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5722" r:id="rId2"/>
  </p:sldMasterIdLst>
  <p:notesMasterIdLst>
    <p:notesMasterId r:id="rId54"/>
  </p:notesMasterIdLst>
  <p:handoutMasterIdLst>
    <p:handoutMasterId r:id="rId55"/>
  </p:handoutMasterIdLst>
  <p:sldIdLst>
    <p:sldId id="256" r:id="rId3"/>
    <p:sldId id="318" r:id="rId4"/>
    <p:sldId id="319" r:id="rId5"/>
    <p:sldId id="320" r:id="rId6"/>
    <p:sldId id="321" r:id="rId7"/>
    <p:sldId id="261" r:id="rId8"/>
    <p:sldId id="262" r:id="rId9"/>
    <p:sldId id="317" r:id="rId10"/>
    <p:sldId id="264" r:id="rId11"/>
    <p:sldId id="265" r:id="rId12"/>
    <p:sldId id="266" r:id="rId13"/>
    <p:sldId id="267" r:id="rId14"/>
    <p:sldId id="268" r:id="rId15"/>
    <p:sldId id="269" r:id="rId16"/>
    <p:sldId id="270" r:id="rId17"/>
    <p:sldId id="271" r:id="rId18"/>
    <p:sldId id="272" r:id="rId19"/>
    <p:sldId id="274" r:id="rId20"/>
    <p:sldId id="275" r:id="rId21"/>
    <p:sldId id="276" r:id="rId22"/>
    <p:sldId id="277" r:id="rId23"/>
    <p:sldId id="278" r:id="rId24"/>
    <p:sldId id="279" r:id="rId25"/>
    <p:sldId id="280" r:id="rId26"/>
    <p:sldId id="281" r:id="rId27"/>
    <p:sldId id="282" r:id="rId28"/>
    <p:sldId id="284" r:id="rId29"/>
    <p:sldId id="285" r:id="rId30"/>
    <p:sldId id="286" r:id="rId31"/>
    <p:sldId id="287" r:id="rId32"/>
    <p:sldId id="288" r:id="rId33"/>
    <p:sldId id="289" r:id="rId34"/>
    <p:sldId id="291" r:id="rId35"/>
    <p:sldId id="292" r:id="rId36"/>
    <p:sldId id="293" r:id="rId37"/>
    <p:sldId id="294" r:id="rId38"/>
    <p:sldId id="322"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Lst>
  <p:sldSz cx="12192000" cy="68580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47" autoAdjust="0"/>
    <p:restoredTop sz="94643"/>
  </p:normalViewPr>
  <p:slideViewPr>
    <p:cSldViewPr snapToGrid="0" snapToObjects="1" showGuides="1">
      <p:cViewPr>
        <p:scale>
          <a:sx n="76" d="100"/>
          <a:sy n="76" d="100"/>
        </p:scale>
        <p:origin x="-108" y="-72"/>
      </p:cViewPr>
      <p:guideLst>
        <p:guide orient="horz" pos="2160"/>
        <p:guide pos="3840"/>
      </p:guideLst>
    </p:cSldViewPr>
  </p:slideViewPr>
  <p:notesTextViewPr>
    <p:cViewPr>
      <p:scale>
        <a:sx n="1" d="1"/>
        <a:sy n="1" d="1"/>
      </p:scale>
      <p:origin x="0" y="0"/>
    </p:cViewPr>
  </p:notesTextViewPr>
  <p:sorterViewPr>
    <p:cViewPr>
      <p:scale>
        <a:sx n="109" d="100"/>
        <a:sy n="10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9D38E80-BFF5-445E-AC7D-DD3100796427}" type="datetimeFigureOut">
              <a:rPr lang="en-US" smtClean="0"/>
              <a:t>3/14/2018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6368975-21D3-4F95-885D-FF4A6590E02C}" type="slidenum">
              <a:rPr lang="en-US" smtClean="0"/>
              <a:t>‹#›</a:t>
            </a:fld>
            <a:endParaRPr lang="en-US"/>
          </a:p>
        </p:txBody>
      </p:sp>
    </p:spTree>
    <p:extLst>
      <p:ext uri="{BB962C8B-B14F-4D97-AF65-F5344CB8AC3E}">
        <p14:creationId xmlns:p14="http://schemas.microsoft.com/office/powerpoint/2010/main" val="1566311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33" name="Shape 1833"/>
          <p:cNvSpPr>
            <a:spLocks noGrp="1" noRot="1" noChangeAspect="1"/>
          </p:cNvSpPr>
          <p:nvPr>
            <p:ph type="sldImg"/>
          </p:nvPr>
        </p:nvSpPr>
        <p:spPr>
          <a:xfrm>
            <a:off x="406400" y="696913"/>
            <a:ext cx="6197600" cy="3486150"/>
          </a:xfrm>
          <a:prstGeom prst="rect">
            <a:avLst/>
          </a:prstGeom>
        </p:spPr>
        <p:txBody>
          <a:bodyPr lIns="93177" tIns="46589" rIns="93177" bIns="46589"/>
          <a:lstStyle/>
          <a:p>
            <a:endParaRPr/>
          </a:p>
        </p:txBody>
      </p:sp>
      <p:sp>
        <p:nvSpPr>
          <p:cNvPr id="1834" name="Shape 1834"/>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extLst>
      <p:ext uri="{BB962C8B-B14F-4D97-AF65-F5344CB8AC3E}">
        <p14:creationId xmlns:p14="http://schemas.microsoft.com/office/powerpoint/2010/main" val="547978193"/>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Palatino"/>
      </a:defRPr>
    </a:lvl1pPr>
    <a:lvl2pPr indent="228600" latinLnBrk="0">
      <a:defRPr sz="1200">
        <a:latin typeface="+mn-lt"/>
        <a:ea typeface="+mn-ea"/>
        <a:cs typeface="+mn-cs"/>
        <a:sym typeface="Palatino"/>
      </a:defRPr>
    </a:lvl2pPr>
    <a:lvl3pPr indent="457200" latinLnBrk="0">
      <a:defRPr sz="1200">
        <a:latin typeface="+mn-lt"/>
        <a:ea typeface="+mn-ea"/>
        <a:cs typeface="+mn-cs"/>
        <a:sym typeface="Palatino"/>
      </a:defRPr>
    </a:lvl3pPr>
    <a:lvl4pPr indent="685800" latinLnBrk="0">
      <a:defRPr sz="1200">
        <a:latin typeface="+mn-lt"/>
        <a:ea typeface="+mn-ea"/>
        <a:cs typeface="+mn-cs"/>
        <a:sym typeface="Palatino"/>
      </a:defRPr>
    </a:lvl4pPr>
    <a:lvl5pPr indent="914400" latinLnBrk="0">
      <a:defRPr sz="1200">
        <a:latin typeface="+mn-lt"/>
        <a:ea typeface="+mn-ea"/>
        <a:cs typeface="+mn-cs"/>
        <a:sym typeface="Palatino"/>
      </a:defRPr>
    </a:lvl5pPr>
    <a:lvl6pPr indent="1143000" latinLnBrk="0">
      <a:defRPr sz="1200">
        <a:latin typeface="+mn-lt"/>
        <a:ea typeface="+mn-ea"/>
        <a:cs typeface="+mn-cs"/>
        <a:sym typeface="Palatino"/>
      </a:defRPr>
    </a:lvl6pPr>
    <a:lvl7pPr indent="1371600" latinLnBrk="0">
      <a:defRPr sz="1200">
        <a:latin typeface="+mn-lt"/>
        <a:ea typeface="+mn-ea"/>
        <a:cs typeface="+mn-cs"/>
        <a:sym typeface="Palatino"/>
      </a:defRPr>
    </a:lvl7pPr>
    <a:lvl8pPr indent="1600200" latinLnBrk="0">
      <a:defRPr sz="1200">
        <a:latin typeface="+mn-lt"/>
        <a:ea typeface="+mn-ea"/>
        <a:cs typeface="+mn-cs"/>
        <a:sym typeface="Palatino"/>
      </a:defRPr>
    </a:lvl8pPr>
    <a:lvl9pPr indent="1828800" latinLnBrk="0">
      <a:defRPr sz="1200">
        <a:latin typeface="+mn-lt"/>
        <a:ea typeface="+mn-ea"/>
        <a:cs typeface="+mn-cs"/>
        <a:sym typeface="Palatino"/>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4137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8137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707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103" name="Shape 103"/>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4" name="Shape 104"/>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5" name="Shape 1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883" name="Shape 88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84" name="Shape 88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85" name="Shape 8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892" name="Shape 892"/>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893" name="Shape 89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94" name="Shape 8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901" name="Shape 901"/>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902" name="Shape 902"/>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903" name="Shape 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910" name="Shape 910"/>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911" name="Shape 911"/>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918" name="Shape 918"/>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919" name="Shape 91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926" name="Shape 926"/>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927" name="Shape 92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934" name="Shape 93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35" name="Shape 93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36" name="Shape 9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943" name="Shape 943"/>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944" name="Shape 944"/>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945" name="Shape 9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952" name="Shape 9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53" name="Shape 953"/>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54" name="Shape 9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961" name="Shape 96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62" name="Shape 962"/>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963" name="Shape 96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964" name="Shape 9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12" name="Shape 112"/>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13" name="Shape 113"/>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971" name="Shape 97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72" name="Shape 9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979" name="Shape 9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986" name="Shape 9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993" name="Shape 99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994" name="Shape 994"/>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995" name="Shape 995"/>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996" name="Shape 9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1003" name="Shape 10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004" name="Shape 1004"/>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1005" name="Shape 1005"/>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006" name="Shape 10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1013" name="Shape 101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14" name="Shape 101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15" name="Shape 10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1022" name="Shape 1022"/>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023" name="Shape 102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24" name="Shape 10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1031" name="Shape 1031"/>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32" name="Shape 1032"/>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33" name="Shape 10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040" name="Shape 1040"/>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041" name="Shape 1041"/>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048" name="Shape 1048"/>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049" name="Shape 104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ustom Layout 0">
    <p:bg>
      <p:bgPr>
        <a:solidFill>
          <a:srgbClr val="E7E6E6"/>
        </a:solidFill>
        <a:effectLst/>
      </p:bgPr>
    </p:bg>
    <p:spTree>
      <p:nvGrpSpPr>
        <p:cNvPr id="1" name=""/>
        <p:cNvGrpSpPr/>
        <p:nvPr/>
      </p:nvGrpSpPr>
      <p:grpSpPr>
        <a:xfrm>
          <a:off x="0" y="0"/>
          <a:ext cx="0" cy="0"/>
          <a:chOff x="0" y="0"/>
          <a:chExt cx="0" cy="0"/>
        </a:xfrm>
      </p:grpSpPr>
      <p:sp>
        <p:nvSpPr>
          <p:cNvPr id="120" name="Shape 120"/>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056" name="Shape 1056"/>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057" name="Shape 105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1064" name="Shape 1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65" name="Shape 1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66" name="Shape 1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1073" name="Shape 1073"/>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1074" name="Shape 1074"/>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075" name="Shape 1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1082" name="Shape 10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83" name="Shape 1083"/>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84" name="Shape 1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1091" name="Shape 109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92" name="Shape 1092"/>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093" name="Shape 109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094" name="Shape 10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1101" name="Shape 110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02" name="Shape 11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109" name="Shape 1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1116" name="Shape 11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1123" name="Shape 112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24" name="Shape 1124"/>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125" name="Shape 1125"/>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1126" name="Shape 1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1133" name="Shape 11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34" name="Shape 1134"/>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1135" name="Shape 1135"/>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136" name="Shape 11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27" name="Shape 127"/>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28" name="Shape 128"/>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1143" name="Shape 1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44" name="Shape 1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45" name="Shape 1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1152" name="Shape 1152"/>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153" name="Shape 115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54" name="Shape 1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1161" name="Shape 1161"/>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162" name="Shape 1162"/>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163" name="Shape 1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170" name="Shape 1170"/>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171" name="Shape 1171"/>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178" name="Shape 1178"/>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179" name="Shape 117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186" name="Shape 1186"/>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187" name="Shape 118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1194" name="Shape 1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95" name="Shape 1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96" name="Shape 1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1203" name="Shape 1203"/>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1204" name="Shape 1204"/>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205" name="Shape 1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1212" name="Shape 1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13" name="Shape 1213"/>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14" name="Shape 1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1221" name="Shape 122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22" name="Shape 1222"/>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223" name="Shape 122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224" name="Shape 1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35" name="Shape 135"/>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36" name="Shape 136"/>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1231" name="Shape 1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32" name="Shape 1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239" name="Shape 12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1246" name="Shape 12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47" name="Shape 1247"/>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248" name="Shape 1248"/>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1249" name="Shape 12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1256" name="Shape 125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57" name="Shape 1257"/>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1258" name="Shape 1258"/>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259" name="Shape 12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1266" name="Shape 126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67" name="Shape 126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68" name="Shape 126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1275" name="Shape 1275"/>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276" name="Shape 127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77" name="Shape 12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1284" name="Shape 1284"/>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285" name="Shape 1285"/>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286" name="Shape 12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293" name="Shape 1293"/>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294" name="Shape 1294"/>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301" name="Shape 1301"/>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302" name="Shape 1302"/>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309" name="Shape 1309"/>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310" name="Shape 1310"/>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143" name="Shape 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 name="Shape 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1317" name="Shape 131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18" name="Shape 131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19" name="Shape 13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1326" name="Shape 1326"/>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1327" name="Shape 1327"/>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28" name="Shape 13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1335" name="Shape 133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36" name="Shape 1336"/>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37" name="Shape 13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1344" name="Shape 134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45" name="Shape 1345"/>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346" name="Shape 134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347" name="Shape 13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1354" name="Shape 13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55" name="Shape 13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362" name="Shape 1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1369" name="Shape 136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1376" name="Shape 137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77" name="Shape 1377"/>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378" name="Shape 1378"/>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1379" name="Shape 13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1386" name="Shape 138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87" name="Shape 1387"/>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1388" name="Shape 1388"/>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389" name="Shape 13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1396" name="Shape 139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97" name="Shape 139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98" name="Shape 139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E7E6E6"/>
        </a:solidFill>
        <a:effectLst/>
      </p:bgPr>
    </p:bg>
    <p:spTree>
      <p:nvGrpSpPr>
        <p:cNvPr id="1" name=""/>
        <p:cNvGrpSpPr/>
        <p:nvPr/>
      </p:nvGrpSpPr>
      <p:grpSpPr>
        <a:xfrm>
          <a:off x="0" y="0"/>
          <a:ext cx="0" cy="0"/>
          <a:chOff x="0" y="0"/>
          <a:chExt cx="0" cy="0"/>
        </a:xfrm>
      </p:grpSpPr>
      <p:sp>
        <p:nvSpPr>
          <p:cNvPr id="152" name="Shape 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3" name="Shape 15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4" name="Shape 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1405" name="Shape 1405"/>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406" name="Shape 140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07" name="Shape 14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1414" name="Shape 1414"/>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415" name="Shape 1415"/>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416" name="Shape 1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423" name="Shape 1423"/>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424" name="Shape 1424"/>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431" name="Shape 1431"/>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432" name="Shape 1432"/>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439" name="Shape 1439"/>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440" name="Shape 1440"/>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1447" name="Shape 144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8" name="Shape 144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49" name="Shape 14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1456" name="Shape 1456"/>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1457" name="Shape 1457"/>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58" name="Shape 14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1465" name="Shape 146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66" name="Shape 1466"/>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67" name="Shape 14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1474" name="Shape 147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75" name="Shape 1475"/>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476" name="Shape 147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477" name="Shape 14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1484" name="Shape 148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85" name="Shape 14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161" name="Shape 161"/>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162" name="Shape 162"/>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63" name="Shape 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492" name="Shape 1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1499" name="Shape 149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1506" name="Shape 150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07" name="Shape 1507"/>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508" name="Shape 1508"/>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1509" name="Shape 15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1516" name="Shape 151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17" name="Shape 1517"/>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1518" name="Shape 1518"/>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519" name="Shape 15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1526" name="Shape 15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27" name="Shape 152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28" name="Shape 15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1535" name="Shape 1535"/>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536" name="Shape 153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37" name="Shape 15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1544" name="Shape 1544"/>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545" name="Shape 1545"/>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546" name="Shape 1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553" name="Shape 1553"/>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554" name="Shape 1554"/>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561" name="Shape 1561"/>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562" name="Shape 1562"/>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569" name="Shape 1569"/>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570" name="Shape 1570"/>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170" name="Shape 17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1" name="Shape 171"/>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 name="Shape 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1577" name="Shape 1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78" name="Shape 1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79" name="Shape 1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1586" name="Shape 1586"/>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1587" name="Shape 1587"/>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588" name="Shape 1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1595" name="Shape 159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96" name="Shape 1596"/>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97" name="Shape 15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1604" name="Shape 160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05" name="Shape 1605"/>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606" name="Shape 160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607" name="Shape 1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1614" name="Shape 16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15" name="Shape 16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622" name="Shape 1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1629" name="Shape 16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1636" name="Shape 163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37" name="Shape 1637"/>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638" name="Shape 1638"/>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1639" name="Shape 16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1646" name="Shape 16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47" name="Shape 1647"/>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1648" name="Shape 1648"/>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649" name="Shape 16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1656" name="Shape 165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57" name="Shape 165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58" name="Shape 16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179" name="Shape 17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 name="Shape 180"/>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81" name="Shape 18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82" name="Shape 1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1665" name="Shape 1665"/>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666" name="Shape 166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67" name="Shape 16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1674" name="Shape 1674"/>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675" name="Shape 1675"/>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676" name="Shape 1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683" name="Shape 1683"/>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684" name="Shape 1684"/>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691" name="Shape 1691"/>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692" name="Shape 1692"/>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699" name="Shape 1699"/>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700" name="Shape 1700"/>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1707" name="Shape 17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08" name="Shape 170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09" name="Shape 17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1716" name="Shape 1716"/>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1717" name="Shape 1717"/>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hape 171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1725" name="Shape 172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26" name="Shape 1726"/>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7" name="Shape 17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1734" name="Shape 173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35" name="Shape 1735"/>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736" name="Shape 173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737" name="Shape 17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1744" name="Shape 17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45" name="Shape 17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963084" y="4407363"/>
            <a:ext cx="10363201" cy="1362077"/>
          </a:xfrm>
          <a:prstGeom prst="rect">
            <a:avLst/>
          </a:prstGeom>
        </p:spPr>
        <p:txBody>
          <a:bodyPr anchor="t"/>
          <a:lstStyle>
            <a:lvl1pPr algn="l">
              <a:defRPr sz="5300" b="1" cap="all"/>
            </a:lvl1pPr>
          </a:lstStyle>
          <a:p>
            <a:r>
              <a:t>Title Text</a:t>
            </a:r>
          </a:p>
        </p:txBody>
      </p:sp>
      <p:sp>
        <p:nvSpPr>
          <p:cNvPr id="30" name="Shape 30"/>
          <p:cNvSpPr>
            <a:spLocks noGrp="1"/>
          </p:cNvSpPr>
          <p:nvPr>
            <p:ph type="body" sz="quarter" idx="1"/>
          </p:nvPr>
        </p:nvSpPr>
        <p:spPr>
          <a:xfrm>
            <a:off x="963084" y="2906713"/>
            <a:ext cx="10363201" cy="1500189"/>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1" indent="-257080">
              <a:spcBef>
                <a:spcPts val="600"/>
              </a:spcBef>
              <a:buFontTx/>
              <a:defRPr sz="2700">
                <a:solidFill>
                  <a:srgbClr val="888888"/>
                </a:solidFill>
              </a:defRPr>
            </a:lvl3pPr>
            <a:lvl4pPr marL="2132852"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189" name="Shape 1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0" name="Shape 1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1759" name="Shape 175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60" name="Shape 1760"/>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761" name="Shape 1761"/>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1762" name="Shape 17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1769" name="Shape 176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70" name="Shape 1770"/>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1771" name="Shape 1771"/>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772" name="Shape 17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1779" name="Shape 177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80" name="Shape 178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81" name="Shape 178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1788" name="Shape 1788"/>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789" name="Shape 1789"/>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90" name="Shape 17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pic>
        <p:nvPicPr>
          <p:cNvPr id="1797" name="image1.png" descr="Untitled-2.png"/>
          <p:cNvPicPr>
            <a:picLocks noChangeAspect="1"/>
          </p:cNvPicPr>
          <p:nvPr/>
        </p:nvPicPr>
        <p:blipFill>
          <a:blip r:embed="rId2">
            <a:extLst/>
          </a:blip>
          <a:stretch>
            <a:fillRect/>
          </a:stretch>
        </p:blipFill>
        <p:spPr>
          <a:xfrm>
            <a:off x="-2" y="6252462"/>
            <a:ext cx="12192004" cy="605540"/>
          </a:xfrm>
          <a:prstGeom prst="rect">
            <a:avLst/>
          </a:prstGeom>
          <a:ln w="12700">
            <a:miter lim="400000"/>
          </a:ln>
        </p:spPr>
      </p:pic>
      <p:sp>
        <p:nvSpPr>
          <p:cNvPr id="1798" name="Shape 1798"/>
          <p:cNvSpPr>
            <a:spLocks noGrp="1"/>
          </p:cNvSpPr>
          <p:nvPr>
            <p:ph type="title"/>
          </p:nvPr>
        </p:nvSpPr>
        <p:spPr>
          <a:xfrm>
            <a:off x="609598" y="256810"/>
            <a:ext cx="10972804" cy="1178658"/>
          </a:xfrm>
          <a:prstGeom prst="rect">
            <a:avLst/>
          </a:prstGeom>
        </p:spPr>
        <p:txBody>
          <a:bodyPr lIns="60957" tIns="60957" rIns="60957" bIns="60957"/>
          <a:lstStyle>
            <a:lvl1pPr defTabSz="1219200">
              <a:defRPr sz="5800">
                <a:solidFill>
                  <a:srgbClr val="191227"/>
                </a:solidFill>
              </a:defRPr>
            </a:lvl1pPr>
          </a:lstStyle>
          <a:p>
            <a:r>
              <a:t>Title Text</a:t>
            </a:r>
          </a:p>
        </p:txBody>
      </p:sp>
      <p:sp>
        <p:nvSpPr>
          <p:cNvPr id="1799" name="Shape 1799"/>
          <p:cNvSpPr>
            <a:spLocks noGrp="1"/>
          </p:cNvSpPr>
          <p:nvPr>
            <p:ph type="body" sz="quarter" idx="1"/>
          </p:nvPr>
        </p:nvSpPr>
        <p:spPr>
          <a:xfrm>
            <a:off x="609598" y="1435464"/>
            <a:ext cx="5386920" cy="739413"/>
          </a:xfrm>
          <a:prstGeom prst="rect">
            <a:avLst/>
          </a:prstGeom>
        </p:spPr>
        <p:txBody>
          <a:bodyPr lIns="60957" tIns="60957" rIns="60957" bIns="60957"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1800" name="Shape 1800"/>
          <p:cNvSpPr>
            <a:spLocks noGrp="1"/>
          </p:cNvSpPr>
          <p:nvPr>
            <p:ph type="sldNum" sz="quarter" idx="2"/>
          </p:nvPr>
        </p:nvSpPr>
        <p:spPr>
          <a:xfrm>
            <a:off x="8737600" y="6356351"/>
            <a:ext cx="439416" cy="528317"/>
          </a:xfrm>
          <a:prstGeom prst="rect">
            <a:avLst/>
          </a:prstGeom>
        </p:spPr>
        <p:txBody>
          <a:bodyPr lIns="60957" tIns="60957" rIns="60957" bIns="60957" anchor="t"/>
          <a:lstStyle>
            <a:lvl1pPr algn="l" defTabSz="609600">
              <a:defRPr sz="24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E7E6E6"/>
        </a:solidFill>
        <a:effectLst/>
      </p:bgPr>
    </p:bg>
    <p:spTree>
      <p:nvGrpSpPr>
        <p:cNvPr id="1" name=""/>
        <p:cNvGrpSpPr/>
        <p:nvPr/>
      </p:nvGrpSpPr>
      <p:grpSpPr>
        <a:xfrm>
          <a:off x="0" y="0"/>
          <a:ext cx="0" cy="0"/>
          <a:chOff x="0" y="0"/>
          <a:chExt cx="0" cy="0"/>
        </a:xfrm>
      </p:grpSpPr>
      <p:sp>
        <p:nvSpPr>
          <p:cNvPr id="1825" name="Shape 182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26" name="Shape 182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827" name="Shape 1827"/>
          <p:cNvSpPr>
            <a:spLocks noGrp="1"/>
          </p:cNvSpPr>
          <p:nvPr>
            <p:ph type="sldNum" sz="quarter" idx="2"/>
          </p:nvPr>
        </p:nvSpPr>
        <p:spPr>
          <a:xfrm>
            <a:off x="11097264" y="6391785"/>
            <a:ext cx="256537" cy="294637"/>
          </a:xfrm>
          <a:prstGeom prst="rect">
            <a:avLst/>
          </a:prstGeom>
        </p:spPr>
        <p:txBody>
          <a:bodyPr lIns="45718" tIns="45718" rIns="45718" bIns="45718"/>
          <a:lstStyle>
            <a:lvl1pPr defTabSz="914103">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627" y="2130903"/>
            <a:ext cx="10363204" cy="1470030"/>
          </a:xfrm>
          <a:prstGeom prst="rect">
            <a:avLst/>
          </a:prstGeom>
        </p:spPr>
        <p:txBody>
          <a:bodyPr/>
          <a:lstStyle/>
          <a:p>
            <a:r>
              <a:t>Title Text</a:t>
            </a:r>
          </a:p>
        </p:txBody>
      </p:sp>
      <p:sp>
        <p:nvSpPr>
          <p:cNvPr id="12" name="Shape 12"/>
          <p:cNvSpPr>
            <a:spLocks noGrp="1"/>
          </p:cNvSpPr>
          <p:nvPr>
            <p:ph type="body" sz="quarter" idx="1"/>
          </p:nvPr>
        </p:nvSpPr>
        <p:spPr>
          <a:xfrm>
            <a:off x="1828818" y="3886200"/>
            <a:ext cx="8534401" cy="1752600"/>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963084" y="4407363"/>
            <a:ext cx="10363201" cy="1362080"/>
          </a:xfrm>
          <a:prstGeom prst="rect">
            <a:avLst/>
          </a:prstGeom>
        </p:spPr>
        <p:txBody>
          <a:bodyPr anchor="t"/>
          <a:lstStyle>
            <a:lvl1pPr algn="l">
              <a:defRPr sz="5300" b="1" cap="all"/>
            </a:lvl1pPr>
          </a:lstStyle>
          <a:p>
            <a:r>
              <a:t>Title Text</a:t>
            </a:r>
          </a:p>
        </p:txBody>
      </p:sp>
      <p:sp>
        <p:nvSpPr>
          <p:cNvPr id="30" name="Shape 30"/>
          <p:cNvSpPr>
            <a:spLocks noGrp="1"/>
          </p:cNvSpPr>
          <p:nvPr>
            <p:ph type="body" sz="quarter" idx="1"/>
          </p:nvPr>
        </p:nvSpPr>
        <p:spPr>
          <a:xfrm>
            <a:off x="963084" y="2906713"/>
            <a:ext cx="10363201" cy="1500192"/>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0" indent="-257078">
              <a:spcBef>
                <a:spcPts val="600"/>
              </a:spcBef>
              <a:buFontTx/>
              <a:defRPr sz="2700">
                <a:solidFill>
                  <a:srgbClr val="888888"/>
                </a:solidFill>
              </a:defRPr>
            </a:lvl3pPr>
            <a:lvl4pPr marL="2132851"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89" indent="-469725">
              <a:spcBef>
                <a:spcPts val="800"/>
              </a:spcBef>
              <a:defRPr sz="3700"/>
            </a:lvl4pPr>
            <a:lvl5pPr marL="2907283" indent="-469725">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97" name="Shape 1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609829" y="1535115"/>
            <a:ext cx="5386919" cy="639768"/>
          </a:xfrm>
          <a:prstGeom prst="rect">
            <a:avLst/>
          </a:prstGeom>
        </p:spPr>
        <p:txBody>
          <a:bodyPr anchor="b"/>
          <a:lstStyle>
            <a:lvl1pPr marL="0" indent="0">
              <a:spcBef>
                <a:spcPts val="700"/>
              </a:spcBef>
              <a:buSzTx/>
              <a:buFontTx/>
              <a:buNone/>
              <a:defRPr sz="3200" b="1"/>
            </a:lvl1pPr>
            <a:lvl2pPr marL="938792" indent="-329398">
              <a:spcBef>
                <a:spcPts val="700"/>
              </a:spcBef>
              <a:buFontTx/>
              <a:defRPr sz="3200" b="1"/>
            </a:lvl2pPr>
            <a:lvl3pPr marL="1523466" indent="-304687">
              <a:spcBef>
                <a:spcPts val="700"/>
              </a:spcBef>
              <a:buFontTx/>
              <a:defRPr sz="3200" b="1"/>
            </a:lvl3pPr>
            <a:lvl4pPr marL="2189276" indent="-361108">
              <a:spcBef>
                <a:spcPts val="700"/>
              </a:spcBef>
              <a:buFontTx/>
              <a:defRPr sz="3200" b="1"/>
            </a:lvl4pPr>
            <a:lvl5pPr marL="2798669" indent="-361108">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193385" y="1535115"/>
            <a:ext cx="5389039" cy="639768"/>
          </a:xfrm>
          <a:prstGeom prst="rect">
            <a:avLst/>
          </a:prstGeom>
        </p:spPr>
        <p:txBody>
          <a:bodyPr anchor="b"/>
          <a:lstStyle/>
          <a:p>
            <a:pPr marL="329064" indent="-329064" defTabSz="658368">
              <a:spcBef>
                <a:spcPts val="700"/>
              </a:spcBef>
              <a:defRPr sz="3096"/>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5" name="Shape 65"/>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66" name="Shape 66"/>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body" sz="half" idx="13"/>
          </p:nvPr>
        </p:nvSpPr>
        <p:spPr>
          <a:xfrm>
            <a:off x="609598" y="1435104"/>
            <a:ext cx="4011092" cy="4691063"/>
          </a:xfrm>
          <a:prstGeom prst="rect">
            <a:avLst/>
          </a:prstGeom>
        </p:spPr>
        <p:txBody>
          <a:bodyPr/>
          <a:lstStyle/>
          <a:p>
            <a:endParaRP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5" name="Shape 75"/>
          <p:cNvSpPr>
            <a:spLocks noGrp="1"/>
          </p:cNvSpPr>
          <p:nvPr>
            <p:ph type="title"/>
          </p:nvPr>
        </p:nvSpPr>
        <p:spPr>
          <a:xfrm>
            <a:off x="2389945" y="4801063"/>
            <a:ext cx="7315201" cy="566744"/>
          </a:xfrm>
          <a:prstGeom prst="rect">
            <a:avLst/>
          </a:prstGeom>
        </p:spPr>
        <p:txBody>
          <a:bodyPr anchor="b"/>
          <a:lstStyle>
            <a:lvl1pPr algn="l">
              <a:defRPr sz="2700" b="1"/>
            </a:lvl1pPr>
          </a:lstStyle>
          <a:p>
            <a:r>
              <a:t>Title Text</a:t>
            </a:r>
          </a:p>
        </p:txBody>
      </p:sp>
      <p:sp>
        <p:nvSpPr>
          <p:cNvPr id="76" name="Shape 76"/>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77" name="Shape 77"/>
          <p:cNvSpPr>
            <a:spLocks noGrp="1"/>
          </p:cNvSpPr>
          <p:nvPr>
            <p:ph type="body" sz="quarter" idx="1"/>
          </p:nvPr>
        </p:nvSpPr>
        <p:spPr>
          <a:xfrm>
            <a:off x="2389945" y="5367816"/>
            <a:ext cx="7315201" cy="804868"/>
          </a:xfrm>
          <a:prstGeom prst="rect">
            <a:avLst/>
          </a:prstGeom>
        </p:spPr>
        <p:txBody>
          <a:bodyPr/>
          <a:lstStyle>
            <a:lvl1pPr marL="0" indent="0">
              <a:spcBef>
                <a:spcPts val="400"/>
              </a:spcBef>
              <a:buSzTx/>
              <a:buFontTx/>
              <a:buNone/>
              <a:defRPr sz="1900"/>
            </a:lvl1pPr>
            <a:lvl2pPr marL="804974" indent="-195580">
              <a:spcBef>
                <a:spcPts val="400"/>
              </a:spcBef>
              <a:buFontTx/>
              <a:defRPr sz="1900"/>
            </a:lvl2pPr>
            <a:lvl3pPr marL="1399688" indent="-180906">
              <a:spcBef>
                <a:spcPts val="400"/>
              </a:spcBef>
              <a:buFontTx/>
              <a:defRPr sz="1900"/>
            </a:lvl3pPr>
            <a:lvl4pPr marL="2042572"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5" name="Shape 85"/>
          <p:cNvSpPr>
            <a:spLocks noGrp="1"/>
          </p:cNvSpPr>
          <p:nvPr>
            <p:ph type="title"/>
          </p:nvPr>
        </p:nvSpPr>
        <p:spPr>
          <a:prstGeom prst="rect">
            <a:avLst/>
          </a:prstGeom>
        </p:spPr>
        <p:txBody>
          <a:bodyPr/>
          <a:lstStyle/>
          <a:p>
            <a:r>
              <a:t>Title Text</a:t>
            </a:r>
          </a:p>
        </p:txBody>
      </p:sp>
      <p:sp>
        <p:nvSpPr>
          <p:cNvPr id="86" name="Shape 8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 name="Shape 87"/>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4" name="Shape 94"/>
          <p:cNvSpPr>
            <a:spLocks noGrp="1"/>
          </p:cNvSpPr>
          <p:nvPr>
            <p:ph type="title"/>
          </p:nvPr>
        </p:nvSpPr>
        <p:spPr>
          <a:xfrm>
            <a:off x="8839200" y="274738"/>
            <a:ext cx="2743200" cy="5851527"/>
          </a:xfrm>
          <a:prstGeom prst="rect">
            <a:avLst/>
          </a:prstGeom>
        </p:spPr>
        <p:txBody>
          <a:bodyPr/>
          <a:lstStyle/>
          <a:p>
            <a:r>
              <a:t>Title Text</a:t>
            </a:r>
          </a:p>
        </p:txBody>
      </p:sp>
      <p:sp>
        <p:nvSpPr>
          <p:cNvPr id="95" name="Shape 95"/>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 name="Shape 9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E7E6E6"/>
        </a:solidFill>
        <a:effectLst/>
      </p:bgPr>
    </p:bg>
    <p:spTree>
      <p:nvGrpSpPr>
        <p:cNvPr id="1" name=""/>
        <p:cNvGrpSpPr/>
        <p:nvPr/>
      </p:nvGrpSpPr>
      <p:grpSpPr>
        <a:xfrm>
          <a:off x="0" y="0"/>
          <a:ext cx="0" cy="0"/>
          <a:chOff x="0" y="0"/>
          <a:chExt cx="0" cy="0"/>
        </a:xfrm>
      </p:grpSpPr>
      <p:sp>
        <p:nvSpPr>
          <p:cNvPr id="103" name="Shape 103"/>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4" name="Shape 104"/>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5" name="Shape 1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112" name="Shape 112"/>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3" name="Shape 113"/>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Custom Layout 0">
    <p:bg>
      <p:bgPr>
        <a:solidFill>
          <a:srgbClr val="E7E6E6"/>
        </a:solidFill>
        <a:effectLst/>
      </p:bgPr>
    </p:bg>
    <p:spTree>
      <p:nvGrpSpPr>
        <p:cNvPr id="1" name=""/>
        <p:cNvGrpSpPr/>
        <p:nvPr/>
      </p:nvGrpSpPr>
      <p:grpSpPr>
        <a:xfrm>
          <a:off x="0" y="0"/>
          <a:ext cx="0" cy="0"/>
          <a:chOff x="0" y="0"/>
          <a:chExt cx="0" cy="0"/>
        </a:xfrm>
      </p:grpSpPr>
      <p:sp>
        <p:nvSpPr>
          <p:cNvPr id="120" name="Shape 12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127" name="Shape 127"/>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28" name="Shape 12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0">
    <p:bg>
      <p:bgPr>
        <a:solidFill>
          <a:srgbClr val="E7E6E6"/>
        </a:solidFill>
        <a:effectLst/>
      </p:bgPr>
    </p:bg>
    <p:spTree>
      <p:nvGrpSpPr>
        <p:cNvPr id="1" name=""/>
        <p:cNvGrpSpPr/>
        <p:nvPr/>
      </p:nvGrpSpPr>
      <p:grpSpPr>
        <a:xfrm>
          <a:off x="0" y="0"/>
          <a:ext cx="0" cy="0"/>
          <a:chOff x="0" y="0"/>
          <a:chExt cx="0" cy="0"/>
        </a:xfrm>
      </p:grpSpPr>
      <p:sp>
        <p:nvSpPr>
          <p:cNvPr id="204" name="Shape 2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135" name="Shape 135"/>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6" name="Shape 136"/>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E7E6E6"/>
        </a:solidFill>
        <a:effectLst/>
      </p:bgPr>
    </p:bg>
    <p:spTree>
      <p:nvGrpSpPr>
        <p:cNvPr id="1" name=""/>
        <p:cNvGrpSpPr/>
        <p:nvPr/>
      </p:nvGrpSpPr>
      <p:grpSpPr>
        <a:xfrm>
          <a:off x="0" y="0"/>
          <a:ext cx="0" cy="0"/>
          <a:chOff x="0" y="0"/>
          <a:chExt cx="0" cy="0"/>
        </a:xfrm>
      </p:grpSpPr>
      <p:sp>
        <p:nvSpPr>
          <p:cNvPr id="143" name="Shape 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 name="Shape 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E7E6E6"/>
        </a:solidFill>
        <a:effectLst/>
      </p:bgPr>
    </p:bg>
    <p:spTree>
      <p:nvGrpSpPr>
        <p:cNvPr id="1" name=""/>
        <p:cNvGrpSpPr/>
        <p:nvPr/>
      </p:nvGrpSpPr>
      <p:grpSpPr>
        <a:xfrm>
          <a:off x="0" y="0"/>
          <a:ext cx="0" cy="0"/>
          <a:chOff x="0" y="0"/>
          <a:chExt cx="0" cy="0"/>
        </a:xfrm>
      </p:grpSpPr>
      <p:sp>
        <p:nvSpPr>
          <p:cNvPr id="152" name="Shape 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3" name="Shape 15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4" name="Shape 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E7E6E6"/>
        </a:solidFill>
        <a:effectLst/>
      </p:bgPr>
    </p:bg>
    <p:spTree>
      <p:nvGrpSpPr>
        <p:cNvPr id="1" name=""/>
        <p:cNvGrpSpPr/>
        <p:nvPr/>
      </p:nvGrpSpPr>
      <p:grpSpPr>
        <a:xfrm>
          <a:off x="0" y="0"/>
          <a:ext cx="0" cy="0"/>
          <a:chOff x="0" y="0"/>
          <a:chExt cx="0" cy="0"/>
        </a:xfrm>
      </p:grpSpPr>
      <p:sp>
        <p:nvSpPr>
          <p:cNvPr id="161" name="Shape 16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62" name="Shape 162"/>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63" name="Shape 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E7E6E6"/>
        </a:solidFill>
        <a:effectLst/>
      </p:bgPr>
    </p:bg>
    <p:spTree>
      <p:nvGrpSpPr>
        <p:cNvPr id="1" name=""/>
        <p:cNvGrpSpPr/>
        <p:nvPr/>
      </p:nvGrpSpPr>
      <p:grpSpPr>
        <a:xfrm>
          <a:off x="0" y="0"/>
          <a:ext cx="0" cy="0"/>
          <a:chOff x="0" y="0"/>
          <a:chExt cx="0" cy="0"/>
        </a:xfrm>
      </p:grpSpPr>
      <p:sp>
        <p:nvSpPr>
          <p:cNvPr id="170" name="Shape 17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1" name="Shape 17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 name="Shape 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1_Comparison">
    <p:bg>
      <p:bgPr>
        <a:solidFill>
          <a:srgbClr val="E7E6E6"/>
        </a:solidFill>
        <a:effectLst/>
      </p:bgPr>
    </p:bg>
    <p:spTree>
      <p:nvGrpSpPr>
        <p:cNvPr id="1" name=""/>
        <p:cNvGrpSpPr/>
        <p:nvPr/>
      </p:nvGrpSpPr>
      <p:grpSpPr>
        <a:xfrm>
          <a:off x="0" y="0"/>
          <a:ext cx="0" cy="0"/>
          <a:chOff x="0" y="0"/>
          <a:chExt cx="0" cy="0"/>
        </a:xfrm>
      </p:grpSpPr>
      <p:sp>
        <p:nvSpPr>
          <p:cNvPr id="179" name="Shape 17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 name="Shape 180"/>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81" name="Shape 18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82" name="Shape 1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1_Title Only">
    <p:bg>
      <p:bgPr>
        <a:solidFill>
          <a:srgbClr val="E7E6E6"/>
        </a:solidFill>
        <a:effectLst/>
      </p:bgPr>
    </p:bg>
    <p:spTree>
      <p:nvGrpSpPr>
        <p:cNvPr id="1" name=""/>
        <p:cNvGrpSpPr/>
        <p:nvPr/>
      </p:nvGrpSpPr>
      <p:grpSpPr>
        <a:xfrm>
          <a:off x="0" y="0"/>
          <a:ext cx="0" cy="0"/>
          <a:chOff x="0" y="0"/>
          <a:chExt cx="0" cy="0"/>
        </a:xfrm>
      </p:grpSpPr>
      <p:sp>
        <p:nvSpPr>
          <p:cNvPr id="189" name="Shape 1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0" name="Shape 1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197" name="Shape 1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Blank 0">
    <p:bg>
      <p:bgPr>
        <a:solidFill>
          <a:srgbClr val="E7E6E6"/>
        </a:solidFill>
        <a:effectLst/>
      </p:bgPr>
    </p:bg>
    <p:spTree>
      <p:nvGrpSpPr>
        <p:cNvPr id="1" name=""/>
        <p:cNvGrpSpPr/>
        <p:nvPr/>
      </p:nvGrpSpPr>
      <p:grpSpPr>
        <a:xfrm>
          <a:off x="0" y="0"/>
          <a:ext cx="0" cy="0"/>
          <a:chOff x="0" y="0"/>
          <a:chExt cx="0" cy="0"/>
        </a:xfrm>
      </p:grpSpPr>
      <p:sp>
        <p:nvSpPr>
          <p:cNvPr id="204" name="Shape 2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E7E6E6"/>
        </a:solidFill>
        <a:effectLst/>
      </p:bgPr>
    </p:bg>
    <p:spTree>
      <p:nvGrpSpPr>
        <p:cNvPr id="1" name=""/>
        <p:cNvGrpSpPr/>
        <p:nvPr/>
      </p:nvGrpSpPr>
      <p:grpSpPr>
        <a:xfrm>
          <a:off x="0" y="0"/>
          <a:ext cx="0" cy="0"/>
          <a:chOff x="0" y="0"/>
          <a:chExt cx="0" cy="0"/>
        </a:xfrm>
      </p:grpSpPr>
      <p:sp>
        <p:nvSpPr>
          <p:cNvPr id="211" name="Shape 2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2" name="Shape 21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3" name="Shape 213"/>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214" name="Shape 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211" name="Shape 2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2" name="Shape 212"/>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3" name="Shape 213"/>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214" name="Shape 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E7E6E6"/>
        </a:solidFill>
        <a:effectLst/>
      </p:bgPr>
    </p:bg>
    <p:spTree>
      <p:nvGrpSpPr>
        <p:cNvPr id="1" name=""/>
        <p:cNvGrpSpPr/>
        <p:nvPr/>
      </p:nvGrpSpPr>
      <p:grpSpPr>
        <a:xfrm>
          <a:off x="0" y="0"/>
          <a:ext cx="0" cy="0"/>
          <a:chOff x="0" y="0"/>
          <a:chExt cx="0" cy="0"/>
        </a:xfrm>
      </p:grpSpPr>
      <p:sp>
        <p:nvSpPr>
          <p:cNvPr id="221" name="Shape 2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2" name="Shape 22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23" name="Shape 22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4" name="Shape 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1_Title and Vertical Text">
    <p:bg>
      <p:bgPr>
        <a:solidFill>
          <a:srgbClr val="E7E6E6"/>
        </a:solidFill>
        <a:effectLst/>
      </p:bgPr>
    </p:bg>
    <p:spTree>
      <p:nvGrpSpPr>
        <p:cNvPr id="1" name=""/>
        <p:cNvGrpSpPr/>
        <p:nvPr/>
      </p:nvGrpSpPr>
      <p:grpSpPr>
        <a:xfrm>
          <a:off x="0" y="0"/>
          <a:ext cx="0" cy="0"/>
          <a:chOff x="0" y="0"/>
          <a:chExt cx="0" cy="0"/>
        </a:xfrm>
      </p:grpSpPr>
      <p:sp>
        <p:nvSpPr>
          <p:cNvPr id="231" name="Shape 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2" name="Shape 23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3" name="Shape 2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1_Vertical Title and Text">
    <p:bg>
      <p:bgPr>
        <a:solidFill>
          <a:srgbClr val="E7E6E6"/>
        </a:solidFill>
        <a:effectLst/>
      </p:bgPr>
    </p:bg>
    <p:spTree>
      <p:nvGrpSpPr>
        <p:cNvPr id="1" name=""/>
        <p:cNvGrpSpPr/>
        <p:nvPr/>
      </p:nvGrpSpPr>
      <p:grpSpPr>
        <a:xfrm>
          <a:off x="0" y="0"/>
          <a:ext cx="0" cy="0"/>
          <a:chOff x="0" y="0"/>
          <a:chExt cx="0" cy="0"/>
        </a:xfrm>
      </p:grpSpPr>
      <p:sp>
        <p:nvSpPr>
          <p:cNvPr id="240" name="Shape 240"/>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1" name="Shape 24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 name="Shape 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E7E6E6"/>
        </a:solidFill>
        <a:effectLst/>
      </p:bgPr>
    </p:bg>
    <p:spTree>
      <p:nvGrpSpPr>
        <p:cNvPr id="1" name=""/>
        <p:cNvGrpSpPr/>
        <p:nvPr/>
      </p:nvGrpSpPr>
      <p:grpSpPr>
        <a:xfrm>
          <a:off x="0" y="0"/>
          <a:ext cx="0" cy="0"/>
          <a:chOff x="0" y="0"/>
          <a:chExt cx="0" cy="0"/>
        </a:xfrm>
      </p:grpSpPr>
      <p:sp>
        <p:nvSpPr>
          <p:cNvPr id="249" name="Shape 24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0" name="Shape 250"/>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1" name="Shape 25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3_Custom Layout">
    <p:bg>
      <p:bgPr>
        <a:solidFill>
          <a:srgbClr val="E7E6E6"/>
        </a:solidFill>
        <a:effectLst/>
      </p:bgPr>
    </p:bg>
    <p:spTree>
      <p:nvGrpSpPr>
        <p:cNvPr id="1" name=""/>
        <p:cNvGrpSpPr/>
        <p:nvPr/>
      </p:nvGrpSpPr>
      <p:grpSpPr>
        <a:xfrm>
          <a:off x="0" y="0"/>
          <a:ext cx="0" cy="0"/>
          <a:chOff x="0" y="0"/>
          <a:chExt cx="0" cy="0"/>
        </a:xfrm>
      </p:grpSpPr>
      <p:sp>
        <p:nvSpPr>
          <p:cNvPr id="258" name="Shape 25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9" name="Shape 25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4_Custom Layout">
    <p:bg>
      <p:bgPr>
        <a:solidFill>
          <a:srgbClr val="E7E6E6"/>
        </a:solidFill>
        <a:effectLst/>
      </p:bgPr>
    </p:bg>
    <p:spTree>
      <p:nvGrpSpPr>
        <p:cNvPr id="1" name=""/>
        <p:cNvGrpSpPr/>
        <p:nvPr/>
      </p:nvGrpSpPr>
      <p:grpSpPr>
        <a:xfrm>
          <a:off x="0" y="0"/>
          <a:ext cx="0" cy="0"/>
          <a:chOff x="0" y="0"/>
          <a:chExt cx="0" cy="0"/>
        </a:xfrm>
      </p:grpSpPr>
      <p:sp>
        <p:nvSpPr>
          <p:cNvPr id="266" name="Shape 266"/>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67" name="Shape 26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5_Custom Layout">
    <p:bg>
      <p:bgPr>
        <a:solidFill>
          <a:srgbClr val="E7E6E6"/>
        </a:solidFill>
        <a:effectLst/>
      </p:bgPr>
    </p:bg>
    <p:spTree>
      <p:nvGrpSpPr>
        <p:cNvPr id="1" name=""/>
        <p:cNvGrpSpPr/>
        <p:nvPr/>
      </p:nvGrpSpPr>
      <p:grpSpPr>
        <a:xfrm>
          <a:off x="0" y="0"/>
          <a:ext cx="0" cy="0"/>
          <a:chOff x="0" y="0"/>
          <a:chExt cx="0" cy="0"/>
        </a:xfrm>
      </p:grpSpPr>
      <p:sp>
        <p:nvSpPr>
          <p:cNvPr id="274" name="Shape 27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5" name="Shape 27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2_Title and Content">
    <p:bg>
      <p:bgPr>
        <a:solidFill>
          <a:srgbClr val="E7E6E6"/>
        </a:solidFill>
        <a:effectLst/>
      </p:bgPr>
    </p:bg>
    <p:spTree>
      <p:nvGrpSpPr>
        <p:cNvPr id="1" name=""/>
        <p:cNvGrpSpPr/>
        <p:nvPr/>
      </p:nvGrpSpPr>
      <p:grpSpPr>
        <a:xfrm>
          <a:off x="0" y="0"/>
          <a:ext cx="0" cy="0"/>
          <a:chOff x="0" y="0"/>
          <a:chExt cx="0" cy="0"/>
        </a:xfrm>
      </p:grpSpPr>
      <p:sp>
        <p:nvSpPr>
          <p:cNvPr id="282" name="Shape 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3" name="Shape 28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4" name="Shape 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1_Title and Content 0">
    <p:bg>
      <p:bgPr>
        <a:solidFill>
          <a:srgbClr val="E7E6E6"/>
        </a:solidFill>
        <a:effectLst/>
      </p:bgPr>
    </p:bg>
    <p:spTree>
      <p:nvGrpSpPr>
        <p:cNvPr id="1" name=""/>
        <p:cNvGrpSpPr/>
        <p:nvPr/>
      </p:nvGrpSpPr>
      <p:grpSpPr>
        <a:xfrm>
          <a:off x="0" y="0"/>
          <a:ext cx="0" cy="0"/>
          <a:chOff x="0" y="0"/>
          <a:chExt cx="0" cy="0"/>
        </a:xfrm>
      </p:grpSpPr>
      <p:sp>
        <p:nvSpPr>
          <p:cNvPr id="291" name="Shape 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2" name="Shape 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3" name="Shape 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2_Section Header">
    <p:bg>
      <p:bgPr>
        <a:solidFill>
          <a:srgbClr val="E7E6E6"/>
        </a:solidFill>
        <a:effectLst/>
      </p:bgPr>
    </p:bg>
    <p:spTree>
      <p:nvGrpSpPr>
        <p:cNvPr id="1" name=""/>
        <p:cNvGrpSpPr/>
        <p:nvPr/>
      </p:nvGrpSpPr>
      <p:grpSpPr>
        <a:xfrm>
          <a:off x="0" y="0"/>
          <a:ext cx="0" cy="0"/>
          <a:chOff x="0" y="0"/>
          <a:chExt cx="0" cy="0"/>
        </a:xfrm>
      </p:grpSpPr>
      <p:sp>
        <p:nvSpPr>
          <p:cNvPr id="300" name="Shape 300"/>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1" name="Shape 301"/>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2" name="Shape 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221" name="Shape 2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2" name="Shape 222"/>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223" name="Shape 223"/>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4" name="Shape 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2_Two Content">
    <p:bg>
      <p:bgPr>
        <a:solidFill>
          <a:srgbClr val="E7E6E6"/>
        </a:solidFill>
        <a:effectLst/>
      </p:bgPr>
    </p:bg>
    <p:spTree>
      <p:nvGrpSpPr>
        <p:cNvPr id="1" name=""/>
        <p:cNvGrpSpPr/>
        <p:nvPr/>
      </p:nvGrpSpPr>
      <p:grpSpPr>
        <a:xfrm>
          <a:off x="0" y="0"/>
          <a:ext cx="0" cy="0"/>
          <a:chOff x="0" y="0"/>
          <a:chExt cx="0" cy="0"/>
        </a:xfrm>
      </p:grpSpPr>
      <p:sp>
        <p:nvSpPr>
          <p:cNvPr id="309" name="Shape 3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0" name="Shape 310"/>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 name="Shape 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2_Comparison">
    <p:bg>
      <p:bgPr>
        <a:solidFill>
          <a:srgbClr val="E7E6E6"/>
        </a:solidFill>
        <a:effectLst/>
      </p:bgPr>
    </p:bg>
    <p:spTree>
      <p:nvGrpSpPr>
        <p:cNvPr id="1" name=""/>
        <p:cNvGrpSpPr/>
        <p:nvPr/>
      </p:nvGrpSpPr>
      <p:grpSpPr>
        <a:xfrm>
          <a:off x="0" y="0"/>
          <a:ext cx="0" cy="0"/>
          <a:chOff x="0" y="0"/>
          <a:chExt cx="0" cy="0"/>
        </a:xfrm>
      </p:grpSpPr>
      <p:sp>
        <p:nvSpPr>
          <p:cNvPr id="318" name="Shape 318"/>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 name="Shape 319"/>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0" name="Shape 320"/>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1" name="Shape 32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2_Title Only">
    <p:bg>
      <p:bgPr>
        <a:solidFill>
          <a:srgbClr val="E7E6E6"/>
        </a:solidFill>
        <a:effectLst/>
      </p:bgPr>
    </p:bg>
    <p:spTree>
      <p:nvGrpSpPr>
        <p:cNvPr id="1" name=""/>
        <p:cNvGrpSpPr/>
        <p:nvPr/>
      </p:nvGrpSpPr>
      <p:grpSpPr>
        <a:xfrm>
          <a:off x="0" y="0"/>
          <a:ext cx="0" cy="0"/>
          <a:chOff x="0" y="0"/>
          <a:chExt cx="0" cy="0"/>
        </a:xfrm>
      </p:grpSpPr>
      <p:sp>
        <p:nvSpPr>
          <p:cNvPr id="328" name="Shape 32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9" name="Shape 3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1_Blank">
    <p:bg>
      <p:bgPr>
        <a:solidFill>
          <a:srgbClr val="E7E6E6"/>
        </a:solidFill>
        <a:effectLst/>
      </p:bgPr>
    </p:bg>
    <p:spTree>
      <p:nvGrpSpPr>
        <p:cNvPr id="1" name=""/>
        <p:cNvGrpSpPr/>
        <p:nvPr/>
      </p:nvGrpSpPr>
      <p:grpSpPr>
        <a:xfrm>
          <a:off x="0" y="0"/>
          <a:ext cx="0" cy="0"/>
          <a:chOff x="0" y="0"/>
          <a:chExt cx="0" cy="0"/>
        </a:xfrm>
      </p:grpSpPr>
      <p:sp>
        <p:nvSpPr>
          <p:cNvPr id="336" name="Shape 3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2_Content with Caption">
    <p:bg>
      <p:bgPr>
        <a:solidFill>
          <a:srgbClr val="E7E6E6"/>
        </a:solidFill>
        <a:effectLst/>
      </p:bgPr>
    </p:bg>
    <p:spTree>
      <p:nvGrpSpPr>
        <p:cNvPr id="1" name=""/>
        <p:cNvGrpSpPr/>
        <p:nvPr/>
      </p:nvGrpSpPr>
      <p:grpSpPr>
        <a:xfrm>
          <a:off x="0" y="0"/>
          <a:ext cx="0" cy="0"/>
          <a:chOff x="0" y="0"/>
          <a:chExt cx="0" cy="0"/>
        </a:xfrm>
      </p:grpSpPr>
      <p:sp>
        <p:nvSpPr>
          <p:cNvPr id="343" name="Shape 3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 name="Shape 34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5" name="Shape 34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346" name="Shape 3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2_Picture with Caption">
    <p:bg>
      <p:bgPr>
        <a:solidFill>
          <a:srgbClr val="E7E6E6"/>
        </a:solidFill>
        <a:effectLst/>
      </p:bgPr>
    </p:bg>
    <p:spTree>
      <p:nvGrpSpPr>
        <p:cNvPr id="1" name=""/>
        <p:cNvGrpSpPr/>
        <p:nvPr/>
      </p:nvGrpSpPr>
      <p:grpSpPr>
        <a:xfrm>
          <a:off x="0" y="0"/>
          <a:ext cx="0" cy="0"/>
          <a:chOff x="0" y="0"/>
          <a:chExt cx="0" cy="0"/>
        </a:xfrm>
      </p:grpSpPr>
      <p:sp>
        <p:nvSpPr>
          <p:cNvPr id="353" name="Shape 35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4" name="Shape 35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55" name="Shape 35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6" name="Shape 3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2_Title and Vertical Text">
    <p:bg>
      <p:bgPr>
        <a:solidFill>
          <a:srgbClr val="E7E6E6"/>
        </a:solidFill>
        <a:effectLst/>
      </p:bgPr>
    </p:bg>
    <p:spTree>
      <p:nvGrpSpPr>
        <p:cNvPr id="1" name=""/>
        <p:cNvGrpSpPr/>
        <p:nvPr/>
      </p:nvGrpSpPr>
      <p:grpSpPr>
        <a:xfrm>
          <a:off x="0" y="0"/>
          <a:ext cx="0" cy="0"/>
          <a:chOff x="0" y="0"/>
          <a:chExt cx="0" cy="0"/>
        </a:xfrm>
      </p:grpSpPr>
      <p:sp>
        <p:nvSpPr>
          <p:cNvPr id="363" name="Shape 3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64" name="Shape 36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65" name="Shape 3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2_Vertical Title and Text">
    <p:bg>
      <p:bgPr>
        <a:solidFill>
          <a:srgbClr val="E7E6E6"/>
        </a:solidFill>
        <a:effectLst/>
      </p:bgPr>
    </p:bg>
    <p:spTree>
      <p:nvGrpSpPr>
        <p:cNvPr id="1" name=""/>
        <p:cNvGrpSpPr/>
        <p:nvPr/>
      </p:nvGrpSpPr>
      <p:grpSpPr>
        <a:xfrm>
          <a:off x="0" y="0"/>
          <a:ext cx="0" cy="0"/>
          <a:chOff x="0" y="0"/>
          <a:chExt cx="0" cy="0"/>
        </a:xfrm>
      </p:grpSpPr>
      <p:sp>
        <p:nvSpPr>
          <p:cNvPr id="372" name="Shape 37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73" name="Shape 37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74" name="Shape 3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E7E6E6"/>
        </a:solidFill>
        <a:effectLst/>
      </p:bgPr>
    </p:bg>
    <p:spTree>
      <p:nvGrpSpPr>
        <p:cNvPr id="1" name=""/>
        <p:cNvGrpSpPr/>
        <p:nvPr/>
      </p:nvGrpSpPr>
      <p:grpSpPr>
        <a:xfrm>
          <a:off x="0" y="0"/>
          <a:ext cx="0" cy="0"/>
          <a:chOff x="0" y="0"/>
          <a:chExt cx="0" cy="0"/>
        </a:xfrm>
      </p:grpSpPr>
      <p:sp>
        <p:nvSpPr>
          <p:cNvPr id="381" name="Shape 38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82" name="Shape 38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83" name="Shape 3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6_Custom Layout">
    <p:bg>
      <p:bgPr>
        <a:solidFill>
          <a:srgbClr val="E7E6E6"/>
        </a:solidFill>
        <a:effectLst/>
      </p:bgPr>
    </p:bg>
    <p:spTree>
      <p:nvGrpSpPr>
        <p:cNvPr id="1" name=""/>
        <p:cNvGrpSpPr/>
        <p:nvPr/>
      </p:nvGrpSpPr>
      <p:grpSpPr>
        <a:xfrm>
          <a:off x="0" y="0"/>
          <a:ext cx="0" cy="0"/>
          <a:chOff x="0" y="0"/>
          <a:chExt cx="0" cy="0"/>
        </a:xfrm>
      </p:grpSpPr>
      <p:sp>
        <p:nvSpPr>
          <p:cNvPr id="390" name="Shape 39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91" name="Shape 39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231" name="Shape 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2" name="Shape 23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3" name="Shape 2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7_Custom Layout">
    <p:bg>
      <p:bgPr>
        <a:solidFill>
          <a:srgbClr val="E7E6E6"/>
        </a:solidFill>
        <a:effectLst/>
      </p:bgPr>
    </p:bg>
    <p:spTree>
      <p:nvGrpSpPr>
        <p:cNvPr id="1" name=""/>
        <p:cNvGrpSpPr/>
        <p:nvPr/>
      </p:nvGrpSpPr>
      <p:grpSpPr>
        <a:xfrm>
          <a:off x="0" y="0"/>
          <a:ext cx="0" cy="0"/>
          <a:chOff x="0" y="0"/>
          <a:chExt cx="0" cy="0"/>
        </a:xfrm>
      </p:grpSpPr>
      <p:sp>
        <p:nvSpPr>
          <p:cNvPr id="398" name="Shape 39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99" name="Shape 39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8_Custom Layout">
    <p:bg>
      <p:bgPr>
        <a:solidFill>
          <a:srgbClr val="E7E6E6"/>
        </a:solidFill>
        <a:effectLst/>
      </p:bgPr>
    </p:bg>
    <p:spTree>
      <p:nvGrpSpPr>
        <p:cNvPr id="1" name=""/>
        <p:cNvGrpSpPr/>
        <p:nvPr/>
      </p:nvGrpSpPr>
      <p:grpSpPr>
        <a:xfrm>
          <a:off x="0" y="0"/>
          <a:ext cx="0" cy="0"/>
          <a:chOff x="0" y="0"/>
          <a:chExt cx="0" cy="0"/>
        </a:xfrm>
      </p:grpSpPr>
      <p:sp>
        <p:nvSpPr>
          <p:cNvPr id="406" name="Shape 40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407" name="Shape 40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E7E6E6"/>
        </a:solidFill>
        <a:effectLst/>
      </p:bgPr>
    </p:bg>
    <p:spTree>
      <p:nvGrpSpPr>
        <p:cNvPr id="1" name=""/>
        <p:cNvGrpSpPr/>
        <p:nvPr/>
      </p:nvGrpSpPr>
      <p:grpSpPr>
        <a:xfrm>
          <a:off x="0" y="0"/>
          <a:ext cx="0" cy="0"/>
          <a:chOff x="0" y="0"/>
          <a:chExt cx="0" cy="0"/>
        </a:xfrm>
      </p:grpSpPr>
      <p:sp>
        <p:nvSpPr>
          <p:cNvPr id="414" name="Shape 4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15" name="Shape 41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16" name="Shape 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E7E6E6"/>
        </a:solidFill>
        <a:effectLst/>
      </p:bgPr>
    </p:bg>
    <p:spTree>
      <p:nvGrpSpPr>
        <p:cNvPr id="1" name=""/>
        <p:cNvGrpSpPr/>
        <p:nvPr/>
      </p:nvGrpSpPr>
      <p:grpSpPr>
        <a:xfrm>
          <a:off x="0" y="0"/>
          <a:ext cx="0" cy="0"/>
          <a:chOff x="0" y="0"/>
          <a:chExt cx="0" cy="0"/>
        </a:xfrm>
      </p:grpSpPr>
      <p:sp>
        <p:nvSpPr>
          <p:cNvPr id="423" name="Shape 42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424" name="Shape 42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25" name="Shape 4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E7E6E6"/>
        </a:solidFill>
        <a:effectLst/>
      </p:bgPr>
    </p:bg>
    <p:spTree>
      <p:nvGrpSpPr>
        <p:cNvPr id="1" name=""/>
        <p:cNvGrpSpPr/>
        <p:nvPr/>
      </p:nvGrpSpPr>
      <p:grpSpPr>
        <a:xfrm>
          <a:off x="0" y="0"/>
          <a:ext cx="0" cy="0"/>
          <a:chOff x="0" y="0"/>
          <a:chExt cx="0" cy="0"/>
        </a:xfrm>
      </p:grpSpPr>
      <p:sp>
        <p:nvSpPr>
          <p:cNvPr id="432" name="Shape 4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33" name="Shape 43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34" name="Shape 4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3_Comparison">
    <p:bg>
      <p:bgPr>
        <a:solidFill>
          <a:srgbClr val="E7E6E6"/>
        </a:solidFill>
        <a:effectLst/>
      </p:bgPr>
    </p:bg>
    <p:spTree>
      <p:nvGrpSpPr>
        <p:cNvPr id="1" name=""/>
        <p:cNvGrpSpPr/>
        <p:nvPr/>
      </p:nvGrpSpPr>
      <p:grpSpPr>
        <a:xfrm>
          <a:off x="0" y="0"/>
          <a:ext cx="0" cy="0"/>
          <a:chOff x="0" y="0"/>
          <a:chExt cx="0" cy="0"/>
        </a:xfrm>
      </p:grpSpPr>
      <p:sp>
        <p:nvSpPr>
          <p:cNvPr id="441" name="Shape 44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42" name="Shape 44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443" name="Shape 44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444" name="Shape 4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3_Title Only">
    <p:bg>
      <p:bgPr>
        <a:solidFill>
          <a:srgbClr val="E7E6E6"/>
        </a:solidFill>
        <a:effectLst/>
      </p:bgPr>
    </p:bg>
    <p:spTree>
      <p:nvGrpSpPr>
        <p:cNvPr id="1" name=""/>
        <p:cNvGrpSpPr/>
        <p:nvPr/>
      </p:nvGrpSpPr>
      <p:grpSpPr>
        <a:xfrm>
          <a:off x="0" y="0"/>
          <a:ext cx="0" cy="0"/>
          <a:chOff x="0" y="0"/>
          <a:chExt cx="0" cy="0"/>
        </a:xfrm>
      </p:grpSpPr>
      <p:sp>
        <p:nvSpPr>
          <p:cNvPr id="451" name="Shape 4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52" name="Shape 4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2_Blank">
    <p:bg>
      <p:bgPr>
        <a:solidFill>
          <a:srgbClr val="E7E6E6"/>
        </a:solidFill>
        <a:effectLst/>
      </p:bgPr>
    </p:bg>
    <p:spTree>
      <p:nvGrpSpPr>
        <p:cNvPr id="1" name=""/>
        <p:cNvGrpSpPr/>
        <p:nvPr/>
      </p:nvGrpSpPr>
      <p:grpSpPr>
        <a:xfrm>
          <a:off x="0" y="0"/>
          <a:ext cx="0" cy="0"/>
          <a:chOff x="0" y="0"/>
          <a:chExt cx="0" cy="0"/>
        </a:xfrm>
      </p:grpSpPr>
      <p:sp>
        <p:nvSpPr>
          <p:cNvPr id="459" name="Shape 4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1_Blank 0">
    <p:bg>
      <p:bgPr>
        <a:solidFill>
          <a:srgbClr val="86754D"/>
        </a:solidFill>
        <a:effectLst/>
      </p:bgPr>
    </p:bg>
    <p:spTree>
      <p:nvGrpSpPr>
        <p:cNvPr id="1" name=""/>
        <p:cNvGrpSpPr/>
        <p:nvPr/>
      </p:nvGrpSpPr>
      <p:grpSpPr>
        <a:xfrm>
          <a:off x="0" y="0"/>
          <a:ext cx="0" cy="0"/>
          <a:chOff x="0" y="0"/>
          <a:chExt cx="0" cy="0"/>
        </a:xfrm>
      </p:grpSpPr>
      <p:sp>
        <p:nvSpPr>
          <p:cNvPr id="466" name="Shape 4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E7E6E6"/>
        </a:solidFill>
        <a:effectLst/>
      </p:bgPr>
    </p:bg>
    <p:spTree>
      <p:nvGrpSpPr>
        <p:cNvPr id="1" name=""/>
        <p:cNvGrpSpPr/>
        <p:nvPr/>
      </p:nvGrpSpPr>
      <p:grpSpPr>
        <a:xfrm>
          <a:off x="0" y="0"/>
          <a:ext cx="0" cy="0"/>
          <a:chOff x="0" y="0"/>
          <a:chExt cx="0" cy="0"/>
        </a:xfrm>
      </p:grpSpPr>
      <p:sp>
        <p:nvSpPr>
          <p:cNvPr id="473" name="Shape 4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74" name="Shape 47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475" name="Shape 47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476" name="Shape 4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240" name="Shape 240"/>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1" name="Shape 24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 name="Shape 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E7E6E6"/>
        </a:solidFill>
        <a:effectLst/>
      </p:bgPr>
    </p:bg>
    <p:spTree>
      <p:nvGrpSpPr>
        <p:cNvPr id="1" name=""/>
        <p:cNvGrpSpPr/>
        <p:nvPr/>
      </p:nvGrpSpPr>
      <p:grpSpPr>
        <a:xfrm>
          <a:off x="0" y="0"/>
          <a:ext cx="0" cy="0"/>
          <a:chOff x="0" y="0"/>
          <a:chExt cx="0" cy="0"/>
        </a:xfrm>
      </p:grpSpPr>
      <p:sp>
        <p:nvSpPr>
          <p:cNvPr id="483" name="Shape 48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84" name="Shape 48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485" name="Shape 48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486" name="Shape 4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3_Title and Vertical Text">
    <p:bg>
      <p:bgPr>
        <a:solidFill>
          <a:srgbClr val="E7E6E6"/>
        </a:solidFill>
        <a:effectLst/>
      </p:bgPr>
    </p:bg>
    <p:spTree>
      <p:nvGrpSpPr>
        <p:cNvPr id="1" name=""/>
        <p:cNvGrpSpPr/>
        <p:nvPr/>
      </p:nvGrpSpPr>
      <p:grpSpPr>
        <a:xfrm>
          <a:off x="0" y="0"/>
          <a:ext cx="0" cy="0"/>
          <a:chOff x="0" y="0"/>
          <a:chExt cx="0" cy="0"/>
        </a:xfrm>
      </p:grpSpPr>
      <p:sp>
        <p:nvSpPr>
          <p:cNvPr id="493" name="Shape 4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94" name="Shape 49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95" name="Shape 4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3_Vertical Title and Text">
    <p:bg>
      <p:bgPr>
        <a:solidFill>
          <a:srgbClr val="E7E6E6"/>
        </a:solidFill>
        <a:effectLst/>
      </p:bgPr>
    </p:bg>
    <p:spTree>
      <p:nvGrpSpPr>
        <p:cNvPr id="1" name=""/>
        <p:cNvGrpSpPr/>
        <p:nvPr/>
      </p:nvGrpSpPr>
      <p:grpSpPr>
        <a:xfrm>
          <a:off x="0" y="0"/>
          <a:ext cx="0" cy="0"/>
          <a:chOff x="0" y="0"/>
          <a:chExt cx="0" cy="0"/>
        </a:xfrm>
      </p:grpSpPr>
      <p:sp>
        <p:nvSpPr>
          <p:cNvPr id="502" name="Shape 50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503" name="Shape 50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E7E6E6"/>
        </a:solidFill>
        <a:effectLst/>
      </p:bgPr>
    </p:bg>
    <p:spTree>
      <p:nvGrpSpPr>
        <p:cNvPr id="1" name=""/>
        <p:cNvGrpSpPr/>
        <p:nvPr/>
      </p:nvGrpSpPr>
      <p:grpSpPr>
        <a:xfrm>
          <a:off x="0" y="0"/>
          <a:ext cx="0" cy="0"/>
          <a:chOff x="0" y="0"/>
          <a:chExt cx="0" cy="0"/>
        </a:xfrm>
      </p:grpSpPr>
      <p:sp>
        <p:nvSpPr>
          <p:cNvPr id="511" name="Shape 51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512" name="Shape 51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513" name="Shape 5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9_Custom Layout">
    <p:bg>
      <p:bgPr>
        <a:solidFill>
          <a:srgbClr val="E7E6E6"/>
        </a:solidFill>
        <a:effectLst/>
      </p:bgPr>
    </p:bg>
    <p:spTree>
      <p:nvGrpSpPr>
        <p:cNvPr id="1" name=""/>
        <p:cNvGrpSpPr/>
        <p:nvPr/>
      </p:nvGrpSpPr>
      <p:grpSpPr>
        <a:xfrm>
          <a:off x="0" y="0"/>
          <a:ext cx="0" cy="0"/>
          <a:chOff x="0" y="0"/>
          <a:chExt cx="0" cy="0"/>
        </a:xfrm>
      </p:grpSpPr>
      <p:sp>
        <p:nvSpPr>
          <p:cNvPr id="520" name="Shape 52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21" name="Shape 52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10_Custom Layout">
    <p:bg>
      <p:bgPr>
        <a:solidFill>
          <a:srgbClr val="E7E6E6"/>
        </a:solidFill>
        <a:effectLst/>
      </p:bgPr>
    </p:bg>
    <p:spTree>
      <p:nvGrpSpPr>
        <p:cNvPr id="1" name=""/>
        <p:cNvGrpSpPr/>
        <p:nvPr/>
      </p:nvGrpSpPr>
      <p:grpSpPr>
        <a:xfrm>
          <a:off x="0" y="0"/>
          <a:ext cx="0" cy="0"/>
          <a:chOff x="0" y="0"/>
          <a:chExt cx="0" cy="0"/>
        </a:xfrm>
      </p:grpSpPr>
      <p:sp>
        <p:nvSpPr>
          <p:cNvPr id="528" name="Shape 52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29" name="Shape 52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11_Custom Layout">
    <p:bg>
      <p:bgPr>
        <a:solidFill>
          <a:srgbClr val="E7E6E6"/>
        </a:solidFill>
        <a:effectLst/>
      </p:bgPr>
    </p:bg>
    <p:spTree>
      <p:nvGrpSpPr>
        <p:cNvPr id="1" name=""/>
        <p:cNvGrpSpPr/>
        <p:nvPr/>
      </p:nvGrpSpPr>
      <p:grpSpPr>
        <a:xfrm>
          <a:off x="0" y="0"/>
          <a:ext cx="0" cy="0"/>
          <a:chOff x="0" y="0"/>
          <a:chExt cx="0" cy="0"/>
        </a:xfrm>
      </p:grpSpPr>
      <p:sp>
        <p:nvSpPr>
          <p:cNvPr id="536" name="Shape 53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537" name="Shape 53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E7E6E6"/>
        </a:solidFill>
        <a:effectLst/>
      </p:bgPr>
    </p:bg>
    <p:spTree>
      <p:nvGrpSpPr>
        <p:cNvPr id="1" name=""/>
        <p:cNvGrpSpPr/>
        <p:nvPr/>
      </p:nvGrpSpPr>
      <p:grpSpPr>
        <a:xfrm>
          <a:off x="0" y="0"/>
          <a:ext cx="0" cy="0"/>
          <a:chOff x="0" y="0"/>
          <a:chExt cx="0" cy="0"/>
        </a:xfrm>
      </p:grpSpPr>
      <p:sp>
        <p:nvSpPr>
          <p:cNvPr id="544" name="Shape 5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45" name="Shape 54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46" name="Shape 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E7E6E6"/>
        </a:solidFill>
        <a:effectLst/>
      </p:bgPr>
    </p:bg>
    <p:spTree>
      <p:nvGrpSpPr>
        <p:cNvPr id="1" name=""/>
        <p:cNvGrpSpPr/>
        <p:nvPr/>
      </p:nvGrpSpPr>
      <p:grpSpPr>
        <a:xfrm>
          <a:off x="0" y="0"/>
          <a:ext cx="0" cy="0"/>
          <a:chOff x="0" y="0"/>
          <a:chExt cx="0" cy="0"/>
        </a:xfrm>
      </p:grpSpPr>
      <p:sp>
        <p:nvSpPr>
          <p:cNvPr id="553" name="Shape 55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554" name="Shape 55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55" name="Shape 5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E7E6E6"/>
        </a:solidFill>
        <a:effectLst/>
      </p:bgPr>
    </p:bg>
    <p:spTree>
      <p:nvGrpSpPr>
        <p:cNvPr id="1" name=""/>
        <p:cNvGrpSpPr/>
        <p:nvPr/>
      </p:nvGrpSpPr>
      <p:grpSpPr>
        <a:xfrm>
          <a:off x="0" y="0"/>
          <a:ext cx="0" cy="0"/>
          <a:chOff x="0" y="0"/>
          <a:chExt cx="0" cy="0"/>
        </a:xfrm>
      </p:grpSpPr>
      <p:sp>
        <p:nvSpPr>
          <p:cNvPr id="562" name="Shape 5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63" name="Shape 56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64" name="Shape 5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249" name="Shape 249"/>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0" name="Shape 250"/>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1" name="Shape 25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4_Comparison">
    <p:bg>
      <p:bgPr>
        <a:solidFill>
          <a:srgbClr val="E7E6E6"/>
        </a:solidFill>
        <a:effectLst/>
      </p:bgPr>
    </p:bg>
    <p:spTree>
      <p:nvGrpSpPr>
        <p:cNvPr id="1" name=""/>
        <p:cNvGrpSpPr/>
        <p:nvPr/>
      </p:nvGrpSpPr>
      <p:grpSpPr>
        <a:xfrm>
          <a:off x="0" y="0"/>
          <a:ext cx="0" cy="0"/>
          <a:chOff x="0" y="0"/>
          <a:chExt cx="0" cy="0"/>
        </a:xfrm>
      </p:grpSpPr>
      <p:sp>
        <p:nvSpPr>
          <p:cNvPr id="571" name="Shape 57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72" name="Shape 57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573" name="Shape 57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574" name="Shape 5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4_Title Only">
    <p:bg>
      <p:bgPr>
        <a:solidFill>
          <a:srgbClr val="E7E6E6"/>
        </a:solidFill>
        <a:effectLst/>
      </p:bgPr>
    </p:bg>
    <p:spTree>
      <p:nvGrpSpPr>
        <p:cNvPr id="1" name=""/>
        <p:cNvGrpSpPr/>
        <p:nvPr/>
      </p:nvGrpSpPr>
      <p:grpSpPr>
        <a:xfrm>
          <a:off x="0" y="0"/>
          <a:ext cx="0" cy="0"/>
          <a:chOff x="0" y="0"/>
          <a:chExt cx="0" cy="0"/>
        </a:xfrm>
      </p:grpSpPr>
      <p:sp>
        <p:nvSpPr>
          <p:cNvPr id="581" name="Shape 5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82" name="Shape 5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3_Blank">
    <p:bg>
      <p:bgPr>
        <a:solidFill>
          <a:srgbClr val="E7E6E6"/>
        </a:solidFill>
        <a:effectLst/>
      </p:bgPr>
    </p:bg>
    <p:spTree>
      <p:nvGrpSpPr>
        <p:cNvPr id="1" name=""/>
        <p:cNvGrpSpPr/>
        <p:nvPr/>
      </p:nvGrpSpPr>
      <p:grpSpPr>
        <a:xfrm>
          <a:off x="0" y="0"/>
          <a:ext cx="0" cy="0"/>
          <a:chOff x="0" y="0"/>
          <a:chExt cx="0" cy="0"/>
        </a:xfrm>
      </p:grpSpPr>
      <p:sp>
        <p:nvSpPr>
          <p:cNvPr id="589" name="Shape 5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2_Blank 0">
    <p:bg>
      <p:bgPr>
        <a:solidFill>
          <a:srgbClr val="86754D"/>
        </a:solidFill>
        <a:effectLst/>
      </p:bgPr>
    </p:bg>
    <p:spTree>
      <p:nvGrpSpPr>
        <p:cNvPr id="1" name=""/>
        <p:cNvGrpSpPr/>
        <p:nvPr/>
      </p:nvGrpSpPr>
      <p:grpSpPr>
        <a:xfrm>
          <a:off x="0" y="0"/>
          <a:ext cx="0" cy="0"/>
          <a:chOff x="0" y="0"/>
          <a:chExt cx="0" cy="0"/>
        </a:xfrm>
      </p:grpSpPr>
      <p:sp>
        <p:nvSpPr>
          <p:cNvPr id="596" name="Shape 5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E7E6E6"/>
        </a:solidFill>
        <a:effectLst/>
      </p:bgPr>
    </p:bg>
    <p:spTree>
      <p:nvGrpSpPr>
        <p:cNvPr id="1" name=""/>
        <p:cNvGrpSpPr/>
        <p:nvPr/>
      </p:nvGrpSpPr>
      <p:grpSpPr>
        <a:xfrm>
          <a:off x="0" y="0"/>
          <a:ext cx="0" cy="0"/>
          <a:chOff x="0" y="0"/>
          <a:chExt cx="0" cy="0"/>
        </a:xfrm>
      </p:grpSpPr>
      <p:sp>
        <p:nvSpPr>
          <p:cNvPr id="603" name="Shape 6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04" name="Shape 60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605" name="Shape 60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606" name="Shape 6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E7E6E6"/>
        </a:solidFill>
        <a:effectLst/>
      </p:bgPr>
    </p:bg>
    <p:spTree>
      <p:nvGrpSpPr>
        <p:cNvPr id="1" name=""/>
        <p:cNvGrpSpPr/>
        <p:nvPr/>
      </p:nvGrpSpPr>
      <p:grpSpPr>
        <a:xfrm>
          <a:off x="0" y="0"/>
          <a:ext cx="0" cy="0"/>
          <a:chOff x="0" y="0"/>
          <a:chExt cx="0" cy="0"/>
        </a:xfrm>
      </p:grpSpPr>
      <p:sp>
        <p:nvSpPr>
          <p:cNvPr id="613" name="Shape 61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14" name="Shape 61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615" name="Shape 61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616" name="Shape 6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4_Title and Vertical Text">
    <p:bg>
      <p:bgPr>
        <a:solidFill>
          <a:srgbClr val="E7E6E6"/>
        </a:solidFill>
        <a:effectLst/>
      </p:bgPr>
    </p:bg>
    <p:spTree>
      <p:nvGrpSpPr>
        <p:cNvPr id="1" name=""/>
        <p:cNvGrpSpPr/>
        <p:nvPr/>
      </p:nvGrpSpPr>
      <p:grpSpPr>
        <a:xfrm>
          <a:off x="0" y="0"/>
          <a:ext cx="0" cy="0"/>
          <a:chOff x="0" y="0"/>
          <a:chExt cx="0" cy="0"/>
        </a:xfrm>
      </p:grpSpPr>
      <p:sp>
        <p:nvSpPr>
          <p:cNvPr id="623" name="Shape 6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24" name="Shape 62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25" name="Shape 6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4_Vertical Title and Text">
    <p:bg>
      <p:bgPr>
        <a:solidFill>
          <a:srgbClr val="E7E6E6"/>
        </a:solidFill>
        <a:effectLst/>
      </p:bgPr>
    </p:bg>
    <p:spTree>
      <p:nvGrpSpPr>
        <p:cNvPr id="1" name=""/>
        <p:cNvGrpSpPr/>
        <p:nvPr/>
      </p:nvGrpSpPr>
      <p:grpSpPr>
        <a:xfrm>
          <a:off x="0" y="0"/>
          <a:ext cx="0" cy="0"/>
          <a:chOff x="0" y="0"/>
          <a:chExt cx="0" cy="0"/>
        </a:xfrm>
      </p:grpSpPr>
      <p:sp>
        <p:nvSpPr>
          <p:cNvPr id="632" name="Shape 63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633" name="Shape 63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34" name="Shape 6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5_Title Slide">
    <p:bg>
      <p:bgPr>
        <a:solidFill>
          <a:srgbClr val="E7E6E6"/>
        </a:solidFill>
        <a:effectLst/>
      </p:bgPr>
    </p:bg>
    <p:spTree>
      <p:nvGrpSpPr>
        <p:cNvPr id="1" name=""/>
        <p:cNvGrpSpPr/>
        <p:nvPr/>
      </p:nvGrpSpPr>
      <p:grpSpPr>
        <a:xfrm>
          <a:off x="0" y="0"/>
          <a:ext cx="0" cy="0"/>
          <a:chOff x="0" y="0"/>
          <a:chExt cx="0" cy="0"/>
        </a:xfrm>
      </p:grpSpPr>
      <p:sp>
        <p:nvSpPr>
          <p:cNvPr id="641" name="Shape 64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642" name="Shape 64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643" name="Shape 6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2_Custom Layout">
    <p:bg>
      <p:bgPr>
        <a:solidFill>
          <a:srgbClr val="E7E6E6"/>
        </a:solidFill>
        <a:effectLst/>
      </p:bgPr>
    </p:bg>
    <p:spTree>
      <p:nvGrpSpPr>
        <p:cNvPr id="1" name=""/>
        <p:cNvGrpSpPr/>
        <p:nvPr/>
      </p:nvGrpSpPr>
      <p:grpSpPr>
        <a:xfrm>
          <a:off x="0" y="0"/>
          <a:ext cx="0" cy="0"/>
          <a:chOff x="0" y="0"/>
          <a:chExt cx="0" cy="0"/>
        </a:xfrm>
      </p:grpSpPr>
      <p:sp>
        <p:nvSpPr>
          <p:cNvPr id="650" name="Shape 65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51" name="Shape 65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258" name="Shape 258"/>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59" name="Shape 25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3_Custom Layout">
    <p:bg>
      <p:bgPr>
        <a:solidFill>
          <a:srgbClr val="E7E6E6"/>
        </a:solidFill>
        <a:effectLst/>
      </p:bgPr>
    </p:bg>
    <p:spTree>
      <p:nvGrpSpPr>
        <p:cNvPr id="1" name=""/>
        <p:cNvGrpSpPr/>
        <p:nvPr/>
      </p:nvGrpSpPr>
      <p:grpSpPr>
        <a:xfrm>
          <a:off x="0" y="0"/>
          <a:ext cx="0" cy="0"/>
          <a:chOff x="0" y="0"/>
          <a:chExt cx="0" cy="0"/>
        </a:xfrm>
      </p:grpSpPr>
      <p:sp>
        <p:nvSpPr>
          <p:cNvPr id="658" name="Shape 65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59" name="Shape 65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4_Custom Layout">
    <p:bg>
      <p:bgPr>
        <a:solidFill>
          <a:srgbClr val="E7E6E6"/>
        </a:solidFill>
        <a:effectLst/>
      </p:bgPr>
    </p:bg>
    <p:spTree>
      <p:nvGrpSpPr>
        <p:cNvPr id="1" name=""/>
        <p:cNvGrpSpPr/>
        <p:nvPr/>
      </p:nvGrpSpPr>
      <p:grpSpPr>
        <a:xfrm>
          <a:off x="0" y="0"/>
          <a:ext cx="0" cy="0"/>
          <a:chOff x="0" y="0"/>
          <a:chExt cx="0" cy="0"/>
        </a:xfrm>
      </p:grpSpPr>
      <p:sp>
        <p:nvSpPr>
          <p:cNvPr id="666" name="Shape 66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667" name="Shape 66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5_Title and Content">
    <p:bg>
      <p:bgPr>
        <a:solidFill>
          <a:srgbClr val="E7E6E6"/>
        </a:solidFill>
        <a:effectLst/>
      </p:bgPr>
    </p:bg>
    <p:spTree>
      <p:nvGrpSpPr>
        <p:cNvPr id="1" name=""/>
        <p:cNvGrpSpPr/>
        <p:nvPr/>
      </p:nvGrpSpPr>
      <p:grpSpPr>
        <a:xfrm>
          <a:off x="0" y="0"/>
          <a:ext cx="0" cy="0"/>
          <a:chOff x="0" y="0"/>
          <a:chExt cx="0" cy="0"/>
        </a:xfrm>
      </p:grpSpPr>
      <p:sp>
        <p:nvSpPr>
          <p:cNvPr id="674" name="Shape 67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75" name="Shape 67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76" name="Shape 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5_Section Header">
    <p:bg>
      <p:bgPr>
        <a:solidFill>
          <a:srgbClr val="E7E6E6"/>
        </a:solidFill>
        <a:effectLst/>
      </p:bgPr>
    </p:bg>
    <p:spTree>
      <p:nvGrpSpPr>
        <p:cNvPr id="1" name=""/>
        <p:cNvGrpSpPr/>
        <p:nvPr/>
      </p:nvGrpSpPr>
      <p:grpSpPr>
        <a:xfrm>
          <a:off x="0" y="0"/>
          <a:ext cx="0" cy="0"/>
          <a:chOff x="0" y="0"/>
          <a:chExt cx="0" cy="0"/>
        </a:xfrm>
      </p:grpSpPr>
      <p:sp>
        <p:nvSpPr>
          <p:cNvPr id="683" name="Shape 68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684" name="Shape 68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85" name="Shape 6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5_Two Content">
    <p:bg>
      <p:bgPr>
        <a:solidFill>
          <a:srgbClr val="E7E6E6"/>
        </a:solidFill>
        <a:effectLst/>
      </p:bgPr>
    </p:bg>
    <p:spTree>
      <p:nvGrpSpPr>
        <p:cNvPr id="1" name=""/>
        <p:cNvGrpSpPr/>
        <p:nvPr/>
      </p:nvGrpSpPr>
      <p:grpSpPr>
        <a:xfrm>
          <a:off x="0" y="0"/>
          <a:ext cx="0" cy="0"/>
          <a:chOff x="0" y="0"/>
          <a:chExt cx="0" cy="0"/>
        </a:xfrm>
      </p:grpSpPr>
      <p:sp>
        <p:nvSpPr>
          <p:cNvPr id="692" name="Shape 6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93" name="Shape 69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94" name="Shape 6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5_Comparison">
    <p:bg>
      <p:bgPr>
        <a:solidFill>
          <a:srgbClr val="E7E6E6"/>
        </a:solidFill>
        <a:effectLst/>
      </p:bgPr>
    </p:bg>
    <p:spTree>
      <p:nvGrpSpPr>
        <p:cNvPr id="1" name=""/>
        <p:cNvGrpSpPr/>
        <p:nvPr/>
      </p:nvGrpSpPr>
      <p:grpSpPr>
        <a:xfrm>
          <a:off x="0" y="0"/>
          <a:ext cx="0" cy="0"/>
          <a:chOff x="0" y="0"/>
          <a:chExt cx="0" cy="0"/>
        </a:xfrm>
      </p:grpSpPr>
      <p:sp>
        <p:nvSpPr>
          <p:cNvPr id="701" name="Shape 70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02" name="Shape 70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703" name="Shape 70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704" name="Shape 7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5_Title Only">
    <p:bg>
      <p:bgPr>
        <a:solidFill>
          <a:srgbClr val="E7E6E6"/>
        </a:solidFill>
        <a:effectLst/>
      </p:bgPr>
    </p:bg>
    <p:spTree>
      <p:nvGrpSpPr>
        <p:cNvPr id="1" name=""/>
        <p:cNvGrpSpPr/>
        <p:nvPr/>
      </p:nvGrpSpPr>
      <p:grpSpPr>
        <a:xfrm>
          <a:off x="0" y="0"/>
          <a:ext cx="0" cy="0"/>
          <a:chOff x="0" y="0"/>
          <a:chExt cx="0" cy="0"/>
        </a:xfrm>
      </p:grpSpPr>
      <p:sp>
        <p:nvSpPr>
          <p:cNvPr id="711" name="Shape 7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12" name="Shape 7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4_Blank">
    <p:bg>
      <p:bgPr>
        <a:solidFill>
          <a:srgbClr val="E7E6E6"/>
        </a:solidFill>
        <a:effectLst/>
      </p:bgPr>
    </p:bg>
    <p:spTree>
      <p:nvGrpSpPr>
        <p:cNvPr id="1" name=""/>
        <p:cNvGrpSpPr/>
        <p:nvPr/>
      </p:nvGrpSpPr>
      <p:grpSpPr>
        <a:xfrm>
          <a:off x="0" y="0"/>
          <a:ext cx="0" cy="0"/>
          <a:chOff x="0" y="0"/>
          <a:chExt cx="0" cy="0"/>
        </a:xfrm>
      </p:grpSpPr>
      <p:sp>
        <p:nvSpPr>
          <p:cNvPr id="719" name="Shape 7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3_Blank 0">
    <p:bg>
      <p:bgPr>
        <a:solidFill>
          <a:srgbClr val="86754D"/>
        </a:solidFill>
        <a:effectLst/>
      </p:bgPr>
    </p:bg>
    <p:spTree>
      <p:nvGrpSpPr>
        <p:cNvPr id="1" name=""/>
        <p:cNvGrpSpPr/>
        <p:nvPr/>
      </p:nvGrpSpPr>
      <p:grpSpPr>
        <a:xfrm>
          <a:off x="0" y="0"/>
          <a:ext cx="0" cy="0"/>
          <a:chOff x="0" y="0"/>
          <a:chExt cx="0" cy="0"/>
        </a:xfrm>
      </p:grpSpPr>
      <p:sp>
        <p:nvSpPr>
          <p:cNvPr id="726" name="Shape 7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5_Content with Caption">
    <p:bg>
      <p:bgPr>
        <a:solidFill>
          <a:srgbClr val="E7E6E6"/>
        </a:solidFill>
        <a:effectLst/>
      </p:bgPr>
    </p:bg>
    <p:spTree>
      <p:nvGrpSpPr>
        <p:cNvPr id="1" name=""/>
        <p:cNvGrpSpPr/>
        <p:nvPr/>
      </p:nvGrpSpPr>
      <p:grpSpPr>
        <a:xfrm>
          <a:off x="0" y="0"/>
          <a:ext cx="0" cy="0"/>
          <a:chOff x="0" y="0"/>
          <a:chExt cx="0" cy="0"/>
        </a:xfrm>
      </p:grpSpPr>
      <p:sp>
        <p:nvSpPr>
          <p:cNvPr id="733" name="Shape 7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34" name="Shape 73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735" name="Shape 73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736" name="Shape 7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266" name="Shape 266"/>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67" name="Shape 26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5_Picture with Caption">
    <p:bg>
      <p:bgPr>
        <a:solidFill>
          <a:srgbClr val="E7E6E6"/>
        </a:solidFill>
        <a:effectLst/>
      </p:bgPr>
    </p:bg>
    <p:spTree>
      <p:nvGrpSpPr>
        <p:cNvPr id="1" name=""/>
        <p:cNvGrpSpPr/>
        <p:nvPr/>
      </p:nvGrpSpPr>
      <p:grpSpPr>
        <a:xfrm>
          <a:off x="0" y="0"/>
          <a:ext cx="0" cy="0"/>
          <a:chOff x="0" y="0"/>
          <a:chExt cx="0" cy="0"/>
        </a:xfrm>
      </p:grpSpPr>
      <p:sp>
        <p:nvSpPr>
          <p:cNvPr id="743" name="Shape 7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44" name="Shape 74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745" name="Shape 74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746" name="Shape 7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5_Title and Vertical Text">
    <p:bg>
      <p:bgPr>
        <a:solidFill>
          <a:srgbClr val="E7E6E6"/>
        </a:solidFill>
        <a:effectLst/>
      </p:bgPr>
    </p:bg>
    <p:spTree>
      <p:nvGrpSpPr>
        <p:cNvPr id="1" name=""/>
        <p:cNvGrpSpPr/>
        <p:nvPr/>
      </p:nvGrpSpPr>
      <p:grpSpPr>
        <a:xfrm>
          <a:off x="0" y="0"/>
          <a:ext cx="0" cy="0"/>
          <a:chOff x="0" y="0"/>
          <a:chExt cx="0" cy="0"/>
        </a:xfrm>
      </p:grpSpPr>
      <p:sp>
        <p:nvSpPr>
          <p:cNvPr id="753" name="Shape 75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54" name="Shape 75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5_Vertical Title and Text">
    <p:bg>
      <p:bgPr>
        <a:solidFill>
          <a:srgbClr val="E7E6E6"/>
        </a:solidFill>
        <a:effectLst/>
      </p:bgPr>
    </p:bg>
    <p:spTree>
      <p:nvGrpSpPr>
        <p:cNvPr id="1" name=""/>
        <p:cNvGrpSpPr/>
        <p:nvPr/>
      </p:nvGrpSpPr>
      <p:grpSpPr>
        <a:xfrm>
          <a:off x="0" y="0"/>
          <a:ext cx="0" cy="0"/>
          <a:chOff x="0" y="0"/>
          <a:chExt cx="0" cy="0"/>
        </a:xfrm>
      </p:grpSpPr>
      <p:sp>
        <p:nvSpPr>
          <p:cNvPr id="762" name="Shape 76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763" name="Shape 76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64" name="Shape 7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E7E6E6"/>
        </a:solidFill>
        <a:effectLst/>
      </p:bgPr>
    </p:bg>
    <p:spTree>
      <p:nvGrpSpPr>
        <p:cNvPr id="1" name=""/>
        <p:cNvGrpSpPr/>
        <p:nvPr/>
      </p:nvGrpSpPr>
      <p:grpSpPr>
        <a:xfrm>
          <a:off x="0" y="0"/>
          <a:ext cx="0" cy="0"/>
          <a:chOff x="0" y="0"/>
          <a:chExt cx="0" cy="0"/>
        </a:xfrm>
      </p:grpSpPr>
      <p:sp>
        <p:nvSpPr>
          <p:cNvPr id="771" name="Shape 77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772" name="Shape 77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773" name="Shape 7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15_Custom Layout">
    <p:bg>
      <p:bgPr>
        <a:solidFill>
          <a:srgbClr val="E7E6E6"/>
        </a:solidFill>
        <a:effectLst/>
      </p:bgPr>
    </p:bg>
    <p:spTree>
      <p:nvGrpSpPr>
        <p:cNvPr id="1" name=""/>
        <p:cNvGrpSpPr/>
        <p:nvPr/>
      </p:nvGrpSpPr>
      <p:grpSpPr>
        <a:xfrm>
          <a:off x="0" y="0"/>
          <a:ext cx="0" cy="0"/>
          <a:chOff x="0" y="0"/>
          <a:chExt cx="0" cy="0"/>
        </a:xfrm>
      </p:grpSpPr>
      <p:sp>
        <p:nvSpPr>
          <p:cNvPr id="780" name="Shape 78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81" name="Shape 78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16_Custom Layout">
    <p:bg>
      <p:bgPr>
        <a:solidFill>
          <a:srgbClr val="E7E6E6"/>
        </a:solidFill>
        <a:effectLst/>
      </p:bgPr>
    </p:bg>
    <p:spTree>
      <p:nvGrpSpPr>
        <p:cNvPr id="1" name=""/>
        <p:cNvGrpSpPr/>
        <p:nvPr/>
      </p:nvGrpSpPr>
      <p:grpSpPr>
        <a:xfrm>
          <a:off x="0" y="0"/>
          <a:ext cx="0" cy="0"/>
          <a:chOff x="0" y="0"/>
          <a:chExt cx="0" cy="0"/>
        </a:xfrm>
      </p:grpSpPr>
      <p:sp>
        <p:nvSpPr>
          <p:cNvPr id="788" name="Shape 78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89" name="Shape 78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17_Custom Layout">
    <p:bg>
      <p:bgPr>
        <a:solidFill>
          <a:srgbClr val="E7E6E6"/>
        </a:solidFill>
        <a:effectLst/>
      </p:bgPr>
    </p:bg>
    <p:spTree>
      <p:nvGrpSpPr>
        <p:cNvPr id="1" name=""/>
        <p:cNvGrpSpPr/>
        <p:nvPr/>
      </p:nvGrpSpPr>
      <p:grpSpPr>
        <a:xfrm>
          <a:off x="0" y="0"/>
          <a:ext cx="0" cy="0"/>
          <a:chOff x="0" y="0"/>
          <a:chExt cx="0" cy="0"/>
        </a:xfrm>
      </p:grpSpPr>
      <p:sp>
        <p:nvSpPr>
          <p:cNvPr id="796" name="Shape 79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797" name="Shape 79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E7E6E6"/>
        </a:solidFill>
        <a:effectLst/>
      </p:bgPr>
    </p:bg>
    <p:spTree>
      <p:nvGrpSpPr>
        <p:cNvPr id="1" name=""/>
        <p:cNvGrpSpPr/>
        <p:nvPr/>
      </p:nvGrpSpPr>
      <p:grpSpPr>
        <a:xfrm>
          <a:off x="0" y="0"/>
          <a:ext cx="0" cy="0"/>
          <a:chOff x="0" y="0"/>
          <a:chExt cx="0" cy="0"/>
        </a:xfrm>
      </p:grpSpPr>
      <p:sp>
        <p:nvSpPr>
          <p:cNvPr id="804" name="Shape 80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05" name="Shape 80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06" name="Shape 8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E7E6E6"/>
        </a:solidFill>
        <a:effectLst/>
      </p:bgPr>
    </p:bg>
    <p:spTree>
      <p:nvGrpSpPr>
        <p:cNvPr id="1" name=""/>
        <p:cNvGrpSpPr/>
        <p:nvPr/>
      </p:nvGrpSpPr>
      <p:grpSpPr>
        <a:xfrm>
          <a:off x="0" y="0"/>
          <a:ext cx="0" cy="0"/>
          <a:chOff x="0" y="0"/>
          <a:chExt cx="0" cy="0"/>
        </a:xfrm>
      </p:grpSpPr>
      <p:sp>
        <p:nvSpPr>
          <p:cNvPr id="813" name="Shape 81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814" name="Shape 81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815" name="Shape 8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E7E6E6"/>
        </a:solidFill>
        <a:effectLst/>
      </p:bgPr>
    </p:bg>
    <p:spTree>
      <p:nvGrpSpPr>
        <p:cNvPr id="1" name=""/>
        <p:cNvGrpSpPr/>
        <p:nvPr/>
      </p:nvGrpSpPr>
      <p:grpSpPr>
        <a:xfrm>
          <a:off x="0" y="0"/>
          <a:ext cx="0" cy="0"/>
          <a:chOff x="0" y="0"/>
          <a:chExt cx="0" cy="0"/>
        </a:xfrm>
      </p:grpSpPr>
      <p:sp>
        <p:nvSpPr>
          <p:cNvPr id="822" name="Shape 82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23" name="Shape 82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24" name="Shape 8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91" indent="-469726">
              <a:spcBef>
                <a:spcPts val="800"/>
              </a:spcBef>
              <a:defRPr sz="3700"/>
            </a:lvl4pPr>
            <a:lvl5pPr marL="2907284" indent="-469726">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274" name="Shape 274"/>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75" name="Shape 275"/>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6_Comparison">
    <p:bg>
      <p:bgPr>
        <a:solidFill>
          <a:srgbClr val="E7E6E6"/>
        </a:solidFill>
        <a:effectLst/>
      </p:bgPr>
    </p:bg>
    <p:spTree>
      <p:nvGrpSpPr>
        <p:cNvPr id="1" name=""/>
        <p:cNvGrpSpPr/>
        <p:nvPr/>
      </p:nvGrpSpPr>
      <p:grpSpPr>
        <a:xfrm>
          <a:off x="0" y="0"/>
          <a:ext cx="0" cy="0"/>
          <a:chOff x="0" y="0"/>
          <a:chExt cx="0" cy="0"/>
        </a:xfrm>
      </p:grpSpPr>
      <p:sp>
        <p:nvSpPr>
          <p:cNvPr id="831" name="Shape 83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32" name="Shape 83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833" name="Shape 83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834" name="Shape 8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6_Title Only">
    <p:bg>
      <p:bgPr>
        <a:solidFill>
          <a:srgbClr val="E7E6E6"/>
        </a:solidFill>
        <a:effectLst/>
      </p:bgPr>
    </p:bg>
    <p:spTree>
      <p:nvGrpSpPr>
        <p:cNvPr id="1" name=""/>
        <p:cNvGrpSpPr/>
        <p:nvPr/>
      </p:nvGrpSpPr>
      <p:grpSpPr>
        <a:xfrm>
          <a:off x="0" y="0"/>
          <a:ext cx="0" cy="0"/>
          <a:chOff x="0" y="0"/>
          <a:chExt cx="0" cy="0"/>
        </a:xfrm>
      </p:grpSpPr>
      <p:sp>
        <p:nvSpPr>
          <p:cNvPr id="841" name="Shape 8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42" name="Shape 8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5_Blank">
    <p:bg>
      <p:bgPr>
        <a:solidFill>
          <a:srgbClr val="E7E6E6"/>
        </a:solidFill>
        <a:effectLst/>
      </p:bgPr>
    </p:bg>
    <p:spTree>
      <p:nvGrpSpPr>
        <p:cNvPr id="1" name=""/>
        <p:cNvGrpSpPr/>
        <p:nvPr/>
      </p:nvGrpSpPr>
      <p:grpSpPr>
        <a:xfrm>
          <a:off x="0" y="0"/>
          <a:ext cx="0" cy="0"/>
          <a:chOff x="0" y="0"/>
          <a:chExt cx="0" cy="0"/>
        </a:xfrm>
      </p:grpSpPr>
      <p:sp>
        <p:nvSpPr>
          <p:cNvPr id="849" name="Shape 8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4_Blank 0">
    <p:bg>
      <p:bgPr>
        <a:solidFill>
          <a:srgbClr val="221C35"/>
        </a:solidFill>
        <a:effectLst/>
      </p:bgPr>
    </p:bg>
    <p:spTree>
      <p:nvGrpSpPr>
        <p:cNvPr id="1" name=""/>
        <p:cNvGrpSpPr/>
        <p:nvPr/>
      </p:nvGrpSpPr>
      <p:grpSpPr>
        <a:xfrm>
          <a:off x="0" y="0"/>
          <a:ext cx="0" cy="0"/>
          <a:chOff x="0" y="0"/>
          <a:chExt cx="0" cy="0"/>
        </a:xfrm>
      </p:grpSpPr>
      <p:sp>
        <p:nvSpPr>
          <p:cNvPr id="856" name="Shape 8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E7E6E6"/>
        </a:solidFill>
        <a:effectLst/>
      </p:bgPr>
    </p:bg>
    <p:spTree>
      <p:nvGrpSpPr>
        <p:cNvPr id="1" name=""/>
        <p:cNvGrpSpPr/>
        <p:nvPr/>
      </p:nvGrpSpPr>
      <p:grpSpPr>
        <a:xfrm>
          <a:off x="0" y="0"/>
          <a:ext cx="0" cy="0"/>
          <a:chOff x="0" y="0"/>
          <a:chExt cx="0" cy="0"/>
        </a:xfrm>
      </p:grpSpPr>
      <p:sp>
        <p:nvSpPr>
          <p:cNvPr id="863" name="Shape 86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64" name="Shape 86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866" name="Shape 8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E7E6E6"/>
        </a:solidFill>
        <a:effectLst/>
      </p:bgPr>
    </p:bg>
    <p:spTree>
      <p:nvGrpSpPr>
        <p:cNvPr id="1" name=""/>
        <p:cNvGrpSpPr/>
        <p:nvPr/>
      </p:nvGrpSpPr>
      <p:grpSpPr>
        <a:xfrm>
          <a:off x="0" y="0"/>
          <a:ext cx="0" cy="0"/>
          <a:chOff x="0" y="0"/>
          <a:chExt cx="0" cy="0"/>
        </a:xfrm>
      </p:grpSpPr>
      <p:sp>
        <p:nvSpPr>
          <p:cNvPr id="873" name="Shape 8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74" name="Shape 87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875" name="Shape 87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6_Title and Vertical Text">
    <p:bg>
      <p:bgPr>
        <a:solidFill>
          <a:srgbClr val="E7E6E6"/>
        </a:solidFill>
        <a:effectLst/>
      </p:bgPr>
    </p:bg>
    <p:spTree>
      <p:nvGrpSpPr>
        <p:cNvPr id="1" name=""/>
        <p:cNvGrpSpPr/>
        <p:nvPr/>
      </p:nvGrpSpPr>
      <p:grpSpPr>
        <a:xfrm>
          <a:off x="0" y="0"/>
          <a:ext cx="0" cy="0"/>
          <a:chOff x="0" y="0"/>
          <a:chExt cx="0" cy="0"/>
        </a:xfrm>
      </p:grpSpPr>
      <p:sp>
        <p:nvSpPr>
          <p:cNvPr id="883" name="Shape 88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84" name="Shape 88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85" name="Shape 8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6_Vertical Title and Text">
    <p:bg>
      <p:bgPr>
        <a:solidFill>
          <a:srgbClr val="E7E6E6"/>
        </a:solidFill>
        <a:effectLst/>
      </p:bgPr>
    </p:bg>
    <p:spTree>
      <p:nvGrpSpPr>
        <p:cNvPr id="1" name=""/>
        <p:cNvGrpSpPr/>
        <p:nvPr/>
      </p:nvGrpSpPr>
      <p:grpSpPr>
        <a:xfrm>
          <a:off x="0" y="0"/>
          <a:ext cx="0" cy="0"/>
          <a:chOff x="0" y="0"/>
          <a:chExt cx="0" cy="0"/>
        </a:xfrm>
      </p:grpSpPr>
      <p:sp>
        <p:nvSpPr>
          <p:cNvPr id="892" name="Shape 89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893" name="Shape 89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94" name="Shape 8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7_Title Slide">
    <p:bg>
      <p:bgPr>
        <a:solidFill>
          <a:srgbClr val="E7E6E6"/>
        </a:solidFill>
        <a:effectLst/>
      </p:bgPr>
    </p:bg>
    <p:spTree>
      <p:nvGrpSpPr>
        <p:cNvPr id="1" name=""/>
        <p:cNvGrpSpPr/>
        <p:nvPr/>
      </p:nvGrpSpPr>
      <p:grpSpPr>
        <a:xfrm>
          <a:off x="0" y="0"/>
          <a:ext cx="0" cy="0"/>
          <a:chOff x="0" y="0"/>
          <a:chExt cx="0" cy="0"/>
        </a:xfrm>
      </p:grpSpPr>
      <p:sp>
        <p:nvSpPr>
          <p:cNvPr id="901" name="Shape 90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902" name="Shape 90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903" name="Shape 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18_Custom Layout">
    <p:bg>
      <p:bgPr>
        <a:solidFill>
          <a:srgbClr val="E7E6E6"/>
        </a:solidFill>
        <a:effectLst/>
      </p:bgPr>
    </p:bg>
    <p:spTree>
      <p:nvGrpSpPr>
        <p:cNvPr id="1" name=""/>
        <p:cNvGrpSpPr/>
        <p:nvPr/>
      </p:nvGrpSpPr>
      <p:grpSpPr>
        <a:xfrm>
          <a:off x="0" y="0"/>
          <a:ext cx="0" cy="0"/>
          <a:chOff x="0" y="0"/>
          <a:chExt cx="0" cy="0"/>
        </a:xfrm>
      </p:grpSpPr>
      <p:sp>
        <p:nvSpPr>
          <p:cNvPr id="910" name="Shape 91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11" name="Shape 91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282" name="Shape 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3" name="Shape 28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4" name="Shape 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19_Custom Layout">
    <p:bg>
      <p:bgPr>
        <a:solidFill>
          <a:srgbClr val="E7E6E6"/>
        </a:solidFill>
        <a:effectLst/>
      </p:bgPr>
    </p:bg>
    <p:spTree>
      <p:nvGrpSpPr>
        <p:cNvPr id="1" name=""/>
        <p:cNvGrpSpPr/>
        <p:nvPr/>
      </p:nvGrpSpPr>
      <p:grpSpPr>
        <a:xfrm>
          <a:off x="0" y="0"/>
          <a:ext cx="0" cy="0"/>
          <a:chOff x="0" y="0"/>
          <a:chExt cx="0" cy="0"/>
        </a:xfrm>
      </p:grpSpPr>
      <p:sp>
        <p:nvSpPr>
          <p:cNvPr id="918" name="Shape 91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19" name="Shape 91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20_Custom Layout">
    <p:bg>
      <p:bgPr>
        <a:solidFill>
          <a:srgbClr val="E7E6E6"/>
        </a:solidFill>
        <a:effectLst/>
      </p:bgPr>
    </p:bg>
    <p:spTree>
      <p:nvGrpSpPr>
        <p:cNvPr id="1" name=""/>
        <p:cNvGrpSpPr/>
        <p:nvPr/>
      </p:nvGrpSpPr>
      <p:grpSpPr>
        <a:xfrm>
          <a:off x="0" y="0"/>
          <a:ext cx="0" cy="0"/>
          <a:chOff x="0" y="0"/>
          <a:chExt cx="0" cy="0"/>
        </a:xfrm>
      </p:grpSpPr>
      <p:sp>
        <p:nvSpPr>
          <p:cNvPr id="926" name="Shape 92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927" name="Shape 92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7_Title and Content">
    <p:bg>
      <p:bgPr>
        <a:solidFill>
          <a:srgbClr val="E7E6E6"/>
        </a:solidFill>
        <a:effectLst/>
      </p:bgPr>
    </p:bg>
    <p:spTree>
      <p:nvGrpSpPr>
        <p:cNvPr id="1" name=""/>
        <p:cNvGrpSpPr/>
        <p:nvPr/>
      </p:nvGrpSpPr>
      <p:grpSpPr>
        <a:xfrm>
          <a:off x="0" y="0"/>
          <a:ext cx="0" cy="0"/>
          <a:chOff x="0" y="0"/>
          <a:chExt cx="0" cy="0"/>
        </a:xfrm>
      </p:grpSpPr>
      <p:sp>
        <p:nvSpPr>
          <p:cNvPr id="934" name="Shape 93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35" name="Shape 93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36" name="Shape 9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7_Section Header">
    <p:bg>
      <p:bgPr>
        <a:solidFill>
          <a:srgbClr val="E7E6E6"/>
        </a:solidFill>
        <a:effectLst/>
      </p:bgPr>
    </p:bg>
    <p:spTree>
      <p:nvGrpSpPr>
        <p:cNvPr id="1" name=""/>
        <p:cNvGrpSpPr/>
        <p:nvPr/>
      </p:nvGrpSpPr>
      <p:grpSpPr>
        <a:xfrm>
          <a:off x="0" y="0"/>
          <a:ext cx="0" cy="0"/>
          <a:chOff x="0" y="0"/>
          <a:chExt cx="0" cy="0"/>
        </a:xfrm>
      </p:grpSpPr>
      <p:sp>
        <p:nvSpPr>
          <p:cNvPr id="943" name="Shape 94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944" name="Shape 94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945" name="Shape 9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7_Two Content">
    <p:bg>
      <p:bgPr>
        <a:solidFill>
          <a:srgbClr val="E7E6E6"/>
        </a:solidFill>
        <a:effectLst/>
      </p:bgPr>
    </p:bg>
    <p:spTree>
      <p:nvGrpSpPr>
        <p:cNvPr id="1" name=""/>
        <p:cNvGrpSpPr/>
        <p:nvPr/>
      </p:nvGrpSpPr>
      <p:grpSpPr>
        <a:xfrm>
          <a:off x="0" y="0"/>
          <a:ext cx="0" cy="0"/>
          <a:chOff x="0" y="0"/>
          <a:chExt cx="0" cy="0"/>
        </a:xfrm>
      </p:grpSpPr>
      <p:sp>
        <p:nvSpPr>
          <p:cNvPr id="952" name="Shape 9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53" name="Shape 95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54" name="Shape 9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7_Comparison">
    <p:bg>
      <p:bgPr>
        <a:solidFill>
          <a:srgbClr val="E7E6E6"/>
        </a:solidFill>
        <a:effectLst/>
      </p:bgPr>
    </p:bg>
    <p:spTree>
      <p:nvGrpSpPr>
        <p:cNvPr id="1" name=""/>
        <p:cNvGrpSpPr/>
        <p:nvPr/>
      </p:nvGrpSpPr>
      <p:grpSpPr>
        <a:xfrm>
          <a:off x="0" y="0"/>
          <a:ext cx="0" cy="0"/>
          <a:chOff x="0" y="0"/>
          <a:chExt cx="0" cy="0"/>
        </a:xfrm>
      </p:grpSpPr>
      <p:sp>
        <p:nvSpPr>
          <p:cNvPr id="961" name="Shape 96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62" name="Shape 96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963" name="Shape 96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964" name="Shape 9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7_Title Only">
    <p:bg>
      <p:bgPr>
        <a:solidFill>
          <a:srgbClr val="E7E6E6"/>
        </a:solidFill>
        <a:effectLst/>
      </p:bgPr>
    </p:bg>
    <p:spTree>
      <p:nvGrpSpPr>
        <p:cNvPr id="1" name=""/>
        <p:cNvGrpSpPr/>
        <p:nvPr/>
      </p:nvGrpSpPr>
      <p:grpSpPr>
        <a:xfrm>
          <a:off x="0" y="0"/>
          <a:ext cx="0" cy="0"/>
          <a:chOff x="0" y="0"/>
          <a:chExt cx="0" cy="0"/>
        </a:xfrm>
      </p:grpSpPr>
      <p:sp>
        <p:nvSpPr>
          <p:cNvPr id="971" name="Shape 97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972" name="Shape 9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6_Blank">
    <p:bg>
      <p:bgPr>
        <a:solidFill>
          <a:srgbClr val="E7E6E6"/>
        </a:solidFill>
        <a:effectLst/>
      </p:bgPr>
    </p:bg>
    <p:spTree>
      <p:nvGrpSpPr>
        <p:cNvPr id="1" name=""/>
        <p:cNvGrpSpPr/>
        <p:nvPr/>
      </p:nvGrpSpPr>
      <p:grpSpPr>
        <a:xfrm>
          <a:off x="0" y="0"/>
          <a:ext cx="0" cy="0"/>
          <a:chOff x="0" y="0"/>
          <a:chExt cx="0" cy="0"/>
        </a:xfrm>
      </p:grpSpPr>
      <p:sp>
        <p:nvSpPr>
          <p:cNvPr id="979" name="Shape 9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5_Blank 0">
    <p:bg>
      <p:bgPr>
        <a:solidFill>
          <a:srgbClr val="86754D"/>
        </a:solidFill>
        <a:effectLst/>
      </p:bgPr>
    </p:bg>
    <p:spTree>
      <p:nvGrpSpPr>
        <p:cNvPr id="1" name=""/>
        <p:cNvGrpSpPr/>
        <p:nvPr/>
      </p:nvGrpSpPr>
      <p:grpSpPr>
        <a:xfrm>
          <a:off x="0" y="0"/>
          <a:ext cx="0" cy="0"/>
          <a:chOff x="0" y="0"/>
          <a:chExt cx="0" cy="0"/>
        </a:xfrm>
      </p:grpSpPr>
      <p:sp>
        <p:nvSpPr>
          <p:cNvPr id="986" name="Shape 9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7_Content with Caption">
    <p:bg>
      <p:bgPr>
        <a:solidFill>
          <a:srgbClr val="E7E6E6"/>
        </a:solidFill>
        <a:effectLst/>
      </p:bgPr>
    </p:bg>
    <p:spTree>
      <p:nvGrpSpPr>
        <p:cNvPr id="1" name=""/>
        <p:cNvGrpSpPr/>
        <p:nvPr/>
      </p:nvGrpSpPr>
      <p:grpSpPr>
        <a:xfrm>
          <a:off x="0" y="0"/>
          <a:ext cx="0" cy="0"/>
          <a:chOff x="0" y="0"/>
          <a:chExt cx="0" cy="0"/>
        </a:xfrm>
      </p:grpSpPr>
      <p:sp>
        <p:nvSpPr>
          <p:cNvPr id="993" name="Shape 99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994" name="Shape 99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995" name="Shape 99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996" name="Shape 9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E7E6E6"/>
        </a:solidFill>
        <a:effectLst/>
      </p:bgPr>
    </p:bg>
    <p:spTree>
      <p:nvGrpSpPr>
        <p:cNvPr id="1" name=""/>
        <p:cNvGrpSpPr/>
        <p:nvPr/>
      </p:nvGrpSpPr>
      <p:grpSpPr>
        <a:xfrm>
          <a:off x="0" y="0"/>
          <a:ext cx="0" cy="0"/>
          <a:chOff x="0" y="0"/>
          <a:chExt cx="0" cy="0"/>
        </a:xfrm>
      </p:grpSpPr>
      <p:sp>
        <p:nvSpPr>
          <p:cNvPr id="291" name="Shape 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2" name="Shape 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3" name="Shape 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7_Picture with Caption">
    <p:bg>
      <p:bgPr>
        <a:solidFill>
          <a:srgbClr val="E7E6E6"/>
        </a:solidFill>
        <a:effectLst/>
      </p:bgPr>
    </p:bg>
    <p:spTree>
      <p:nvGrpSpPr>
        <p:cNvPr id="1" name=""/>
        <p:cNvGrpSpPr/>
        <p:nvPr/>
      </p:nvGrpSpPr>
      <p:grpSpPr>
        <a:xfrm>
          <a:off x="0" y="0"/>
          <a:ext cx="0" cy="0"/>
          <a:chOff x="0" y="0"/>
          <a:chExt cx="0" cy="0"/>
        </a:xfrm>
      </p:grpSpPr>
      <p:sp>
        <p:nvSpPr>
          <p:cNvPr id="1003" name="Shape 10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004" name="Shape 100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005" name="Shape 100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006" name="Shape 10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7_Title and Vertical Text">
    <p:bg>
      <p:bgPr>
        <a:solidFill>
          <a:srgbClr val="E7E6E6"/>
        </a:solidFill>
        <a:effectLst/>
      </p:bgPr>
    </p:bg>
    <p:spTree>
      <p:nvGrpSpPr>
        <p:cNvPr id="1" name=""/>
        <p:cNvGrpSpPr/>
        <p:nvPr/>
      </p:nvGrpSpPr>
      <p:grpSpPr>
        <a:xfrm>
          <a:off x="0" y="0"/>
          <a:ext cx="0" cy="0"/>
          <a:chOff x="0" y="0"/>
          <a:chExt cx="0" cy="0"/>
        </a:xfrm>
      </p:grpSpPr>
      <p:sp>
        <p:nvSpPr>
          <p:cNvPr id="1013" name="Shape 101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14" name="Shape 101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15" name="Shape 10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7_Vertical Title and Text">
    <p:bg>
      <p:bgPr>
        <a:solidFill>
          <a:srgbClr val="E7E6E6"/>
        </a:solidFill>
        <a:effectLst/>
      </p:bgPr>
    </p:bg>
    <p:spTree>
      <p:nvGrpSpPr>
        <p:cNvPr id="1" name=""/>
        <p:cNvGrpSpPr/>
        <p:nvPr/>
      </p:nvGrpSpPr>
      <p:grpSpPr>
        <a:xfrm>
          <a:off x="0" y="0"/>
          <a:ext cx="0" cy="0"/>
          <a:chOff x="0" y="0"/>
          <a:chExt cx="0" cy="0"/>
        </a:xfrm>
      </p:grpSpPr>
      <p:sp>
        <p:nvSpPr>
          <p:cNvPr id="1022" name="Shape 102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023" name="Shape 102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24" name="Shape 10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E7E6E6"/>
        </a:solidFill>
        <a:effectLst/>
      </p:bgPr>
    </p:bg>
    <p:spTree>
      <p:nvGrpSpPr>
        <p:cNvPr id="1" name=""/>
        <p:cNvGrpSpPr/>
        <p:nvPr/>
      </p:nvGrpSpPr>
      <p:grpSpPr>
        <a:xfrm>
          <a:off x="0" y="0"/>
          <a:ext cx="0" cy="0"/>
          <a:chOff x="0" y="0"/>
          <a:chExt cx="0" cy="0"/>
        </a:xfrm>
      </p:grpSpPr>
      <p:sp>
        <p:nvSpPr>
          <p:cNvPr id="1031" name="Shape 103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032" name="Shape 103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033" name="Shape 103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21_Custom Layout">
    <p:bg>
      <p:bgPr>
        <a:solidFill>
          <a:srgbClr val="E7E6E6"/>
        </a:solidFill>
        <a:effectLst/>
      </p:bgPr>
    </p:bg>
    <p:spTree>
      <p:nvGrpSpPr>
        <p:cNvPr id="1" name=""/>
        <p:cNvGrpSpPr/>
        <p:nvPr/>
      </p:nvGrpSpPr>
      <p:grpSpPr>
        <a:xfrm>
          <a:off x="0" y="0"/>
          <a:ext cx="0" cy="0"/>
          <a:chOff x="0" y="0"/>
          <a:chExt cx="0" cy="0"/>
        </a:xfrm>
      </p:grpSpPr>
      <p:sp>
        <p:nvSpPr>
          <p:cNvPr id="1040" name="Shape 104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41" name="Shape 104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22_Custom Layout">
    <p:bg>
      <p:bgPr>
        <a:solidFill>
          <a:srgbClr val="E7E6E6"/>
        </a:solidFill>
        <a:effectLst/>
      </p:bgPr>
    </p:bg>
    <p:spTree>
      <p:nvGrpSpPr>
        <p:cNvPr id="1" name=""/>
        <p:cNvGrpSpPr/>
        <p:nvPr/>
      </p:nvGrpSpPr>
      <p:grpSpPr>
        <a:xfrm>
          <a:off x="0" y="0"/>
          <a:ext cx="0" cy="0"/>
          <a:chOff x="0" y="0"/>
          <a:chExt cx="0" cy="0"/>
        </a:xfrm>
      </p:grpSpPr>
      <p:sp>
        <p:nvSpPr>
          <p:cNvPr id="1048" name="Shape 104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49" name="Shape 104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23_Custom Layout">
    <p:bg>
      <p:bgPr>
        <a:solidFill>
          <a:srgbClr val="E7E6E6"/>
        </a:solidFill>
        <a:effectLst/>
      </p:bgPr>
    </p:bg>
    <p:spTree>
      <p:nvGrpSpPr>
        <p:cNvPr id="1" name=""/>
        <p:cNvGrpSpPr/>
        <p:nvPr/>
      </p:nvGrpSpPr>
      <p:grpSpPr>
        <a:xfrm>
          <a:off x="0" y="0"/>
          <a:ext cx="0" cy="0"/>
          <a:chOff x="0" y="0"/>
          <a:chExt cx="0" cy="0"/>
        </a:xfrm>
      </p:grpSpPr>
      <p:sp>
        <p:nvSpPr>
          <p:cNvPr id="1056" name="Shape 105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057" name="Shape 10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8_Title and Content">
    <p:bg>
      <p:bgPr>
        <a:solidFill>
          <a:srgbClr val="E7E6E6"/>
        </a:solidFill>
        <a:effectLst/>
      </p:bgPr>
    </p:bg>
    <p:spTree>
      <p:nvGrpSpPr>
        <p:cNvPr id="1" name=""/>
        <p:cNvGrpSpPr/>
        <p:nvPr/>
      </p:nvGrpSpPr>
      <p:grpSpPr>
        <a:xfrm>
          <a:off x="0" y="0"/>
          <a:ext cx="0" cy="0"/>
          <a:chOff x="0" y="0"/>
          <a:chExt cx="0" cy="0"/>
        </a:xfrm>
      </p:grpSpPr>
      <p:sp>
        <p:nvSpPr>
          <p:cNvPr id="1064" name="Shape 1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65" name="Shape 1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66" name="Shape 1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8_Section Header">
    <p:bg>
      <p:bgPr>
        <a:solidFill>
          <a:srgbClr val="E7E6E6"/>
        </a:solidFill>
        <a:effectLst/>
      </p:bgPr>
    </p:bg>
    <p:spTree>
      <p:nvGrpSpPr>
        <p:cNvPr id="1" name=""/>
        <p:cNvGrpSpPr/>
        <p:nvPr/>
      </p:nvGrpSpPr>
      <p:grpSpPr>
        <a:xfrm>
          <a:off x="0" y="0"/>
          <a:ext cx="0" cy="0"/>
          <a:chOff x="0" y="0"/>
          <a:chExt cx="0" cy="0"/>
        </a:xfrm>
      </p:grpSpPr>
      <p:sp>
        <p:nvSpPr>
          <p:cNvPr id="1073" name="Shape 107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074" name="Shape 107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075" name="Shape 1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8_Two Content">
    <p:bg>
      <p:bgPr>
        <a:solidFill>
          <a:srgbClr val="E7E6E6"/>
        </a:solidFill>
        <a:effectLst/>
      </p:bgPr>
    </p:bg>
    <p:spTree>
      <p:nvGrpSpPr>
        <p:cNvPr id="1" name=""/>
        <p:cNvGrpSpPr/>
        <p:nvPr/>
      </p:nvGrpSpPr>
      <p:grpSpPr>
        <a:xfrm>
          <a:off x="0" y="0"/>
          <a:ext cx="0" cy="0"/>
          <a:chOff x="0" y="0"/>
          <a:chExt cx="0" cy="0"/>
        </a:xfrm>
      </p:grpSpPr>
      <p:sp>
        <p:nvSpPr>
          <p:cNvPr id="1082" name="Shape 10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83" name="Shape 108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84" name="Shape 1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300" name="Shape 300"/>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1" name="Shape 301"/>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2" name="Shape 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8_Comparison">
    <p:bg>
      <p:bgPr>
        <a:solidFill>
          <a:srgbClr val="E7E6E6"/>
        </a:solidFill>
        <a:effectLst/>
      </p:bgPr>
    </p:bg>
    <p:spTree>
      <p:nvGrpSpPr>
        <p:cNvPr id="1" name=""/>
        <p:cNvGrpSpPr/>
        <p:nvPr/>
      </p:nvGrpSpPr>
      <p:grpSpPr>
        <a:xfrm>
          <a:off x="0" y="0"/>
          <a:ext cx="0" cy="0"/>
          <a:chOff x="0" y="0"/>
          <a:chExt cx="0" cy="0"/>
        </a:xfrm>
      </p:grpSpPr>
      <p:sp>
        <p:nvSpPr>
          <p:cNvPr id="1091" name="Shape 109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092" name="Shape 109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093" name="Shape 109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094" name="Shape 10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8_Title Only">
    <p:bg>
      <p:bgPr>
        <a:solidFill>
          <a:srgbClr val="E7E6E6"/>
        </a:solidFill>
        <a:effectLst/>
      </p:bgPr>
    </p:bg>
    <p:spTree>
      <p:nvGrpSpPr>
        <p:cNvPr id="1" name=""/>
        <p:cNvGrpSpPr/>
        <p:nvPr/>
      </p:nvGrpSpPr>
      <p:grpSpPr>
        <a:xfrm>
          <a:off x="0" y="0"/>
          <a:ext cx="0" cy="0"/>
          <a:chOff x="0" y="0"/>
          <a:chExt cx="0" cy="0"/>
        </a:xfrm>
      </p:grpSpPr>
      <p:sp>
        <p:nvSpPr>
          <p:cNvPr id="1101" name="Shape 110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02" name="Shape 11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7_Blank">
    <p:bg>
      <p:bgPr>
        <a:solidFill>
          <a:srgbClr val="E7E6E6"/>
        </a:solidFill>
        <a:effectLst/>
      </p:bgPr>
    </p:bg>
    <p:spTree>
      <p:nvGrpSpPr>
        <p:cNvPr id="1" name=""/>
        <p:cNvGrpSpPr/>
        <p:nvPr/>
      </p:nvGrpSpPr>
      <p:grpSpPr>
        <a:xfrm>
          <a:off x="0" y="0"/>
          <a:ext cx="0" cy="0"/>
          <a:chOff x="0" y="0"/>
          <a:chExt cx="0" cy="0"/>
        </a:xfrm>
      </p:grpSpPr>
      <p:sp>
        <p:nvSpPr>
          <p:cNvPr id="1109" name="Shape 1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6_Blank 0">
    <p:bg>
      <p:bgPr>
        <a:solidFill>
          <a:srgbClr val="86754D"/>
        </a:solidFill>
        <a:effectLst/>
      </p:bgPr>
    </p:bg>
    <p:spTree>
      <p:nvGrpSpPr>
        <p:cNvPr id="1" name=""/>
        <p:cNvGrpSpPr/>
        <p:nvPr/>
      </p:nvGrpSpPr>
      <p:grpSpPr>
        <a:xfrm>
          <a:off x="0" y="0"/>
          <a:ext cx="0" cy="0"/>
          <a:chOff x="0" y="0"/>
          <a:chExt cx="0" cy="0"/>
        </a:xfrm>
      </p:grpSpPr>
      <p:sp>
        <p:nvSpPr>
          <p:cNvPr id="1116" name="Shape 11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8_Content with Caption">
    <p:bg>
      <p:bgPr>
        <a:solidFill>
          <a:srgbClr val="E7E6E6"/>
        </a:solidFill>
        <a:effectLst/>
      </p:bgPr>
    </p:bg>
    <p:spTree>
      <p:nvGrpSpPr>
        <p:cNvPr id="1" name=""/>
        <p:cNvGrpSpPr/>
        <p:nvPr/>
      </p:nvGrpSpPr>
      <p:grpSpPr>
        <a:xfrm>
          <a:off x="0" y="0"/>
          <a:ext cx="0" cy="0"/>
          <a:chOff x="0" y="0"/>
          <a:chExt cx="0" cy="0"/>
        </a:xfrm>
      </p:grpSpPr>
      <p:sp>
        <p:nvSpPr>
          <p:cNvPr id="1123" name="Shape 112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24" name="Shape 1124"/>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125" name="Shape 1125"/>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126" name="Shape 1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8_Picture with Caption">
    <p:bg>
      <p:bgPr>
        <a:solidFill>
          <a:srgbClr val="E7E6E6"/>
        </a:solidFill>
        <a:effectLst/>
      </p:bgPr>
    </p:bg>
    <p:spTree>
      <p:nvGrpSpPr>
        <p:cNvPr id="1" name=""/>
        <p:cNvGrpSpPr/>
        <p:nvPr/>
      </p:nvGrpSpPr>
      <p:grpSpPr>
        <a:xfrm>
          <a:off x="0" y="0"/>
          <a:ext cx="0" cy="0"/>
          <a:chOff x="0" y="0"/>
          <a:chExt cx="0" cy="0"/>
        </a:xfrm>
      </p:grpSpPr>
      <p:sp>
        <p:nvSpPr>
          <p:cNvPr id="1133" name="Shape 11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134" name="Shape 1134"/>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135" name="Shape 1135"/>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136" name="Shape 11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8_Title and Vertical Text">
    <p:bg>
      <p:bgPr>
        <a:solidFill>
          <a:srgbClr val="E7E6E6"/>
        </a:solidFill>
        <a:effectLst/>
      </p:bgPr>
    </p:bg>
    <p:spTree>
      <p:nvGrpSpPr>
        <p:cNvPr id="1" name=""/>
        <p:cNvGrpSpPr/>
        <p:nvPr/>
      </p:nvGrpSpPr>
      <p:grpSpPr>
        <a:xfrm>
          <a:off x="0" y="0"/>
          <a:ext cx="0" cy="0"/>
          <a:chOff x="0" y="0"/>
          <a:chExt cx="0" cy="0"/>
        </a:xfrm>
      </p:grpSpPr>
      <p:sp>
        <p:nvSpPr>
          <p:cNvPr id="1143" name="Shape 114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44" name="Shape 114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45" name="Shape 1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8_Vertical Title and Text">
    <p:bg>
      <p:bgPr>
        <a:solidFill>
          <a:srgbClr val="E7E6E6"/>
        </a:solidFill>
        <a:effectLst/>
      </p:bgPr>
    </p:bg>
    <p:spTree>
      <p:nvGrpSpPr>
        <p:cNvPr id="1" name=""/>
        <p:cNvGrpSpPr/>
        <p:nvPr/>
      </p:nvGrpSpPr>
      <p:grpSpPr>
        <a:xfrm>
          <a:off x="0" y="0"/>
          <a:ext cx="0" cy="0"/>
          <a:chOff x="0" y="0"/>
          <a:chExt cx="0" cy="0"/>
        </a:xfrm>
      </p:grpSpPr>
      <p:sp>
        <p:nvSpPr>
          <p:cNvPr id="1152" name="Shape 1152"/>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153" name="Shape 115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54" name="Shape 1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9_Title Slide">
    <p:bg>
      <p:bgPr>
        <a:solidFill>
          <a:srgbClr val="E7E6E6"/>
        </a:solidFill>
        <a:effectLst/>
      </p:bgPr>
    </p:bg>
    <p:spTree>
      <p:nvGrpSpPr>
        <p:cNvPr id="1" name=""/>
        <p:cNvGrpSpPr/>
        <p:nvPr/>
      </p:nvGrpSpPr>
      <p:grpSpPr>
        <a:xfrm>
          <a:off x="0" y="0"/>
          <a:ext cx="0" cy="0"/>
          <a:chOff x="0" y="0"/>
          <a:chExt cx="0" cy="0"/>
        </a:xfrm>
      </p:grpSpPr>
      <p:sp>
        <p:nvSpPr>
          <p:cNvPr id="1161" name="Shape 116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162" name="Shape 1162"/>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163" name="Shape 1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24_Custom Layout">
    <p:bg>
      <p:bgPr>
        <a:solidFill>
          <a:srgbClr val="E7E6E6"/>
        </a:solidFill>
        <a:effectLst/>
      </p:bgPr>
    </p:bg>
    <p:spTree>
      <p:nvGrpSpPr>
        <p:cNvPr id="1" name=""/>
        <p:cNvGrpSpPr/>
        <p:nvPr/>
      </p:nvGrpSpPr>
      <p:grpSpPr>
        <a:xfrm>
          <a:off x="0" y="0"/>
          <a:ext cx="0" cy="0"/>
          <a:chOff x="0" y="0"/>
          <a:chExt cx="0" cy="0"/>
        </a:xfrm>
      </p:grpSpPr>
      <p:sp>
        <p:nvSpPr>
          <p:cNvPr id="1170" name="Shape 117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71" name="Shape 117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309" name="Shape 3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0" name="Shape 310"/>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 name="Shape 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25_Custom Layout">
    <p:bg>
      <p:bgPr>
        <a:solidFill>
          <a:srgbClr val="E7E6E6"/>
        </a:solidFill>
        <a:effectLst/>
      </p:bgPr>
    </p:bg>
    <p:spTree>
      <p:nvGrpSpPr>
        <p:cNvPr id="1" name=""/>
        <p:cNvGrpSpPr/>
        <p:nvPr/>
      </p:nvGrpSpPr>
      <p:grpSpPr>
        <a:xfrm>
          <a:off x="0" y="0"/>
          <a:ext cx="0" cy="0"/>
          <a:chOff x="0" y="0"/>
          <a:chExt cx="0" cy="0"/>
        </a:xfrm>
      </p:grpSpPr>
      <p:sp>
        <p:nvSpPr>
          <p:cNvPr id="1178" name="Shape 1178"/>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79" name="Shape 117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26_Custom Layout">
    <p:bg>
      <p:bgPr>
        <a:solidFill>
          <a:srgbClr val="E7E6E6"/>
        </a:solidFill>
        <a:effectLst/>
      </p:bgPr>
    </p:bg>
    <p:spTree>
      <p:nvGrpSpPr>
        <p:cNvPr id="1" name=""/>
        <p:cNvGrpSpPr/>
        <p:nvPr/>
      </p:nvGrpSpPr>
      <p:grpSpPr>
        <a:xfrm>
          <a:off x="0" y="0"/>
          <a:ext cx="0" cy="0"/>
          <a:chOff x="0" y="0"/>
          <a:chExt cx="0" cy="0"/>
        </a:xfrm>
      </p:grpSpPr>
      <p:sp>
        <p:nvSpPr>
          <p:cNvPr id="1186" name="Shape 1186"/>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187" name="Shape 118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9_Title and Content">
    <p:bg>
      <p:bgPr>
        <a:solidFill>
          <a:srgbClr val="E7E6E6"/>
        </a:solidFill>
        <a:effectLst/>
      </p:bgPr>
    </p:bg>
    <p:spTree>
      <p:nvGrpSpPr>
        <p:cNvPr id="1" name=""/>
        <p:cNvGrpSpPr/>
        <p:nvPr/>
      </p:nvGrpSpPr>
      <p:grpSpPr>
        <a:xfrm>
          <a:off x="0" y="0"/>
          <a:ext cx="0" cy="0"/>
          <a:chOff x="0" y="0"/>
          <a:chExt cx="0" cy="0"/>
        </a:xfrm>
      </p:grpSpPr>
      <p:sp>
        <p:nvSpPr>
          <p:cNvPr id="1194" name="Shape 1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195" name="Shape 1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96" name="Shape 1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E7E6E6"/>
        </a:solidFill>
        <a:effectLst/>
      </p:bgPr>
    </p:bg>
    <p:spTree>
      <p:nvGrpSpPr>
        <p:cNvPr id="1" name=""/>
        <p:cNvGrpSpPr/>
        <p:nvPr/>
      </p:nvGrpSpPr>
      <p:grpSpPr>
        <a:xfrm>
          <a:off x="0" y="0"/>
          <a:ext cx="0" cy="0"/>
          <a:chOff x="0" y="0"/>
          <a:chExt cx="0" cy="0"/>
        </a:xfrm>
      </p:grpSpPr>
      <p:sp>
        <p:nvSpPr>
          <p:cNvPr id="1203" name="Shape 1203"/>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204" name="Shape 1204"/>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205" name="Shape 1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E7E6E6"/>
        </a:solidFill>
        <a:effectLst/>
      </p:bgPr>
    </p:bg>
    <p:spTree>
      <p:nvGrpSpPr>
        <p:cNvPr id="1" name=""/>
        <p:cNvGrpSpPr/>
        <p:nvPr/>
      </p:nvGrpSpPr>
      <p:grpSpPr>
        <a:xfrm>
          <a:off x="0" y="0"/>
          <a:ext cx="0" cy="0"/>
          <a:chOff x="0" y="0"/>
          <a:chExt cx="0" cy="0"/>
        </a:xfrm>
      </p:grpSpPr>
      <p:sp>
        <p:nvSpPr>
          <p:cNvPr id="1212" name="Shape 1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13" name="Shape 1213"/>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14" name="Shape 1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9_Comparison">
    <p:bg>
      <p:bgPr>
        <a:solidFill>
          <a:srgbClr val="E7E6E6"/>
        </a:solidFill>
        <a:effectLst/>
      </p:bgPr>
    </p:bg>
    <p:spTree>
      <p:nvGrpSpPr>
        <p:cNvPr id="1" name=""/>
        <p:cNvGrpSpPr/>
        <p:nvPr/>
      </p:nvGrpSpPr>
      <p:grpSpPr>
        <a:xfrm>
          <a:off x="0" y="0"/>
          <a:ext cx="0" cy="0"/>
          <a:chOff x="0" y="0"/>
          <a:chExt cx="0" cy="0"/>
        </a:xfrm>
      </p:grpSpPr>
      <p:sp>
        <p:nvSpPr>
          <p:cNvPr id="1221" name="Shape 122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22" name="Shape 1222"/>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223" name="Shape 122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224" name="Shape 12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9_Title Only">
    <p:bg>
      <p:bgPr>
        <a:solidFill>
          <a:srgbClr val="E7E6E6"/>
        </a:solidFill>
        <a:effectLst/>
      </p:bgPr>
    </p:bg>
    <p:spTree>
      <p:nvGrpSpPr>
        <p:cNvPr id="1" name=""/>
        <p:cNvGrpSpPr/>
        <p:nvPr/>
      </p:nvGrpSpPr>
      <p:grpSpPr>
        <a:xfrm>
          <a:off x="0" y="0"/>
          <a:ext cx="0" cy="0"/>
          <a:chOff x="0" y="0"/>
          <a:chExt cx="0" cy="0"/>
        </a:xfrm>
      </p:grpSpPr>
      <p:sp>
        <p:nvSpPr>
          <p:cNvPr id="1231" name="Shape 123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32" name="Shape 1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8_Blank">
    <p:bg>
      <p:bgPr>
        <a:solidFill>
          <a:srgbClr val="E7E6E6"/>
        </a:solidFill>
        <a:effectLst/>
      </p:bgPr>
    </p:bg>
    <p:spTree>
      <p:nvGrpSpPr>
        <p:cNvPr id="1" name=""/>
        <p:cNvGrpSpPr/>
        <p:nvPr/>
      </p:nvGrpSpPr>
      <p:grpSpPr>
        <a:xfrm>
          <a:off x="0" y="0"/>
          <a:ext cx="0" cy="0"/>
          <a:chOff x="0" y="0"/>
          <a:chExt cx="0" cy="0"/>
        </a:xfrm>
      </p:grpSpPr>
      <p:sp>
        <p:nvSpPr>
          <p:cNvPr id="1239" name="Shape 12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E7E6E6"/>
        </a:solidFill>
        <a:effectLst/>
      </p:bgPr>
    </p:bg>
    <p:spTree>
      <p:nvGrpSpPr>
        <p:cNvPr id="1" name=""/>
        <p:cNvGrpSpPr/>
        <p:nvPr/>
      </p:nvGrpSpPr>
      <p:grpSpPr>
        <a:xfrm>
          <a:off x="0" y="0"/>
          <a:ext cx="0" cy="0"/>
          <a:chOff x="0" y="0"/>
          <a:chExt cx="0" cy="0"/>
        </a:xfrm>
      </p:grpSpPr>
      <p:sp>
        <p:nvSpPr>
          <p:cNvPr id="1246" name="Shape 12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47" name="Shape 124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248" name="Shape 124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249" name="Shape 12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E7E6E6"/>
        </a:solidFill>
        <a:effectLst/>
      </p:bgPr>
    </p:bg>
    <p:spTree>
      <p:nvGrpSpPr>
        <p:cNvPr id="1" name=""/>
        <p:cNvGrpSpPr/>
        <p:nvPr/>
      </p:nvGrpSpPr>
      <p:grpSpPr>
        <a:xfrm>
          <a:off x="0" y="0"/>
          <a:ext cx="0" cy="0"/>
          <a:chOff x="0" y="0"/>
          <a:chExt cx="0" cy="0"/>
        </a:xfrm>
      </p:grpSpPr>
      <p:sp>
        <p:nvSpPr>
          <p:cNvPr id="1256" name="Shape 125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257" name="Shape 125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258" name="Shape 125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259" name="Shape 12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318" name="Shape 318"/>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 name="Shape 319"/>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0" name="Shape 320"/>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1" name="Shape 32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9_Title and Vertical Text">
    <p:bg>
      <p:bgPr>
        <a:solidFill>
          <a:srgbClr val="E7E6E6"/>
        </a:solidFill>
        <a:effectLst/>
      </p:bgPr>
    </p:bg>
    <p:spTree>
      <p:nvGrpSpPr>
        <p:cNvPr id="1" name=""/>
        <p:cNvGrpSpPr/>
        <p:nvPr/>
      </p:nvGrpSpPr>
      <p:grpSpPr>
        <a:xfrm>
          <a:off x="0" y="0"/>
          <a:ext cx="0" cy="0"/>
          <a:chOff x="0" y="0"/>
          <a:chExt cx="0" cy="0"/>
        </a:xfrm>
      </p:grpSpPr>
      <p:sp>
        <p:nvSpPr>
          <p:cNvPr id="1266" name="Shape 126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267" name="Shape 126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68" name="Shape 126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9_Vertical Title and Text">
    <p:bg>
      <p:bgPr>
        <a:solidFill>
          <a:srgbClr val="E7E6E6"/>
        </a:solidFill>
        <a:effectLst/>
      </p:bgPr>
    </p:bg>
    <p:spTree>
      <p:nvGrpSpPr>
        <p:cNvPr id="1" name=""/>
        <p:cNvGrpSpPr/>
        <p:nvPr/>
      </p:nvGrpSpPr>
      <p:grpSpPr>
        <a:xfrm>
          <a:off x="0" y="0"/>
          <a:ext cx="0" cy="0"/>
          <a:chOff x="0" y="0"/>
          <a:chExt cx="0" cy="0"/>
        </a:xfrm>
      </p:grpSpPr>
      <p:sp>
        <p:nvSpPr>
          <p:cNvPr id="1275" name="Shape 127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276" name="Shape 127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77" name="Shape 12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10_Title Slide">
    <p:bg>
      <p:bgPr>
        <a:solidFill>
          <a:srgbClr val="E7E6E6"/>
        </a:solidFill>
        <a:effectLst/>
      </p:bgPr>
    </p:bg>
    <p:spTree>
      <p:nvGrpSpPr>
        <p:cNvPr id="1" name=""/>
        <p:cNvGrpSpPr/>
        <p:nvPr/>
      </p:nvGrpSpPr>
      <p:grpSpPr>
        <a:xfrm>
          <a:off x="0" y="0"/>
          <a:ext cx="0" cy="0"/>
          <a:chOff x="0" y="0"/>
          <a:chExt cx="0" cy="0"/>
        </a:xfrm>
      </p:grpSpPr>
      <p:sp>
        <p:nvSpPr>
          <p:cNvPr id="1284" name="Shape 128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285" name="Shape 128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286" name="Shape 12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27_Custom Layout">
    <p:bg>
      <p:bgPr>
        <a:solidFill>
          <a:srgbClr val="E7E6E6"/>
        </a:solidFill>
        <a:effectLst/>
      </p:bgPr>
    </p:bg>
    <p:spTree>
      <p:nvGrpSpPr>
        <p:cNvPr id="1" name=""/>
        <p:cNvGrpSpPr/>
        <p:nvPr/>
      </p:nvGrpSpPr>
      <p:grpSpPr>
        <a:xfrm>
          <a:off x="0" y="0"/>
          <a:ext cx="0" cy="0"/>
          <a:chOff x="0" y="0"/>
          <a:chExt cx="0" cy="0"/>
        </a:xfrm>
      </p:grpSpPr>
      <p:sp>
        <p:nvSpPr>
          <p:cNvPr id="1293" name="Shape 129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294" name="Shape 129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28_Custom Layout">
    <p:bg>
      <p:bgPr>
        <a:solidFill>
          <a:srgbClr val="E7E6E6"/>
        </a:solidFill>
        <a:effectLst/>
      </p:bgPr>
    </p:bg>
    <p:spTree>
      <p:nvGrpSpPr>
        <p:cNvPr id="1" name=""/>
        <p:cNvGrpSpPr/>
        <p:nvPr/>
      </p:nvGrpSpPr>
      <p:grpSpPr>
        <a:xfrm>
          <a:off x="0" y="0"/>
          <a:ext cx="0" cy="0"/>
          <a:chOff x="0" y="0"/>
          <a:chExt cx="0" cy="0"/>
        </a:xfrm>
      </p:grpSpPr>
      <p:sp>
        <p:nvSpPr>
          <p:cNvPr id="1301" name="Shape 130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02" name="Shape 130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29_Custom Layout">
    <p:bg>
      <p:bgPr>
        <a:solidFill>
          <a:srgbClr val="E7E6E6"/>
        </a:solidFill>
        <a:effectLst/>
      </p:bgPr>
    </p:bg>
    <p:spTree>
      <p:nvGrpSpPr>
        <p:cNvPr id="1" name=""/>
        <p:cNvGrpSpPr/>
        <p:nvPr/>
      </p:nvGrpSpPr>
      <p:grpSpPr>
        <a:xfrm>
          <a:off x="0" y="0"/>
          <a:ext cx="0" cy="0"/>
          <a:chOff x="0" y="0"/>
          <a:chExt cx="0" cy="0"/>
        </a:xfrm>
      </p:grpSpPr>
      <p:sp>
        <p:nvSpPr>
          <p:cNvPr id="1309" name="Shape 130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310" name="Shape 131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E7E6E6"/>
        </a:solidFill>
        <a:effectLst/>
      </p:bgPr>
    </p:bg>
    <p:spTree>
      <p:nvGrpSpPr>
        <p:cNvPr id="1" name=""/>
        <p:cNvGrpSpPr/>
        <p:nvPr/>
      </p:nvGrpSpPr>
      <p:grpSpPr>
        <a:xfrm>
          <a:off x="0" y="0"/>
          <a:ext cx="0" cy="0"/>
          <a:chOff x="0" y="0"/>
          <a:chExt cx="0" cy="0"/>
        </a:xfrm>
      </p:grpSpPr>
      <p:sp>
        <p:nvSpPr>
          <p:cNvPr id="1317" name="Shape 131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18" name="Shape 131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19" name="Shape 13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10_Section Header">
    <p:bg>
      <p:bgPr>
        <a:solidFill>
          <a:srgbClr val="E7E6E6"/>
        </a:solidFill>
        <a:effectLst/>
      </p:bgPr>
    </p:bg>
    <p:spTree>
      <p:nvGrpSpPr>
        <p:cNvPr id="1" name=""/>
        <p:cNvGrpSpPr/>
        <p:nvPr/>
      </p:nvGrpSpPr>
      <p:grpSpPr>
        <a:xfrm>
          <a:off x="0" y="0"/>
          <a:ext cx="0" cy="0"/>
          <a:chOff x="0" y="0"/>
          <a:chExt cx="0" cy="0"/>
        </a:xfrm>
      </p:grpSpPr>
      <p:sp>
        <p:nvSpPr>
          <p:cNvPr id="1326" name="Shape 132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327" name="Shape 132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28" name="Shape 13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10_Two Content">
    <p:bg>
      <p:bgPr>
        <a:solidFill>
          <a:srgbClr val="E7E6E6"/>
        </a:solidFill>
        <a:effectLst/>
      </p:bgPr>
    </p:bg>
    <p:spTree>
      <p:nvGrpSpPr>
        <p:cNvPr id="1" name=""/>
        <p:cNvGrpSpPr/>
        <p:nvPr/>
      </p:nvGrpSpPr>
      <p:grpSpPr>
        <a:xfrm>
          <a:off x="0" y="0"/>
          <a:ext cx="0" cy="0"/>
          <a:chOff x="0" y="0"/>
          <a:chExt cx="0" cy="0"/>
        </a:xfrm>
      </p:grpSpPr>
      <p:sp>
        <p:nvSpPr>
          <p:cNvPr id="1335" name="Shape 133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36" name="Shape 133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37" name="Shape 13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10_Comparison">
    <p:bg>
      <p:bgPr>
        <a:solidFill>
          <a:srgbClr val="E7E6E6"/>
        </a:solidFill>
        <a:effectLst/>
      </p:bgPr>
    </p:bg>
    <p:spTree>
      <p:nvGrpSpPr>
        <p:cNvPr id="1" name=""/>
        <p:cNvGrpSpPr/>
        <p:nvPr/>
      </p:nvGrpSpPr>
      <p:grpSpPr>
        <a:xfrm>
          <a:off x="0" y="0"/>
          <a:ext cx="0" cy="0"/>
          <a:chOff x="0" y="0"/>
          <a:chExt cx="0" cy="0"/>
        </a:xfrm>
      </p:grpSpPr>
      <p:sp>
        <p:nvSpPr>
          <p:cNvPr id="1344" name="Shape 134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45" name="Shape 134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346" name="Shape 134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347" name="Shape 13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328" name="Shape 32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9" name="Shape 3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10_Title Only">
    <p:bg>
      <p:bgPr>
        <a:solidFill>
          <a:srgbClr val="E7E6E6"/>
        </a:solidFill>
        <a:effectLst/>
      </p:bgPr>
    </p:bg>
    <p:spTree>
      <p:nvGrpSpPr>
        <p:cNvPr id="1" name=""/>
        <p:cNvGrpSpPr/>
        <p:nvPr/>
      </p:nvGrpSpPr>
      <p:grpSpPr>
        <a:xfrm>
          <a:off x="0" y="0"/>
          <a:ext cx="0" cy="0"/>
          <a:chOff x="0" y="0"/>
          <a:chExt cx="0" cy="0"/>
        </a:xfrm>
      </p:grpSpPr>
      <p:sp>
        <p:nvSpPr>
          <p:cNvPr id="1354" name="Shape 13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55" name="Shape 13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9_Blank">
    <p:bg>
      <p:bgPr>
        <a:solidFill>
          <a:srgbClr val="E7E6E6"/>
        </a:solidFill>
        <a:effectLst/>
      </p:bgPr>
    </p:bg>
    <p:spTree>
      <p:nvGrpSpPr>
        <p:cNvPr id="1" name=""/>
        <p:cNvGrpSpPr/>
        <p:nvPr/>
      </p:nvGrpSpPr>
      <p:grpSpPr>
        <a:xfrm>
          <a:off x="0" y="0"/>
          <a:ext cx="0" cy="0"/>
          <a:chOff x="0" y="0"/>
          <a:chExt cx="0" cy="0"/>
        </a:xfrm>
      </p:grpSpPr>
      <p:sp>
        <p:nvSpPr>
          <p:cNvPr id="1362" name="Shape 1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7_Blank 0">
    <p:bg>
      <p:bgPr>
        <a:solidFill>
          <a:srgbClr val="86754D"/>
        </a:solidFill>
        <a:effectLst/>
      </p:bgPr>
    </p:bg>
    <p:spTree>
      <p:nvGrpSpPr>
        <p:cNvPr id="1" name=""/>
        <p:cNvGrpSpPr/>
        <p:nvPr/>
      </p:nvGrpSpPr>
      <p:grpSpPr>
        <a:xfrm>
          <a:off x="0" y="0"/>
          <a:ext cx="0" cy="0"/>
          <a:chOff x="0" y="0"/>
          <a:chExt cx="0" cy="0"/>
        </a:xfrm>
      </p:grpSpPr>
      <p:sp>
        <p:nvSpPr>
          <p:cNvPr id="1369" name="Shape 136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rgbClr val="E7E6E6"/>
        </a:solidFill>
        <a:effectLst/>
      </p:bgPr>
    </p:bg>
    <p:spTree>
      <p:nvGrpSpPr>
        <p:cNvPr id="1" name=""/>
        <p:cNvGrpSpPr/>
        <p:nvPr/>
      </p:nvGrpSpPr>
      <p:grpSpPr>
        <a:xfrm>
          <a:off x="0" y="0"/>
          <a:ext cx="0" cy="0"/>
          <a:chOff x="0" y="0"/>
          <a:chExt cx="0" cy="0"/>
        </a:xfrm>
      </p:grpSpPr>
      <p:sp>
        <p:nvSpPr>
          <p:cNvPr id="1376" name="Shape 137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77" name="Shape 137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378" name="Shape 137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379" name="Shape 13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rgbClr val="E7E6E6"/>
        </a:solidFill>
        <a:effectLst/>
      </p:bgPr>
    </p:bg>
    <p:spTree>
      <p:nvGrpSpPr>
        <p:cNvPr id="1" name=""/>
        <p:cNvGrpSpPr/>
        <p:nvPr/>
      </p:nvGrpSpPr>
      <p:grpSpPr>
        <a:xfrm>
          <a:off x="0" y="0"/>
          <a:ext cx="0" cy="0"/>
          <a:chOff x="0" y="0"/>
          <a:chExt cx="0" cy="0"/>
        </a:xfrm>
      </p:grpSpPr>
      <p:sp>
        <p:nvSpPr>
          <p:cNvPr id="1386" name="Shape 138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387" name="Shape 138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388" name="Shape 138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389" name="Shape 13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10_Title and Vertical Text">
    <p:bg>
      <p:bgPr>
        <a:solidFill>
          <a:srgbClr val="E7E6E6"/>
        </a:solidFill>
        <a:effectLst/>
      </p:bgPr>
    </p:bg>
    <p:spTree>
      <p:nvGrpSpPr>
        <p:cNvPr id="1" name=""/>
        <p:cNvGrpSpPr/>
        <p:nvPr/>
      </p:nvGrpSpPr>
      <p:grpSpPr>
        <a:xfrm>
          <a:off x="0" y="0"/>
          <a:ext cx="0" cy="0"/>
          <a:chOff x="0" y="0"/>
          <a:chExt cx="0" cy="0"/>
        </a:xfrm>
      </p:grpSpPr>
      <p:sp>
        <p:nvSpPr>
          <p:cNvPr id="1396" name="Shape 139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397" name="Shape 139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98" name="Shape 139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10_Vertical Title and Text">
    <p:bg>
      <p:bgPr>
        <a:solidFill>
          <a:srgbClr val="E7E6E6"/>
        </a:solidFill>
        <a:effectLst/>
      </p:bgPr>
    </p:bg>
    <p:spTree>
      <p:nvGrpSpPr>
        <p:cNvPr id="1" name=""/>
        <p:cNvGrpSpPr/>
        <p:nvPr/>
      </p:nvGrpSpPr>
      <p:grpSpPr>
        <a:xfrm>
          <a:off x="0" y="0"/>
          <a:ext cx="0" cy="0"/>
          <a:chOff x="0" y="0"/>
          <a:chExt cx="0" cy="0"/>
        </a:xfrm>
      </p:grpSpPr>
      <p:sp>
        <p:nvSpPr>
          <p:cNvPr id="1405" name="Shape 140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406" name="Shape 140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07" name="Shape 14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11_Title Slide">
    <p:bg>
      <p:bgPr>
        <a:solidFill>
          <a:srgbClr val="E7E6E6"/>
        </a:solidFill>
        <a:effectLst/>
      </p:bgPr>
    </p:bg>
    <p:spTree>
      <p:nvGrpSpPr>
        <p:cNvPr id="1" name=""/>
        <p:cNvGrpSpPr/>
        <p:nvPr/>
      </p:nvGrpSpPr>
      <p:grpSpPr>
        <a:xfrm>
          <a:off x="0" y="0"/>
          <a:ext cx="0" cy="0"/>
          <a:chOff x="0" y="0"/>
          <a:chExt cx="0" cy="0"/>
        </a:xfrm>
      </p:grpSpPr>
      <p:sp>
        <p:nvSpPr>
          <p:cNvPr id="1414" name="Shape 141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415" name="Shape 141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416" name="Shape 1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30_Custom Layout">
    <p:bg>
      <p:bgPr>
        <a:solidFill>
          <a:srgbClr val="E7E6E6"/>
        </a:solidFill>
        <a:effectLst/>
      </p:bgPr>
    </p:bg>
    <p:spTree>
      <p:nvGrpSpPr>
        <p:cNvPr id="1" name=""/>
        <p:cNvGrpSpPr/>
        <p:nvPr/>
      </p:nvGrpSpPr>
      <p:grpSpPr>
        <a:xfrm>
          <a:off x="0" y="0"/>
          <a:ext cx="0" cy="0"/>
          <a:chOff x="0" y="0"/>
          <a:chExt cx="0" cy="0"/>
        </a:xfrm>
      </p:grpSpPr>
      <p:sp>
        <p:nvSpPr>
          <p:cNvPr id="1423" name="Shape 142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24" name="Shape 142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31_Custom Layout">
    <p:bg>
      <p:bgPr>
        <a:solidFill>
          <a:srgbClr val="E7E6E6"/>
        </a:solidFill>
        <a:effectLst/>
      </p:bgPr>
    </p:bg>
    <p:spTree>
      <p:nvGrpSpPr>
        <p:cNvPr id="1" name=""/>
        <p:cNvGrpSpPr/>
        <p:nvPr/>
      </p:nvGrpSpPr>
      <p:grpSpPr>
        <a:xfrm>
          <a:off x="0" y="0"/>
          <a:ext cx="0" cy="0"/>
          <a:chOff x="0" y="0"/>
          <a:chExt cx="0" cy="0"/>
        </a:xfrm>
      </p:grpSpPr>
      <p:sp>
        <p:nvSpPr>
          <p:cNvPr id="1431" name="Shape 143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32" name="Shape 143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336" name="Shape 3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32_Custom Layout">
    <p:bg>
      <p:bgPr>
        <a:solidFill>
          <a:srgbClr val="E7E6E6"/>
        </a:solidFill>
        <a:effectLst/>
      </p:bgPr>
    </p:bg>
    <p:spTree>
      <p:nvGrpSpPr>
        <p:cNvPr id="1" name=""/>
        <p:cNvGrpSpPr/>
        <p:nvPr/>
      </p:nvGrpSpPr>
      <p:grpSpPr>
        <a:xfrm>
          <a:off x="0" y="0"/>
          <a:ext cx="0" cy="0"/>
          <a:chOff x="0" y="0"/>
          <a:chExt cx="0" cy="0"/>
        </a:xfrm>
      </p:grpSpPr>
      <p:sp>
        <p:nvSpPr>
          <p:cNvPr id="1439" name="Shape 143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440" name="Shape 144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E7E6E6"/>
        </a:solidFill>
        <a:effectLst/>
      </p:bgPr>
    </p:bg>
    <p:spTree>
      <p:nvGrpSpPr>
        <p:cNvPr id="1" name=""/>
        <p:cNvGrpSpPr/>
        <p:nvPr/>
      </p:nvGrpSpPr>
      <p:grpSpPr>
        <a:xfrm>
          <a:off x="0" y="0"/>
          <a:ext cx="0" cy="0"/>
          <a:chOff x="0" y="0"/>
          <a:chExt cx="0" cy="0"/>
        </a:xfrm>
      </p:grpSpPr>
      <p:sp>
        <p:nvSpPr>
          <p:cNvPr id="1447" name="Shape 144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48" name="Shape 144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49" name="Shape 14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11_Section Header">
    <p:bg>
      <p:bgPr>
        <a:solidFill>
          <a:srgbClr val="E7E6E6"/>
        </a:solidFill>
        <a:effectLst/>
      </p:bgPr>
    </p:bg>
    <p:spTree>
      <p:nvGrpSpPr>
        <p:cNvPr id="1" name=""/>
        <p:cNvGrpSpPr/>
        <p:nvPr/>
      </p:nvGrpSpPr>
      <p:grpSpPr>
        <a:xfrm>
          <a:off x="0" y="0"/>
          <a:ext cx="0" cy="0"/>
          <a:chOff x="0" y="0"/>
          <a:chExt cx="0" cy="0"/>
        </a:xfrm>
      </p:grpSpPr>
      <p:sp>
        <p:nvSpPr>
          <p:cNvPr id="1456" name="Shape 145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457" name="Shape 145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58" name="Shape 14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11_Two Content">
    <p:bg>
      <p:bgPr>
        <a:solidFill>
          <a:srgbClr val="E7E6E6"/>
        </a:solidFill>
        <a:effectLst/>
      </p:bgPr>
    </p:bg>
    <p:spTree>
      <p:nvGrpSpPr>
        <p:cNvPr id="1" name=""/>
        <p:cNvGrpSpPr/>
        <p:nvPr/>
      </p:nvGrpSpPr>
      <p:grpSpPr>
        <a:xfrm>
          <a:off x="0" y="0"/>
          <a:ext cx="0" cy="0"/>
          <a:chOff x="0" y="0"/>
          <a:chExt cx="0" cy="0"/>
        </a:xfrm>
      </p:grpSpPr>
      <p:sp>
        <p:nvSpPr>
          <p:cNvPr id="1465" name="Shape 146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66" name="Shape 146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67" name="Shape 14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11_Comparison">
    <p:bg>
      <p:bgPr>
        <a:solidFill>
          <a:srgbClr val="E7E6E6"/>
        </a:solidFill>
        <a:effectLst/>
      </p:bgPr>
    </p:bg>
    <p:spTree>
      <p:nvGrpSpPr>
        <p:cNvPr id="1" name=""/>
        <p:cNvGrpSpPr/>
        <p:nvPr/>
      </p:nvGrpSpPr>
      <p:grpSpPr>
        <a:xfrm>
          <a:off x="0" y="0"/>
          <a:ext cx="0" cy="0"/>
          <a:chOff x="0" y="0"/>
          <a:chExt cx="0" cy="0"/>
        </a:xfrm>
      </p:grpSpPr>
      <p:sp>
        <p:nvSpPr>
          <p:cNvPr id="1474" name="Shape 147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75" name="Shape 147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476" name="Shape 147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477" name="Shape 14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11_Title Only">
    <p:bg>
      <p:bgPr>
        <a:solidFill>
          <a:srgbClr val="E7E6E6"/>
        </a:solidFill>
        <a:effectLst/>
      </p:bgPr>
    </p:bg>
    <p:spTree>
      <p:nvGrpSpPr>
        <p:cNvPr id="1" name=""/>
        <p:cNvGrpSpPr/>
        <p:nvPr/>
      </p:nvGrpSpPr>
      <p:grpSpPr>
        <a:xfrm>
          <a:off x="0" y="0"/>
          <a:ext cx="0" cy="0"/>
          <a:chOff x="0" y="0"/>
          <a:chExt cx="0" cy="0"/>
        </a:xfrm>
      </p:grpSpPr>
      <p:sp>
        <p:nvSpPr>
          <p:cNvPr id="1484" name="Shape 148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485" name="Shape 14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10_Blank">
    <p:bg>
      <p:bgPr>
        <a:solidFill>
          <a:srgbClr val="E7E6E6"/>
        </a:solidFill>
        <a:effectLst/>
      </p:bgPr>
    </p:bg>
    <p:spTree>
      <p:nvGrpSpPr>
        <p:cNvPr id="1" name=""/>
        <p:cNvGrpSpPr/>
        <p:nvPr/>
      </p:nvGrpSpPr>
      <p:grpSpPr>
        <a:xfrm>
          <a:off x="0" y="0"/>
          <a:ext cx="0" cy="0"/>
          <a:chOff x="0" y="0"/>
          <a:chExt cx="0" cy="0"/>
        </a:xfrm>
      </p:grpSpPr>
      <p:sp>
        <p:nvSpPr>
          <p:cNvPr id="1492" name="Shape 1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8_Blank 0">
    <p:bg>
      <p:bgPr>
        <a:solidFill>
          <a:srgbClr val="86754D"/>
        </a:solidFill>
        <a:effectLst/>
      </p:bgPr>
    </p:bg>
    <p:spTree>
      <p:nvGrpSpPr>
        <p:cNvPr id="1" name=""/>
        <p:cNvGrpSpPr/>
        <p:nvPr/>
      </p:nvGrpSpPr>
      <p:grpSpPr>
        <a:xfrm>
          <a:off x="0" y="0"/>
          <a:ext cx="0" cy="0"/>
          <a:chOff x="0" y="0"/>
          <a:chExt cx="0" cy="0"/>
        </a:xfrm>
      </p:grpSpPr>
      <p:sp>
        <p:nvSpPr>
          <p:cNvPr id="1499" name="Shape 149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rgbClr val="E7E6E6"/>
        </a:solidFill>
        <a:effectLst/>
      </p:bgPr>
    </p:bg>
    <p:spTree>
      <p:nvGrpSpPr>
        <p:cNvPr id="1" name=""/>
        <p:cNvGrpSpPr/>
        <p:nvPr/>
      </p:nvGrpSpPr>
      <p:grpSpPr>
        <a:xfrm>
          <a:off x="0" y="0"/>
          <a:ext cx="0" cy="0"/>
          <a:chOff x="0" y="0"/>
          <a:chExt cx="0" cy="0"/>
        </a:xfrm>
      </p:grpSpPr>
      <p:sp>
        <p:nvSpPr>
          <p:cNvPr id="1506" name="Shape 150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07" name="Shape 150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508" name="Shape 150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509" name="Shape 15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rgbClr val="E7E6E6"/>
        </a:solidFill>
        <a:effectLst/>
      </p:bgPr>
    </p:bg>
    <p:spTree>
      <p:nvGrpSpPr>
        <p:cNvPr id="1" name=""/>
        <p:cNvGrpSpPr/>
        <p:nvPr/>
      </p:nvGrpSpPr>
      <p:grpSpPr>
        <a:xfrm>
          <a:off x="0" y="0"/>
          <a:ext cx="0" cy="0"/>
          <a:chOff x="0" y="0"/>
          <a:chExt cx="0" cy="0"/>
        </a:xfrm>
      </p:grpSpPr>
      <p:sp>
        <p:nvSpPr>
          <p:cNvPr id="1516" name="Shape 151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517" name="Shape 151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518" name="Shape 151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519" name="Shape 15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343" name="Shape 3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 name="Shape 344"/>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5" name="Shape 345"/>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346" name="Shape 3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11_Title and Vertical Text">
    <p:bg>
      <p:bgPr>
        <a:solidFill>
          <a:srgbClr val="E7E6E6"/>
        </a:solidFill>
        <a:effectLst/>
      </p:bgPr>
    </p:bg>
    <p:spTree>
      <p:nvGrpSpPr>
        <p:cNvPr id="1" name=""/>
        <p:cNvGrpSpPr/>
        <p:nvPr/>
      </p:nvGrpSpPr>
      <p:grpSpPr>
        <a:xfrm>
          <a:off x="0" y="0"/>
          <a:ext cx="0" cy="0"/>
          <a:chOff x="0" y="0"/>
          <a:chExt cx="0" cy="0"/>
        </a:xfrm>
      </p:grpSpPr>
      <p:sp>
        <p:nvSpPr>
          <p:cNvPr id="1526" name="Shape 15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27" name="Shape 152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28" name="Shape 152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11_Vertical Title and Text">
    <p:bg>
      <p:bgPr>
        <a:solidFill>
          <a:srgbClr val="E7E6E6"/>
        </a:solidFill>
        <a:effectLst/>
      </p:bgPr>
    </p:bg>
    <p:spTree>
      <p:nvGrpSpPr>
        <p:cNvPr id="1" name=""/>
        <p:cNvGrpSpPr/>
        <p:nvPr/>
      </p:nvGrpSpPr>
      <p:grpSpPr>
        <a:xfrm>
          <a:off x="0" y="0"/>
          <a:ext cx="0" cy="0"/>
          <a:chOff x="0" y="0"/>
          <a:chExt cx="0" cy="0"/>
        </a:xfrm>
      </p:grpSpPr>
      <p:sp>
        <p:nvSpPr>
          <p:cNvPr id="1535" name="Shape 153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536" name="Shape 153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37" name="Shape 15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E7E6E6"/>
        </a:solidFill>
        <a:effectLst/>
      </p:bgPr>
    </p:bg>
    <p:spTree>
      <p:nvGrpSpPr>
        <p:cNvPr id="1" name=""/>
        <p:cNvGrpSpPr/>
        <p:nvPr/>
      </p:nvGrpSpPr>
      <p:grpSpPr>
        <a:xfrm>
          <a:off x="0" y="0"/>
          <a:ext cx="0" cy="0"/>
          <a:chOff x="0" y="0"/>
          <a:chExt cx="0" cy="0"/>
        </a:xfrm>
      </p:grpSpPr>
      <p:sp>
        <p:nvSpPr>
          <p:cNvPr id="1544" name="Shape 154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545" name="Shape 154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546" name="Shape 1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33_Custom Layout">
    <p:bg>
      <p:bgPr>
        <a:solidFill>
          <a:srgbClr val="E7E6E6"/>
        </a:solidFill>
        <a:effectLst/>
      </p:bgPr>
    </p:bg>
    <p:spTree>
      <p:nvGrpSpPr>
        <p:cNvPr id="1" name=""/>
        <p:cNvGrpSpPr/>
        <p:nvPr/>
      </p:nvGrpSpPr>
      <p:grpSpPr>
        <a:xfrm>
          <a:off x="0" y="0"/>
          <a:ext cx="0" cy="0"/>
          <a:chOff x="0" y="0"/>
          <a:chExt cx="0" cy="0"/>
        </a:xfrm>
      </p:grpSpPr>
      <p:sp>
        <p:nvSpPr>
          <p:cNvPr id="1553" name="Shape 155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54" name="Shape 155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34_Custom Layout">
    <p:bg>
      <p:bgPr>
        <a:solidFill>
          <a:srgbClr val="E7E6E6"/>
        </a:solidFill>
        <a:effectLst/>
      </p:bgPr>
    </p:bg>
    <p:spTree>
      <p:nvGrpSpPr>
        <p:cNvPr id="1" name=""/>
        <p:cNvGrpSpPr/>
        <p:nvPr/>
      </p:nvGrpSpPr>
      <p:grpSpPr>
        <a:xfrm>
          <a:off x="0" y="0"/>
          <a:ext cx="0" cy="0"/>
          <a:chOff x="0" y="0"/>
          <a:chExt cx="0" cy="0"/>
        </a:xfrm>
      </p:grpSpPr>
      <p:sp>
        <p:nvSpPr>
          <p:cNvPr id="1561" name="Shape 156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62" name="Shape 156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35_Custom Layout">
    <p:bg>
      <p:bgPr>
        <a:solidFill>
          <a:srgbClr val="E7E6E6"/>
        </a:solidFill>
        <a:effectLst/>
      </p:bgPr>
    </p:bg>
    <p:spTree>
      <p:nvGrpSpPr>
        <p:cNvPr id="1" name=""/>
        <p:cNvGrpSpPr/>
        <p:nvPr/>
      </p:nvGrpSpPr>
      <p:grpSpPr>
        <a:xfrm>
          <a:off x="0" y="0"/>
          <a:ext cx="0" cy="0"/>
          <a:chOff x="0" y="0"/>
          <a:chExt cx="0" cy="0"/>
        </a:xfrm>
      </p:grpSpPr>
      <p:sp>
        <p:nvSpPr>
          <p:cNvPr id="1569" name="Shape 156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570" name="Shape 157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E7E6E6"/>
        </a:solidFill>
        <a:effectLst/>
      </p:bgPr>
    </p:bg>
    <p:spTree>
      <p:nvGrpSpPr>
        <p:cNvPr id="1" name=""/>
        <p:cNvGrpSpPr/>
        <p:nvPr/>
      </p:nvGrpSpPr>
      <p:grpSpPr>
        <a:xfrm>
          <a:off x="0" y="0"/>
          <a:ext cx="0" cy="0"/>
          <a:chOff x="0" y="0"/>
          <a:chExt cx="0" cy="0"/>
        </a:xfrm>
      </p:grpSpPr>
      <p:sp>
        <p:nvSpPr>
          <p:cNvPr id="1577" name="Shape 1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78" name="Shape 1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79" name="Shape 1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12_Section Header">
    <p:bg>
      <p:bgPr>
        <a:solidFill>
          <a:srgbClr val="E7E6E6"/>
        </a:solidFill>
        <a:effectLst/>
      </p:bgPr>
    </p:bg>
    <p:spTree>
      <p:nvGrpSpPr>
        <p:cNvPr id="1" name=""/>
        <p:cNvGrpSpPr/>
        <p:nvPr/>
      </p:nvGrpSpPr>
      <p:grpSpPr>
        <a:xfrm>
          <a:off x="0" y="0"/>
          <a:ext cx="0" cy="0"/>
          <a:chOff x="0" y="0"/>
          <a:chExt cx="0" cy="0"/>
        </a:xfrm>
      </p:grpSpPr>
      <p:sp>
        <p:nvSpPr>
          <p:cNvPr id="1586" name="Shape 158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587" name="Shape 158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588" name="Shape 1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12_Two Content">
    <p:bg>
      <p:bgPr>
        <a:solidFill>
          <a:srgbClr val="E7E6E6"/>
        </a:solidFill>
        <a:effectLst/>
      </p:bgPr>
    </p:bg>
    <p:spTree>
      <p:nvGrpSpPr>
        <p:cNvPr id="1" name=""/>
        <p:cNvGrpSpPr/>
        <p:nvPr/>
      </p:nvGrpSpPr>
      <p:grpSpPr>
        <a:xfrm>
          <a:off x="0" y="0"/>
          <a:ext cx="0" cy="0"/>
          <a:chOff x="0" y="0"/>
          <a:chExt cx="0" cy="0"/>
        </a:xfrm>
      </p:grpSpPr>
      <p:sp>
        <p:nvSpPr>
          <p:cNvPr id="1595" name="Shape 159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596" name="Shape 159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597" name="Shape 15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12_Comparison">
    <p:bg>
      <p:bgPr>
        <a:solidFill>
          <a:srgbClr val="E7E6E6"/>
        </a:solidFill>
        <a:effectLst/>
      </p:bgPr>
    </p:bg>
    <p:spTree>
      <p:nvGrpSpPr>
        <p:cNvPr id="1" name=""/>
        <p:cNvGrpSpPr/>
        <p:nvPr/>
      </p:nvGrpSpPr>
      <p:grpSpPr>
        <a:xfrm>
          <a:off x="0" y="0"/>
          <a:ext cx="0" cy="0"/>
          <a:chOff x="0" y="0"/>
          <a:chExt cx="0" cy="0"/>
        </a:xfrm>
      </p:grpSpPr>
      <p:sp>
        <p:nvSpPr>
          <p:cNvPr id="1604" name="Shape 160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05" name="Shape 160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606" name="Shape 160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607" name="Shape 1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353" name="Shape 35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4" name="Shape 354"/>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355" name="Shape 355"/>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6" name="Shape 3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E7E6E6"/>
        </a:solidFill>
        <a:effectLst/>
      </p:bgPr>
    </p:bg>
    <p:spTree>
      <p:nvGrpSpPr>
        <p:cNvPr id="1" name=""/>
        <p:cNvGrpSpPr/>
        <p:nvPr/>
      </p:nvGrpSpPr>
      <p:grpSpPr>
        <a:xfrm>
          <a:off x="0" y="0"/>
          <a:ext cx="0" cy="0"/>
          <a:chOff x="0" y="0"/>
          <a:chExt cx="0" cy="0"/>
        </a:xfrm>
      </p:grpSpPr>
      <p:sp>
        <p:nvSpPr>
          <p:cNvPr id="1614" name="Shape 16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15" name="Shape 16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11_Blank">
    <p:bg>
      <p:bgPr>
        <a:solidFill>
          <a:srgbClr val="E7E6E6"/>
        </a:solidFill>
        <a:effectLst/>
      </p:bgPr>
    </p:bg>
    <p:spTree>
      <p:nvGrpSpPr>
        <p:cNvPr id="1" name=""/>
        <p:cNvGrpSpPr/>
        <p:nvPr/>
      </p:nvGrpSpPr>
      <p:grpSpPr>
        <a:xfrm>
          <a:off x="0" y="0"/>
          <a:ext cx="0" cy="0"/>
          <a:chOff x="0" y="0"/>
          <a:chExt cx="0" cy="0"/>
        </a:xfrm>
      </p:grpSpPr>
      <p:sp>
        <p:nvSpPr>
          <p:cNvPr id="1622" name="Shape 1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9_Blank 0">
    <p:bg>
      <p:bgPr>
        <a:solidFill>
          <a:srgbClr val="86754D"/>
        </a:solidFill>
        <a:effectLst/>
      </p:bgPr>
    </p:bg>
    <p:spTree>
      <p:nvGrpSpPr>
        <p:cNvPr id="1" name=""/>
        <p:cNvGrpSpPr/>
        <p:nvPr/>
      </p:nvGrpSpPr>
      <p:grpSpPr>
        <a:xfrm>
          <a:off x="0" y="0"/>
          <a:ext cx="0" cy="0"/>
          <a:chOff x="0" y="0"/>
          <a:chExt cx="0" cy="0"/>
        </a:xfrm>
      </p:grpSpPr>
      <p:sp>
        <p:nvSpPr>
          <p:cNvPr id="1629" name="Shape 162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12_Content with Caption">
    <p:bg>
      <p:bgPr>
        <a:solidFill>
          <a:srgbClr val="E7E6E6"/>
        </a:solidFill>
        <a:effectLst/>
      </p:bgPr>
    </p:bg>
    <p:spTree>
      <p:nvGrpSpPr>
        <p:cNvPr id="1" name=""/>
        <p:cNvGrpSpPr/>
        <p:nvPr/>
      </p:nvGrpSpPr>
      <p:grpSpPr>
        <a:xfrm>
          <a:off x="0" y="0"/>
          <a:ext cx="0" cy="0"/>
          <a:chOff x="0" y="0"/>
          <a:chExt cx="0" cy="0"/>
        </a:xfrm>
      </p:grpSpPr>
      <p:sp>
        <p:nvSpPr>
          <p:cNvPr id="1636" name="Shape 163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37" name="Shape 1637"/>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638" name="Shape 1638"/>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639" name="Shape 163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12_Picture with Caption">
    <p:bg>
      <p:bgPr>
        <a:solidFill>
          <a:srgbClr val="E7E6E6"/>
        </a:solidFill>
        <a:effectLst/>
      </p:bgPr>
    </p:bg>
    <p:spTree>
      <p:nvGrpSpPr>
        <p:cNvPr id="1" name=""/>
        <p:cNvGrpSpPr/>
        <p:nvPr/>
      </p:nvGrpSpPr>
      <p:grpSpPr>
        <a:xfrm>
          <a:off x="0" y="0"/>
          <a:ext cx="0" cy="0"/>
          <a:chOff x="0" y="0"/>
          <a:chExt cx="0" cy="0"/>
        </a:xfrm>
      </p:grpSpPr>
      <p:sp>
        <p:nvSpPr>
          <p:cNvPr id="1646" name="Shape 1646"/>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647" name="Shape 1647"/>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648" name="Shape 1648"/>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649" name="Shape 16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12_Title and Vertical Text">
    <p:bg>
      <p:bgPr>
        <a:solidFill>
          <a:srgbClr val="E7E6E6"/>
        </a:solidFill>
        <a:effectLst/>
      </p:bgPr>
    </p:bg>
    <p:spTree>
      <p:nvGrpSpPr>
        <p:cNvPr id="1" name=""/>
        <p:cNvGrpSpPr/>
        <p:nvPr/>
      </p:nvGrpSpPr>
      <p:grpSpPr>
        <a:xfrm>
          <a:off x="0" y="0"/>
          <a:ext cx="0" cy="0"/>
          <a:chOff x="0" y="0"/>
          <a:chExt cx="0" cy="0"/>
        </a:xfrm>
      </p:grpSpPr>
      <p:sp>
        <p:nvSpPr>
          <p:cNvPr id="1656" name="Shape 165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657" name="Shape 1657"/>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58" name="Shape 165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12_Vertical Title and Text">
    <p:bg>
      <p:bgPr>
        <a:solidFill>
          <a:srgbClr val="E7E6E6"/>
        </a:solidFill>
        <a:effectLst/>
      </p:bgPr>
    </p:bg>
    <p:spTree>
      <p:nvGrpSpPr>
        <p:cNvPr id="1" name=""/>
        <p:cNvGrpSpPr/>
        <p:nvPr/>
      </p:nvGrpSpPr>
      <p:grpSpPr>
        <a:xfrm>
          <a:off x="0" y="0"/>
          <a:ext cx="0" cy="0"/>
          <a:chOff x="0" y="0"/>
          <a:chExt cx="0" cy="0"/>
        </a:xfrm>
      </p:grpSpPr>
      <p:sp>
        <p:nvSpPr>
          <p:cNvPr id="1665" name="Shape 1665"/>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666" name="Shape 1666"/>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667" name="Shape 16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13_Title Slide">
    <p:bg>
      <p:bgPr>
        <a:solidFill>
          <a:srgbClr val="E7E6E6"/>
        </a:solidFill>
        <a:effectLst/>
      </p:bgPr>
    </p:bg>
    <p:spTree>
      <p:nvGrpSpPr>
        <p:cNvPr id="1" name=""/>
        <p:cNvGrpSpPr/>
        <p:nvPr/>
      </p:nvGrpSpPr>
      <p:grpSpPr>
        <a:xfrm>
          <a:off x="0" y="0"/>
          <a:ext cx="0" cy="0"/>
          <a:chOff x="0" y="0"/>
          <a:chExt cx="0" cy="0"/>
        </a:xfrm>
      </p:grpSpPr>
      <p:sp>
        <p:nvSpPr>
          <p:cNvPr id="1674" name="Shape 1674"/>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675" name="Shape 1675"/>
          <p:cNvSpPr>
            <a:spLocks noGrp="1"/>
          </p:cNvSpPr>
          <p:nvPr>
            <p:ph type="body" sz="quarter" idx="1"/>
          </p:nvPr>
        </p:nvSpPr>
        <p:spPr>
          <a:xfrm>
            <a:off x="1524093" y="3602135"/>
            <a:ext cx="9144004" cy="1655768"/>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676" name="Shape 1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36_Custom Layout">
    <p:bg>
      <p:bgPr>
        <a:solidFill>
          <a:srgbClr val="E7E6E6"/>
        </a:solidFill>
        <a:effectLst/>
      </p:bgPr>
    </p:bg>
    <p:spTree>
      <p:nvGrpSpPr>
        <p:cNvPr id="1" name=""/>
        <p:cNvGrpSpPr/>
        <p:nvPr/>
      </p:nvGrpSpPr>
      <p:grpSpPr>
        <a:xfrm>
          <a:off x="0" y="0"/>
          <a:ext cx="0" cy="0"/>
          <a:chOff x="0" y="0"/>
          <a:chExt cx="0" cy="0"/>
        </a:xfrm>
      </p:grpSpPr>
      <p:sp>
        <p:nvSpPr>
          <p:cNvPr id="1683" name="Shape 1683"/>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684" name="Shape 168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37_Custom Layout">
    <p:bg>
      <p:bgPr>
        <a:solidFill>
          <a:srgbClr val="E7E6E6"/>
        </a:solidFill>
        <a:effectLst/>
      </p:bgPr>
    </p:bg>
    <p:spTree>
      <p:nvGrpSpPr>
        <p:cNvPr id="1" name=""/>
        <p:cNvGrpSpPr/>
        <p:nvPr/>
      </p:nvGrpSpPr>
      <p:grpSpPr>
        <a:xfrm>
          <a:off x="0" y="0"/>
          <a:ext cx="0" cy="0"/>
          <a:chOff x="0" y="0"/>
          <a:chExt cx="0" cy="0"/>
        </a:xfrm>
      </p:grpSpPr>
      <p:sp>
        <p:nvSpPr>
          <p:cNvPr id="1691" name="Shape 1691"/>
          <p:cNvSpPr/>
          <p:nvPr/>
        </p:nvSpPr>
        <p:spPr>
          <a:xfrm flipH="1">
            <a:off x="91" y="0"/>
            <a:ext cx="12192006"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692" name="Shape 169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609829" y="1535115"/>
            <a:ext cx="5386919" cy="639765"/>
          </a:xfrm>
          <a:prstGeom prst="rect">
            <a:avLst/>
          </a:prstGeom>
        </p:spPr>
        <p:txBody>
          <a:bodyPr anchor="b"/>
          <a:lstStyle>
            <a:lvl1pPr marL="0" indent="0">
              <a:spcBef>
                <a:spcPts val="700"/>
              </a:spcBef>
              <a:buSzTx/>
              <a:buFontTx/>
              <a:buNone/>
              <a:defRPr sz="3200" b="1"/>
            </a:lvl1pPr>
            <a:lvl2pPr marL="938792" indent="-329399">
              <a:spcBef>
                <a:spcPts val="700"/>
              </a:spcBef>
              <a:buFontTx/>
              <a:defRPr sz="3200" b="1"/>
            </a:lvl2pPr>
            <a:lvl3pPr marL="1523468" indent="-304687">
              <a:spcBef>
                <a:spcPts val="700"/>
              </a:spcBef>
              <a:buFontTx/>
              <a:defRPr sz="3200" b="1"/>
            </a:lvl3pPr>
            <a:lvl4pPr marL="2189276" indent="-361111">
              <a:spcBef>
                <a:spcPts val="700"/>
              </a:spcBef>
              <a:buFontTx/>
              <a:defRPr sz="3200" b="1"/>
            </a:lvl4pPr>
            <a:lvl5pPr marL="2798669" indent="-361111">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193387" y="1535115"/>
            <a:ext cx="5389035" cy="639765"/>
          </a:xfrm>
          <a:prstGeom prst="rect">
            <a:avLst/>
          </a:prstGeom>
        </p:spPr>
        <p:txBody>
          <a:bodyPr anchor="b"/>
          <a:lstStyle/>
          <a:p>
            <a:pPr marL="329064" indent="-329064" defTabSz="658368">
              <a:spcBef>
                <a:spcPts val="700"/>
              </a:spcBef>
              <a:defRPr sz="3096"/>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363" name="Shape 3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64" name="Shape 36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65" name="Shape 3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38_Custom Layout">
    <p:bg>
      <p:bgPr>
        <a:solidFill>
          <a:srgbClr val="E7E6E6"/>
        </a:solidFill>
        <a:effectLst/>
      </p:bgPr>
    </p:bg>
    <p:spTree>
      <p:nvGrpSpPr>
        <p:cNvPr id="1" name=""/>
        <p:cNvGrpSpPr/>
        <p:nvPr/>
      </p:nvGrpSpPr>
      <p:grpSpPr>
        <a:xfrm>
          <a:off x="0" y="0"/>
          <a:ext cx="0" cy="0"/>
          <a:chOff x="0" y="0"/>
          <a:chExt cx="0" cy="0"/>
        </a:xfrm>
      </p:grpSpPr>
      <p:sp>
        <p:nvSpPr>
          <p:cNvPr id="1699" name="Shape 1699"/>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700" name="Shape 170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13_Title and Content">
    <p:bg>
      <p:bgPr>
        <a:solidFill>
          <a:srgbClr val="E7E6E6"/>
        </a:solidFill>
        <a:effectLst/>
      </p:bgPr>
    </p:bg>
    <p:spTree>
      <p:nvGrpSpPr>
        <p:cNvPr id="1" name=""/>
        <p:cNvGrpSpPr/>
        <p:nvPr/>
      </p:nvGrpSpPr>
      <p:grpSpPr>
        <a:xfrm>
          <a:off x="0" y="0"/>
          <a:ext cx="0" cy="0"/>
          <a:chOff x="0" y="0"/>
          <a:chExt cx="0" cy="0"/>
        </a:xfrm>
      </p:grpSpPr>
      <p:sp>
        <p:nvSpPr>
          <p:cNvPr id="1707" name="Shape 17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08" name="Shape 170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09" name="Shape 17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E7E6E6"/>
        </a:solidFill>
        <a:effectLst/>
      </p:bgPr>
    </p:bg>
    <p:spTree>
      <p:nvGrpSpPr>
        <p:cNvPr id="1" name=""/>
        <p:cNvGrpSpPr/>
        <p:nvPr/>
      </p:nvGrpSpPr>
      <p:grpSpPr>
        <a:xfrm>
          <a:off x="0" y="0"/>
          <a:ext cx="0" cy="0"/>
          <a:chOff x="0" y="0"/>
          <a:chExt cx="0" cy="0"/>
        </a:xfrm>
      </p:grpSpPr>
      <p:sp>
        <p:nvSpPr>
          <p:cNvPr id="1716" name="Shape 1716"/>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717" name="Shape 1717"/>
          <p:cNvSpPr>
            <a:spLocks noGrp="1"/>
          </p:cNvSpPr>
          <p:nvPr>
            <p:ph type="body" sz="quarter" idx="1"/>
          </p:nvPr>
        </p:nvSpPr>
        <p:spPr>
          <a:xfrm>
            <a:off x="831849" y="4589655"/>
            <a:ext cx="10515601" cy="1500192"/>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hape 171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E7E6E6"/>
        </a:solidFill>
        <a:effectLst/>
      </p:bgPr>
    </p:bg>
    <p:spTree>
      <p:nvGrpSpPr>
        <p:cNvPr id="1" name=""/>
        <p:cNvGrpSpPr/>
        <p:nvPr/>
      </p:nvGrpSpPr>
      <p:grpSpPr>
        <a:xfrm>
          <a:off x="0" y="0"/>
          <a:ext cx="0" cy="0"/>
          <a:chOff x="0" y="0"/>
          <a:chExt cx="0" cy="0"/>
        </a:xfrm>
      </p:grpSpPr>
      <p:sp>
        <p:nvSpPr>
          <p:cNvPr id="1725" name="Shape 172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26" name="Shape 1726"/>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27" name="Shape 17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E7E6E6"/>
        </a:solidFill>
        <a:effectLst/>
      </p:bgPr>
    </p:bg>
    <p:spTree>
      <p:nvGrpSpPr>
        <p:cNvPr id="1" name=""/>
        <p:cNvGrpSpPr/>
        <p:nvPr/>
      </p:nvGrpSpPr>
      <p:grpSpPr>
        <a:xfrm>
          <a:off x="0" y="0"/>
          <a:ext cx="0" cy="0"/>
          <a:chOff x="0" y="0"/>
          <a:chExt cx="0" cy="0"/>
        </a:xfrm>
      </p:grpSpPr>
      <p:sp>
        <p:nvSpPr>
          <p:cNvPr id="1734" name="Shape 1734"/>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35" name="Shape 1735"/>
          <p:cNvSpPr>
            <a:spLocks noGrp="1"/>
          </p:cNvSpPr>
          <p:nvPr>
            <p:ph type="body" sz="quarter" idx="1"/>
          </p:nvPr>
        </p:nvSpPr>
        <p:spPr>
          <a:xfrm>
            <a:off x="839883" y="1681163"/>
            <a:ext cx="5157788" cy="823917"/>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736" name="Shape 1736"/>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737" name="Shape 17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E7E6E6"/>
        </a:solidFill>
        <a:effectLst/>
      </p:bgPr>
    </p:bg>
    <p:spTree>
      <p:nvGrpSpPr>
        <p:cNvPr id="1" name=""/>
        <p:cNvGrpSpPr/>
        <p:nvPr/>
      </p:nvGrpSpPr>
      <p:grpSpPr>
        <a:xfrm>
          <a:off x="0" y="0"/>
          <a:ext cx="0" cy="0"/>
          <a:chOff x="0" y="0"/>
          <a:chExt cx="0" cy="0"/>
        </a:xfrm>
      </p:grpSpPr>
      <p:sp>
        <p:nvSpPr>
          <p:cNvPr id="1744" name="Shape 17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45" name="Shape 17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E7E6E6"/>
        </a:solidFill>
        <a:effectLst/>
      </p:bgPr>
    </p:bg>
    <p:spTree>
      <p:nvGrpSpPr>
        <p:cNvPr id="1" name=""/>
        <p:cNvGrpSpPr/>
        <p:nvPr/>
      </p:nvGrpSpPr>
      <p:grpSpPr>
        <a:xfrm>
          <a:off x="0" y="0"/>
          <a:ext cx="0" cy="0"/>
          <a:chOff x="0" y="0"/>
          <a:chExt cx="0" cy="0"/>
        </a:xfrm>
      </p:grpSpPr>
      <p:sp>
        <p:nvSpPr>
          <p:cNvPr id="1752" name="Shape 1752"/>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53" name="Shape 1753"/>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754" name="Shape 1754"/>
          <p:cNvSpPr>
            <a:spLocks noGrp="1"/>
          </p:cNvSpPr>
          <p:nvPr>
            <p:ph type="body" sz="quarter" idx="13"/>
          </p:nvPr>
        </p:nvSpPr>
        <p:spPr>
          <a:xfrm>
            <a:off x="839884" y="2057400"/>
            <a:ext cx="3932241" cy="3811591"/>
          </a:xfrm>
          <a:prstGeom prst="rect">
            <a:avLst/>
          </a:prstGeom>
        </p:spPr>
        <p:txBody>
          <a:bodyPr lIns="45718" tIns="45718" rIns="45718" bIns="45718"/>
          <a:lstStyle/>
          <a:p>
            <a:endParaRPr/>
          </a:p>
        </p:txBody>
      </p:sp>
      <p:sp>
        <p:nvSpPr>
          <p:cNvPr id="1755" name="Shape 1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E7E6E6"/>
        </a:solidFill>
        <a:effectLst/>
      </p:bgPr>
    </p:bg>
    <p:spTree>
      <p:nvGrpSpPr>
        <p:cNvPr id="1" name=""/>
        <p:cNvGrpSpPr/>
        <p:nvPr/>
      </p:nvGrpSpPr>
      <p:grpSpPr>
        <a:xfrm>
          <a:off x="0" y="0"/>
          <a:ext cx="0" cy="0"/>
          <a:chOff x="0" y="0"/>
          <a:chExt cx="0" cy="0"/>
        </a:xfrm>
      </p:grpSpPr>
      <p:sp>
        <p:nvSpPr>
          <p:cNvPr id="1762" name="Shape 1762"/>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1763" name="Shape 1763"/>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1764" name="Shape 1764"/>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1765" name="Shape 17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13_Title and Vertical Text">
    <p:bg>
      <p:bgPr>
        <a:solidFill>
          <a:srgbClr val="E7E6E6"/>
        </a:solidFill>
        <a:effectLst/>
      </p:bgPr>
    </p:bg>
    <p:spTree>
      <p:nvGrpSpPr>
        <p:cNvPr id="1" name=""/>
        <p:cNvGrpSpPr/>
        <p:nvPr/>
      </p:nvGrpSpPr>
      <p:grpSpPr>
        <a:xfrm>
          <a:off x="0" y="0"/>
          <a:ext cx="0" cy="0"/>
          <a:chOff x="0" y="0"/>
          <a:chExt cx="0" cy="0"/>
        </a:xfrm>
      </p:grpSpPr>
      <p:sp>
        <p:nvSpPr>
          <p:cNvPr id="1772" name="Shape 177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773" name="Shape 177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74" name="Shape 17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13_Vertical Title and Text">
    <p:bg>
      <p:bgPr>
        <a:solidFill>
          <a:srgbClr val="E7E6E6"/>
        </a:solidFill>
        <a:effectLst/>
      </p:bgPr>
    </p:bg>
    <p:spTree>
      <p:nvGrpSpPr>
        <p:cNvPr id="1" name=""/>
        <p:cNvGrpSpPr/>
        <p:nvPr/>
      </p:nvGrpSpPr>
      <p:grpSpPr>
        <a:xfrm>
          <a:off x="0" y="0"/>
          <a:ext cx="0" cy="0"/>
          <a:chOff x="0" y="0"/>
          <a:chExt cx="0" cy="0"/>
        </a:xfrm>
      </p:grpSpPr>
      <p:sp>
        <p:nvSpPr>
          <p:cNvPr id="1781" name="Shape 1781"/>
          <p:cNvSpPr>
            <a:spLocks noGrp="1"/>
          </p:cNvSpPr>
          <p:nvPr>
            <p:ph type="title"/>
          </p:nvPr>
        </p:nvSpPr>
        <p:spPr>
          <a:xfrm>
            <a:off x="8724902" y="365241"/>
            <a:ext cx="2628905"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1782" name="Shape 1782"/>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783" name="Shape 17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372" name="Shape 372"/>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73" name="Shape 37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74" name="Shape 3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14_Comparison">
    <p:spTree>
      <p:nvGrpSpPr>
        <p:cNvPr id="1" name=""/>
        <p:cNvGrpSpPr/>
        <p:nvPr/>
      </p:nvGrpSpPr>
      <p:grpSpPr>
        <a:xfrm>
          <a:off x="0" y="0"/>
          <a:ext cx="0" cy="0"/>
          <a:chOff x="0" y="0"/>
          <a:chExt cx="0" cy="0"/>
        </a:xfrm>
      </p:grpSpPr>
      <p:pic>
        <p:nvPicPr>
          <p:cNvPr id="1790" name="image1.png" descr="Untitled-2.png"/>
          <p:cNvPicPr>
            <a:picLocks noChangeAspect="1"/>
          </p:cNvPicPr>
          <p:nvPr/>
        </p:nvPicPr>
        <p:blipFill>
          <a:blip r:embed="rId2">
            <a:extLst/>
          </a:blip>
          <a:stretch>
            <a:fillRect/>
          </a:stretch>
        </p:blipFill>
        <p:spPr>
          <a:xfrm>
            <a:off x="-3" y="6252462"/>
            <a:ext cx="12192005" cy="605543"/>
          </a:xfrm>
          <a:prstGeom prst="rect">
            <a:avLst/>
          </a:prstGeom>
          <a:ln w="12700">
            <a:miter lim="400000"/>
          </a:ln>
        </p:spPr>
      </p:pic>
      <p:sp>
        <p:nvSpPr>
          <p:cNvPr id="1791" name="Shape 1791"/>
          <p:cNvSpPr>
            <a:spLocks noGrp="1"/>
          </p:cNvSpPr>
          <p:nvPr>
            <p:ph type="title"/>
          </p:nvPr>
        </p:nvSpPr>
        <p:spPr>
          <a:xfrm>
            <a:off x="609598" y="256810"/>
            <a:ext cx="10972804" cy="1178659"/>
          </a:xfrm>
          <a:prstGeom prst="rect">
            <a:avLst/>
          </a:prstGeom>
        </p:spPr>
        <p:txBody>
          <a:bodyPr lIns="60955" tIns="60955" rIns="60955" bIns="60955"/>
          <a:lstStyle>
            <a:lvl1pPr defTabSz="1219200">
              <a:defRPr sz="5800">
                <a:solidFill>
                  <a:srgbClr val="191227"/>
                </a:solidFill>
              </a:defRPr>
            </a:lvl1pPr>
          </a:lstStyle>
          <a:p>
            <a:r>
              <a:t>Title Text</a:t>
            </a:r>
          </a:p>
        </p:txBody>
      </p:sp>
      <p:sp>
        <p:nvSpPr>
          <p:cNvPr id="1792" name="Shape 1792"/>
          <p:cNvSpPr>
            <a:spLocks noGrp="1"/>
          </p:cNvSpPr>
          <p:nvPr>
            <p:ph type="body" sz="quarter" idx="1"/>
          </p:nvPr>
        </p:nvSpPr>
        <p:spPr>
          <a:xfrm>
            <a:off x="609598" y="1435464"/>
            <a:ext cx="5386922" cy="739416"/>
          </a:xfrm>
          <a:prstGeom prst="rect">
            <a:avLst/>
          </a:prstGeom>
        </p:spPr>
        <p:txBody>
          <a:bodyPr lIns="60955" tIns="60955" rIns="60955" bIns="60955"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1793" name="Shape 1793"/>
          <p:cNvSpPr>
            <a:spLocks noGrp="1"/>
          </p:cNvSpPr>
          <p:nvPr>
            <p:ph type="sldNum" sz="quarter" idx="2"/>
          </p:nvPr>
        </p:nvSpPr>
        <p:spPr>
          <a:xfrm>
            <a:off x="8737600" y="6356351"/>
            <a:ext cx="439411" cy="528311"/>
          </a:xfrm>
          <a:prstGeom prst="rect">
            <a:avLst/>
          </a:prstGeom>
        </p:spPr>
        <p:txBody>
          <a:bodyPr lIns="60955" tIns="60955" rIns="60955" bIns="60955" anchor="t"/>
          <a:lstStyle>
            <a:lvl1pPr algn="l" defTabSz="609600">
              <a:defRPr sz="24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2_Title and Content 0">
    <p:bg>
      <p:bgPr>
        <a:solidFill>
          <a:srgbClr val="E7E6E6"/>
        </a:solidFill>
        <a:effectLst/>
      </p:bgPr>
    </p:bg>
    <p:spTree>
      <p:nvGrpSpPr>
        <p:cNvPr id="1" name=""/>
        <p:cNvGrpSpPr/>
        <p:nvPr/>
      </p:nvGrpSpPr>
      <p:grpSpPr>
        <a:xfrm>
          <a:off x="0" y="0"/>
          <a:ext cx="0" cy="0"/>
          <a:chOff x="0" y="0"/>
          <a:chExt cx="0" cy="0"/>
        </a:xfrm>
      </p:grpSpPr>
      <p:sp>
        <p:nvSpPr>
          <p:cNvPr id="1800" name="Shape 180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801" name="Shape 180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802" name="Shape 18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809" name="Shape 1809"/>
          <p:cNvSpPr>
            <a:spLocks noGrp="1"/>
          </p:cNvSpPr>
          <p:nvPr>
            <p:ph type="title"/>
          </p:nvPr>
        </p:nvSpPr>
        <p:spPr>
          <a:xfrm>
            <a:off x="914627" y="2130903"/>
            <a:ext cx="10363204" cy="1470029"/>
          </a:xfrm>
          <a:prstGeom prst="rect">
            <a:avLst/>
          </a:prstGeom>
        </p:spPr>
        <p:txBody>
          <a:bodyPr/>
          <a:lstStyle/>
          <a:p>
            <a:r>
              <a:t>Title Text</a:t>
            </a:r>
          </a:p>
        </p:txBody>
      </p:sp>
      <p:sp>
        <p:nvSpPr>
          <p:cNvPr id="1810" name="Shape 1810"/>
          <p:cNvSpPr>
            <a:spLocks noGrp="1"/>
          </p:cNvSpPr>
          <p:nvPr>
            <p:ph type="body" sz="quarter" idx="1"/>
          </p:nvPr>
        </p:nvSpPr>
        <p:spPr>
          <a:xfrm>
            <a:off x="1828818" y="3886200"/>
            <a:ext cx="8534401" cy="1752600"/>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11" name="Shape 1811"/>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14_Title and Content">
    <p:spTree>
      <p:nvGrpSpPr>
        <p:cNvPr id="1" name=""/>
        <p:cNvGrpSpPr/>
        <p:nvPr/>
      </p:nvGrpSpPr>
      <p:grpSpPr>
        <a:xfrm>
          <a:off x="0" y="0"/>
          <a:ext cx="0" cy="0"/>
          <a:chOff x="0" y="0"/>
          <a:chExt cx="0" cy="0"/>
        </a:xfrm>
      </p:grpSpPr>
      <p:sp>
        <p:nvSpPr>
          <p:cNvPr id="1818" name="Shape 1818"/>
          <p:cNvSpPr>
            <a:spLocks noGrp="1"/>
          </p:cNvSpPr>
          <p:nvPr>
            <p:ph type="title"/>
          </p:nvPr>
        </p:nvSpPr>
        <p:spPr>
          <a:prstGeom prst="rect">
            <a:avLst/>
          </a:prstGeom>
        </p:spPr>
        <p:txBody>
          <a:bodyPr/>
          <a:lstStyle/>
          <a:p>
            <a:r>
              <a:t>Title Text</a:t>
            </a:r>
          </a:p>
        </p:txBody>
      </p:sp>
      <p:sp>
        <p:nvSpPr>
          <p:cNvPr id="1819" name="Shape 181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20" name="Shape 1820"/>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1827" name="Shape 1827"/>
          <p:cNvSpPr>
            <a:spLocks noGrp="1"/>
          </p:cNvSpPr>
          <p:nvPr>
            <p:ph type="title"/>
          </p:nvPr>
        </p:nvSpPr>
        <p:spPr>
          <a:xfrm>
            <a:off x="963084" y="4407363"/>
            <a:ext cx="10363201" cy="1362079"/>
          </a:xfrm>
          <a:prstGeom prst="rect">
            <a:avLst/>
          </a:prstGeom>
        </p:spPr>
        <p:txBody>
          <a:bodyPr anchor="t"/>
          <a:lstStyle>
            <a:lvl1pPr algn="l">
              <a:defRPr sz="5300" b="1" cap="all"/>
            </a:lvl1pPr>
          </a:lstStyle>
          <a:p>
            <a:r>
              <a:t>Title Text</a:t>
            </a:r>
          </a:p>
        </p:txBody>
      </p:sp>
      <p:sp>
        <p:nvSpPr>
          <p:cNvPr id="1828" name="Shape 1828"/>
          <p:cNvSpPr>
            <a:spLocks noGrp="1"/>
          </p:cNvSpPr>
          <p:nvPr>
            <p:ph type="body" sz="quarter" idx="1"/>
          </p:nvPr>
        </p:nvSpPr>
        <p:spPr>
          <a:xfrm>
            <a:off x="963084" y="2906713"/>
            <a:ext cx="10363201" cy="1500191"/>
          </a:xfrm>
          <a:prstGeom prst="rect">
            <a:avLst/>
          </a:prstGeom>
        </p:spPr>
        <p:txBody>
          <a:bodyPr anchor="b"/>
          <a:lstStyle>
            <a:lvl1pPr marL="0" indent="0">
              <a:spcBef>
                <a:spcPts val="600"/>
              </a:spcBef>
              <a:buSzTx/>
              <a:buFontTx/>
              <a:buNone/>
              <a:defRPr sz="2700">
                <a:solidFill>
                  <a:srgbClr val="888888"/>
                </a:solidFill>
              </a:defRPr>
            </a:lvl1pPr>
            <a:lvl2pPr marL="887324" indent="-277931">
              <a:spcBef>
                <a:spcPts val="600"/>
              </a:spcBef>
              <a:buFontTx/>
              <a:defRPr sz="2700">
                <a:solidFill>
                  <a:srgbClr val="888888"/>
                </a:solidFill>
              </a:defRPr>
            </a:lvl2pPr>
            <a:lvl3pPr marL="1475860" indent="-257078">
              <a:spcBef>
                <a:spcPts val="600"/>
              </a:spcBef>
              <a:buFontTx/>
              <a:defRPr sz="2700">
                <a:solidFill>
                  <a:srgbClr val="888888"/>
                </a:solidFill>
              </a:defRPr>
            </a:lvl3pPr>
            <a:lvl4pPr marL="2132851" indent="-304687">
              <a:spcBef>
                <a:spcPts val="600"/>
              </a:spcBef>
              <a:buFontTx/>
              <a:defRPr sz="2700">
                <a:solidFill>
                  <a:srgbClr val="888888"/>
                </a:solidFill>
              </a:defRPr>
            </a:lvl4pPr>
            <a:lvl5pPr marL="2742245" indent="-304687">
              <a:spcBef>
                <a:spcPts val="600"/>
              </a:spcBef>
              <a:buFontTx/>
              <a:defRPr sz="27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829" name="Shape 1829"/>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14_Two Content">
    <p:spTree>
      <p:nvGrpSpPr>
        <p:cNvPr id="1" name=""/>
        <p:cNvGrpSpPr/>
        <p:nvPr/>
      </p:nvGrpSpPr>
      <p:grpSpPr>
        <a:xfrm>
          <a:off x="0" y="0"/>
          <a:ext cx="0" cy="0"/>
          <a:chOff x="0" y="0"/>
          <a:chExt cx="0" cy="0"/>
        </a:xfrm>
      </p:grpSpPr>
      <p:sp>
        <p:nvSpPr>
          <p:cNvPr id="1836" name="Shape 1836"/>
          <p:cNvSpPr>
            <a:spLocks noGrp="1"/>
          </p:cNvSpPr>
          <p:nvPr>
            <p:ph type="title"/>
          </p:nvPr>
        </p:nvSpPr>
        <p:spPr>
          <a:prstGeom prst="rect">
            <a:avLst/>
          </a:prstGeom>
        </p:spPr>
        <p:txBody>
          <a:bodyPr/>
          <a:lstStyle/>
          <a:p>
            <a:r>
              <a:t>Title Text</a:t>
            </a:r>
          </a:p>
        </p:txBody>
      </p:sp>
      <p:sp>
        <p:nvSpPr>
          <p:cNvPr id="1837" name="Shape 1837"/>
          <p:cNvSpPr>
            <a:spLocks noGrp="1"/>
          </p:cNvSpPr>
          <p:nvPr>
            <p:ph type="body" sz="half" idx="1"/>
          </p:nvPr>
        </p:nvSpPr>
        <p:spPr>
          <a:xfrm>
            <a:off x="609600" y="1600206"/>
            <a:ext cx="5384800" cy="4525963"/>
          </a:xfrm>
          <a:prstGeom prst="rect">
            <a:avLst/>
          </a:prstGeom>
        </p:spPr>
        <p:txBody>
          <a:bodyPr/>
          <a:lstStyle>
            <a:lvl1pPr>
              <a:spcBef>
                <a:spcPts val="800"/>
              </a:spcBef>
              <a:defRPr sz="3700"/>
            </a:lvl1pPr>
            <a:lvl2pPr marL="1049771" indent="-440378">
              <a:spcBef>
                <a:spcPts val="800"/>
              </a:spcBef>
              <a:defRPr sz="3700"/>
            </a:lvl2pPr>
            <a:lvl3pPr marL="1636316" indent="-417534">
              <a:spcBef>
                <a:spcPts val="800"/>
              </a:spcBef>
              <a:defRPr sz="3700"/>
            </a:lvl3pPr>
            <a:lvl4pPr marL="2297889" indent="-469725">
              <a:spcBef>
                <a:spcPts val="800"/>
              </a:spcBef>
              <a:defRPr sz="3700"/>
            </a:lvl4pPr>
            <a:lvl5pPr marL="2907283" indent="-469725">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1838" name="Shape 1838"/>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1845" name="Shape 1845"/>
          <p:cNvSpPr>
            <a:spLocks noGrp="1"/>
          </p:cNvSpPr>
          <p:nvPr>
            <p:ph type="title"/>
          </p:nvPr>
        </p:nvSpPr>
        <p:spPr>
          <a:prstGeom prst="rect">
            <a:avLst/>
          </a:prstGeom>
        </p:spPr>
        <p:txBody>
          <a:bodyPr/>
          <a:lstStyle/>
          <a:p>
            <a:r>
              <a:t>Title Text</a:t>
            </a:r>
          </a:p>
        </p:txBody>
      </p:sp>
      <p:sp>
        <p:nvSpPr>
          <p:cNvPr id="1846" name="Shape 1846"/>
          <p:cNvSpPr>
            <a:spLocks noGrp="1"/>
          </p:cNvSpPr>
          <p:nvPr>
            <p:ph type="body" sz="quarter" idx="1"/>
          </p:nvPr>
        </p:nvSpPr>
        <p:spPr>
          <a:xfrm>
            <a:off x="609829" y="1535115"/>
            <a:ext cx="5386919" cy="639767"/>
          </a:xfrm>
          <a:prstGeom prst="rect">
            <a:avLst/>
          </a:prstGeom>
        </p:spPr>
        <p:txBody>
          <a:bodyPr anchor="b"/>
          <a:lstStyle>
            <a:lvl1pPr marL="0" indent="0">
              <a:spcBef>
                <a:spcPts val="700"/>
              </a:spcBef>
              <a:buSzTx/>
              <a:buFontTx/>
              <a:buNone/>
              <a:defRPr sz="3200" b="1"/>
            </a:lvl1pPr>
            <a:lvl2pPr marL="938792" indent="-329398">
              <a:spcBef>
                <a:spcPts val="700"/>
              </a:spcBef>
              <a:buFontTx/>
              <a:defRPr sz="3200" b="1"/>
            </a:lvl2pPr>
            <a:lvl3pPr marL="1523466" indent="-304687">
              <a:spcBef>
                <a:spcPts val="700"/>
              </a:spcBef>
              <a:buFontTx/>
              <a:defRPr sz="3200" b="1"/>
            </a:lvl3pPr>
            <a:lvl4pPr marL="2189276" indent="-361109">
              <a:spcBef>
                <a:spcPts val="700"/>
              </a:spcBef>
              <a:buFontTx/>
              <a:defRPr sz="3200" b="1"/>
            </a:lvl4pPr>
            <a:lvl5pPr marL="2798669" indent="-361109">
              <a:spcBef>
                <a:spcPts val="700"/>
              </a:spcBef>
              <a:buFontTx/>
              <a:defRPr sz="3200" b="1"/>
            </a:lvl5pPr>
          </a:lstStyle>
          <a:p>
            <a:r>
              <a:t>Body Level One</a:t>
            </a:r>
          </a:p>
          <a:p>
            <a:pPr lvl="1"/>
            <a:r>
              <a:t>Body Level Two</a:t>
            </a:r>
          </a:p>
          <a:p>
            <a:pPr lvl="2"/>
            <a:r>
              <a:t>Body Level Three</a:t>
            </a:r>
          </a:p>
          <a:p>
            <a:pPr lvl="3"/>
            <a:r>
              <a:t>Body Level Four</a:t>
            </a:r>
          </a:p>
          <a:p>
            <a:pPr lvl="4"/>
            <a:r>
              <a:t>Body Level Five</a:t>
            </a:r>
          </a:p>
        </p:txBody>
      </p:sp>
      <p:sp>
        <p:nvSpPr>
          <p:cNvPr id="1847" name="Shape 1847"/>
          <p:cNvSpPr>
            <a:spLocks noGrp="1"/>
          </p:cNvSpPr>
          <p:nvPr>
            <p:ph type="body" sz="quarter" idx="13"/>
          </p:nvPr>
        </p:nvSpPr>
        <p:spPr>
          <a:xfrm>
            <a:off x="6193386" y="1535115"/>
            <a:ext cx="5389038" cy="639767"/>
          </a:xfrm>
          <a:prstGeom prst="rect">
            <a:avLst/>
          </a:prstGeom>
        </p:spPr>
        <p:txBody>
          <a:bodyPr anchor="b"/>
          <a:lstStyle/>
          <a:p>
            <a:pPr marL="329064" indent="-329064" defTabSz="658368">
              <a:spcBef>
                <a:spcPts val="700"/>
              </a:spcBef>
              <a:defRPr sz="3096"/>
            </a:pPr>
            <a:endParaRPr/>
          </a:p>
        </p:txBody>
      </p:sp>
      <p:sp>
        <p:nvSpPr>
          <p:cNvPr id="1848" name="Shape 1848"/>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14_Title Only">
    <p:spTree>
      <p:nvGrpSpPr>
        <p:cNvPr id="1" name=""/>
        <p:cNvGrpSpPr/>
        <p:nvPr/>
      </p:nvGrpSpPr>
      <p:grpSpPr>
        <a:xfrm>
          <a:off x="0" y="0"/>
          <a:ext cx="0" cy="0"/>
          <a:chOff x="0" y="0"/>
          <a:chExt cx="0" cy="0"/>
        </a:xfrm>
      </p:grpSpPr>
      <p:sp>
        <p:nvSpPr>
          <p:cNvPr id="1855" name="Shape 1855"/>
          <p:cNvSpPr>
            <a:spLocks noGrp="1"/>
          </p:cNvSpPr>
          <p:nvPr>
            <p:ph type="title"/>
          </p:nvPr>
        </p:nvSpPr>
        <p:spPr>
          <a:prstGeom prst="rect">
            <a:avLst/>
          </a:prstGeom>
        </p:spPr>
        <p:txBody>
          <a:bodyPr/>
          <a:lstStyle/>
          <a:p>
            <a:r>
              <a:t>Title Text</a:t>
            </a:r>
          </a:p>
        </p:txBody>
      </p:sp>
      <p:sp>
        <p:nvSpPr>
          <p:cNvPr id="1856" name="Shape 185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14_Content with Caption">
    <p:spTree>
      <p:nvGrpSpPr>
        <p:cNvPr id="1" name=""/>
        <p:cNvGrpSpPr/>
        <p:nvPr/>
      </p:nvGrpSpPr>
      <p:grpSpPr>
        <a:xfrm>
          <a:off x="0" y="0"/>
          <a:ext cx="0" cy="0"/>
          <a:chOff x="0" y="0"/>
          <a:chExt cx="0" cy="0"/>
        </a:xfrm>
      </p:grpSpPr>
      <p:sp>
        <p:nvSpPr>
          <p:cNvPr id="1863" name="Shape 1863"/>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1864" name="Shape 1864"/>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65" name="Shape 1865"/>
          <p:cNvSpPr>
            <a:spLocks noGrp="1"/>
          </p:cNvSpPr>
          <p:nvPr>
            <p:ph type="body" sz="half" idx="13"/>
          </p:nvPr>
        </p:nvSpPr>
        <p:spPr>
          <a:xfrm>
            <a:off x="609599" y="1435104"/>
            <a:ext cx="4011090" cy="4691063"/>
          </a:xfrm>
          <a:prstGeom prst="rect">
            <a:avLst/>
          </a:prstGeom>
        </p:spPr>
        <p:txBody>
          <a:bodyPr/>
          <a:lstStyle/>
          <a:p>
            <a:endParaRPr/>
          </a:p>
        </p:txBody>
      </p:sp>
      <p:sp>
        <p:nvSpPr>
          <p:cNvPr id="1866" name="Shape 186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14_Picture with Caption">
    <p:spTree>
      <p:nvGrpSpPr>
        <p:cNvPr id="1" name=""/>
        <p:cNvGrpSpPr/>
        <p:nvPr/>
      </p:nvGrpSpPr>
      <p:grpSpPr>
        <a:xfrm>
          <a:off x="0" y="0"/>
          <a:ext cx="0" cy="0"/>
          <a:chOff x="0" y="0"/>
          <a:chExt cx="0" cy="0"/>
        </a:xfrm>
      </p:grpSpPr>
      <p:sp>
        <p:nvSpPr>
          <p:cNvPr id="1873" name="Shape 1873"/>
          <p:cNvSpPr>
            <a:spLocks noGrp="1"/>
          </p:cNvSpPr>
          <p:nvPr>
            <p:ph type="title"/>
          </p:nvPr>
        </p:nvSpPr>
        <p:spPr>
          <a:xfrm>
            <a:off x="2389945" y="4801063"/>
            <a:ext cx="7315201" cy="566743"/>
          </a:xfrm>
          <a:prstGeom prst="rect">
            <a:avLst/>
          </a:prstGeom>
        </p:spPr>
        <p:txBody>
          <a:bodyPr anchor="b"/>
          <a:lstStyle>
            <a:lvl1pPr algn="l">
              <a:defRPr sz="2700" b="1"/>
            </a:lvl1pPr>
          </a:lstStyle>
          <a:p>
            <a:r>
              <a:t>Title Text</a:t>
            </a:r>
          </a:p>
        </p:txBody>
      </p:sp>
      <p:sp>
        <p:nvSpPr>
          <p:cNvPr id="1874" name="Shape 1874"/>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1875" name="Shape 1875"/>
          <p:cNvSpPr>
            <a:spLocks noGrp="1"/>
          </p:cNvSpPr>
          <p:nvPr>
            <p:ph type="body" sz="quarter" idx="1"/>
          </p:nvPr>
        </p:nvSpPr>
        <p:spPr>
          <a:xfrm>
            <a:off x="2389945" y="5367816"/>
            <a:ext cx="7315201" cy="804867"/>
          </a:xfrm>
          <a:prstGeom prst="rect">
            <a:avLst/>
          </a:prstGeom>
        </p:spPr>
        <p:txBody>
          <a:bodyPr/>
          <a:lstStyle>
            <a:lvl1pPr marL="0" indent="0">
              <a:spcBef>
                <a:spcPts val="400"/>
              </a:spcBef>
              <a:buSzTx/>
              <a:buFontTx/>
              <a:buNone/>
              <a:defRPr sz="1900"/>
            </a:lvl1pPr>
            <a:lvl2pPr marL="804974" indent="-195580">
              <a:spcBef>
                <a:spcPts val="400"/>
              </a:spcBef>
              <a:buFontTx/>
              <a:defRPr sz="1900"/>
            </a:lvl2pPr>
            <a:lvl3pPr marL="1399688" indent="-180906">
              <a:spcBef>
                <a:spcPts val="400"/>
              </a:spcBef>
              <a:buFontTx/>
              <a:defRPr sz="1900"/>
            </a:lvl3pPr>
            <a:lvl4pPr marL="2042572"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1876" name="Shape 1876"/>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381" name="Shape 381"/>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82" name="Shape 382"/>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83" name="Shape 3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14_Title and Vertical Text">
    <p:spTree>
      <p:nvGrpSpPr>
        <p:cNvPr id="1" name=""/>
        <p:cNvGrpSpPr/>
        <p:nvPr/>
      </p:nvGrpSpPr>
      <p:grpSpPr>
        <a:xfrm>
          <a:off x="0" y="0"/>
          <a:ext cx="0" cy="0"/>
          <a:chOff x="0" y="0"/>
          <a:chExt cx="0" cy="0"/>
        </a:xfrm>
      </p:grpSpPr>
      <p:sp>
        <p:nvSpPr>
          <p:cNvPr id="1883" name="Shape 1883"/>
          <p:cNvSpPr>
            <a:spLocks noGrp="1"/>
          </p:cNvSpPr>
          <p:nvPr>
            <p:ph type="title"/>
          </p:nvPr>
        </p:nvSpPr>
        <p:spPr>
          <a:prstGeom prst="rect">
            <a:avLst/>
          </a:prstGeom>
        </p:spPr>
        <p:txBody>
          <a:bodyPr/>
          <a:lstStyle/>
          <a:p>
            <a:r>
              <a:t>Title Text</a:t>
            </a:r>
          </a:p>
        </p:txBody>
      </p:sp>
      <p:sp>
        <p:nvSpPr>
          <p:cNvPr id="1884" name="Shape 188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85" name="Shape 1885"/>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name="14_Vertical Title and Text">
    <p:spTree>
      <p:nvGrpSpPr>
        <p:cNvPr id="1" name=""/>
        <p:cNvGrpSpPr/>
        <p:nvPr/>
      </p:nvGrpSpPr>
      <p:grpSpPr>
        <a:xfrm>
          <a:off x="0" y="0"/>
          <a:ext cx="0" cy="0"/>
          <a:chOff x="0" y="0"/>
          <a:chExt cx="0" cy="0"/>
        </a:xfrm>
      </p:grpSpPr>
      <p:sp>
        <p:nvSpPr>
          <p:cNvPr id="1892" name="Shape 1892"/>
          <p:cNvSpPr>
            <a:spLocks noGrp="1"/>
          </p:cNvSpPr>
          <p:nvPr>
            <p:ph type="title"/>
          </p:nvPr>
        </p:nvSpPr>
        <p:spPr>
          <a:xfrm>
            <a:off x="8839200" y="274738"/>
            <a:ext cx="2743200" cy="5851527"/>
          </a:xfrm>
          <a:prstGeom prst="rect">
            <a:avLst/>
          </a:prstGeom>
        </p:spPr>
        <p:txBody>
          <a:bodyPr/>
          <a:lstStyle/>
          <a:p>
            <a:r>
              <a:t>Title Text</a:t>
            </a:r>
          </a:p>
        </p:txBody>
      </p:sp>
      <p:sp>
        <p:nvSpPr>
          <p:cNvPr id="1893" name="Shape 1893"/>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94" name="Shape 1894"/>
          <p:cNvSpPr>
            <a:spLocks noGrp="1"/>
          </p:cNvSpPr>
          <p:nvPr>
            <p:ph type="sldNum" sz="quarter" idx="2"/>
          </p:nvPr>
        </p:nvSpPr>
        <p:spPr>
          <a:xfrm>
            <a:off x="11244851" y="6351979"/>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E7E6E6"/>
        </a:solidFill>
        <a:effectLst/>
      </p:bgPr>
    </p:bg>
    <p:spTree>
      <p:nvGrpSpPr>
        <p:cNvPr id="1" name=""/>
        <p:cNvGrpSpPr/>
        <p:nvPr/>
      </p:nvGrpSpPr>
      <p:grpSpPr>
        <a:xfrm>
          <a:off x="0" y="0"/>
          <a:ext cx="0" cy="0"/>
          <a:chOff x="0" y="0"/>
          <a:chExt cx="0" cy="0"/>
        </a:xfrm>
      </p:grpSpPr>
      <p:sp>
        <p:nvSpPr>
          <p:cNvPr id="1901" name="Shape 1901"/>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1902" name="Shape 1902"/>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1903" name="Shape 19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name="39_Custom Layout">
    <p:bg>
      <p:bgPr>
        <a:solidFill>
          <a:srgbClr val="E7E6E6"/>
        </a:solidFill>
        <a:effectLst/>
      </p:bgPr>
    </p:bg>
    <p:spTree>
      <p:nvGrpSpPr>
        <p:cNvPr id="1" name=""/>
        <p:cNvGrpSpPr/>
        <p:nvPr/>
      </p:nvGrpSpPr>
      <p:grpSpPr>
        <a:xfrm>
          <a:off x="0" y="0"/>
          <a:ext cx="0" cy="0"/>
          <a:chOff x="0" y="0"/>
          <a:chExt cx="0" cy="0"/>
        </a:xfrm>
      </p:grpSpPr>
      <p:sp>
        <p:nvSpPr>
          <p:cNvPr id="1910" name="Shape 1910"/>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11" name="Shape 1911"/>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1_Custom Layout 0">
    <p:bg>
      <p:bgPr>
        <a:solidFill>
          <a:srgbClr val="E7E6E6"/>
        </a:solidFill>
        <a:effectLst/>
      </p:bgPr>
    </p:bg>
    <p:spTree>
      <p:nvGrpSpPr>
        <p:cNvPr id="1" name=""/>
        <p:cNvGrpSpPr/>
        <p:nvPr/>
      </p:nvGrpSpPr>
      <p:grpSpPr>
        <a:xfrm>
          <a:off x="0" y="0"/>
          <a:ext cx="0" cy="0"/>
          <a:chOff x="0" y="0"/>
          <a:chExt cx="0" cy="0"/>
        </a:xfrm>
      </p:grpSpPr>
      <p:sp>
        <p:nvSpPr>
          <p:cNvPr id="1918" name="Shape 191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40_Custom Layout">
    <p:bg>
      <p:bgPr>
        <a:solidFill>
          <a:srgbClr val="E7E6E6"/>
        </a:solidFill>
        <a:effectLst/>
      </p:bgPr>
    </p:bg>
    <p:spTree>
      <p:nvGrpSpPr>
        <p:cNvPr id="1" name=""/>
        <p:cNvGrpSpPr/>
        <p:nvPr/>
      </p:nvGrpSpPr>
      <p:grpSpPr>
        <a:xfrm>
          <a:off x="0" y="0"/>
          <a:ext cx="0" cy="0"/>
          <a:chOff x="0" y="0"/>
          <a:chExt cx="0" cy="0"/>
        </a:xfrm>
      </p:grpSpPr>
      <p:sp>
        <p:nvSpPr>
          <p:cNvPr id="1925" name="Shape 1925"/>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26" name="Shape 1926"/>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name="41_Custom Layout">
    <p:bg>
      <p:bgPr>
        <a:solidFill>
          <a:srgbClr val="E7E6E6"/>
        </a:solidFill>
        <a:effectLst/>
      </p:bgPr>
    </p:bg>
    <p:spTree>
      <p:nvGrpSpPr>
        <p:cNvPr id="1" name=""/>
        <p:cNvGrpSpPr/>
        <p:nvPr/>
      </p:nvGrpSpPr>
      <p:grpSpPr>
        <a:xfrm>
          <a:off x="0" y="0"/>
          <a:ext cx="0" cy="0"/>
          <a:chOff x="0" y="0"/>
          <a:chExt cx="0" cy="0"/>
        </a:xfrm>
      </p:grpSpPr>
      <p:sp>
        <p:nvSpPr>
          <p:cNvPr id="1933" name="Shape 1933"/>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1934" name="Shape 1934"/>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E7E6E6"/>
        </a:solidFill>
        <a:effectLst/>
      </p:bgPr>
    </p:bg>
    <p:spTree>
      <p:nvGrpSpPr>
        <p:cNvPr id="1" name=""/>
        <p:cNvGrpSpPr/>
        <p:nvPr/>
      </p:nvGrpSpPr>
      <p:grpSpPr>
        <a:xfrm>
          <a:off x="0" y="0"/>
          <a:ext cx="0" cy="0"/>
          <a:chOff x="0" y="0"/>
          <a:chExt cx="0" cy="0"/>
        </a:xfrm>
      </p:grpSpPr>
      <p:sp>
        <p:nvSpPr>
          <p:cNvPr id="1941" name="Shape 19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42" name="Shape 194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43" name="Shape 19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name="3_Title and Content 0">
    <p:bg>
      <p:bgPr>
        <a:solidFill>
          <a:srgbClr val="E7E6E6"/>
        </a:solidFill>
        <a:effectLst/>
      </p:bgPr>
    </p:bg>
    <p:spTree>
      <p:nvGrpSpPr>
        <p:cNvPr id="1" name=""/>
        <p:cNvGrpSpPr/>
        <p:nvPr/>
      </p:nvGrpSpPr>
      <p:grpSpPr>
        <a:xfrm>
          <a:off x="0" y="0"/>
          <a:ext cx="0" cy="0"/>
          <a:chOff x="0" y="0"/>
          <a:chExt cx="0" cy="0"/>
        </a:xfrm>
      </p:grpSpPr>
      <p:sp>
        <p:nvSpPr>
          <p:cNvPr id="1950" name="Shape 195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51" name="Shape 195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52" name="Shape 19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name="15_Section Header">
    <p:bg>
      <p:bgPr>
        <a:solidFill>
          <a:srgbClr val="E7E6E6"/>
        </a:solidFill>
        <a:effectLst/>
      </p:bgPr>
    </p:bg>
    <p:spTree>
      <p:nvGrpSpPr>
        <p:cNvPr id="1" name=""/>
        <p:cNvGrpSpPr/>
        <p:nvPr/>
      </p:nvGrpSpPr>
      <p:grpSpPr>
        <a:xfrm>
          <a:off x="0" y="0"/>
          <a:ext cx="0" cy="0"/>
          <a:chOff x="0" y="0"/>
          <a:chExt cx="0" cy="0"/>
        </a:xfrm>
      </p:grpSpPr>
      <p:sp>
        <p:nvSpPr>
          <p:cNvPr id="1959" name="Shape 1959"/>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1960" name="Shape 1960"/>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Shape 196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390" name="Shape 390"/>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391" name="Shape 391"/>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name="15_Two Content">
    <p:bg>
      <p:bgPr>
        <a:solidFill>
          <a:srgbClr val="E7E6E6"/>
        </a:solidFill>
        <a:effectLst/>
      </p:bgPr>
    </p:bg>
    <p:spTree>
      <p:nvGrpSpPr>
        <p:cNvPr id="1" name=""/>
        <p:cNvGrpSpPr/>
        <p:nvPr/>
      </p:nvGrpSpPr>
      <p:grpSpPr>
        <a:xfrm>
          <a:off x="0" y="0"/>
          <a:ext cx="0" cy="0"/>
          <a:chOff x="0" y="0"/>
          <a:chExt cx="0" cy="0"/>
        </a:xfrm>
      </p:grpSpPr>
      <p:sp>
        <p:nvSpPr>
          <p:cNvPr id="1968" name="Shape 1968"/>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69" name="Shape 1969"/>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70" name="Shape 19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type="tx">
  <p:cSld name="16_Comparison">
    <p:bg>
      <p:bgPr>
        <a:solidFill>
          <a:srgbClr val="E7E6E6"/>
        </a:solidFill>
        <a:effectLst/>
      </p:bgPr>
    </p:bg>
    <p:spTree>
      <p:nvGrpSpPr>
        <p:cNvPr id="1" name=""/>
        <p:cNvGrpSpPr/>
        <p:nvPr/>
      </p:nvGrpSpPr>
      <p:grpSpPr>
        <a:xfrm>
          <a:off x="0" y="0"/>
          <a:ext cx="0" cy="0"/>
          <a:chOff x="0" y="0"/>
          <a:chExt cx="0" cy="0"/>
        </a:xfrm>
      </p:grpSpPr>
      <p:sp>
        <p:nvSpPr>
          <p:cNvPr id="1977" name="Shape 1977"/>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78" name="Shape 1978"/>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1979" name="Shape 1979"/>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1980" name="Shape 198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type="tx">
  <p:cSld name="15_Title Only">
    <p:bg>
      <p:bgPr>
        <a:solidFill>
          <a:srgbClr val="E7E6E6"/>
        </a:solidFill>
        <a:effectLst/>
      </p:bgPr>
    </p:bg>
    <p:spTree>
      <p:nvGrpSpPr>
        <p:cNvPr id="1" name=""/>
        <p:cNvGrpSpPr/>
        <p:nvPr/>
      </p:nvGrpSpPr>
      <p:grpSpPr>
        <a:xfrm>
          <a:off x="0" y="0"/>
          <a:ext cx="0" cy="0"/>
          <a:chOff x="0" y="0"/>
          <a:chExt cx="0" cy="0"/>
        </a:xfrm>
      </p:grpSpPr>
      <p:sp>
        <p:nvSpPr>
          <p:cNvPr id="1987" name="Shape 198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1988" name="Shape 19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type="tx">
  <p:cSld name="12_Blank">
    <p:bg>
      <p:bgPr>
        <a:solidFill>
          <a:srgbClr val="E7E6E6"/>
        </a:solidFill>
        <a:effectLst/>
      </p:bgPr>
    </p:bg>
    <p:spTree>
      <p:nvGrpSpPr>
        <p:cNvPr id="1" name=""/>
        <p:cNvGrpSpPr/>
        <p:nvPr/>
      </p:nvGrpSpPr>
      <p:grpSpPr>
        <a:xfrm>
          <a:off x="0" y="0"/>
          <a:ext cx="0" cy="0"/>
          <a:chOff x="0" y="0"/>
          <a:chExt cx="0" cy="0"/>
        </a:xfrm>
      </p:grpSpPr>
      <p:sp>
        <p:nvSpPr>
          <p:cNvPr id="1995" name="Shape 19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name="10_Blank 0">
    <p:bg>
      <p:bgPr>
        <a:solidFill>
          <a:srgbClr val="E7E6E6"/>
        </a:solidFill>
        <a:effectLst/>
      </p:bgPr>
    </p:bg>
    <p:spTree>
      <p:nvGrpSpPr>
        <p:cNvPr id="1" name=""/>
        <p:cNvGrpSpPr/>
        <p:nvPr/>
      </p:nvGrpSpPr>
      <p:grpSpPr>
        <a:xfrm>
          <a:off x="0" y="0"/>
          <a:ext cx="0" cy="0"/>
          <a:chOff x="0" y="0"/>
          <a:chExt cx="0" cy="0"/>
        </a:xfrm>
      </p:grpSpPr>
      <p:sp>
        <p:nvSpPr>
          <p:cNvPr id="2002" name="Shape 20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rgbClr val="E7E6E6"/>
        </a:solidFill>
        <a:effectLst/>
      </p:bgPr>
    </p:bg>
    <p:spTree>
      <p:nvGrpSpPr>
        <p:cNvPr id="1" name=""/>
        <p:cNvGrpSpPr/>
        <p:nvPr/>
      </p:nvGrpSpPr>
      <p:grpSpPr>
        <a:xfrm>
          <a:off x="0" y="0"/>
          <a:ext cx="0" cy="0"/>
          <a:chOff x="0" y="0"/>
          <a:chExt cx="0" cy="0"/>
        </a:xfrm>
      </p:grpSpPr>
      <p:sp>
        <p:nvSpPr>
          <p:cNvPr id="2009" name="Shape 200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010" name="Shape 2010"/>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011" name="Shape 2011"/>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012" name="Shape 20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rgbClr val="E7E6E6"/>
        </a:solidFill>
        <a:effectLst/>
      </p:bgPr>
    </p:bg>
    <p:spTree>
      <p:nvGrpSpPr>
        <p:cNvPr id="1" name=""/>
        <p:cNvGrpSpPr/>
        <p:nvPr/>
      </p:nvGrpSpPr>
      <p:grpSpPr>
        <a:xfrm>
          <a:off x="0" y="0"/>
          <a:ext cx="0" cy="0"/>
          <a:chOff x="0" y="0"/>
          <a:chExt cx="0" cy="0"/>
        </a:xfrm>
      </p:grpSpPr>
      <p:sp>
        <p:nvSpPr>
          <p:cNvPr id="2019" name="Shape 2019"/>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020" name="Shape 2020"/>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021" name="Shape 2021"/>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022" name="Shape 20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type="tx">
  <p:cSld name="15_Title and Vertical Text">
    <p:bg>
      <p:bgPr>
        <a:solidFill>
          <a:srgbClr val="E7E6E6"/>
        </a:solidFill>
        <a:effectLst/>
      </p:bgPr>
    </p:bg>
    <p:spTree>
      <p:nvGrpSpPr>
        <p:cNvPr id="1" name=""/>
        <p:cNvGrpSpPr/>
        <p:nvPr/>
      </p:nvGrpSpPr>
      <p:grpSpPr>
        <a:xfrm>
          <a:off x="0" y="0"/>
          <a:ext cx="0" cy="0"/>
          <a:chOff x="0" y="0"/>
          <a:chExt cx="0" cy="0"/>
        </a:xfrm>
      </p:grpSpPr>
      <p:sp>
        <p:nvSpPr>
          <p:cNvPr id="2029" name="Shape 202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30" name="Shape 203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31" name="Shape 203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type="tx">
  <p:cSld name="15_Vertical Title and Text">
    <p:bg>
      <p:bgPr>
        <a:solidFill>
          <a:srgbClr val="E7E6E6"/>
        </a:solidFill>
        <a:effectLst/>
      </p:bgPr>
    </p:bg>
    <p:spTree>
      <p:nvGrpSpPr>
        <p:cNvPr id="1" name=""/>
        <p:cNvGrpSpPr/>
        <p:nvPr/>
      </p:nvGrpSpPr>
      <p:grpSpPr>
        <a:xfrm>
          <a:off x="0" y="0"/>
          <a:ext cx="0" cy="0"/>
          <a:chOff x="0" y="0"/>
          <a:chExt cx="0" cy="0"/>
        </a:xfrm>
      </p:grpSpPr>
      <p:sp>
        <p:nvSpPr>
          <p:cNvPr id="2038" name="Shape 2038"/>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039" name="Shape 2039"/>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40" name="Shape 204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E7E6E6"/>
        </a:solidFill>
        <a:effectLst/>
      </p:bgPr>
    </p:bg>
    <p:spTree>
      <p:nvGrpSpPr>
        <p:cNvPr id="1" name=""/>
        <p:cNvGrpSpPr/>
        <p:nvPr/>
      </p:nvGrpSpPr>
      <p:grpSpPr>
        <a:xfrm>
          <a:off x="0" y="0"/>
          <a:ext cx="0" cy="0"/>
          <a:chOff x="0" y="0"/>
          <a:chExt cx="0" cy="0"/>
        </a:xfrm>
      </p:grpSpPr>
      <p:sp>
        <p:nvSpPr>
          <p:cNvPr id="2047" name="Shape 2047"/>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048" name="Shape 2048"/>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049" name="Shape 20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398" name="Shape 398"/>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399" name="Shape 39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0.xml><?xml version="1.0" encoding="utf-8"?>
<p:sldLayout xmlns:a="http://schemas.openxmlformats.org/drawingml/2006/main" xmlns:r="http://schemas.openxmlformats.org/officeDocument/2006/relationships" xmlns:p="http://schemas.openxmlformats.org/presentationml/2006/main" type="tx">
  <p:cSld name="42_Custom Layout">
    <p:bg>
      <p:bgPr>
        <a:solidFill>
          <a:srgbClr val="E7E6E6"/>
        </a:solidFill>
        <a:effectLst/>
      </p:bgPr>
    </p:bg>
    <p:spTree>
      <p:nvGrpSpPr>
        <p:cNvPr id="1" name=""/>
        <p:cNvGrpSpPr/>
        <p:nvPr/>
      </p:nvGrpSpPr>
      <p:grpSpPr>
        <a:xfrm>
          <a:off x="0" y="0"/>
          <a:ext cx="0" cy="0"/>
          <a:chOff x="0" y="0"/>
          <a:chExt cx="0" cy="0"/>
        </a:xfrm>
      </p:grpSpPr>
      <p:sp>
        <p:nvSpPr>
          <p:cNvPr id="2056" name="Shape 2056"/>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57" name="Shape 20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name="43_Custom Layout">
    <p:bg>
      <p:bgPr>
        <a:solidFill>
          <a:srgbClr val="E7E6E6"/>
        </a:solidFill>
        <a:effectLst/>
      </p:bgPr>
    </p:bg>
    <p:spTree>
      <p:nvGrpSpPr>
        <p:cNvPr id="1" name=""/>
        <p:cNvGrpSpPr/>
        <p:nvPr/>
      </p:nvGrpSpPr>
      <p:grpSpPr>
        <a:xfrm>
          <a:off x="0" y="0"/>
          <a:ext cx="0" cy="0"/>
          <a:chOff x="0" y="0"/>
          <a:chExt cx="0" cy="0"/>
        </a:xfrm>
      </p:grpSpPr>
      <p:sp>
        <p:nvSpPr>
          <p:cNvPr id="2064" name="Shape 2064"/>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65" name="Shape 206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44_Custom Layout">
    <p:bg>
      <p:bgPr>
        <a:solidFill>
          <a:srgbClr val="E7E6E6"/>
        </a:solidFill>
        <a:effectLst/>
      </p:bgPr>
    </p:bg>
    <p:spTree>
      <p:nvGrpSpPr>
        <p:cNvPr id="1" name=""/>
        <p:cNvGrpSpPr/>
        <p:nvPr/>
      </p:nvGrpSpPr>
      <p:grpSpPr>
        <a:xfrm>
          <a:off x="0" y="0"/>
          <a:ext cx="0" cy="0"/>
          <a:chOff x="0" y="0"/>
          <a:chExt cx="0" cy="0"/>
        </a:xfrm>
      </p:grpSpPr>
      <p:sp>
        <p:nvSpPr>
          <p:cNvPr id="2072" name="Shape 2072"/>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073" name="Shape 2073"/>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E7E6E6"/>
        </a:solidFill>
        <a:effectLst/>
      </p:bgPr>
    </p:bg>
    <p:spTree>
      <p:nvGrpSpPr>
        <p:cNvPr id="1" name=""/>
        <p:cNvGrpSpPr/>
        <p:nvPr/>
      </p:nvGrpSpPr>
      <p:grpSpPr>
        <a:xfrm>
          <a:off x="0" y="0"/>
          <a:ext cx="0" cy="0"/>
          <a:chOff x="0" y="0"/>
          <a:chExt cx="0" cy="0"/>
        </a:xfrm>
      </p:grpSpPr>
      <p:sp>
        <p:nvSpPr>
          <p:cNvPr id="2080" name="Shape 208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81" name="Shape 2081"/>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82" name="Shape 20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4_Title and Content 0">
    <p:bg>
      <p:bgPr>
        <a:solidFill>
          <a:srgbClr val="E7E6E6"/>
        </a:solidFill>
        <a:effectLst/>
      </p:bgPr>
    </p:bg>
    <p:spTree>
      <p:nvGrpSpPr>
        <p:cNvPr id="1" name=""/>
        <p:cNvGrpSpPr/>
        <p:nvPr/>
      </p:nvGrpSpPr>
      <p:grpSpPr>
        <a:xfrm>
          <a:off x="0" y="0"/>
          <a:ext cx="0" cy="0"/>
          <a:chOff x="0" y="0"/>
          <a:chExt cx="0" cy="0"/>
        </a:xfrm>
      </p:grpSpPr>
      <p:sp>
        <p:nvSpPr>
          <p:cNvPr id="2089" name="Shape 208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090" name="Shape 2090"/>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91" name="Shape 209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name="16_Section Header">
    <p:bg>
      <p:bgPr>
        <a:solidFill>
          <a:srgbClr val="E7E6E6"/>
        </a:solidFill>
        <a:effectLst/>
      </p:bgPr>
    </p:bg>
    <p:spTree>
      <p:nvGrpSpPr>
        <p:cNvPr id="1" name=""/>
        <p:cNvGrpSpPr/>
        <p:nvPr/>
      </p:nvGrpSpPr>
      <p:grpSpPr>
        <a:xfrm>
          <a:off x="0" y="0"/>
          <a:ext cx="0" cy="0"/>
          <a:chOff x="0" y="0"/>
          <a:chExt cx="0" cy="0"/>
        </a:xfrm>
      </p:grpSpPr>
      <p:sp>
        <p:nvSpPr>
          <p:cNvPr id="2098" name="Shape 2098"/>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099" name="Shape 2099"/>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100" name="Shape 210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name="16_Two Content">
    <p:bg>
      <p:bgPr>
        <a:solidFill>
          <a:srgbClr val="E7E6E6"/>
        </a:solidFill>
        <a:effectLst/>
      </p:bgPr>
    </p:bg>
    <p:spTree>
      <p:nvGrpSpPr>
        <p:cNvPr id="1" name=""/>
        <p:cNvGrpSpPr/>
        <p:nvPr/>
      </p:nvGrpSpPr>
      <p:grpSpPr>
        <a:xfrm>
          <a:off x="0" y="0"/>
          <a:ext cx="0" cy="0"/>
          <a:chOff x="0" y="0"/>
          <a:chExt cx="0" cy="0"/>
        </a:xfrm>
      </p:grpSpPr>
      <p:sp>
        <p:nvSpPr>
          <p:cNvPr id="2107" name="Shape 210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08" name="Shape 2108"/>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09" name="Shape 210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name="17_Comparison">
    <p:bg>
      <p:bgPr>
        <a:solidFill>
          <a:srgbClr val="E7E6E6"/>
        </a:solidFill>
        <a:effectLst/>
      </p:bgPr>
    </p:bg>
    <p:spTree>
      <p:nvGrpSpPr>
        <p:cNvPr id="1" name=""/>
        <p:cNvGrpSpPr/>
        <p:nvPr/>
      </p:nvGrpSpPr>
      <p:grpSpPr>
        <a:xfrm>
          <a:off x="0" y="0"/>
          <a:ext cx="0" cy="0"/>
          <a:chOff x="0" y="0"/>
          <a:chExt cx="0" cy="0"/>
        </a:xfrm>
      </p:grpSpPr>
      <p:sp>
        <p:nvSpPr>
          <p:cNvPr id="2116" name="Shape 2116"/>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17" name="Shape 2117"/>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118" name="Shape 2118"/>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119" name="Shape 21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E7E6E6"/>
        </a:solidFill>
        <a:effectLst/>
      </p:bgPr>
    </p:bg>
    <p:spTree>
      <p:nvGrpSpPr>
        <p:cNvPr id="1" name=""/>
        <p:cNvGrpSpPr/>
        <p:nvPr/>
      </p:nvGrpSpPr>
      <p:grpSpPr>
        <a:xfrm>
          <a:off x="0" y="0"/>
          <a:ext cx="0" cy="0"/>
          <a:chOff x="0" y="0"/>
          <a:chExt cx="0" cy="0"/>
        </a:xfrm>
      </p:grpSpPr>
      <p:sp>
        <p:nvSpPr>
          <p:cNvPr id="2126" name="Shape 2126"/>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27" name="Shape 21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name="13_Blank">
    <p:bg>
      <p:bgPr>
        <a:solidFill>
          <a:srgbClr val="E7E6E6"/>
        </a:solidFill>
        <a:effectLst/>
      </p:bgPr>
    </p:bg>
    <p:spTree>
      <p:nvGrpSpPr>
        <p:cNvPr id="1" name=""/>
        <p:cNvGrpSpPr/>
        <p:nvPr/>
      </p:nvGrpSpPr>
      <p:grpSpPr>
        <a:xfrm>
          <a:off x="0" y="0"/>
          <a:ext cx="0" cy="0"/>
          <a:chOff x="0" y="0"/>
          <a:chExt cx="0" cy="0"/>
        </a:xfrm>
      </p:grpSpPr>
      <p:sp>
        <p:nvSpPr>
          <p:cNvPr id="2134" name="Shape 21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406" name="Shape 406"/>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407" name="Shape 40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name="16_Content with Caption">
    <p:bg>
      <p:bgPr>
        <a:solidFill>
          <a:srgbClr val="E7E6E6"/>
        </a:solidFill>
        <a:effectLst/>
      </p:bgPr>
    </p:bg>
    <p:spTree>
      <p:nvGrpSpPr>
        <p:cNvPr id="1" name=""/>
        <p:cNvGrpSpPr/>
        <p:nvPr/>
      </p:nvGrpSpPr>
      <p:grpSpPr>
        <a:xfrm>
          <a:off x="0" y="0"/>
          <a:ext cx="0" cy="0"/>
          <a:chOff x="0" y="0"/>
          <a:chExt cx="0" cy="0"/>
        </a:xfrm>
      </p:grpSpPr>
      <p:sp>
        <p:nvSpPr>
          <p:cNvPr id="2141" name="Shape 214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42" name="Shape 214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143" name="Shape 214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144" name="Shape 21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name="16_Picture with Caption">
    <p:bg>
      <p:bgPr>
        <a:solidFill>
          <a:srgbClr val="E7E6E6"/>
        </a:solidFill>
        <a:effectLst/>
      </p:bgPr>
    </p:bg>
    <p:spTree>
      <p:nvGrpSpPr>
        <p:cNvPr id="1" name=""/>
        <p:cNvGrpSpPr/>
        <p:nvPr/>
      </p:nvGrpSpPr>
      <p:grpSpPr>
        <a:xfrm>
          <a:off x="0" y="0"/>
          <a:ext cx="0" cy="0"/>
          <a:chOff x="0" y="0"/>
          <a:chExt cx="0" cy="0"/>
        </a:xfrm>
      </p:grpSpPr>
      <p:sp>
        <p:nvSpPr>
          <p:cNvPr id="2151" name="Shape 215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152" name="Shape 215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153" name="Shape 215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154" name="Shape 21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name="16_Title and Vertical Text">
    <p:bg>
      <p:bgPr>
        <a:solidFill>
          <a:srgbClr val="E7E6E6"/>
        </a:solidFill>
        <a:effectLst/>
      </p:bgPr>
    </p:bg>
    <p:spTree>
      <p:nvGrpSpPr>
        <p:cNvPr id="1" name=""/>
        <p:cNvGrpSpPr/>
        <p:nvPr/>
      </p:nvGrpSpPr>
      <p:grpSpPr>
        <a:xfrm>
          <a:off x="0" y="0"/>
          <a:ext cx="0" cy="0"/>
          <a:chOff x="0" y="0"/>
          <a:chExt cx="0" cy="0"/>
        </a:xfrm>
      </p:grpSpPr>
      <p:sp>
        <p:nvSpPr>
          <p:cNvPr id="2161" name="Shape 216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162" name="Shape 216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63" name="Shape 216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type="tx">
  <p:cSld name="16_Vertical Title and Text">
    <p:bg>
      <p:bgPr>
        <a:solidFill>
          <a:srgbClr val="E7E6E6"/>
        </a:solidFill>
        <a:effectLst/>
      </p:bgPr>
    </p:bg>
    <p:spTree>
      <p:nvGrpSpPr>
        <p:cNvPr id="1" name=""/>
        <p:cNvGrpSpPr/>
        <p:nvPr/>
      </p:nvGrpSpPr>
      <p:grpSpPr>
        <a:xfrm>
          <a:off x="0" y="0"/>
          <a:ext cx="0" cy="0"/>
          <a:chOff x="0" y="0"/>
          <a:chExt cx="0" cy="0"/>
        </a:xfrm>
      </p:grpSpPr>
      <p:sp>
        <p:nvSpPr>
          <p:cNvPr id="2170" name="Shape 217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171" name="Shape 217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172" name="Shape 21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name="17_Title Slide">
    <p:bg>
      <p:bgPr>
        <a:solidFill>
          <a:srgbClr val="E7E6E6"/>
        </a:solidFill>
        <a:effectLst/>
      </p:bgPr>
    </p:bg>
    <p:spTree>
      <p:nvGrpSpPr>
        <p:cNvPr id="1" name=""/>
        <p:cNvGrpSpPr/>
        <p:nvPr/>
      </p:nvGrpSpPr>
      <p:grpSpPr>
        <a:xfrm>
          <a:off x="0" y="0"/>
          <a:ext cx="0" cy="0"/>
          <a:chOff x="0" y="0"/>
          <a:chExt cx="0" cy="0"/>
        </a:xfrm>
      </p:grpSpPr>
      <p:sp>
        <p:nvSpPr>
          <p:cNvPr id="2179" name="Shape 217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180" name="Shape 218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181" name="Shape 218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type="tx">
  <p:cSld name="45_Custom Layout">
    <p:bg>
      <p:bgPr>
        <a:solidFill>
          <a:srgbClr val="E7E6E6"/>
        </a:solidFill>
        <a:effectLst/>
      </p:bgPr>
    </p:bg>
    <p:spTree>
      <p:nvGrpSpPr>
        <p:cNvPr id="1" name=""/>
        <p:cNvGrpSpPr/>
        <p:nvPr/>
      </p:nvGrpSpPr>
      <p:grpSpPr>
        <a:xfrm>
          <a:off x="0" y="0"/>
          <a:ext cx="0" cy="0"/>
          <a:chOff x="0" y="0"/>
          <a:chExt cx="0" cy="0"/>
        </a:xfrm>
      </p:grpSpPr>
      <p:sp>
        <p:nvSpPr>
          <p:cNvPr id="2188" name="Shape 218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189" name="Shape 218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type="tx">
  <p:cSld name="46_Custom Layout">
    <p:bg>
      <p:bgPr>
        <a:solidFill>
          <a:srgbClr val="E7E6E6"/>
        </a:solidFill>
        <a:effectLst/>
      </p:bgPr>
    </p:bg>
    <p:spTree>
      <p:nvGrpSpPr>
        <p:cNvPr id="1" name=""/>
        <p:cNvGrpSpPr/>
        <p:nvPr/>
      </p:nvGrpSpPr>
      <p:grpSpPr>
        <a:xfrm>
          <a:off x="0" y="0"/>
          <a:ext cx="0" cy="0"/>
          <a:chOff x="0" y="0"/>
          <a:chExt cx="0" cy="0"/>
        </a:xfrm>
      </p:grpSpPr>
      <p:sp>
        <p:nvSpPr>
          <p:cNvPr id="2196" name="Shape 219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197" name="Shape 219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type="tx">
  <p:cSld name="47_Custom Layout">
    <p:bg>
      <p:bgPr>
        <a:solidFill>
          <a:srgbClr val="E7E6E6"/>
        </a:solidFill>
        <a:effectLst/>
      </p:bgPr>
    </p:bg>
    <p:spTree>
      <p:nvGrpSpPr>
        <p:cNvPr id="1" name=""/>
        <p:cNvGrpSpPr/>
        <p:nvPr/>
      </p:nvGrpSpPr>
      <p:grpSpPr>
        <a:xfrm>
          <a:off x="0" y="0"/>
          <a:ext cx="0" cy="0"/>
          <a:chOff x="0" y="0"/>
          <a:chExt cx="0" cy="0"/>
        </a:xfrm>
      </p:grpSpPr>
      <p:sp>
        <p:nvSpPr>
          <p:cNvPr id="2204" name="Shape 220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205" name="Shape 220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name="17_Title and Content">
    <p:bg>
      <p:bgPr>
        <a:solidFill>
          <a:srgbClr val="E7E6E6"/>
        </a:solidFill>
        <a:effectLst/>
      </p:bgPr>
    </p:bg>
    <p:spTree>
      <p:nvGrpSpPr>
        <p:cNvPr id="1" name=""/>
        <p:cNvGrpSpPr/>
        <p:nvPr/>
      </p:nvGrpSpPr>
      <p:grpSpPr>
        <a:xfrm>
          <a:off x="0" y="0"/>
          <a:ext cx="0" cy="0"/>
          <a:chOff x="0" y="0"/>
          <a:chExt cx="0" cy="0"/>
        </a:xfrm>
      </p:grpSpPr>
      <p:sp>
        <p:nvSpPr>
          <p:cNvPr id="2212" name="Shape 22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13" name="Shape 221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14" name="Shape 2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17_Section Header">
    <p:bg>
      <p:bgPr>
        <a:solidFill>
          <a:srgbClr val="E7E6E6"/>
        </a:solidFill>
        <a:effectLst/>
      </p:bgPr>
    </p:bg>
    <p:spTree>
      <p:nvGrpSpPr>
        <p:cNvPr id="1" name=""/>
        <p:cNvGrpSpPr/>
        <p:nvPr/>
      </p:nvGrpSpPr>
      <p:grpSpPr>
        <a:xfrm>
          <a:off x="0" y="0"/>
          <a:ext cx="0" cy="0"/>
          <a:chOff x="0" y="0"/>
          <a:chExt cx="0" cy="0"/>
        </a:xfrm>
      </p:grpSpPr>
      <p:sp>
        <p:nvSpPr>
          <p:cNvPr id="2221" name="Shape 222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222" name="Shape 222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223" name="Shape 222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414" name="Shape 41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15" name="Shape 41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16" name="Shape 4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17_Two Content">
    <p:bg>
      <p:bgPr>
        <a:solidFill>
          <a:srgbClr val="E7E6E6"/>
        </a:solidFill>
        <a:effectLst/>
      </p:bgPr>
    </p:bg>
    <p:spTree>
      <p:nvGrpSpPr>
        <p:cNvPr id="1" name=""/>
        <p:cNvGrpSpPr/>
        <p:nvPr/>
      </p:nvGrpSpPr>
      <p:grpSpPr>
        <a:xfrm>
          <a:off x="0" y="0"/>
          <a:ext cx="0" cy="0"/>
          <a:chOff x="0" y="0"/>
          <a:chExt cx="0" cy="0"/>
        </a:xfrm>
      </p:grpSpPr>
      <p:sp>
        <p:nvSpPr>
          <p:cNvPr id="2230" name="Shape 223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31" name="Shape 223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32" name="Shape 22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18_Comparison">
    <p:bg>
      <p:bgPr>
        <a:solidFill>
          <a:srgbClr val="E7E6E6"/>
        </a:solidFill>
        <a:effectLst/>
      </p:bgPr>
    </p:bg>
    <p:spTree>
      <p:nvGrpSpPr>
        <p:cNvPr id="1" name=""/>
        <p:cNvGrpSpPr/>
        <p:nvPr/>
      </p:nvGrpSpPr>
      <p:grpSpPr>
        <a:xfrm>
          <a:off x="0" y="0"/>
          <a:ext cx="0" cy="0"/>
          <a:chOff x="0" y="0"/>
          <a:chExt cx="0" cy="0"/>
        </a:xfrm>
      </p:grpSpPr>
      <p:sp>
        <p:nvSpPr>
          <p:cNvPr id="2239" name="Shape 223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40" name="Shape 224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241" name="Shape 224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242" name="Shape 22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name="17_Title Only">
    <p:bg>
      <p:bgPr>
        <a:solidFill>
          <a:srgbClr val="E7E6E6"/>
        </a:solidFill>
        <a:effectLst/>
      </p:bgPr>
    </p:bg>
    <p:spTree>
      <p:nvGrpSpPr>
        <p:cNvPr id="1" name=""/>
        <p:cNvGrpSpPr/>
        <p:nvPr/>
      </p:nvGrpSpPr>
      <p:grpSpPr>
        <a:xfrm>
          <a:off x="0" y="0"/>
          <a:ext cx="0" cy="0"/>
          <a:chOff x="0" y="0"/>
          <a:chExt cx="0" cy="0"/>
        </a:xfrm>
      </p:grpSpPr>
      <p:sp>
        <p:nvSpPr>
          <p:cNvPr id="2249" name="Shape 224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50" name="Shape 225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name="14_Blank">
    <p:bg>
      <p:bgPr>
        <a:solidFill>
          <a:srgbClr val="E7E6E6"/>
        </a:solidFill>
        <a:effectLst/>
      </p:bgPr>
    </p:bg>
    <p:spTree>
      <p:nvGrpSpPr>
        <p:cNvPr id="1" name=""/>
        <p:cNvGrpSpPr/>
        <p:nvPr/>
      </p:nvGrpSpPr>
      <p:grpSpPr>
        <a:xfrm>
          <a:off x="0" y="0"/>
          <a:ext cx="0" cy="0"/>
          <a:chOff x="0" y="0"/>
          <a:chExt cx="0" cy="0"/>
        </a:xfrm>
      </p:grpSpPr>
      <p:sp>
        <p:nvSpPr>
          <p:cNvPr id="2257" name="Shape 225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name="11_Blank 0">
    <p:bg>
      <p:bgPr>
        <a:solidFill>
          <a:srgbClr val="86754D"/>
        </a:solidFill>
        <a:effectLst/>
      </p:bgPr>
    </p:bg>
    <p:spTree>
      <p:nvGrpSpPr>
        <p:cNvPr id="1" name=""/>
        <p:cNvGrpSpPr/>
        <p:nvPr/>
      </p:nvGrpSpPr>
      <p:grpSpPr>
        <a:xfrm>
          <a:off x="0" y="0"/>
          <a:ext cx="0" cy="0"/>
          <a:chOff x="0" y="0"/>
          <a:chExt cx="0" cy="0"/>
        </a:xfrm>
      </p:grpSpPr>
      <p:sp>
        <p:nvSpPr>
          <p:cNvPr id="2264" name="Shape 22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17_Content with Caption">
    <p:bg>
      <p:bgPr>
        <a:solidFill>
          <a:srgbClr val="E7E6E6"/>
        </a:solidFill>
        <a:effectLst/>
      </p:bgPr>
    </p:bg>
    <p:spTree>
      <p:nvGrpSpPr>
        <p:cNvPr id="1" name=""/>
        <p:cNvGrpSpPr/>
        <p:nvPr/>
      </p:nvGrpSpPr>
      <p:grpSpPr>
        <a:xfrm>
          <a:off x="0" y="0"/>
          <a:ext cx="0" cy="0"/>
          <a:chOff x="0" y="0"/>
          <a:chExt cx="0" cy="0"/>
        </a:xfrm>
      </p:grpSpPr>
      <p:sp>
        <p:nvSpPr>
          <p:cNvPr id="2271" name="Shape 227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72" name="Shape 227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273" name="Shape 227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274" name="Shape 22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17_Picture with Caption">
    <p:bg>
      <p:bgPr>
        <a:solidFill>
          <a:srgbClr val="E7E6E6"/>
        </a:solidFill>
        <a:effectLst/>
      </p:bgPr>
    </p:bg>
    <p:spTree>
      <p:nvGrpSpPr>
        <p:cNvPr id="1" name=""/>
        <p:cNvGrpSpPr/>
        <p:nvPr/>
      </p:nvGrpSpPr>
      <p:grpSpPr>
        <a:xfrm>
          <a:off x="0" y="0"/>
          <a:ext cx="0" cy="0"/>
          <a:chOff x="0" y="0"/>
          <a:chExt cx="0" cy="0"/>
        </a:xfrm>
      </p:grpSpPr>
      <p:sp>
        <p:nvSpPr>
          <p:cNvPr id="2281" name="Shape 228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282" name="Shape 228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283" name="Shape 228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284" name="Shape 22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17_Title and Vertical Text">
    <p:bg>
      <p:bgPr>
        <a:solidFill>
          <a:srgbClr val="E7E6E6"/>
        </a:solidFill>
        <a:effectLst/>
      </p:bgPr>
    </p:bg>
    <p:spTree>
      <p:nvGrpSpPr>
        <p:cNvPr id="1" name=""/>
        <p:cNvGrpSpPr/>
        <p:nvPr/>
      </p:nvGrpSpPr>
      <p:grpSpPr>
        <a:xfrm>
          <a:off x="0" y="0"/>
          <a:ext cx="0" cy="0"/>
          <a:chOff x="0" y="0"/>
          <a:chExt cx="0" cy="0"/>
        </a:xfrm>
      </p:grpSpPr>
      <p:sp>
        <p:nvSpPr>
          <p:cNvPr id="2291" name="Shape 229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292" name="Shape 229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293" name="Shape 229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17_Vertical Title and Text">
    <p:bg>
      <p:bgPr>
        <a:solidFill>
          <a:srgbClr val="E7E6E6"/>
        </a:solidFill>
        <a:effectLst/>
      </p:bgPr>
    </p:bg>
    <p:spTree>
      <p:nvGrpSpPr>
        <p:cNvPr id="1" name=""/>
        <p:cNvGrpSpPr/>
        <p:nvPr/>
      </p:nvGrpSpPr>
      <p:grpSpPr>
        <a:xfrm>
          <a:off x="0" y="0"/>
          <a:ext cx="0" cy="0"/>
          <a:chOff x="0" y="0"/>
          <a:chExt cx="0" cy="0"/>
        </a:xfrm>
      </p:grpSpPr>
      <p:sp>
        <p:nvSpPr>
          <p:cNvPr id="2300" name="Shape 230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301" name="Shape 230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02" name="Shape 23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E7E6E6"/>
        </a:solidFill>
        <a:effectLst/>
      </p:bgPr>
    </p:bg>
    <p:spTree>
      <p:nvGrpSpPr>
        <p:cNvPr id="1" name=""/>
        <p:cNvGrpSpPr/>
        <p:nvPr/>
      </p:nvGrpSpPr>
      <p:grpSpPr>
        <a:xfrm>
          <a:off x="0" y="0"/>
          <a:ext cx="0" cy="0"/>
          <a:chOff x="0" y="0"/>
          <a:chExt cx="0" cy="0"/>
        </a:xfrm>
      </p:grpSpPr>
      <p:sp>
        <p:nvSpPr>
          <p:cNvPr id="2309" name="Shape 230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310" name="Shape 231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311" name="Shape 231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423" name="Shape 423"/>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424" name="Shape 424"/>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25" name="Shape 4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name="48_Custom Layout">
    <p:bg>
      <p:bgPr>
        <a:solidFill>
          <a:srgbClr val="E7E6E6"/>
        </a:solidFill>
        <a:effectLst/>
      </p:bgPr>
    </p:bg>
    <p:spTree>
      <p:nvGrpSpPr>
        <p:cNvPr id="1" name=""/>
        <p:cNvGrpSpPr/>
        <p:nvPr/>
      </p:nvGrpSpPr>
      <p:grpSpPr>
        <a:xfrm>
          <a:off x="0" y="0"/>
          <a:ext cx="0" cy="0"/>
          <a:chOff x="0" y="0"/>
          <a:chExt cx="0" cy="0"/>
        </a:xfrm>
      </p:grpSpPr>
      <p:sp>
        <p:nvSpPr>
          <p:cNvPr id="2318" name="Shape 231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19" name="Shape 231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name="49_Custom Layout">
    <p:bg>
      <p:bgPr>
        <a:solidFill>
          <a:srgbClr val="E7E6E6"/>
        </a:solidFill>
        <a:effectLst/>
      </p:bgPr>
    </p:bg>
    <p:spTree>
      <p:nvGrpSpPr>
        <p:cNvPr id="1" name=""/>
        <p:cNvGrpSpPr/>
        <p:nvPr/>
      </p:nvGrpSpPr>
      <p:grpSpPr>
        <a:xfrm>
          <a:off x="0" y="0"/>
          <a:ext cx="0" cy="0"/>
          <a:chOff x="0" y="0"/>
          <a:chExt cx="0" cy="0"/>
        </a:xfrm>
      </p:grpSpPr>
      <p:sp>
        <p:nvSpPr>
          <p:cNvPr id="2326" name="Shape 232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27" name="Shape 232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50_Custom Layout">
    <p:bg>
      <p:bgPr>
        <a:solidFill>
          <a:srgbClr val="E7E6E6"/>
        </a:solidFill>
        <a:effectLst/>
      </p:bgPr>
    </p:bg>
    <p:spTree>
      <p:nvGrpSpPr>
        <p:cNvPr id="1" name=""/>
        <p:cNvGrpSpPr/>
        <p:nvPr/>
      </p:nvGrpSpPr>
      <p:grpSpPr>
        <a:xfrm>
          <a:off x="0" y="0"/>
          <a:ext cx="0" cy="0"/>
          <a:chOff x="0" y="0"/>
          <a:chExt cx="0" cy="0"/>
        </a:xfrm>
      </p:grpSpPr>
      <p:sp>
        <p:nvSpPr>
          <p:cNvPr id="2334" name="Shape 233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335" name="Shape 233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18_Title and Content">
    <p:bg>
      <p:bgPr>
        <a:solidFill>
          <a:srgbClr val="E7E6E6"/>
        </a:solidFill>
        <a:effectLst/>
      </p:bgPr>
    </p:bg>
    <p:spTree>
      <p:nvGrpSpPr>
        <p:cNvPr id="1" name=""/>
        <p:cNvGrpSpPr/>
        <p:nvPr/>
      </p:nvGrpSpPr>
      <p:grpSpPr>
        <a:xfrm>
          <a:off x="0" y="0"/>
          <a:ext cx="0" cy="0"/>
          <a:chOff x="0" y="0"/>
          <a:chExt cx="0" cy="0"/>
        </a:xfrm>
      </p:grpSpPr>
      <p:sp>
        <p:nvSpPr>
          <p:cNvPr id="2342" name="Shape 234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43" name="Shape 234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44" name="Shape 23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type="tx">
  <p:cSld name="18_Section Header">
    <p:bg>
      <p:bgPr>
        <a:solidFill>
          <a:srgbClr val="E7E6E6"/>
        </a:solidFill>
        <a:effectLst/>
      </p:bgPr>
    </p:bg>
    <p:spTree>
      <p:nvGrpSpPr>
        <p:cNvPr id="1" name=""/>
        <p:cNvGrpSpPr/>
        <p:nvPr/>
      </p:nvGrpSpPr>
      <p:grpSpPr>
        <a:xfrm>
          <a:off x="0" y="0"/>
          <a:ext cx="0" cy="0"/>
          <a:chOff x="0" y="0"/>
          <a:chExt cx="0" cy="0"/>
        </a:xfrm>
      </p:grpSpPr>
      <p:sp>
        <p:nvSpPr>
          <p:cNvPr id="2351" name="Shape 235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352" name="Shape 235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353" name="Shape 23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type="tx">
  <p:cSld name="18_Two Content">
    <p:bg>
      <p:bgPr>
        <a:solidFill>
          <a:srgbClr val="E7E6E6"/>
        </a:solidFill>
        <a:effectLst/>
      </p:bgPr>
    </p:bg>
    <p:spTree>
      <p:nvGrpSpPr>
        <p:cNvPr id="1" name=""/>
        <p:cNvGrpSpPr/>
        <p:nvPr/>
      </p:nvGrpSpPr>
      <p:grpSpPr>
        <a:xfrm>
          <a:off x="0" y="0"/>
          <a:ext cx="0" cy="0"/>
          <a:chOff x="0" y="0"/>
          <a:chExt cx="0" cy="0"/>
        </a:xfrm>
      </p:grpSpPr>
      <p:sp>
        <p:nvSpPr>
          <p:cNvPr id="2360" name="Shape 236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61" name="Shape 236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362" name="Shape 23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type="tx">
  <p:cSld name="19_Comparison">
    <p:bg>
      <p:bgPr>
        <a:solidFill>
          <a:srgbClr val="E7E6E6"/>
        </a:solidFill>
        <a:effectLst/>
      </p:bgPr>
    </p:bg>
    <p:spTree>
      <p:nvGrpSpPr>
        <p:cNvPr id="1" name=""/>
        <p:cNvGrpSpPr/>
        <p:nvPr/>
      </p:nvGrpSpPr>
      <p:grpSpPr>
        <a:xfrm>
          <a:off x="0" y="0"/>
          <a:ext cx="0" cy="0"/>
          <a:chOff x="0" y="0"/>
          <a:chExt cx="0" cy="0"/>
        </a:xfrm>
      </p:grpSpPr>
      <p:sp>
        <p:nvSpPr>
          <p:cNvPr id="2369" name="Shape 236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70" name="Shape 237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371" name="Shape 237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372" name="Shape 237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type="tx">
  <p:cSld name="18_Title Only">
    <p:bg>
      <p:bgPr>
        <a:solidFill>
          <a:srgbClr val="E7E6E6"/>
        </a:solidFill>
        <a:effectLst/>
      </p:bgPr>
    </p:bg>
    <p:spTree>
      <p:nvGrpSpPr>
        <p:cNvPr id="1" name=""/>
        <p:cNvGrpSpPr/>
        <p:nvPr/>
      </p:nvGrpSpPr>
      <p:grpSpPr>
        <a:xfrm>
          <a:off x="0" y="0"/>
          <a:ext cx="0" cy="0"/>
          <a:chOff x="0" y="0"/>
          <a:chExt cx="0" cy="0"/>
        </a:xfrm>
      </p:grpSpPr>
      <p:sp>
        <p:nvSpPr>
          <p:cNvPr id="2379" name="Shape 237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380" name="Shape 238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type="tx">
  <p:cSld name="15_Blank">
    <p:bg>
      <p:bgPr>
        <a:solidFill>
          <a:srgbClr val="E7E6E6"/>
        </a:solidFill>
        <a:effectLst/>
      </p:bgPr>
    </p:bg>
    <p:spTree>
      <p:nvGrpSpPr>
        <p:cNvPr id="1" name=""/>
        <p:cNvGrpSpPr/>
        <p:nvPr/>
      </p:nvGrpSpPr>
      <p:grpSpPr>
        <a:xfrm>
          <a:off x="0" y="0"/>
          <a:ext cx="0" cy="0"/>
          <a:chOff x="0" y="0"/>
          <a:chExt cx="0" cy="0"/>
        </a:xfrm>
      </p:grpSpPr>
      <p:sp>
        <p:nvSpPr>
          <p:cNvPr id="2387" name="Shape 238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type="tx">
  <p:cSld name="12_Blank 0">
    <p:bg>
      <p:bgPr>
        <a:solidFill>
          <a:srgbClr val="86754D"/>
        </a:solidFill>
        <a:effectLst/>
      </p:bgPr>
    </p:bg>
    <p:spTree>
      <p:nvGrpSpPr>
        <p:cNvPr id="1" name=""/>
        <p:cNvGrpSpPr/>
        <p:nvPr/>
      </p:nvGrpSpPr>
      <p:grpSpPr>
        <a:xfrm>
          <a:off x="0" y="0"/>
          <a:ext cx="0" cy="0"/>
          <a:chOff x="0" y="0"/>
          <a:chExt cx="0" cy="0"/>
        </a:xfrm>
      </p:grpSpPr>
      <p:sp>
        <p:nvSpPr>
          <p:cNvPr id="2394" name="Shape 23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432" name="Shape 4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33" name="Shape 433"/>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34" name="Shape 4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80.xml><?xml version="1.0" encoding="utf-8"?>
<p:sldLayout xmlns:a="http://schemas.openxmlformats.org/drawingml/2006/main" xmlns:r="http://schemas.openxmlformats.org/officeDocument/2006/relationships" xmlns:p="http://schemas.openxmlformats.org/presentationml/2006/main" type="tx">
  <p:cSld name="18_Content with Caption">
    <p:bg>
      <p:bgPr>
        <a:solidFill>
          <a:srgbClr val="E7E6E6"/>
        </a:solidFill>
        <a:effectLst/>
      </p:bgPr>
    </p:bg>
    <p:spTree>
      <p:nvGrpSpPr>
        <p:cNvPr id="1" name=""/>
        <p:cNvGrpSpPr/>
        <p:nvPr/>
      </p:nvGrpSpPr>
      <p:grpSpPr>
        <a:xfrm>
          <a:off x="0" y="0"/>
          <a:ext cx="0" cy="0"/>
          <a:chOff x="0" y="0"/>
          <a:chExt cx="0" cy="0"/>
        </a:xfrm>
      </p:grpSpPr>
      <p:sp>
        <p:nvSpPr>
          <p:cNvPr id="2401" name="Shape 240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402" name="Shape 240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403" name="Shape 240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404" name="Shape 24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type="tx">
  <p:cSld name="18_Picture with Caption">
    <p:bg>
      <p:bgPr>
        <a:solidFill>
          <a:srgbClr val="E7E6E6"/>
        </a:solidFill>
        <a:effectLst/>
      </p:bgPr>
    </p:bg>
    <p:spTree>
      <p:nvGrpSpPr>
        <p:cNvPr id="1" name=""/>
        <p:cNvGrpSpPr/>
        <p:nvPr/>
      </p:nvGrpSpPr>
      <p:grpSpPr>
        <a:xfrm>
          <a:off x="0" y="0"/>
          <a:ext cx="0" cy="0"/>
          <a:chOff x="0" y="0"/>
          <a:chExt cx="0" cy="0"/>
        </a:xfrm>
      </p:grpSpPr>
      <p:sp>
        <p:nvSpPr>
          <p:cNvPr id="2411" name="Shape 241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412" name="Shape 241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413" name="Shape 241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414" name="Shape 24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type="tx">
  <p:cSld name="18_Title and Vertical Text">
    <p:bg>
      <p:bgPr>
        <a:solidFill>
          <a:srgbClr val="E7E6E6"/>
        </a:solidFill>
        <a:effectLst/>
      </p:bgPr>
    </p:bg>
    <p:spTree>
      <p:nvGrpSpPr>
        <p:cNvPr id="1" name=""/>
        <p:cNvGrpSpPr/>
        <p:nvPr/>
      </p:nvGrpSpPr>
      <p:grpSpPr>
        <a:xfrm>
          <a:off x="0" y="0"/>
          <a:ext cx="0" cy="0"/>
          <a:chOff x="0" y="0"/>
          <a:chExt cx="0" cy="0"/>
        </a:xfrm>
      </p:grpSpPr>
      <p:sp>
        <p:nvSpPr>
          <p:cNvPr id="2421" name="Shape 242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22" name="Shape 242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23" name="Shape 242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type="tx">
  <p:cSld name="18_Vertical Title and Text">
    <p:bg>
      <p:bgPr>
        <a:solidFill>
          <a:srgbClr val="E7E6E6"/>
        </a:solidFill>
        <a:effectLst/>
      </p:bgPr>
    </p:bg>
    <p:spTree>
      <p:nvGrpSpPr>
        <p:cNvPr id="1" name=""/>
        <p:cNvGrpSpPr/>
        <p:nvPr/>
      </p:nvGrpSpPr>
      <p:grpSpPr>
        <a:xfrm>
          <a:off x="0" y="0"/>
          <a:ext cx="0" cy="0"/>
          <a:chOff x="0" y="0"/>
          <a:chExt cx="0" cy="0"/>
        </a:xfrm>
      </p:grpSpPr>
      <p:sp>
        <p:nvSpPr>
          <p:cNvPr id="2430" name="Shape 243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431" name="Shape 243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32" name="Shape 24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type="tx">
  <p:cSld name="19_Title Slide">
    <p:bg>
      <p:bgPr>
        <a:solidFill>
          <a:srgbClr val="E7E6E6"/>
        </a:solidFill>
        <a:effectLst/>
      </p:bgPr>
    </p:bg>
    <p:spTree>
      <p:nvGrpSpPr>
        <p:cNvPr id="1" name=""/>
        <p:cNvGrpSpPr/>
        <p:nvPr/>
      </p:nvGrpSpPr>
      <p:grpSpPr>
        <a:xfrm>
          <a:off x="0" y="0"/>
          <a:ext cx="0" cy="0"/>
          <a:chOff x="0" y="0"/>
          <a:chExt cx="0" cy="0"/>
        </a:xfrm>
      </p:grpSpPr>
      <p:sp>
        <p:nvSpPr>
          <p:cNvPr id="2439" name="Shape 243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440" name="Shape 244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441" name="Shape 244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type="tx">
  <p:cSld name="51_Custom Layout">
    <p:bg>
      <p:bgPr>
        <a:solidFill>
          <a:srgbClr val="E7E6E6"/>
        </a:solidFill>
        <a:effectLst/>
      </p:bgPr>
    </p:bg>
    <p:spTree>
      <p:nvGrpSpPr>
        <p:cNvPr id="1" name=""/>
        <p:cNvGrpSpPr/>
        <p:nvPr/>
      </p:nvGrpSpPr>
      <p:grpSpPr>
        <a:xfrm>
          <a:off x="0" y="0"/>
          <a:ext cx="0" cy="0"/>
          <a:chOff x="0" y="0"/>
          <a:chExt cx="0" cy="0"/>
        </a:xfrm>
      </p:grpSpPr>
      <p:sp>
        <p:nvSpPr>
          <p:cNvPr id="2448" name="Shape 244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49" name="Shape 244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type="tx">
  <p:cSld name="52_Custom Layout">
    <p:bg>
      <p:bgPr>
        <a:solidFill>
          <a:srgbClr val="E7E6E6"/>
        </a:solidFill>
        <a:effectLst/>
      </p:bgPr>
    </p:bg>
    <p:spTree>
      <p:nvGrpSpPr>
        <p:cNvPr id="1" name=""/>
        <p:cNvGrpSpPr/>
        <p:nvPr/>
      </p:nvGrpSpPr>
      <p:grpSpPr>
        <a:xfrm>
          <a:off x="0" y="0"/>
          <a:ext cx="0" cy="0"/>
          <a:chOff x="0" y="0"/>
          <a:chExt cx="0" cy="0"/>
        </a:xfrm>
      </p:grpSpPr>
      <p:sp>
        <p:nvSpPr>
          <p:cNvPr id="2456" name="Shape 245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57" name="Shape 245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type="tx">
  <p:cSld name="53_Custom Layout">
    <p:bg>
      <p:bgPr>
        <a:solidFill>
          <a:srgbClr val="E7E6E6"/>
        </a:solidFill>
        <a:effectLst/>
      </p:bgPr>
    </p:bg>
    <p:spTree>
      <p:nvGrpSpPr>
        <p:cNvPr id="1" name=""/>
        <p:cNvGrpSpPr/>
        <p:nvPr/>
      </p:nvGrpSpPr>
      <p:grpSpPr>
        <a:xfrm>
          <a:off x="0" y="0"/>
          <a:ext cx="0" cy="0"/>
          <a:chOff x="0" y="0"/>
          <a:chExt cx="0" cy="0"/>
        </a:xfrm>
      </p:grpSpPr>
      <p:sp>
        <p:nvSpPr>
          <p:cNvPr id="2464" name="Shape 246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465" name="Shape 246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type="tx">
  <p:cSld name="19_Title and Content">
    <p:bg>
      <p:bgPr>
        <a:solidFill>
          <a:srgbClr val="E7E6E6"/>
        </a:solidFill>
        <a:effectLst/>
      </p:bgPr>
    </p:bg>
    <p:spTree>
      <p:nvGrpSpPr>
        <p:cNvPr id="1" name=""/>
        <p:cNvGrpSpPr/>
        <p:nvPr/>
      </p:nvGrpSpPr>
      <p:grpSpPr>
        <a:xfrm>
          <a:off x="0" y="0"/>
          <a:ext cx="0" cy="0"/>
          <a:chOff x="0" y="0"/>
          <a:chExt cx="0" cy="0"/>
        </a:xfrm>
      </p:grpSpPr>
      <p:sp>
        <p:nvSpPr>
          <p:cNvPr id="2472" name="Shape 247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73" name="Shape 247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74" name="Shape 24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type="tx">
  <p:cSld name="19_Section Header">
    <p:bg>
      <p:bgPr>
        <a:solidFill>
          <a:srgbClr val="E7E6E6"/>
        </a:solidFill>
        <a:effectLst/>
      </p:bgPr>
    </p:bg>
    <p:spTree>
      <p:nvGrpSpPr>
        <p:cNvPr id="1" name=""/>
        <p:cNvGrpSpPr/>
        <p:nvPr/>
      </p:nvGrpSpPr>
      <p:grpSpPr>
        <a:xfrm>
          <a:off x="0" y="0"/>
          <a:ext cx="0" cy="0"/>
          <a:chOff x="0" y="0"/>
          <a:chExt cx="0" cy="0"/>
        </a:xfrm>
      </p:grpSpPr>
      <p:sp>
        <p:nvSpPr>
          <p:cNvPr id="2481" name="Shape 248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482" name="Shape 248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483" name="Shape 24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441" name="Shape 44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42" name="Shape 442"/>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443" name="Shape 44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444" name="Shape 4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90.xml><?xml version="1.0" encoding="utf-8"?>
<p:sldLayout xmlns:a="http://schemas.openxmlformats.org/drawingml/2006/main" xmlns:r="http://schemas.openxmlformats.org/officeDocument/2006/relationships" xmlns:p="http://schemas.openxmlformats.org/presentationml/2006/main" type="tx">
  <p:cSld name="19_Two Content">
    <p:bg>
      <p:bgPr>
        <a:solidFill>
          <a:srgbClr val="E7E6E6"/>
        </a:solidFill>
        <a:effectLst/>
      </p:bgPr>
    </p:bg>
    <p:spTree>
      <p:nvGrpSpPr>
        <p:cNvPr id="1" name=""/>
        <p:cNvGrpSpPr/>
        <p:nvPr/>
      </p:nvGrpSpPr>
      <p:grpSpPr>
        <a:xfrm>
          <a:off x="0" y="0"/>
          <a:ext cx="0" cy="0"/>
          <a:chOff x="0" y="0"/>
          <a:chExt cx="0" cy="0"/>
        </a:xfrm>
      </p:grpSpPr>
      <p:sp>
        <p:nvSpPr>
          <p:cNvPr id="2490" name="Shape 249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491" name="Shape 249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492" name="Shape 24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type="tx">
  <p:cSld name="20_Comparison">
    <p:bg>
      <p:bgPr>
        <a:solidFill>
          <a:srgbClr val="E7E6E6"/>
        </a:solidFill>
        <a:effectLst/>
      </p:bgPr>
    </p:bg>
    <p:spTree>
      <p:nvGrpSpPr>
        <p:cNvPr id="1" name=""/>
        <p:cNvGrpSpPr/>
        <p:nvPr/>
      </p:nvGrpSpPr>
      <p:grpSpPr>
        <a:xfrm>
          <a:off x="0" y="0"/>
          <a:ext cx="0" cy="0"/>
          <a:chOff x="0" y="0"/>
          <a:chExt cx="0" cy="0"/>
        </a:xfrm>
      </p:grpSpPr>
      <p:sp>
        <p:nvSpPr>
          <p:cNvPr id="2499" name="Shape 249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00" name="Shape 250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501" name="Shape 250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502" name="Shape 250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type="tx">
  <p:cSld name="19_Title Only">
    <p:bg>
      <p:bgPr>
        <a:solidFill>
          <a:srgbClr val="E7E6E6"/>
        </a:solidFill>
        <a:effectLst/>
      </p:bgPr>
    </p:bg>
    <p:spTree>
      <p:nvGrpSpPr>
        <p:cNvPr id="1" name=""/>
        <p:cNvGrpSpPr/>
        <p:nvPr/>
      </p:nvGrpSpPr>
      <p:grpSpPr>
        <a:xfrm>
          <a:off x="0" y="0"/>
          <a:ext cx="0" cy="0"/>
          <a:chOff x="0" y="0"/>
          <a:chExt cx="0" cy="0"/>
        </a:xfrm>
      </p:grpSpPr>
      <p:sp>
        <p:nvSpPr>
          <p:cNvPr id="2509" name="Shape 250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10" name="Shape 251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type="tx">
  <p:cSld name="16_Blank">
    <p:bg>
      <p:bgPr>
        <a:solidFill>
          <a:srgbClr val="E7E6E6"/>
        </a:solidFill>
        <a:effectLst/>
      </p:bgPr>
    </p:bg>
    <p:spTree>
      <p:nvGrpSpPr>
        <p:cNvPr id="1" name=""/>
        <p:cNvGrpSpPr/>
        <p:nvPr/>
      </p:nvGrpSpPr>
      <p:grpSpPr>
        <a:xfrm>
          <a:off x="0" y="0"/>
          <a:ext cx="0" cy="0"/>
          <a:chOff x="0" y="0"/>
          <a:chExt cx="0" cy="0"/>
        </a:xfrm>
      </p:grpSpPr>
      <p:sp>
        <p:nvSpPr>
          <p:cNvPr id="2517" name="Shape 25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type="tx">
  <p:cSld name="13_Blank 0">
    <p:bg>
      <p:bgPr>
        <a:solidFill>
          <a:srgbClr val="86754D"/>
        </a:solidFill>
        <a:effectLst/>
      </p:bgPr>
    </p:bg>
    <p:spTree>
      <p:nvGrpSpPr>
        <p:cNvPr id="1" name=""/>
        <p:cNvGrpSpPr/>
        <p:nvPr/>
      </p:nvGrpSpPr>
      <p:grpSpPr>
        <a:xfrm>
          <a:off x="0" y="0"/>
          <a:ext cx="0" cy="0"/>
          <a:chOff x="0" y="0"/>
          <a:chExt cx="0" cy="0"/>
        </a:xfrm>
      </p:grpSpPr>
      <p:sp>
        <p:nvSpPr>
          <p:cNvPr id="2524" name="Shape 25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type="tx">
  <p:cSld name="19_Content with Caption">
    <p:bg>
      <p:bgPr>
        <a:solidFill>
          <a:srgbClr val="E7E6E6"/>
        </a:solidFill>
        <a:effectLst/>
      </p:bgPr>
    </p:bg>
    <p:spTree>
      <p:nvGrpSpPr>
        <p:cNvPr id="1" name=""/>
        <p:cNvGrpSpPr/>
        <p:nvPr/>
      </p:nvGrpSpPr>
      <p:grpSpPr>
        <a:xfrm>
          <a:off x="0" y="0"/>
          <a:ext cx="0" cy="0"/>
          <a:chOff x="0" y="0"/>
          <a:chExt cx="0" cy="0"/>
        </a:xfrm>
      </p:grpSpPr>
      <p:sp>
        <p:nvSpPr>
          <p:cNvPr id="2531" name="Shape 253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532" name="Shape 253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533" name="Shape 253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534" name="Shape 25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type="tx">
  <p:cSld name="19_Picture with Caption">
    <p:bg>
      <p:bgPr>
        <a:solidFill>
          <a:srgbClr val="E7E6E6"/>
        </a:solidFill>
        <a:effectLst/>
      </p:bgPr>
    </p:bg>
    <p:spTree>
      <p:nvGrpSpPr>
        <p:cNvPr id="1" name=""/>
        <p:cNvGrpSpPr/>
        <p:nvPr/>
      </p:nvGrpSpPr>
      <p:grpSpPr>
        <a:xfrm>
          <a:off x="0" y="0"/>
          <a:ext cx="0" cy="0"/>
          <a:chOff x="0" y="0"/>
          <a:chExt cx="0" cy="0"/>
        </a:xfrm>
      </p:grpSpPr>
      <p:sp>
        <p:nvSpPr>
          <p:cNvPr id="2541" name="Shape 254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542" name="Shape 254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543" name="Shape 254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544" name="Shape 25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type="tx">
  <p:cSld name="19_Title and Vertical Text">
    <p:bg>
      <p:bgPr>
        <a:solidFill>
          <a:srgbClr val="E7E6E6"/>
        </a:solidFill>
        <a:effectLst/>
      </p:bgPr>
    </p:bg>
    <p:spTree>
      <p:nvGrpSpPr>
        <p:cNvPr id="1" name=""/>
        <p:cNvGrpSpPr/>
        <p:nvPr/>
      </p:nvGrpSpPr>
      <p:grpSpPr>
        <a:xfrm>
          <a:off x="0" y="0"/>
          <a:ext cx="0" cy="0"/>
          <a:chOff x="0" y="0"/>
          <a:chExt cx="0" cy="0"/>
        </a:xfrm>
      </p:grpSpPr>
      <p:sp>
        <p:nvSpPr>
          <p:cNvPr id="2551" name="Shape 25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552" name="Shape 255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553" name="Shape 25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type="tx">
  <p:cSld name="19_Vertical Title and Text">
    <p:bg>
      <p:bgPr>
        <a:solidFill>
          <a:srgbClr val="E7E6E6"/>
        </a:solidFill>
        <a:effectLst/>
      </p:bgPr>
    </p:bg>
    <p:spTree>
      <p:nvGrpSpPr>
        <p:cNvPr id="1" name=""/>
        <p:cNvGrpSpPr/>
        <p:nvPr/>
      </p:nvGrpSpPr>
      <p:grpSpPr>
        <a:xfrm>
          <a:off x="0" y="0"/>
          <a:ext cx="0" cy="0"/>
          <a:chOff x="0" y="0"/>
          <a:chExt cx="0" cy="0"/>
        </a:xfrm>
      </p:grpSpPr>
      <p:sp>
        <p:nvSpPr>
          <p:cNvPr id="2560" name="Shape 256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561" name="Shape 256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562" name="Shape 25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type="tx">
  <p:cSld name="20_Title Slide">
    <p:bg>
      <p:bgPr>
        <a:solidFill>
          <a:srgbClr val="E7E6E6"/>
        </a:solidFill>
        <a:effectLst/>
      </p:bgPr>
    </p:bg>
    <p:spTree>
      <p:nvGrpSpPr>
        <p:cNvPr id="1" name=""/>
        <p:cNvGrpSpPr/>
        <p:nvPr/>
      </p:nvGrpSpPr>
      <p:grpSpPr>
        <a:xfrm>
          <a:off x="0" y="0"/>
          <a:ext cx="0" cy="0"/>
          <a:chOff x="0" y="0"/>
          <a:chExt cx="0" cy="0"/>
        </a:xfrm>
      </p:grpSpPr>
      <p:sp>
        <p:nvSpPr>
          <p:cNvPr id="2569" name="Shape 256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570" name="Shape 257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571" name="Shape 257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451" name="Shape 45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52" name="Shape 4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00.xml><?xml version="1.0" encoding="utf-8"?>
<p:sldLayout xmlns:a="http://schemas.openxmlformats.org/drawingml/2006/main" xmlns:r="http://schemas.openxmlformats.org/officeDocument/2006/relationships" xmlns:p="http://schemas.openxmlformats.org/presentationml/2006/main" type="tx">
  <p:cSld name="54_Custom Layout">
    <p:bg>
      <p:bgPr>
        <a:solidFill>
          <a:srgbClr val="E7E6E6"/>
        </a:solidFill>
        <a:effectLst/>
      </p:bgPr>
    </p:bg>
    <p:spTree>
      <p:nvGrpSpPr>
        <p:cNvPr id="1" name=""/>
        <p:cNvGrpSpPr/>
        <p:nvPr/>
      </p:nvGrpSpPr>
      <p:grpSpPr>
        <a:xfrm>
          <a:off x="0" y="0"/>
          <a:ext cx="0" cy="0"/>
          <a:chOff x="0" y="0"/>
          <a:chExt cx="0" cy="0"/>
        </a:xfrm>
      </p:grpSpPr>
      <p:sp>
        <p:nvSpPr>
          <p:cNvPr id="2578" name="Shape 257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79" name="Shape 257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type="tx">
  <p:cSld name="55_Custom Layout">
    <p:bg>
      <p:bgPr>
        <a:solidFill>
          <a:srgbClr val="E7E6E6"/>
        </a:solidFill>
        <a:effectLst/>
      </p:bgPr>
    </p:bg>
    <p:spTree>
      <p:nvGrpSpPr>
        <p:cNvPr id="1" name=""/>
        <p:cNvGrpSpPr/>
        <p:nvPr/>
      </p:nvGrpSpPr>
      <p:grpSpPr>
        <a:xfrm>
          <a:off x="0" y="0"/>
          <a:ext cx="0" cy="0"/>
          <a:chOff x="0" y="0"/>
          <a:chExt cx="0" cy="0"/>
        </a:xfrm>
      </p:grpSpPr>
      <p:sp>
        <p:nvSpPr>
          <p:cNvPr id="2586" name="Shape 258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87" name="Shape 258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type="tx">
  <p:cSld name="56_Custom Layout">
    <p:bg>
      <p:bgPr>
        <a:solidFill>
          <a:srgbClr val="E7E6E6"/>
        </a:solidFill>
        <a:effectLst/>
      </p:bgPr>
    </p:bg>
    <p:spTree>
      <p:nvGrpSpPr>
        <p:cNvPr id="1" name=""/>
        <p:cNvGrpSpPr/>
        <p:nvPr/>
      </p:nvGrpSpPr>
      <p:grpSpPr>
        <a:xfrm>
          <a:off x="0" y="0"/>
          <a:ext cx="0" cy="0"/>
          <a:chOff x="0" y="0"/>
          <a:chExt cx="0" cy="0"/>
        </a:xfrm>
      </p:grpSpPr>
      <p:sp>
        <p:nvSpPr>
          <p:cNvPr id="2594" name="Shape 259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595" name="Shape 259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type="tx">
  <p:cSld name="20_Title and Content">
    <p:bg>
      <p:bgPr>
        <a:solidFill>
          <a:srgbClr val="E7E6E6"/>
        </a:solidFill>
        <a:effectLst/>
      </p:bgPr>
    </p:bg>
    <p:spTree>
      <p:nvGrpSpPr>
        <p:cNvPr id="1" name=""/>
        <p:cNvGrpSpPr/>
        <p:nvPr/>
      </p:nvGrpSpPr>
      <p:grpSpPr>
        <a:xfrm>
          <a:off x="0" y="0"/>
          <a:ext cx="0" cy="0"/>
          <a:chOff x="0" y="0"/>
          <a:chExt cx="0" cy="0"/>
        </a:xfrm>
      </p:grpSpPr>
      <p:sp>
        <p:nvSpPr>
          <p:cNvPr id="2602" name="Shape 260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03" name="Shape 260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04" name="Shape 26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type="tx">
  <p:cSld name="20_Section Header">
    <p:bg>
      <p:bgPr>
        <a:solidFill>
          <a:srgbClr val="E7E6E6"/>
        </a:solidFill>
        <a:effectLst/>
      </p:bgPr>
    </p:bg>
    <p:spTree>
      <p:nvGrpSpPr>
        <p:cNvPr id="1" name=""/>
        <p:cNvGrpSpPr/>
        <p:nvPr/>
      </p:nvGrpSpPr>
      <p:grpSpPr>
        <a:xfrm>
          <a:off x="0" y="0"/>
          <a:ext cx="0" cy="0"/>
          <a:chOff x="0" y="0"/>
          <a:chExt cx="0" cy="0"/>
        </a:xfrm>
      </p:grpSpPr>
      <p:sp>
        <p:nvSpPr>
          <p:cNvPr id="2611" name="Shape 261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612" name="Shape 261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613" name="Shape 26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type="tx">
  <p:cSld name="20_Two Content">
    <p:bg>
      <p:bgPr>
        <a:solidFill>
          <a:srgbClr val="E7E6E6"/>
        </a:solidFill>
        <a:effectLst/>
      </p:bgPr>
    </p:bg>
    <p:spTree>
      <p:nvGrpSpPr>
        <p:cNvPr id="1" name=""/>
        <p:cNvGrpSpPr/>
        <p:nvPr/>
      </p:nvGrpSpPr>
      <p:grpSpPr>
        <a:xfrm>
          <a:off x="0" y="0"/>
          <a:ext cx="0" cy="0"/>
          <a:chOff x="0" y="0"/>
          <a:chExt cx="0" cy="0"/>
        </a:xfrm>
      </p:grpSpPr>
      <p:sp>
        <p:nvSpPr>
          <p:cNvPr id="2620" name="Shape 262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21" name="Shape 262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22" name="Shape 26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type="tx">
  <p:cSld name="21_Comparison">
    <p:bg>
      <p:bgPr>
        <a:solidFill>
          <a:srgbClr val="E7E6E6"/>
        </a:solidFill>
        <a:effectLst/>
      </p:bgPr>
    </p:bg>
    <p:spTree>
      <p:nvGrpSpPr>
        <p:cNvPr id="1" name=""/>
        <p:cNvGrpSpPr/>
        <p:nvPr/>
      </p:nvGrpSpPr>
      <p:grpSpPr>
        <a:xfrm>
          <a:off x="0" y="0"/>
          <a:ext cx="0" cy="0"/>
          <a:chOff x="0" y="0"/>
          <a:chExt cx="0" cy="0"/>
        </a:xfrm>
      </p:grpSpPr>
      <p:sp>
        <p:nvSpPr>
          <p:cNvPr id="2629" name="Shape 262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30" name="Shape 263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631" name="Shape 263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632" name="Shape 263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type="tx">
  <p:cSld name="20_Title Only">
    <p:bg>
      <p:bgPr>
        <a:solidFill>
          <a:srgbClr val="E7E6E6"/>
        </a:solidFill>
        <a:effectLst/>
      </p:bgPr>
    </p:bg>
    <p:spTree>
      <p:nvGrpSpPr>
        <p:cNvPr id="1" name=""/>
        <p:cNvGrpSpPr/>
        <p:nvPr/>
      </p:nvGrpSpPr>
      <p:grpSpPr>
        <a:xfrm>
          <a:off x="0" y="0"/>
          <a:ext cx="0" cy="0"/>
          <a:chOff x="0" y="0"/>
          <a:chExt cx="0" cy="0"/>
        </a:xfrm>
      </p:grpSpPr>
      <p:sp>
        <p:nvSpPr>
          <p:cNvPr id="2639" name="Shape 263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40" name="Shape 264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type="tx">
  <p:cSld name="17_Blank">
    <p:bg>
      <p:bgPr>
        <a:solidFill>
          <a:srgbClr val="E7E6E6"/>
        </a:solidFill>
        <a:effectLst/>
      </p:bgPr>
    </p:bg>
    <p:spTree>
      <p:nvGrpSpPr>
        <p:cNvPr id="1" name=""/>
        <p:cNvGrpSpPr/>
        <p:nvPr/>
      </p:nvGrpSpPr>
      <p:grpSpPr>
        <a:xfrm>
          <a:off x="0" y="0"/>
          <a:ext cx="0" cy="0"/>
          <a:chOff x="0" y="0"/>
          <a:chExt cx="0" cy="0"/>
        </a:xfrm>
      </p:grpSpPr>
      <p:sp>
        <p:nvSpPr>
          <p:cNvPr id="2647" name="Shape 26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type="tx">
  <p:cSld name="14_Blank 0">
    <p:bg>
      <p:bgPr>
        <a:solidFill>
          <a:srgbClr val="221C35"/>
        </a:solidFill>
        <a:effectLst/>
      </p:bgPr>
    </p:bg>
    <p:spTree>
      <p:nvGrpSpPr>
        <p:cNvPr id="1" name=""/>
        <p:cNvGrpSpPr/>
        <p:nvPr/>
      </p:nvGrpSpPr>
      <p:grpSpPr>
        <a:xfrm>
          <a:off x="0" y="0"/>
          <a:ext cx="0" cy="0"/>
          <a:chOff x="0" y="0"/>
          <a:chExt cx="0" cy="0"/>
        </a:xfrm>
      </p:grpSpPr>
      <p:sp>
        <p:nvSpPr>
          <p:cNvPr id="2654" name="Shape 265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459" name="Shape 45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10.xml><?xml version="1.0" encoding="utf-8"?>
<p:sldLayout xmlns:a="http://schemas.openxmlformats.org/drawingml/2006/main" xmlns:r="http://schemas.openxmlformats.org/officeDocument/2006/relationships" xmlns:p="http://schemas.openxmlformats.org/presentationml/2006/main" type="tx">
  <p:cSld name="20_Content with Caption">
    <p:bg>
      <p:bgPr>
        <a:solidFill>
          <a:srgbClr val="E7E6E6"/>
        </a:solidFill>
        <a:effectLst/>
      </p:bgPr>
    </p:bg>
    <p:spTree>
      <p:nvGrpSpPr>
        <p:cNvPr id="1" name=""/>
        <p:cNvGrpSpPr/>
        <p:nvPr/>
      </p:nvGrpSpPr>
      <p:grpSpPr>
        <a:xfrm>
          <a:off x="0" y="0"/>
          <a:ext cx="0" cy="0"/>
          <a:chOff x="0" y="0"/>
          <a:chExt cx="0" cy="0"/>
        </a:xfrm>
      </p:grpSpPr>
      <p:sp>
        <p:nvSpPr>
          <p:cNvPr id="2661" name="Shape 266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662" name="Shape 266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663" name="Shape 266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664" name="Shape 26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type="tx">
  <p:cSld name="20_Picture with Caption">
    <p:bg>
      <p:bgPr>
        <a:solidFill>
          <a:srgbClr val="E7E6E6"/>
        </a:solidFill>
        <a:effectLst/>
      </p:bgPr>
    </p:bg>
    <p:spTree>
      <p:nvGrpSpPr>
        <p:cNvPr id="1" name=""/>
        <p:cNvGrpSpPr/>
        <p:nvPr/>
      </p:nvGrpSpPr>
      <p:grpSpPr>
        <a:xfrm>
          <a:off x="0" y="0"/>
          <a:ext cx="0" cy="0"/>
          <a:chOff x="0" y="0"/>
          <a:chExt cx="0" cy="0"/>
        </a:xfrm>
      </p:grpSpPr>
      <p:sp>
        <p:nvSpPr>
          <p:cNvPr id="2671" name="Shape 267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672" name="Shape 267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673" name="Shape 267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674" name="Shape 26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type="tx">
  <p:cSld name="20_Title and Vertical Text">
    <p:bg>
      <p:bgPr>
        <a:solidFill>
          <a:srgbClr val="E7E6E6"/>
        </a:solidFill>
        <a:effectLst/>
      </p:bgPr>
    </p:bg>
    <p:spTree>
      <p:nvGrpSpPr>
        <p:cNvPr id="1" name=""/>
        <p:cNvGrpSpPr/>
        <p:nvPr/>
      </p:nvGrpSpPr>
      <p:grpSpPr>
        <a:xfrm>
          <a:off x="0" y="0"/>
          <a:ext cx="0" cy="0"/>
          <a:chOff x="0" y="0"/>
          <a:chExt cx="0" cy="0"/>
        </a:xfrm>
      </p:grpSpPr>
      <p:sp>
        <p:nvSpPr>
          <p:cNvPr id="2681" name="Shape 26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682" name="Shape 268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83" name="Shape 26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type="tx">
  <p:cSld name="20_Vertical Title and Text">
    <p:bg>
      <p:bgPr>
        <a:solidFill>
          <a:srgbClr val="E7E6E6"/>
        </a:solidFill>
        <a:effectLst/>
      </p:bgPr>
    </p:bg>
    <p:spTree>
      <p:nvGrpSpPr>
        <p:cNvPr id="1" name=""/>
        <p:cNvGrpSpPr/>
        <p:nvPr/>
      </p:nvGrpSpPr>
      <p:grpSpPr>
        <a:xfrm>
          <a:off x="0" y="0"/>
          <a:ext cx="0" cy="0"/>
          <a:chOff x="0" y="0"/>
          <a:chExt cx="0" cy="0"/>
        </a:xfrm>
      </p:grpSpPr>
      <p:sp>
        <p:nvSpPr>
          <p:cNvPr id="2690" name="Shape 269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691" name="Shape 269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692" name="Shape 26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E7E6E6"/>
        </a:solidFill>
        <a:effectLst/>
      </p:bgPr>
    </p:bg>
    <p:spTree>
      <p:nvGrpSpPr>
        <p:cNvPr id="1" name=""/>
        <p:cNvGrpSpPr/>
        <p:nvPr/>
      </p:nvGrpSpPr>
      <p:grpSpPr>
        <a:xfrm>
          <a:off x="0" y="0"/>
          <a:ext cx="0" cy="0"/>
          <a:chOff x="0" y="0"/>
          <a:chExt cx="0" cy="0"/>
        </a:xfrm>
      </p:grpSpPr>
      <p:sp>
        <p:nvSpPr>
          <p:cNvPr id="2699" name="Shape 269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700" name="Shape 270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701" name="Shape 270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type="tx">
  <p:cSld name="57_Custom Layout">
    <p:bg>
      <p:bgPr>
        <a:solidFill>
          <a:srgbClr val="E7E6E6"/>
        </a:solidFill>
        <a:effectLst/>
      </p:bgPr>
    </p:bg>
    <p:spTree>
      <p:nvGrpSpPr>
        <p:cNvPr id="1" name=""/>
        <p:cNvGrpSpPr/>
        <p:nvPr/>
      </p:nvGrpSpPr>
      <p:grpSpPr>
        <a:xfrm>
          <a:off x="0" y="0"/>
          <a:ext cx="0" cy="0"/>
          <a:chOff x="0" y="0"/>
          <a:chExt cx="0" cy="0"/>
        </a:xfrm>
      </p:grpSpPr>
      <p:sp>
        <p:nvSpPr>
          <p:cNvPr id="2708" name="Shape 270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09" name="Shape 270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type="tx">
  <p:cSld name="58_Custom Layout">
    <p:bg>
      <p:bgPr>
        <a:solidFill>
          <a:srgbClr val="E7E6E6"/>
        </a:solidFill>
        <a:effectLst/>
      </p:bgPr>
    </p:bg>
    <p:spTree>
      <p:nvGrpSpPr>
        <p:cNvPr id="1" name=""/>
        <p:cNvGrpSpPr/>
        <p:nvPr/>
      </p:nvGrpSpPr>
      <p:grpSpPr>
        <a:xfrm>
          <a:off x="0" y="0"/>
          <a:ext cx="0" cy="0"/>
          <a:chOff x="0" y="0"/>
          <a:chExt cx="0" cy="0"/>
        </a:xfrm>
      </p:grpSpPr>
      <p:sp>
        <p:nvSpPr>
          <p:cNvPr id="2716" name="Shape 271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17" name="Shape 271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type="tx">
  <p:cSld name="59_Custom Layout">
    <p:bg>
      <p:bgPr>
        <a:solidFill>
          <a:srgbClr val="E7E6E6"/>
        </a:solidFill>
        <a:effectLst/>
      </p:bgPr>
    </p:bg>
    <p:spTree>
      <p:nvGrpSpPr>
        <p:cNvPr id="1" name=""/>
        <p:cNvGrpSpPr/>
        <p:nvPr/>
      </p:nvGrpSpPr>
      <p:grpSpPr>
        <a:xfrm>
          <a:off x="0" y="0"/>
          <a:ext cx="0" cy="0"/>
          <a:chOff x="0" y="0"/>
          <a:chExt cx="0" cy="0"/>
        </a:xfrm>
      </p:grpSpPr>
      <p:sp>
        <p:nvSpPr>
          <p:cNvPr id="2724" name="Shape 272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725" name="Shape 272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type="tx">
  <p:cSld name="21_Title and Content">
    <p:bg>
      <p:bgPr>
        <a:solidFill>
          <a:srgbClr val="E7E6E6"/>
        </a:solidFill>
        <a:effectLst/>
      </p:bgPr>
    </p:bg>
    <p:spTree>
      <p:nvGrpSpPr>
        <p:cNvPr id="1" name=""/>
        <p:cNvGrpSpPr/>
        <p:nvPr/>
      </p:nvGrpSpPr>
      <p:grpSpPr>
        <a:xfrm>
          <a:off x="0" y="0"/>
          <a:ext cx="0" cy="0"/>
          <a:chOff x="0" y="0"/>
          <a:chExt cx="0" cy="0"/>
        </a:xfrm>
      </p:grpSpPr>
      <p:sp>
        <p:nvSpPr>
          <p:cNvPr id="2732" name="Shape 273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33" name="Shape 273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34" name="Shape 27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name="21_Section Header">
    <p:bg>
      <p:bgPr>
        <a:solidFill>
          <a:srgbClr val="E7E6E6"/>
        </a:solidFill>
        <a:effectLst/>
      </p:bgPr>
    </p:bg>
    <p:spTree>
      <p:nvGrpSpPr>
        <p:cNvPr id="1" name=""/>
        <p:cNvGrpSpPr/>
        <p:nvPr/>
      </p:nvGrpSpPr>
      <p:grpSpPr>
        <a:xfrm>
          <a:off x="0" y="0"/>
          <a:ext cx="0" cy="0"/>
          <a:chOff x="0" y="0"/>
          <a:chExt cx="0" cy="0"/>
        </a:xfrm>
      </p:grpSpPr>
      <p:sp>
        <p:nvSpPr>
          <p:cNvPr id="2741" name="Shape 274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742" name="Shape 274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743" name="Shape 27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466" name="Shape 4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20.xml><?xml version="1.0" encoding="utf-8"?>
<p:sldLayout xmlns:a="http://schemas.openxmlformats.org/drawingml/2006/main" xmlns:r="http://schemas.openxmlformats.org/officeDocument/2006/relationships" xmlns:p="http://schemas.openxmlformats.org/presentationml/2006/main" type="tx">
  <p:cSld name="21_Two Content">
    <p:bg>
      <p:bgPr>
        <a:solidFill>
          <a:srgbClr val="E7E6E6"/>
        </a:solidFill>
        <a:effectLst/>
      </p:bgPr>
    </p:bg>
    <p:spTree>
      <p:nvGrpSpPr>
        <p:cNvPr id="1" name=""/>
        <p:cNvGrpSpPr/>
        <p:nvPr/>
      </p:nvGrpSpPr>
      <p:grpSpPr>
        <a:xfrm>
          <a:off x="0" y="0"/>
          <a:ext cx="0" cy="0"/>
          <a:chOff x="0" y="0"/>
          <a:chExt cx="0" cy="0"/>
        </a:xfrm>
      </p:grpSpPr>
      <p:sp>
        <p:nvSpPr>
          <p:cNvPr id="2750" name="Shape 275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51" name="Shape 275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752" name="Shape 27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type="tx">
  <p:cSld name="22_Comparison">
    <p:bg>
      <p:bgPr>
        <a:solidFill>
          <a:srgbClr val="E7E6E6"/>
        </a:solidFill>
        <a:effectLst/>
      </p:bgPr>
    </p:bg>
    <p:spTree>
      <p:nvGrpSpPr>
        <p:cNvPr id="1" name=""/>
        <p:cNvGrpSpPr/>
        <p:nvPr/>
      </p:nvGrpSpPr>
      <p:grpSpPr>
        <a:xfrm>
          <a:off x="0" y="0"/>
          <a:ext cx="0" cy="0"/>
          <a:chOff x="0" y="0"/>
          <a:chExt cx="0" cy="0"/>
        </a:xfrm>
      </p:grpSpPr>
      <p:sp>
        <p:nvSpPr>
          <p:cNvPr id="2759" name="Shape 275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60" name="Shape 276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761" name="Shape 276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762" name="Shape 276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type="tx">
  <p:cSld name="21_Title Only">
    <p:bg>
      <p:bgPr>
        <a:solidFill>
          <a:srgbClr val="E7E6E6"/>
        </a:solidFill>
        <a:effectLst/>
      </p:bgPr>
    </p:bg>
    <p:spTree>
      <p:nvGrpSpPr>
        <p:cNvPr id="1" name=""/>
        <p:cNvGrpSpPr/>
        <p:nvPr/>
      </p:nvGrpSpPr>
      <p:grpSpPr>
        <a:xfrm>
          <a:off x="0" y="0"/>
          <a:ext cx="0" cy="0"/>
          <a:chOff x="0" y="0"/>
          <a:chExt cx="0" cy="0"/>
        </a:xfrm>
      </p:grpSpPr>
      <p:sp>
        <p:nvSpPr>
          <p:cNvPr id="2769" name="Shape 276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770" name="Shape 27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type="tx">
  <p:cSld name="18_Blank">
    <p:bg>
      <p:bgPr>
        <a:solidFill>
          <a:srgbClr val="E7E6E6"/>
        </a:solidFill>
        <a:effectLst/>
      </p:bgPr>
    </p:bg>
    <p:spTree>
      <p:nvGrpSpPr>
        <p:cNvPr id="1" name=""/>
        <p:cNvGrpSpPr/>
        <p:nvPr/>
      </p:nvGrpSpPr>
      <p:grpSpPr>
        <a:xfrm>
          <a:off x="0" y="0"/>
          <a:ext cx="0" cy="0"/>
          <a:chOff x="0" y="0"/>
          <a:chExt cx="0" cy="0"/>
        </a:xfrm>
      </p:grpSpPr>
      <p:sp>
        <p:nvSpPr>
          <p:cNvPr id="2777" name="Shape 27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type="tx">
  <p:cSld name="15_Blank 0">
    <p:bg>
      <p:bgPr>
        <a:solidFill>
          <a:srgbClr val="86754D"/>
        </a:solidFill>
        <a:effectLst/>
      </p:bgPr>
    </p:bg>
    <p:spTree>
      <p:nvGrpSpPr>
        <p:cNvPr id="1" name=""/>
        <p:cNvGrpSpPr/>
        <p:nvPr/>
      </p:nvGrpSpPr>
      <p:grpSpPr>
        <a:xfrm>
          <a:off x="0" y="0"/>
          <a:ext cx="0" cy="0"/>
          <a:chOff x="0" y="0"/>
          <a:chExt cx="0" cy="0"/>
        </a:xfrm>
      </p:grpSpPr>
      <p:sp>
        <p:nvSpPr>
          <p:cNvPr id="2784" name="Shape 27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type="tx">
  <p:cSld name="21_Content with Caption">
    <p:bg>
      <p:bgPr>
        <a:solidFill>
          <a:srgbClr val="E7E6E6"/>
        </a:solidFill>
        <a:effectLst/>
      </p:bgPr>
    </p:bg>
    <p:spTree>
      <p:nvGrpSpPr>
        <p:cNvPr id="1" name=""/>
        <p:cNvGrpSpPr/>
        <p:nvPr/>
      </p:nvGrpSpPr>
      <p:grpSpPr>
        <a:xfrm>
          <a:off x="0" y="0"/>
          <a:ext cx="0" cy="0"/>
          <a:chOff x="0" y="0"/>
          <a:chExt cx="0" cy="0"/>
        </a:xfrm>
      </p:grpSpPr>
      <p:sp>
        <p:nvSpPr>
          <p:cNvPr id="2791" name="Shape 279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792" name="Shape 279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793" name="Shape 279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794" name="Shape 27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type="tx">
  <p:cSld name="21_Picture with Caption">
    <p:bg>
      <p:bgPr>
        <a:solidFill>
          <a:srgbClr val="E7E6E6"/>
        </a:solidFill>
        <a:effectLst/>
      </p:bgPr>
    </p:bg>
    <p:spTree>
      <p:nvGrpSpPr>
        <p:cNvPr id="1" name=""/>
        <p:cNvGrpSpPr/>
        <p:nvPr/>
      </p:nvGrpSpPr>
      <p:grpSpPr>
        <a:xfrm>
          <a:off x="0" y="0"/>
          <a:ext cx="0" cy="0"/>
          <a:chOff x="0" y="0"/>
          <a:chExt cx="0" cy="0"/>
        </a:xfrm>
      </p:grpSpPr>
      <p:sp>
        <p:nvSpPr>
          <p:cNvPr id="2801" name="Shape 280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802" name="Shape 280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803" name="Shape 280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804" name="Shape 28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type="tx">
  <p:cSld name="21_Title and Vertical Text">
    <p:bg>
      <p:bgPr>
        <a:solidFill>
          <a:srgbClr val="E7E6E6"/>
        </a:solidFill>
        <a:effectLst/>
      </p:bgPr>
    </p:bg>
    <p:spTree>
      <p:nvGrpSpPr>
        <p:cNvPr id="1" name=""/>
        <p:cNvGrpSpPr/>
        <p:nvPr/>
      </p:nvGrpSpPr>
      <p:grpSpPr>
        <a:xfrm>
          <a:off x="0" y="0"/>
          <a:ext cx="0" cy="0"/>
          <a:chOff x="0" y="0"/>
          <a:chExt cx="0" cy="0"/>
        </a:xfrm>
      </p:grpSpPr>
      <p:sp>
        <p:nvSpPr>
          <p:cNvPr id="2811" name="Shape 28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12" name="Shape 281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13" name="Shape 28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type="tx">
  <p:cSld name="21_Vertical Title and Text">
    <p:bg>
      <p:bgPr>
        <a:solidFill>
          <a:srgbClr val="E7E6E6"/>
        </a:solidFill>
        <a:effectLst/>
      </p:bgPr>
    </p:bg>
    <p:spTree>
      <p:nvGrpSpPr>
        <p:cNvPr id="1" name=""/>
        <p:cNvGrpSpPr/>
        <p:nvPr/>
      </p:nvGrpSpPr>
      <p:grpSpPr>
        <a:xfrm>
          <a:off x="0" y="0"/>
          <a:ext cx="0" cy="0"/>
          <a:chOff x="0" y="0"/>
          <a:chExt cx="0" cy="0"/>
        </a:xfrm>
      </p:grpSpPr>
      <p:sp>
        <p:nvSpPr>
          <p:cNvPr id="2820" name="Shape 282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821" name="Shape 282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22" name="Shape 28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type="tx">
  <p:cSld name="22_Title Slide">
    <p:bg>
      <p:bgPr>
        <a:solidFill>
          <a:srgbClr val="E7E6E6"/>
        </a:solidFill>
        <a:effectLst/>
      </p:bgPr>
    </p:bg>
    <p:spTree>
      <p:nvGrpSpPr>
        <p:cNvPr id="1" name=""/>
        <p:cNvGrpSpPr/>
        <p:nvPr/>
      </p:nvGrpSpPr>
      <p:grpSpPr>
        <a:xfrm>
          <a:off x="0" y="0"/>
          <a:ext cx="0" cy="0"/>
          <a:chOff x="0" y="0"/>
          <a:chExt cx="0" cy="0"/>
        </a:xfrm>
      </p:grpSpPr>
      <p:sp>
        <p:nvSpPr>
          <p:cNvPr id="2829" name="Shape 282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830" name="Shape 283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831" name="Shape 283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473" name="Shape 4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74" name="Shape 474"/>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475" name="Shape 475"/>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476" name="Shape 4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30.xml><?xml version="1.0" encoding="utf-8"?>
<p:sldLayout xmlns:a="http://schemas.openxmlformats.org/drawingml/2006/main" xmlns:r="http://schemas.openxmlformats.org/officeDocument/2006/relationships" xmlns:p="http://schemas.openxmlformats.org/presentationml/2006/main" type="tx">
  <p:cSld name="60_Custom Layout">
    <p:bg>
      <p:bgPr>
        <a:solidFill>
          <a:srgbClr val="E7E6E6"/>
        </a:solidFill>
        <a:effectLst/>
      </p:bgPr>
    </p:bg>
    <p:spTree>
      <p:nvGrpSpPr>
        <p:cNvPr id="1" name=""/>
        <p:cNvGrpSpPr/>
        <p:nvPr/>
      </p:nvGrpSpPr>
      <p:grpSpPr>
        <a:xfrm>
          <a:off x="0" y="0"/>
          <a:ext cx="0" cy="0"/>
          <a:chOff x="0" y="0"/>
          <a:chExt cx="0" cy="0"/>
        </a:xfrm>
      </p:grpSpPr>
      <p:sp>
        <p:nvSpPr>
          <p:cNvPr id="2838" name="Shape 283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39" name="Shape 283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type="tx">
  <p:cSld name="61_Custom Layout">
    <p:bg>
      <p:bgPr>
        <a:solidFill>
          <a:srgbClr val="E7E6E6"/>
        </a:solidFill>
        <a:effectLst/>
      </p:bgPr>
    </p:bg>
    <p:spTree>
      <p:nvGrpSpPr>
        <p:cNvPr id="1" name=""/>
        <p:cNvGrpSpPr/>
        <p:nvPr/>
      </p:nvGrpSpPr>
      <p:grpSpPr>
        <a:xfrm>
          <a:off x="0" y="0"/>
          <a:ext cx="0" cy="0"/>
          <a:chOff x="0" y="0"/>
          <a:chExt cx="0" cy="0"/>
        </a:xfrm>
      </p:grpSpPr>
      <p:sp>
        <p:nvSpPr>
          <p:cNvPr id="2846" name="Shape 284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47" name="Shape 284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type="tx">
  <p:cSld name="62_Custom Layout">
    <p:bg>
      <p:bgPr>
        <a:solidFill>
          <a:srgbClr val="E7E6E6"/>
        </a:solidFill>
        <a:effectLst/>
      </p:bgPr>
    </p:bg>
    <p:spTree>
      <p:nvGrpSpPr>
        <p:cNvPr id="1" name=""/>
        <p:cNvGrpSpPr/>
        <p:nvPr/>
      </p:nvGrpSpPr>
      <p:grpSpPr>
        <a:xfrm>
          <a:off x="0" y="0"/>
          <a:ext cx="0" cy="0"/>
          <a:chOff x="0" y="0"/>
          <a:chExt cx="0" cy="0"/>
        </a:xfrm>
      </p:grpSpPr>
      <p:sp>
        <p:nvSpPr>
          <p:cNvPr id="2854" name="Shape 285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855" name="Shape 285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type="tx">
  <p:cSld name="22_Title and Content">
    <p:bg>
      <p:bgPr>
        <a:solidFill>
          <a:srgbClr val="E7E6E6"/>
        </a:solidFill>
        <a:effectLst/>
      </p:bgPr>
    </p:bg>
    <p:spTree>
      <p:nvGrpSpPr>
        <p:cNvPr id="1" name=""/>
        <p:cNvGrpSpPr/>
        <p:nvPr/>
      </p:nvGrpSpPr>
      <p:grpSpPr>
        <a:xfrm>
          <a:off x="0" y="0"/>
          <a:ext cx="0" cy="0"/>
          <a:chOff x="0" y="0"/>
          <a:chExt cx="0" cy="0"/>
        </a:xfrm>
      </p:grpSpPr>
      <p:sp>
        <p:nvSpPr>
          <p:cNvPr id="2862" name="Shape 28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63" name="Shape 286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64" name="Shape 28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type="tx">
  <p:cSld name="22_Section Header">
    <p:bg>
      <p:bgPr>
        <a:solidFill>
          <a:srgbClr val="E7E6E6"/>
        </a:solidFill>
        <a:effectLst/>
      </p:bgPr>
    </p:bg>
    <p:spTree>
      <p:nvGrpSpPr>
        <p:cNvPr id="1" name=""/>
        <p:cNvGrpSpPr/>
        <p:nvPr/>
      </p:nvGrpSpPr>
      <p:grpSpPr>
        <a:xfrm>
          <a:off x="0" y="0"/>
          <a:ext cx="0" cy="0"/>
          <a:chOff x="0" y="0"/>
          <a:chExt cx="0" cy="0"/>
        </a:xfrm>
      </p:grpSpPr>
      <p:sp>
        <p:nvSpPr>
          <p:cNvPr id="2871" name="Shape 287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2872" name="Shape 287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873" name="Shape 28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type="tx">
  <p:cSld name="22_Two Content">
    <p:bg>
      <p:bgPr>
        <a:solidFill>
          <a:srgbClr val="E7E6E6"/>
        </a:solidFill>
        <a:effectLst/>
      </p:bgPr>
    </p:bg>
    <p:spTree>
      <p:nvGrpSpPr>
        <p:cNvPr id="1" name=""/>
        <p:cNvGrpSpPr/>
        <p:nvPr/>
      </p:nvGrpSpPr>
      <p:grpSpPr>
        <a:xfrm>
          <a:off x="0" y="0"/>
          <a:ext cx="0" cy="0"/>
          <a:chOff x="0" y="0"/>
          <a:chExt cx="0" cy="0"/>
        </a:xfrm>
      </p:grpSpPr>
      <p:sp>
        <p:nvSpPr>
          <p:cNvPr id="2880" name="Shape 288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81" name="Shape 288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882" name="Shape 28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type="tx">
  <p:cSld name="23_Comparison">
    <p:bg>
      <p:bgPr>
        <a:solidFill>
          <a:srgbClr val="E7E6E6"/>
        </a:solidFill>
        <a:effectLst/>
      </p:bgPr>
    </p:bg>
    <p:spTree>
      <p:nvGrpSpPr>
        <p:cNvPr id="1" name=""/>
        <p:cNvGrpSpPr/>
        <p:nvPr/>
      </p:nvGrpSpPr>
      <p:grpSpPr>
        <a:xfrm>
          <a:off x="0" y="0"/>
          <a:ext cx="0" cy="0"/>
          <a:chOff x="0" y="0"/>
          <a:chExt cx="0" cy="0"/>
        </a:xfrm>
      </p:grpSpPr>
      <p:sp>
        <p:nvSpPr>
          <p:cNvPr id="2889" name="Shape 288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890" name="Shape 289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2891" name="Shape 289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2892" name="Shape 289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type="tx">
  <p:cSld name="22_Title Only">
    <p:bg>
      <p:bgPr>
        <a:solidFill>
          <a:srgbClr val="E7E6E6"/>
        </a:solidFill>
        <a:effectLst/>
      </p:bgPr>
    </p:bg>
    <p:spTree>
      <p:nvGrpSpPr>
        <p:cNvPr id="1" name=""/>
        <p:cNvGrpSpPr/>
        <p:nvPr/>
      </p:nvGrpSpPr>
      <p:grpSpPr>
        <a:xfrm>
          <a:off x="0" y="0"/>
          <a:ext cx="0" cy="0"/>
          <a:chOff x="0" y="0"/>
          <a:chExt cx="0" cy="0"/>
        </a:xfrm>
      </p:grpSpPr>
      <p:sp>
        <p:nvSpPr>
          <p:cNvPr id="2899" name="Shape 289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00" name="Shape 290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type="tx">
  <p:cSld name="19_Blank">
    <p:bg>
      <p:bgPr>
        <a:solidFill>
          <a:srgbClr val="E7E6E6"/>
        </a:solidFill>
        <a:effectLst/>
      </p:bgPr>
    </p:bg>
    <p:spTree>
      <p:nvGrpSpPr>
        <p:cNvPr id="1" name=""/>
        <p:cNvGrpSpPr/>
        <p:nvPr/>
      </p:nvGrpSpPr>
      <p:grpSpPr>
        <a:xfrm>
          <a:off x="0" y="0"/>
          <a:ext cx="0" cy="0"/>
          <a:chOff x="0" y="0"/>
          <a:chExt cx="0" cy="0"/>
        </a:xfrm>
      </p:grpSpPr>
      <p:sp>
        <p:nvSpPr>
          <p:cNvPr id="2907" name="Shape 29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type="tx">
  <p:cSld name="16_Blank 0">
    <p:bg>
      <p:bgPr>
        <a:solidFill>
          <a:srgbClr val="86754D"/>
        </a:solidFill>
        <a:effectLst/>
      </p:bgPr>
    </p:bg>
    <p:spTree>
      <p:nvGrpSpPr>
        <p:cNvPr id="1" name=""/>
        <p:cNvGrpSpPr/>
        <p:nvPr/>
      </p:nvGrpSpPr>
      <p:grpSpPr>
        <a:xfrm>
          <a:off x="0" y="0"/>
          <a:ext cx="0" cy="0"/>
          <a:chOff x="0" y="0"/>
          <a:chExt cx="0" cy="0"/>
        </a:xfrm>
      </p:grpSpPr>
      <p:sp>
        <p:nvSpPr>
          <p:cNvPr id="2914" name="Shape 29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483" name="Shape 48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484" name="Shape 484"/>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485" name="Shape 485"/>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486" name="Shape 4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40.xml><?xml version="1.0" encoding="utf-8"?>
<p:sldLayout xmlns:a="http://schemas.openxmlformats.org/drawingml/2006/main" xmlns:r="http://schemas.openxmlformats.org/officeDocument/2006/relationships" xmlns:p="http://schemas.openxmlformats.org/presentationml/2006/main" type="tx">
  <p:cSld name="22_Content with Caption">
    <p:bg>
      <p:bgPr>
        <a:solidFill>
          <a:srgbClr val="E7E6E6"/>
        </a:solidFill>
        <a:effectLst/>
      </p:bgPr>
    </p:bg>
    <p:spTree>
      <p:nvGrpSpPr>
        <p:cNvPr id="1" name=""/>
        <p:cNvGrpSpPr/>
        <p:nvPr/>
      </p:nvGrpSpPr>
      <p:grpSpPr>
        <a:xfrm>
          <a:off x="0" y="0"/>
          <a:ext cx="0" cy="0"/>
          <a:chOff x="0" y="0"/>
          <a:chExt cx="0" cy="0"/>
        </a:xfrm>
      </p:grpSpPr>
      <p:sp>
        <p:nvSpPr>
          <p:cNvPr id="2921" name="Shape 292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922" name="Shape 2922"/>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2923" name="Shape 2923"/>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2924" name="Shape 29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type="tx">
  <p:cSld name="22_Picture with Caption">
    <p:bg>
      <p:bgPr>
        <a:solidFill>
          <a:srgbClr val="E7E6E6"/>
        </a:solidFill>
        <a:effectLst/>
      </p:bgPr>
    </p:bg>
    <p:spTree>
      <p:nvGrpSpPr>
        <p:cNvPr id="1" name=""/>
        <p:cNvGrpSpPr/>
        <p:nvPr/>
      </p:nvGrpSpPr>
      <p:grpSpPr>
        <a:xfrm>
          <a:off x="0" y="0"/>
          <a:ext cx="0" cy="0"/>
          <a:chOff x="0" y="0"/>
          <a:chExt cx="0" cy="0"/>
        </a:xfrm>
      </p:grpSpPr>
      <p:sp>
        <p:nvSpPr>
          <p:cNvPr id="2931" name="Shape 2931"/>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2932" name="Shape 2932"/>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2933" name="Shape 2933"/>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2934" name="Shape 29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type="tx">
  <p:cSld name="22_Title and Vertical Text">
    <p:bg>
      <p:bgPr>
        <a:solidFill>
          <a:srgbClr val="E7E6E6"/>
        </a:solidFill>
        <a:effectLst/>
      </p:bgPr>
    </p:bg>
    <p:spTree>
      <p:nvGrpSpPr>
        <p:cNvPr id="1" name=""/>
        <p:cNvGrpSpPr/>
        <p:nvPr/>
      </p:nvGrpSpPr>
      <p:grpSpPr>
        <a:xfrm>
          <a:off x="0" y="0"/>
          <a:ext cx="0" cy="0"/>
          <a:chOff x="0" y="0"/>
          <a:chExt cx="0" cy="0"/>
        </a:xfrm>
      </p:grpSpPr>
      <p:sp>
        <p:nvSpPr>
          <p:cNvPr id="2941" name="Shape 29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42" name="Shape 2942"/>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43" name="Shape 29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type="tx">
  <p:cSld name="22_Vertical Title and Text">
    <p:bg>
      <p:bgPr>
        <a:solidFill>
          <a:srgbClr val="E7E6E6"/>
        </a:solidFill>
        <a:effectLst/>
      </p:bgPr>
    </p:bg>
    <p:spTree>
      <p:nvGrpSpPr>
        <p:cNvPr id="1" name=""/>
        <p:cNvGrpSpPr/>
        <p:nvPr/>
      </p:nvGrpSpPr>
      <p:grpSpPr>
        <a:xfrm>
          <a:off x="0" y="0"/>
          <a:ext cx="0" cy="0"/>
          <a:chOff x="0" y="0"/>
          <a:chExt cx="0" cy="0"/>
        </a:xfrm>
      </p:grpSpPr>
      <p:sp>
        <p:nvSpPr>
          <p:cNvPr id="2950" name="Shape 2950"/>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2951" name="Shape 2951"/>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52" name="Shape 295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type="tx">
  <p:cSld name="23_Title Slide">
    <p:bg>
      <p:bgPr>
        <a:solidFill>
          <a:srgbClr val="E7E6E6"/>
        </a:solidFill>
        <a:effectLst/>
      </p:bgPr>
    </p:bg>
    <p:spTree>
      <p:nvGrpSpPr>
        <p:cNvPr id="1" name=""/>
        <p:cNvGrpSpPr/>
        <p:nvPr/>
      </p:nvGrpSpPr>
      <p:grpSpPr>
        <a:xfrm>
          <a:off x="0" y="0"/>
          <a:ext cx="0" cy="0"/>
          <a:chOff x="0" y="0"/>
          <a:chExt cx="0" cy="0"/>
        </a:xfrm>
      </p:grpSpPr>
      <p:sp>
        <p:nvSpPr>
          <p:cNvPr id="2959" name="Shape 2959"/>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2960" name="Shape 2960"/>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2961" name="Shape 2961"/>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type="tx">
  <p:cSld name="63_Custom Layout">
    <p:bg>
      <p:bgPr>
        <a:solidFill>
          <a:srgbClr val="E7E6E6"/>
        </a:solidFill>
        <a:effectLst/>
      </p:bgPr>
    </p:bg>
    <p:spTree>
      <p:nvGrpSpPr>
        <p:cNvPr id="1" name=""/>
        <p:cNvGrpSpPr/>
        <p:nvPr/>
      </p:nvGrpSpPr>
      <p:grpSpPr>
        <a:xfrm>
          <a:off x="0" y="0"/>
          <a:ext cx="0" cy="0"/>
          <a:chOff x="0" y="0"/>
          <a:chExt cx="0" cy="0"/>
        </a:xfrm>
      </p:grpSpPr>
      <p:sp>
        <p:nvSpPr>
          <p:cNvPr id="2968" name="Shape 2968"/>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69" name="Shape 2969"/>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type="tx">
  <p:cSld name="64_Custom Layout">
    <p:bg>
      <p:bgPr>
        <a:solidFill>
          <a:srgbClr val="E7E6E6"/>
        </a:solidFill>
        <a:effectLst/>
      </p:bgPr>
    </p:bg>
    <p:spTree>
      <p:nvGrpSpPr>
        <p:cNvPr id="1" name=""/>
        <p:cNvGrpSpPr/>
        <p:nvPr/>
      </p:nvGrpSpPr>
      <p:grpSpPr>
        <a:xfrm>
          <a:off x="0" y="0"/>
          <a:ext cx="0" cy="0"/>
          <a:chOff x="0" y="0"/>
          <a:chExt cx="0" cy="0"/>
        </a:xfrm>
      </p:grpSpPr>
      <p:sp>
        <p:nvSpPr>
          <p:cNvPr id="2976" name="Shape 2976"/>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77" name="Shape 2977"/>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type="tx">
  <p:cSld name="65_Custom Layout">
    <p:bg>
      <p:bgPr>
        <a:solidFill>
          <a:srgbClr val="E7E6E6"/>
        </a:solidFill>
        <a:effectLst/>
      </p:bgPr>
    </p:bg>
    <p:spTree>
      <p:nvGrpSpPr>
        <p:cNvPr id="1" name=""/>
        <p:cNvGrpSpPr/>
        <p:nvPr/>
      </p:nvGrpSpPr>
      <p:grpSpPr>
        <a:xfrm>
          <a:off x="0" y="0"/>
          <a:ext cx="0" cy="0"/>
          <a:chOff x="0" y="0"/>
          <a:chExt cx="0" cy="0"/>
        </a:xfrm>
      </p:grpSpPr>
      <p:sp>
        <p:nvSpPr>
          <p:cNvPr id="2984" name="Shape 2984"/>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2985" name="Shape 2985"/>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type="tx">
  <p:cSld name="23_Title and Content">
    <p:bg>
      <p:bgPr>
        <a:solidFill>
          <a:srgbClr val="E7E6E6"/>
        </a:solidFill>
        <a:effectLst/>
      </p:bgPr>
    </p:bg>
    <p:spTree>
      <p:nvGrpSpPr>
        <p:cNvPr id="1" name=""/>
        <p:cNvGrpSpPr/>
        <p:nvPr/>
      </p:nvGrpSpPr>
      <p:grpSpPr>
        <a:xfrm>
          <a:off x="0" y="0"/>
          <a:ext cx="0" cy="0"/>
          <a:chOff x="0" y="0"/>
          <a:chExt cx="0" cy="0"/>
        </a:xfrm>
      </p:grpSpPr>
      <p:sp>
        <p:nvSpPr>
          <p:cNvPr id="2992" name="Shape 29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2993" name="Shape 2993"/>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994" name="Shape 29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type="tx">
  <p:cSld name="23_Section Header">
    <p:bg>
      <p:bgPr>
        <a:solidFill>
          <a:srgbClr val="E7E6E6"/>
        </a:solidFill>
        <a:effectLst/>
      </p:bgPr>
    </p:bg>
    <p:spTree>
      <p:nvGrpSpPr>
        <p:cNvPr id="1" name=""/>
        <p:cNvGrpSpPr/>
        <p:nvPr/>
      </p:nvGrpSpPr>
      <p:grpSpPr>
        <a:xfrm>
          <a:off x="0" y="0"/>
          <a:ext cx="0" cy="0"/>
          <a:chOff x="0" y="0"/>
          <a:chExt cx="0" cy="0"/>
        </a:xfrm>
      </p:grpSpPr>
      <p:sp>
        <p:nvSpPr>
          <p:cNvPr id="3001" name="Shape 3001"/>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002" name="Shape 3002"/>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03" name="Shape 300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493" name="Shape 4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494" name="Shape 49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95" name="Shape 4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50.xml><?xml version="1.0" encoding="utf-8"?>
<p:sldLayout xmlns:a="http://schemas.openxmlformats.org/drawingml/2006/main" xmlns:r="http://schemas.openxmlformats.org/officeDocument/2006/relationships" xmlns:p="http://schemas.openxmlformats.org/presentationml/2006/main" type="tx">
  <p:cSld name="23_Two Content">
    <p:bg>
      <p:bgPr>
        <a:solidFill>
          <a:srgbClr val="E7E6E6"/>
        </a:solidFill>
        <a:effectLst/>
      </p:bgPr>
    </p:bg>
    <p:spTree>
      <p:nvGrpSpPr>
        <p:cNvPr id="1" name=""/>
        <p:cNvGrpSpPr/>
        <p:nvPr/>
      </p:nvGrpSpPr>
      <p:grpSpPr>
        <a:xfrm>
          <a:off x="0" y="0"/>
          <a:ext cx="0" cy="0"/>
          <a:chOff x="0" y="0"/>
          <a:chExt cx="0" cy="0"/>
        </a:xfrm>
      </p:grpSpPr>
      <p:sp>
        <p:nvSpPr>
          <p:cNvPr id="3010" name="Shape 3010"/>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11" name="Shape 3011"/>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12" name="Shape 30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type="tx">
  <p:cSld name="24_Comparison">
    <p:bg>
      <p:bgPr>
        <a:solidFill>
          <a:srgbClr val="E7E6E6"/>
        </a:solidFill>
        <a:effectLst/>
      </p:bgPr>
    </p:bg>
    <p:spTree>
      <p:nvGrpSpPr>
        <p:cNvPr id="1" name=""/>
        <p:cNvGrpSpPr/>
        <p:nvPr/>
      </p:nvGrpSpPr>
      <p:grpSpPr>
        <a:xfrm>
          <a:off x="0" y="0"/>
          <a:ext cx="0" cy="0"/>
          <a:chOff x="0" y="0"/>
          <a:chExt cx="0" cy="0"/>
        </a:xfrm>
      </p:grpSpPr>
      <p:sp>
        <p:nvSpPr>
          <p:cNvPr id="3019" name="Shape 3019"/>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20" name="Shape 3020"/>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021" name="Shape 3021"/>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022" name="Shape 302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type="tx">
  <p:cSld name="23_Title Only">
    <p:bg>
      <p:bgPr>
        <a:solidFill>
          <a:srgbClr val="E7E6E6"/>
        </a:solidFill>
        <a:effectLst/>
      </p:bgPr>
    </p:bg>
    <p:spTree>
      <p:nvGrpSpPr>
        <p:cNvPr id="1" name=""/>
        <p:cNvGrpSpPr/>
        <p:nvPr/>
      </p:nvGrpSpPr>
      <p:grpSpPr>
        <a:xfrm>
          <a:off x="0" y="0"/>
          <a:ext cx="0" cy="0"/>
          <a:chOff x="0" y="0"/>
          <a:chExt cx="0" cy="0"/>
        </a:xfrm>
      </p:grpSpPr>
      <p:sp>
        <p:nvSpPr>
          <p:cNvPr id="3029" name="Shape 3029"/>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30" name="Shape 303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type="tx">
  <p:cSld name="20_Blank">
    <p:bg>
      <p:bgPr>
        <a:solidFill>
          <a:srgbClr val="E7E6E6"/>
        </a:solidFill>
        <a:effectLst/>
      </p:bgPr>
    </p:bg>
    <p:spTree>
      <p:nvGrpSpPr>
        <p:cNvPr id="1" name=""/>
        <p:cNvGrpSpPr/>
        <p:nvPr/>
      </p:nvGrpSpPr>
      <p:grpSpPr>
        <a:xfrm>
          <a:off x="0" y="0"/>
          <a:ext cx="0" cy="0"/>
          <a:chOff x="0" y="0"/>
          <a:chExt cx="0" cy="0"/>
        </a:xfrm>
      </p:grpSpPr>
      <p:sp>
        <p:nvSpPr>
          <p:cNvPr id="3037" name="Shape 30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type="tx">
  <p:cSld name="23_Content with Caption">
    <p:bg>
      <p:bgPr>
        <a:solidFill>
          <a:srgbClr val="E7E6E6"/>
        </a:solidFill>
        <a:effectLst/>
      </p:bgPr>
    </p:bg>
    <p:spTree>
      <p:nvGrpSpPr>
        <p:cNvPr id="1" name=""/>
        <p:cNvGrpSpPr/>
        <p:nvPr/>
      </p:nvGrpSpPr>
      <p:grpSpPr>
        <a:xfrm>
          <a:off x="0" y="0"/>
          <a:ext cx="0" cy="0"/>
          <a:chOff x="0" y="0"/>
          <a:chExt cx="0" cy="0"/>
        </a:xfrm>
      </p:grpSpPr>
      <p:sp>
        <p:nvSpPr>
          <p:cNvPr id="3044" name="Shape 304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045" name="Shape 304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046" name="Shape 304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047" name="Shape 30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type="tx">
  <p:cSld name="23_Picture with Caption">
    <p:bg>
      <p:bgPr>
        <a:solidFill>
          <a:srgbClr val="E7E6E6"/>
        </a:solidFill>
        <a:effectLst/>
      </p:bgPr>
    </p:bg>
    <p:spTree>
      <p:nvGrpSpPr>
        <p:cNvPr id="1" name=""/>
        <p:cNvGrpSpPr/>
        <p:nvPr/>
      </p:nvGrpSpPr>
      <p:grpSpPr>
        <a:xfrm>
          <a:off x="0" y="0"/>
          <a:ext cx="0" cy="0"/>
          <a:chOff x="0" y="0"/>
          <a:chExt cx="0" cy="0"/>
        </a:xfrm>
      </p:grpSpPr>
      <p:sp>
        <p:nvSpPr>
          <p:cNvPr id="3054" name="Shape 305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055" name="Shape 305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056" name="Shape 305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057" name="Shape 305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type="tx">
  <p:cSld name="23_Title and Vertical Text">
    <p:bg>
      <p:bgPr>
        <a:solidFill>
          <a:srgbClr val="E7E6E6"/>
        </a:solidFill>
        <a:effectLst/>
      </p:bgPr>
    </p:bg>
    <p:spTree>
      <p:nvGrpSpPr>
        <p:cNvPr id="1" name=""/>
        <p:cNvGrpSpPr/>
        <p:nvPr/>
      </p:nvGrpSpPr>
      <p:grpSpPr>
        <a:xfrm>
          <a:off x="0" y="0"/>
          <a:ext cx="0" cy="0"/>
          <a:chOff x="0" y="0"/>
          <a:chExt cx="0" cy="0"/>
        </a:xfrm>
      </p:grpSpPr>
      <p:sp>
        <p:nvSpPr>
          <p:cNvPr id="3064" name="Shape 306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065" name="Shape 306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66" name="Shape 30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type="tx">
  <p:cSld name="23_Vertical Title and Text">
    <p:bg>
      <p:bgPr>
        <a:solidFill>
          <a:srgbClr val="E7E6E6"/>
        </a:solidFill>
        <a:effectLst/>
      </p:bgPr>
    </p:bg>
    <p:spTree>
      <p:nvGrpSpPr>
        <p:cNvPr id="1" name=""/>
        <p:cNvGrpSpPr/>
        <p:nvPr/>
      </p:nvGrpSpPr>
      <p:grpSpPr>
        <a:xfrm>
          <a:off x="0" y="0"/>
          <a:ext cx="0" cy="0"/>
          <a:chOff x="0" y="0"/>
          <a:chExt cx="0" cy="0"/>
        </a:xfrm>
      </p:grpSpPr>
      <p:sp>
        <p:nvSpPr>
          <p:cNvPr id="3073" name="Shape 307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074" name="Shape 307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075" name="Shape 30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type="tx">
  <p:cSld name="24_Title Slide">
    <p:bg>
      <p:bgPr>
        <a:solidFill>
          <a:srgbClr val="E7E6E6"/>
        </a:solidFill>
        <a:effectLst/>
      </p:bgPr>
    </p:bg>
    <p:spTree>
      <p:nvGrpSpPr>
        <p:cNvPr id="1" name=""/>
        <p:cNvGrpSpPr/>
        <p:nvPr/>
      </p:nvGrpSpPr>
      <p:grpSpPr>
        <a:xfrm>
          <a:off x="0" y="0"/>
          <a:ext cx="0" cy="0"/>
          <a:chOff x="0" y="0"/>
          <a:chExt cx="0" cy="0"/>
        </a:xfrm>
      </p:grpSpPr>
      <p:sp>
        <p:nvSpPr>
          <p:cNvPr id="3082" name="Shape 308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083" name="Shape 308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084" name="Shape 308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type="tx">
  <p:cSld name="66_Custom Layout">
    <p:bg>
      <p:bgPr>
        <a:solidFill>
          <a:srgbClr val="E7E6E6"/>
        </a:solidFill>
        <a:effectLst/>
      </p:bgPr>
    </p:bg>
    <p:spTree>
      <p:nvGrpSpPr>
        <p:cNvPr id="1" name=""/>
        <p:cNvGrpSpPr/>
        <p:nvPr/>
      </p:nvGrpSpPr>
      <p:grpSpPr>
        <a:xfrm>
          <a:off x="0" y="0"/>
          <a:ext cx="0" cy="0"/>
          <a:chOff x="0" y="0"/>
          <a:chExt cx="0" cy="0"/>
        </a:xfrm>
      </p:grpSpPr>
      <p:sp>
        <p:nvSpPr>
          <p:cNvPr id="3091" name="Shape 309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092" name="Shape 309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502" name="Shape 502"/>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503" name="Shape 50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60.xml><?xml version="1.0" encoding="utf-8"?>
<p:sldLayout xmlns:a="http://schemas.openxmlformats.org/drawingml/2006/main" xmlns:r="http://schemas.openxmlformats.org/officeDocument/2006/relationships" xmlns:p="http://schemas.openxmlformats.org/presentationml/2006/main" type="tx">
  <p:cSld name="67_Custom Layout">
    <p:bg>
      <p:bgPr>
        <a:solidFill>
          <a:srgbClr val="E7E6E6"/>
        </a:solidFill>
        <a:effectLst/>
      </p:bgPr>
    </p:bg>
    <p:spTree>
      <p:nvGrpSpPr>
        <p:cNvPr id="1" name=""/>
        <p:cNvGrpSpPr/>
        <p:nvPr/>
      </p:nvGrpSpPr>
      <p:grpSpPr>
        <a:xfrm>
          <a:off x="0" y="0"/>
          <a:ext cx="0" cy="0"/>
          <a:chOff x="0" y="0"/>
          <a:chExt cx="0" cy="0"/>
        </a:xfrm>
      </p:grpSpPr>
      <p:sp>
        <p:nvSpPr>
          <p:cNvPr id="3099" name="Shape 309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100" name="Shape 310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type="tx">
  <p:cSld name="68_Custom Layout">
    <p:bg>
      <p:bgPr>
        <a:solidFill>
          <a:srgbClr val="E7E6E6"/>
        </a:solidFill>
        <a:effectLst/>
      </p:bgPr>
    </p:bg>
    <p:spTree>
      <p:nvGrpSpPr>
        <p:cNvPr id="1" name=""/>
        <p:cNvGrpSpPr/>
        <p:nvPr/>
      </p:nvGrpSpPr>
      <p:grpSpPr>
        <a:xfrm>
          <a:off x="0" y="0"/>
          <a:ext cx="0" cy="0"/>
          <a:chOff x="0" y="0"/>
          <a:chExt cx="0" cy="0"/>
        </a:xfrm>
      </p:grpSpPr>
      <p:sp>
        <p:nvSpPr>
          <p:cNvPr id="3107" name="Shape 310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108" name="Shape 310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type="tx">
  <p:cSld name="24_Title and Content">
    <p:bg>
      <p:bgPr>
        <a:solidFill>
          <a:srgbClr val="E7E6E6"/>
        </a:solidFill>
        <a:effectLst/>
      </p:bgPr>
    </p:bg>
    <p:spTree>
      <p:nvGrpSpPr>
        <p:cNvPr id="1" name=""/>
        <p:cNvGrpSpPr/>
        <p:nvPr/>
      </p:nvGrpSpPr>
      <p:grpSpPr>
        <a:xfrm>
          <a:off x="0" y="0"/>
          <a:ext cx="0" cy="0"/>
          <a:chOff x="0" y="0"/>
          <a:chExt cx="0" cy="0"/>
        </a:xfrm>
      </p:grpSpPr>
      <p:sp>
        <p:nvSpPr>
          <p:cNvPr id="3115" name="Shape 311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16" name="Shape 311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17" name="Shape 31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type="tx">
  <p:cSld name="24_Section Header">
    <p:bg>
      <p:bgPr>
        <a:solidFill>
          <a:srgbClr val="E7E6E6"/>
        </a:solidFill>
        <a:effectLst/>
      </p:bgPr>
    </p:bg>
    <p:spTree>
      <p:nvGrpSpPr>
        <p:cNvPr id="1" name=""/>
        <p:cNvGrpSpPr/>
        <p:nvPr/>
      </p:nvGrpSpPr>
      <p:grpSpPr>
        <a:xfrm>
          <a:off x="0" y="0"/>
          <a:ext cx="0" cy="0"/>
          <a:chOff x="0" y="0"/>
          <a:chExt cx="0" cy="0"/>
        </a:xfrm>
      </p:grpSpPr>
      <p:sp>
        <p:nvSpPr>
          <p:cNvPr id="3124" name="Shape 312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125" name="Shape 312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26" name="Shape 31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type="tx">
  <p:cSld name="24_Two Content">
    <p:bg>
      <p:bgPr>
        <a:solidFill>
          <a:srgbClr val="E7E6E6"/>
        </a:solidFill>
        <a:effectLst/>
      </p:bgPr>
    </p:bg>
    <p:spTree>
      <p:nvGrpSpPr>
        <p:cNvPr id="1" name=""/>
        <p:cNvGrpSpPr/>
        <p:nvPr/>
      </p:nvGrpSpPr>
      <p:grpSpPr>
        <a:xfrm>
          <a:off x="0" y="0"/>
          <a:ext cx="0" cy="0"/>
          <a:chOff x="0" y="0"/>
          <a:chExt cx="0" cy="0"/>
        </a:xfrm>
      </p:grpSpPr>
      <p:sp>
        <p:nvSpPr>
          <p:cNvPr id="3133" name="Shape 313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34" name="Shape 313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35" name="Shape 31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type="tx">
  <p:cSld name="25_Comparison">
    <p:bg>
      <p:bgPr>
        <a:solidFill>
          <a:srgbClr val="E7E6E6"/>
        </a:solidFill>
        <a:effectLst/>
      </p:bgPr>
    </p:bg>
    <p:spTree>
      <p:nvGrpSpPr>
        <p:cNvPr id="1" name=""/>
        <p:cNvGrpSpPr/>
        <p:nvPr/>
      </p:nvGrpSpPr>
      <p:grpSpPr>
        <a:xfrm>
          <a:off x="0" y="0"/>
          <a:ext cx="0" cy="0"/>
          <a:chOff x="0" y="0"/>
          <a:chExt cx="0" cy="0"/>
        </a:xfrm>
      </p:grpSpPr>
      <p:sp>
        <p:nvSpPr>
          <p:cNvPr id="3142" name="Shape 314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43" name="Shape 314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144" name="Shape 314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145" name="Shape 314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type="tx">
  <p:cSld name="24_Title Only">
    <p:bg>
      <p:bgPr>
        <a:solidFill>
          <a:srgbClr val="E7E6E6"/>
        </a:solidFill>
        <a:effectLst/>
      </p:bgPr>
    </p:bg>
    <p:spTree>
      <p:nvGrpSpPr>
        <p:cNvPr id="1" name=""/>
        <p:cNvGrpSpPr/>
        <p:nvPr/>
      </p:nvGrpSpPr>
      <p:grpSpPr>
        <a:xfrm>
          <a:off x="0" y="0"/>
          <a:ext cx="0" cy="0"/>
          <a:chOff x="0" y="0"/>
          <a:chExt cx="0" cy="0"/>
        </a:xfrm>
      </p:grpSpPr>
      <p:sp>
        <p:nvSpPr>
          <p:cNvPr id="3152" name="Shape 315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53" name="Shape 315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type="tx">
  <p:cSld name="21_Blank">
    <p:bg>
      <p:bgPr>
        <a:solidFill>
          <a:srgbClr val="E7E6E6"/>
        </a:solidFill>
        <a:effectLst/>
      </p:bgPr>
    </p:bg>
    <p:spTree>
      <p:nvGrpSpPr>
        <p:cNvPr id="1" name=""/>
        <p:cNvGrpSpPr/>
        <p:nvPr/>
      </p:nvGrpSpPr>
      <p:grpSpPr>
        <a:xfrm>
          <a:off x="0" y="0"/>
          <a:ext cx="0" cy="0"/>
          <a:chOff x="0" y="0"/>
          <a:chExt cx="0" cy="0"/>
        </a:xfrm>
      </p:grpSpPr>
      <p:sp>
        <p:nvSpPr>
          <p:cNvPr id="3160" name="Shape 316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type="tx">
  <p:cSld name="17_Blank 0">
    <p:bg>
      <p:bgPr>
        <a:solidFill>
          <a:srgbClr val="86754D"/>
        </a:solidFill>
        <a:effectLst/>
      </p:bgPr>
    </p:bg>
    <p:spTree>
      <p:nvGrpSpPr>
        <p:cNvPr id="1" name=""/>
        <p:cNvGrpSpPr/>
        <p:nvPr/>
      </p:nvGrpSpPr>
      <p:grpSpPr>
        <a:xfrm>
          <a:off x="0" y="0"/>
          <a:ext cx="0" cy="0"/>
          <a:chOff x="0" y="0"/>
          <a:chExt cx="0" cy="0"/>
        </a:xfrm>
      </p:grpSpPr>
      <p:sp>
        <p:nvSpPr>
          <p:cNvPr id="3167" name="Shape 316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type="tx">
  <p:cSld name="24_Content with Caption">
    <p:bg>
      <p:bgPr>
        <a:solidFill>
          <a:srgbClr val="E7E6E6"/>
        </a:solidFill>
        <a:effectLst/>
      </p:bgPr>
    </p:bg>
    <p:spTree>
      <p:nvGrpSpPr>
        <p:cNvPr id="1" name=""/>
        <p:cNvGrpSpPr/>
        <p:nvPr/>
      </p:nvGrpSpPr>
      <p:grpSpPr>
        <a:xfrm>
          <a:off x="0" y="0"/>
          <a:ext cx="0" cy="0"/>
          <a:chOff x="0" y="0"/>
          <a:chExt cx="0" cy="0"/>
        </a:xfrm>
      </p:grpSpPr>
      <p:sp>
        <p:nvSpPr>
          <p:cNvPr id="3174" name="Shape 317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175" name="Shape 317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176" name="Shape 317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177" name="Shape 31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511" name="Shape 511"/>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512" name="Shape 512"/>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513" name="Shape 5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70.xml><?xml version="1.0" encoding="utf-8"?>
<p:sldLayout xmlns:a="http://schemas.openxmlformats.org/drawingml/2006/main" xmlns:r="http://schemas.openxmlformats.org/officeDocument/2006/relationships" xmlns:p="http://schemas.openxmlformats.org/presentationml/2006/main" type="tx">
  <p:cSld name="24_Picture with Caption">
    <p:bg>
      <p:bgPr>
        <a:solidFill>
          <a:srgbClr val="E7E6E6"/>
        </a:solidFill>
        <a:effectLst/>
      </p:bgPr>
    </p:bg>
    <p:spTree>
      <p:nvGrpSpPr>
        <p:cNvPr id="1" name=""/>
        <p:cNvGrpSpPr/>
        <p:nvPr/>
      </p:nvGrpSpPr>
      <p:grpSpPr>
        <a:xfrm>
          <a:off x="0" y="0"/>
          <a:ext cx="0" cy="0"/>
          <a:chOff x="0" y="0"/>
          <a:chExt cx="0" cy="0"/>
        </a:xfrm>
      </p:grpSpPr>
      <p:sp>
        <p:nvSpPr>
          <p:cNvPr id="3184" name="Shape 318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185" name="Shape 318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186" name="Shape 318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187" name="Shape 318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type="tx">
  <p:cSld name="24_Title and Vertical Text">
    <p:bg>
      <p:bgPr>
        <a:solidFill>
          <a:srgbClr val="E7E6E6"/>
        </a:solidFill>
        <a:effectLst/>
      </p:bgPr>
    </p:bg>
    <p:spTree>
      <p:nvGrpSpPr>
        <p:cNvPr id="1" name=""/>
        <p:cNvGrpSpPr/>
        <p:nvPr/>
      </p:nvGrpSpPr>
      <p:grpSpPr>
        <a:xfrm>
          <a:off x="0" y="0"/>
          <a:ext cx="0" cy="0"/>
          <a:chOff x="0" y="0"/>
          <a:chExt cx="0" cy="0"/>
        </a:xfrm>
      </p:grpSpPr>
      <p:sp>
        <p:nvSpPr>
          <p:cNvPr id="3194" name="Shape 319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195" name="Shape 319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196" name="Shape 31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type="tx">
  <p:cSld name="24_Vertical Title and Text">
    <p:bg>
      <p:bgPr>
        <a:solidFill>
          <a:srgbClr val="E7E6E6"/>
        </a:solidFill>
        <a:effectLst/>
      </p:bgPr>
    </p:bg>
    <p:spTree>
      <p:nvGrpSpPr>
        <p:cNvPr id="1" name=""/>
        <p:cNvGrpSpPr/>
        <p:nvPr/>
      </p:nvGrpSpPr>
      <p:grpSpPr>
        <a:xfrm>
          <a:off x="0" y="0"/>
          <a:ext cx="0" cy="0"/>
          <a:chOff x="0" y="0"/>
          <a:chExt cx="0" cy="0"/>
        </a:xfrm>
      </p:grpSpPr>
      <p:sp>
        <p:nvSpPr>
          <p:cNvPr id="3203" name="Shape 320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204" name="Shape 320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05" name="Shape 32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type="tx">
  <p:cSld name="25_Title Slide">
    <p:bg>
      <p:bgPr>
        <a:solidFill>
          <a:srgbClr val="E7E6E6"/>
        </a:solidFill>
        <a:effectLst/>
      </p:bgPr>
    </p:bg>
    <p:spTree>
      <p:nvGrpSpPr>
        <p:cNvPr id="1" name=""/>
        <p:cNvGrpSpPr/>
        <p:nvPr/>
      </p:nvGrpSpPr>
      <p:grpSpPr>
        <a:xfrm>
          <a:off x="0" y="0"/>
          <a:ext cx="0" cy="0"/>
          <a:chOff x="0" y="0"/>
          <a:chExt cx="0" cy="0"/>
        </a:xfrm>
      </p:grpSpPr>
      <p:sp>
        <p:nvSpPr>
          <p:cNvPr id="3212" name="Shape 321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213" name="Shape 321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214" name="Shape 321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type="tx">
  <p:cSld name="69_Custom Layout">
    <p:bg>
      <p:bgPr>
        <a:solidFill>
          <a:srgbClr val="E7E6E6"/>
        </a:solidFill>
        <a:effectLst/>
      </p:bgPr>
    </p:bg>
    <p:spTree>
      <p:nvGrpSpPr>
        <p:cNvPr id="1" name=""/>
        <p:cNvGrpSpPr/>
        <p:nvPr/>
      </p:nvGrpSpPr>
      <p:grpSpPr>
        <a:xfrm>
          <a:off x="0" y="0"/>
          <a:ext cx="0" cy="0"/>
          <a:chOff x="0" y="0"/>
          <a:chExt cx="0" cy="0"/>
        </a:xfrm>
      </p:grpSpPr>
      <p:sp>
        <p:nvSpPr>
          <p:cNvPr id="3221" name="Shape 322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22" name="Shape 322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type="tx">
  <p:cSld name="70_Custom Layout">
    <p:bg>
      <p:bgPr>
        <a:solidFill>
          <a:srgbClr val="E7E6E6"/>
        </a:solidFill>
        <a:effectLst/>
      </p:bgPr>
    </p:bg>
    <p:spTree>
      <p:nvGrpSpPr>
        <p:cNvPr id="1" name=""/>
        <p:cNvGrpSpPr/>
        <p:nvPr/>
      </p:nvGrpSpPr>
      <p:grpSpPr>
        <a:xfrm>
          <a:off x="0" y="0"/>
          <a:ext cx="0" cy="0"/>
          <a:chOff x="0" y="0"/>
          <a:chExt cx="0" cy="0"/>
        </a:xfrm>
      </p:grpSpPr>
      <p:sp>
        <p:nvSpPr>
          <p:cNvPr id="3229" name="Shape 322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30" name="Shape 323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type="tx">
  <p:cSld name="71_Custom Layout">
    <p:bg>
      <p:bgPr>
        <a:solidFill>
          <a:srgbClr val="E7E6E6"/>
        </a:solidFill>
        <a:effectLst/>
      </p:bgPr>
    </p:bg>
    <p:spTree>
      <p:nvGrpSpPr>
        <p:cNvPr id="1" name=""/>
        <p:cNvGrpSpPr/>
        <p:nvPr/>
      </p:nvGrpSpPr>
      <p:grpSpPr>
        <a:xfrm>
          <a:off x="0" y="0"/>
          <a:ext cx="0" cy="0"/>
          <a:chOff x="0" y="0"/>
          <a:chExt cx="0" cy="0"/>
        </a:xfrm>
      </p:grpSpPr>
      <p:sp>
        <p:nvSpPr>
          <p:cNvPr id="3237" name="Shape 323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238" name="Shape 323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type="tx">
  <p:cSld name="25_Title and Content">
    <p:bg>
      <p:bgPr>
        <a:solidFill>
          <a:srgbClr val="E7E6E6"/>
        </a:solidFill>
        <a:effectLst/>
      </p:bgPr>
    </p:bg>
    <p:spTree>
      <p:nvGrpSpPr>
        <p:cNvPr id="1" name=""/>
        <p:cNvGrpSpPr/>
        <p:nvPr/>
      </p:nvGrpSpPr>
      <p:grpSpPr>
        <a:xfrm>
          <a:off x="0" y="0"/>
          <a:ext cx="0" cy="0"/>
          <a:chOff x="0" y="0"/>
          <a:chExt cx="0" cy="0"/>
        </a:xfrm>
      </p:grpSpPr>
      <p:sp>
        <p:nvSpPr>
          <p:cNvPr id="3245" name="Shape 324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46" name="Shape 324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47" name="Shape 32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type="tx">
  <p:cSld name="25_Section Header">
    <p:bg>
      <p:bgPr>
        <a:solidFill>
          <a:srgbClr val="E7E6E6"/>
        </a:solidFill>
        <a:effectLst/>
      </p:bgPr>
    </p:bg>
    <p:spTree>
      <p:nvGrpSpPr>
        <p:cNvPr id="1" name=""/>
        <p:cNvGrpSpPr/>
        <p:nvPr/>
      </p:nvGrpSpPr>
      <p:grpSpPr>
        <a:xfrm>
          <a:off x="0" y="0"/>
          <a:ext cx="0" cy="0"/>
          <a:chOff x="0" y="0"/>
          <a:chExt cx="0" cy="0"/>
        </a:xfrm>
      </p:grpSpPr>
      <p:sp>
        <p:nvSpPr>
          <p:cNvPr id="3254" name="Shape 325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255" name="Shape 325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256" name="Shape 32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type="tx">
  <p:cSld name="25_Two Content">
    <p:bg>
      <p:bgPr>
        <a:solidFill>
          <a:srgbClr val="E7E6E6"/>
        </a:solidFill>
        <a:effectLst/>
      </p:bgPr>
    </p:bg>
    <p:spTree>
      <p:nvGrpSpPr>
        <p:cNvPr id="1" name=""/>
        <p:cNvGrpSpPr/>
        <p:nvPr/>
      </p:nvGrpSpPr>
      <p:grpSpPr>
        <a:xfrm>
          <a:off x="0" y="0"/>
          <a:ext cx="0" cy="0"/>
          <a:chOff x="0" y="0"/>
          <a:chExt cx="0" cy="0"/>
        </a:xfrm>
      </p:grpSpPr>
      <p:sp>
        <p:nvSpPr>
          <p:cNvPr id="3263" name="Shape 326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64" name="Shape 326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65" name="Shape 32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520" name="Shape 520"/>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521" name="Shape 521"/>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0.xml><?xml version="1.0" encoding="utf-8"?>
<p:sldLayout xmlns:a="http://schemas.openxmlformats.org/drawingml/2006/main" xmlns:r="http://schemas.openxmlformats.org/officeDocument/2006/relationships" xmlns:p="http://schemas.openxmlformats.org/presentationml/2006/main" type="tx">
  <p:cSld name="26_Comparison">
    <p:bg>
      <p:bgPr>
        <a:solidFill>
          <a:srgbClr val="E7E6E6"/>
        </a:solidFill>
        <a:effectLst/>
      </p:bgPr>
    </p:bg>
    <p:spTree>
      <p:nvGrpSpPr>
        <p:cNvPr id="1" name=""/>
        <p:cNvGrpSpPr/>
        <p:nvPr/>
      </p:nvGrpSpPr>
      <p:grpSpPr>
        <a:xfrm>
          <a:off x="0" y="0"/>
          <a:ext cx="0" cy="0"/>
          <a:chOff x="0" y="0"/>
          <a:chExt cx="0" cy="0"/>
        </a:xfrm>
      </p:grpSpPr>
      <p:sp>
        <p:nvSpPr>
          <p:cNvPr id="3272" name="Shape 327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73" name="Shape 327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274" name="Shape 327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275" name="Shape 327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type="tx">
  <p:cSld name="25_Title Only">
    <p:bg>
      <p:bgPr>
        <a:solidFill>
          <a:srgbClr val="E7E6E6"/>
        </a:solidFill>
        <a:effectLst/>
      </p:bgPr>
    </p:bg>
    <p:spTree>
      <p:nvGrpSpPr>
        <p:cNvPr id="1" name=""/>
        <p:cNvGrpSpPr/>
        <p:nvPr/>
      </p:nvGrpSpPr>
      <p:grpSpPr>
        <a:xfrm>
          <a:off x="0" y="0"/>
          <a:ext cx="0" cy="0"/>
          <a:chOff x="0" y="0"/>
          <a:chExt cx="0" cy="0"/>
        </a:xfrm>
      </p:grpSpPr>
      <p:sp>
        <p:nvSpPr>
          <p:cNvPr id="3282" name="Shape 328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283" name="Shape 328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type="tx">
  <p:cSld name="22_Blank">
    <p:bg>
      <p:bgPr>
        <a:solidFill>
          <a:srgbClr val="E7E6E6"/>
        </a:solidFill>
        <a:effectLst/>
      </p:bgPr>
    </p:bg>
    <p:spTree>
      <p:nvGrpSpPr>
        <p:cNvPr id="1" name=""/>
        <p:cNvGrpSpPr/>
        <p:nvPr/>
      </p:nvGrpSpPr>
      <p:grpSpPr>
        <a:xfrm>
          <a:off x="0" y="0"/>
          <a:ext cx="0" cy="0"/>
          <a:chOff x="0" y="0"/>
          <a:chExt cx="0" cy="0"/>
        </a:xfrm>
      </p:grpSpPr>
      <p:sp>
        <p:nvSpPr>
          <p:cNvPr id="3290" name="Shape 329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type="tx">
  <p:cSld name="18_Blank 0">
    <p:bg>
      <p:bgPr>
        <a:solidFill>
          <a:srgbClr val="86754D"/>
        </a:solidFill>
        <a:effectLst/>
      </p:bgPr>
    </p:bg>
    <p:spTree>
      <p:nvGrpSpPr>
        <p:cNvPr id="1" name=""/>
        <p:cNvGrpSpPr/>
        <p:nvPr/>
      </p:nvGrpSpPr>
      <p:grpSpPr>
        <a:xfrm>
          <a:off x="0" y="0"/>
          <a:ext cx="0" cy="0"/>
          <a:chOff x="0" y="0"/>
          <a:chExt cx="0" cy="0"/>
        </a:xfrm>
      </p:grpSpPr>
      <p:sp>
        <p:nvSpPr>
          <p:cNvPr id="3297" name="Shape 329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type="tx">
  <p:cSld name="25_Content with Caption">
    <p:bg>
      <p:bgPr>
        <a:solidFill>
          <a:srgbClr val="E7E6E6"/>
        </a:solidFill>
        <a:effectLst/>
      </p:bgPr>
    </p:bg>
    <p:spTree>
      <p:nvGrpSpPr>
        <p:cNvPr id="1" name=""/>
        <p:cNvGrpSpPr/>
        <p:nvPr/>
      </p:nvGrpSpPr>
      <p:grpSpPr>
        <a:xfrm>
          <a:off x="0" y="0"/>
          <a:ext cx="0" cy="0"/>
          <a:chOff x="0" y="0"/>
          <a:chExt cx="0" cy="0"/>
        </a:xfrm>
      </p:grpSpPr>
      <p:sp>
        <p:nvSpPr>
          <p:cNvPr id="3304" name="Shape 330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305" name="Shape 330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306" name="Shape 330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307" name="Shape 33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type="tx">
  <p:cSld name="25_Picture with Caption">
    <p:bg>
      <p:bgPr>
        <a:solidFill>
          <a:srgbClr val="E7E6E6"/>
        </a:solidFill>
        <a:effectLst/>
      </p:bgPr>
    </p:bg>
    <p:spTree>
      <p:nvGrpSpPr>
        <p:cNvPr id="1" name=""/>
        <p:cNvGrpSpPr/>
        <p:nvPr/>
      </p:nvGrpSpPr>
      <p:grpSpPr>
        <a:xfrm>
          <a:off x="0" y="0"/>
          <a:ext cx="0" cy="0"/>
          <a:chOff x="0" y="0"/>
          <a:chExt cx="0" cy="0"/>
        </a:xfrm>
      </p:grpSpPr>
      <p:sp>
        <p:nvSpPr>
          <p:cNvPr id="3314" name="Shape 331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315" name="Shape 331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316" name="Shape 331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317" name="Shape 331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type="tx">
  <p:cSld name="25_Title and Vertical Text">
    <p:bg>
      <p:bgPr>
        <a:solidFill>
          <a:srgbClr val="E7E6E6"/>
        </a:solidFill>
        <a:effectLst/>
      </p:bgPr>
    </p:bg>
    <p:spTree>
      <p:nvGrpSpPr>
        <p:cNvPr id="1" name=""/>
        <p:cNvGrpSpPr/>
        <p:nvPr/>
      </p:nvGrpSpPr>
      <p:grpSpPr>
        <a:xfrm>
          <a:off x="0" y="0"/>
          <a:ext cx="0" cy="0"/>
          <a:chOff x="0" y="0"/>
          <a:chExt cx="0" cy="0"/>
        </a:xfrm>
      </p:grpSpPr>
      <p:sp>
        <p:nvSpPr>
          <p:cNvPr id="3324" name="Shape 332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25" name="Shape 332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26" name="Shape 33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type="tx">
  <p:cSld name="25_Vertical Title and Text">
    <p:bg>
      <p:bgPr>
        <a:solidFill>
          <a:srgbClr val="E7E6E6"/>
        </a:solidFill>
        <a:effectLst/>
      </p:bgPr>
    </p:bg>
    <p:spTree>
      <p:nvGrpSpPr>
        <p:cNvPr id="1" name=""/>
        <p:cNvGrpSpPr/>
        <p:nvPr/>
      </p:nvGrpSpPr>
      <p:grpSpPr>
        <a:xfrm>
          <a:off x="0" y="0"/>
          <a:ext cx="0" cy="0"/>
          <a:chOff x="0" y="0"/>
          <a:chExt cx="0" cy="0"/>
        </a:xfrm>
      </p:grpSpPr>
      <p:sp>
        <p:nvSpPr>
          <p:cNvPr id="3333" name="Shape 333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334" name="Shape 333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35" name="Shape 33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type="tx">
  <p:cSld name="26_Title Slide">
    <p:bg>
      <p:bgPr>
        <a:solidFill>
          <a:srgbClr val="E7E6E6"/>
        </a:solidFill>
        <a:effectLst/>
      </p:bgPr>
    </p:bg>
    <p:spTree>
      <p:nvGrpSpPr>
        <p:cNvPr id="1" name=""/>
        <p:cNvGrpSpPr/>
        <p:nvPr/>
      </p:nvGrpSpPr>
      <p:grpSpPr>
        <a:xfrm>
          <a:off x="0" y="0"/>
          <a:ext cx="0" cy="0"/>
          <a:chOff x="0" y="0"/>
          <a:chExt cx="0" cy="0"/>
        </a:xfrm>
      </p:grpSpPr>
      <p:sp>
        <p:nvSpPr>
          <p:cNvPr id="3342" name="Shape 334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343" name="Shape 334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344" name="Shape 334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type="tx">
  <p:cSld name="72_Custom Layout">
    <p:bg>
      <p:bgPr>
        <a:solidFill>
          <a:srgbClr val="E7E6E6"/>
        </a:solidFill>
        <a:effectLst/>
      </p:bgPr>
    </p:bg>
    <p:spTree>
      <p:nvGrpSpPr>
        <p:cNvPr id="1" name=""/>
        <p:cNvGrpSpPr/>
        <p:nvPr/>
      </p:nvGrpSpPr>
      <p:grpSpPr>
        <a:xfrm>
          <a:off x="0" y="0"/>
          <a:ext cx="0" cy="0"/>
          <a:chOff x="0" y="0"/>
          <a:chExt cx="0" cy="0"/>
        </a:xfrm>
      </p:grpSpPr>
      <p:sp>
        <p:nvSpPr>
          <p:cNvPr id="3351" name="Shape 335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52" name="Shape 335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528" name="Shape 528"/>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529" name="Shape 52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0.xml><?xml version="1.0" encoding="utf-8"?>
<p:sldLayout xmlns:a="http://schemas.openxmlformats.org/drawingml/2006/main" xmlns:r="http://schemas.openxmlformats.org/officeDocument/2006/relationships" xmlns:p="http://schemas.openxmlformats.org/presentationml/2006/main" type="tx">
  <p:cSld name="73_Custom Layout">
    <p:bg>
      <p:bgPr>
        <a:solidFill>
          <a:srgbClr val="E7E6E6"/>
        </a:solidFill>
        <a:effectLst/>
      </p:bgPr>
    </p:bg>
    <p:spTree>
      <p:nvGrpSpPr>
        <p:cNvPr id="1" name=""/>
        <p:cNvGrpSpPr/>
        <p:nvPr/>
      </p:nvGrpSpPr>
      <p:grpSpPr>
        <a:xfrm>
          <a:off x="0" y="0"/>
          <a:ext cx="0" cy="0"/>
          <a:chOff x="0" y="0"/>
          <a:chExt cx="0" cy="0"/>
        </a:xfrm>
      </p:grpSpPr>
      <p:sp>
        <p:nvSpPr>
          <p:cNvPr id="3359" name="Shape 335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60" name="Shape 336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type="tx">
  <p:cSld name="74_Custom Layout">
    <p:bg>
      <p:bgPr>
        <a:solidFill>
          <a:srgbClr val="E7E6E6"/>
        </a:solidFill>
        <a:effectLst/>
      </p:bgPr>
    </p:bg>
    <p:spTree>
      <p:nvGrpSpPr>
        <p:cNvPr id="1" name=""/>
        <p:cNvGrpSpPr/>
        <p:nvPr/>
      </p:nvGrpSpPr>
      <p:grpSpPr>
        <a:xfrm>
          <a:off x="0" y="0"/>
          <a:ext cx="0" cy="0"/>
          <a:chOff x="0" y="0"/>
          <a:chExt cx="0" cy="0"/>
        </a:xfrm>
      </p:grpSpPr>
      <p:sp>
        <p:nvSpPr>
          <p:cNvPr id="3367" name="Shape 336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368" name="Shape 336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type="tx">
  <p:cSld name="26_Title and Content">
    <p:bg>
      <p:bgPr>
        <a:solidFill>
          <a:srgbClr val="E7E6E6"/>
        </a:solidFill>
        <a:effectLst/>
      </p:bgPr>
    </p:bg>
    <p:spTree>
      <p:nvGrpSpPr>
        <p:cNvPr id="1" name=""/>
        <p:cNvGrpSpPr/>
        <p:nvPr/>
      </p:nvGrpSpPr>
      <p:grpSpPr>
        <a:xfrm>
          <a:off x="0" y="0"/>
          <a:ext cx="0" cy="0"/>
          <a:chOff x="0" y="0"/>
          <a:chExt cx="0" cy="0"/>
        </a:xfrm>
      </p:grpSpPr>
      <p:sp>
        <p:nvSpPr>
          <p:cNvPr id="3375" name="Shape 337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76" name="Shape 337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77" name="Shape 337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type="tx">
  <p:cSld name="26_Section Header">
    <p:bg>
      <p:bgPr>
        <a:solidFill>
          <a:srgbClr val="E7E6E6"/>
        </a:solidFill>
        <a:effectLst/>
      </p:bgPr>
    </p:bg>
    <p:spTree>
      <p:nvGrpSpPr>
        <p:cNvPr id="1" name=""/>
        <p:cNvGrpSpPr/>
        <p:nvPr/>
      </p:nvGrpSpPr>
      <p:grpSpPr>
        <a:xfrm>
          <a:off x="0" y="0"/>
          <a:ext cx="0" cy="0"/>
          <a:chOff x="0" y="0"/>
          <a:chExt cx="0" cy="0"/>
        </a:xfrm>
      </p:grpSpPr>
      <p:sp>
        <p:nvSpPr>
          <p:cNvPr id="3384" name="Shape 338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385" name="Shape 338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386" name="Shape 338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type="tx">
  <p:cSld name="26_Two Content">
    <p:bg>
      <p:bgPr>
        <a:solidFill>
          <a:srgbClr val="E7E6E6"/>
        </a:solidFill>
        <a:effectLst/>
      </p:bgPr>
    </p:bg>
    <p:spTree>
      <p:nvGrpSpPr>
        <p:cNvPr id="1" name=""/>
        <p:cNvGrpSpPr/>
        <p:nvPr/>
      </p:nvGrpSpPr>
      <p:grpSpPr>
        <a:xfrm>
          <a:off x="0" y="0"/>
          <a:ext cx="0" cy="0"/>
          <a:chOff x="0" y="0"/>
          <a:chExt cx="0" cy="0"/>
        </a:xfrm>
      </p:grpSpPr>
      <p:sp>
        <p:nvSpPr>
          <p:cNvPr id="3393" name="Shape 339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394" name="Shape 339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395" name="Shape 339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type="tx">
  <p:cSld name="27_Comparison">
    <p:bg>
      <p:bgPr>
        <a:solidFill>
          <a:srgbClr val="E7E6E6"/>
        </a:solidFill>
        <a:effectLst/>
      </p:bgPr>
    </p:bg>
    <p:spTree>
      <p:nvGrpSpPr>
        <p:cNvPr id="1" name=""/>
        <p:cNvGrpSpPr/>
        <p:nvPr/>
      </p:nvGrpSpPr>
      <p:grpSpPr>
        <a:xfrm>
          <a:off x="0" y="0"/>
          <a:ext cx="0" cy="0"/>
          <a:chOff x="0" y="0"/>
          <a:chExt cx="0" cy="0"/>
        </a:xfrm>
      </p:grpSpPr>
      <p:sp>
        <p:nvSpPr>
          <p:cNvPr id="3402" name="Shape 340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03" name="Shape 340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404" name="Shape 340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405" name="Shape 340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type="tx">
  <p:cSld name="26_Title Only">
    <p:bg>
      <p:bgPr>
        <a:solidFill>
          <a:srgbClr val="E7E6E6"/>
        </a:solidFill>
        <a:effectLst/>
      </p:bgPr>
    </p:bg>
    <p:spTree>
      <p:nvGrpSpPr>
        <p:cNvPr id="1" name=""/>
        <p:cNvGrpSpPr/>
        <p:nvPr/>
      </p:nvGrpSpPr>
      <p:grpSpPr>
        <a:xfrm>
          <a:off x="0" y="0"/>
          <a:ext cx="0" cy="0"/>
          <a:chOff x="0" y="0"/>
          <a:chExt cx="0" cy="0"/>
        </a:xfrm>
      </p:grpSpPr>
      <p:sp>
        <p:nvSpPr>
          <p:cNvPr id="3412" name="Shape 341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13" name="Shape 341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type="tx">
  <p:cSld name="23_Blank">
    <p:bg>
      <p:bgPr>
        <a:solidFill>
          <a:srgbClr val="E7E6E6"/>
        </a:solidFill>
        <a:effectLst/>
      </p:bgPr>
    </p:bg>
    <p:spTree>
      <p:nvGrpSpPr>
        <p:cNvPr id="1" name=""/>
        <p:cNvGrpSpPr/>
        <p:nvPr/>
      </p:nvGrpSpPr>
      <p:grpSpPr>
        <a:xfrm>
          <a:off x="0" y="0"/>
          <a:ext cx="0" cy="0"/>
          <a:chOff x="0" y="0"/>
          <a:chExt cx="0" cy="0"/>
        </a:xfrm>
      </p:grpSpPr>
      <p:sp>
        <p:nvSpPr>
          <p:cNvPr id="3420" name="Shape 342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type="tx">
  <p:cSld name="19_Blank 0">
    <p:bg>
      <p:bgPr>
        <a:solidFill>
          <a:srgbClr val="86754D"/>
        </a:solidFill>
        <a:effectLst/>
      </p:bgPr>
    </p:bg>
    <p:spTree>
      <p:nvGrpSpPr>
        <p:cNvPr id="1" name=""/>
        <p:cNvGrpSpPr/>
        <p:nvPr/>
      </p:nvGrpSpPr>
      <p:grpSpPr>
        <a:xfrm>
          <a:off x="0" y="0"/>
          <a:ext cx="0" cy="0"/>
          <a:chOff x="0" y="0"/>
          <a:chExt cx="0" cy="0"/>
        </a:xfrm>
      </p:grpSpPr>
      <p:sp>
        <p:nvSpPr>
          <p:cNvPr id="3427" name="Shape 342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type="tx">
  <p:cSld name="26_Content with Caption">
    <p:bg>
      <p:bgPr>
        <a:solidFill>
          <a:srgbClr val="E7E6E6"/>
        </a:solidFill>
        <a:effectLst/>
      </p:bgPr>
    </p:bg>
    <p:spTree>
      <p:nvGrpSpPr>
        <p:cNvPr id="1" name=""/>
        <p:cNvGrpSpPr/>
        <p:nvPr/>
      </p:nvGrpSpPr>
      <p:grpSpPr>
        <a:xfrm>
          <a:off x="0" y="0"/>
          <a:ext cx="0" cy="0"/>
          <a:chOff x="0" y="0"/>
          <a:chExt cx="0" cy="0"/>
        </a:xfrm>
      </p:grpSpPr>
      <p:sp>
        <p:nvSpPr>
          <p:cNvPr id="3434" name="Shape 343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35" name="Shape 3435"/>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436" name="Shape 3436"/>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437" name="Shape 343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5" name="Shape 65"/>
          <p:cNvSpPr>
            <a:spLocks noGrp="1"/>
          </p:cNvSpPr>
          <p:nvPr>
            <p:ph type="title"/>
          </p:nvPr>
        </p:nvSpPr>
        <p:spPr>
          <a:xfrm>
            <a:off x="609603" y="273151"/>
            <a:ext cx="4011084" cy="1162051"/>
          </a:xfrm>
          <a:prstGeom prst="rect">
            <a:avLst/>
          </a:prstGeom>
        </p:spPr>
        <p:txBody>
          <a:bodyPr anchor="b"/>
          <a:lstStyle>
            <a:lvl1pPr algn="l">
              <a:defRPr sz="2700" b="1"/>
            </a:lvl1pPr>
          </a:lstStyle>
          <a:p>
            <a:r>
              <a:t>Title Text</a:t>
            </a:r>
          </a:p>
        </p:txBody>
      </p:sp>
      <p:sp>
        <p:nvSpPr>
          <p:cNvPr id="66" name="Shape 66"/>
          <p:cNvSpPr>
            <a:spLocks noGrp="1"/>
          </p:cNvSpPr>
          <p:nvPr>
            <p:ph type="body" idx="1"/>
          </p:nvPr>
        </p:nvSpPr>
        <p:spPr>
          <a:xfrm>
            <a:off x="4766733" y="273166"/>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body" sz="half" idx="13"/>
          </p:nvPr>
        </p:nvSpPr>
        <p:spPr>
          <a:xfrm>
            <a:off x="609601" y="1435104"/>
            <a:ext cx="4011086" cy="4691063"/>
          </a:xfrm>
          <a:prstGeom prst="rect">
            <a:avLst/>
          </a:prstGeom>
        </p:spPr>
        <p:txBody>
          <a:bodyPr/>
          <a:lstStyle/>
          <a:p>
            <a:endParaRP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536" name="Shape 536"/>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537" name="Shape 53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0.xml><?xml version="1.0" encoding="utf-8"?>
<p:sldLayout xmlns:a="http://schemas.openxmlformats.org/drawingml/2006/main" xmlns:r="http://schemas.openxmlformats.org/officeDocument/2006/relationships" xmlns:p="http://schemas.openxmlformats.org/presentationml/2006/main" type="tx">
  <p:cSld name="26_Picture with Caption">
    <p:bg>
      <p:bgPr>
        <a:solidFill>
          <a:srgbClr val="E7E6E6"/>
        </a:solidFill>
        <a:effectLst/>
      </p:bgPr>
    </p:bg>
    <p:spTree>
      <p:nvGrpSpPr>
        <p:cNvPr id="1" name=""/>
        <p:cNvGrpSpPr/>
        <p:nvPr/>
      </p:nvGrpSpPr>
      <p:grpSpPr>
        <a:xfrm>
          <a:off x="0" y="0"/>
          <a:ext cx="0" cy="0"/>
          <a:chOff x="0" y="0"/>
          <a:chExt cx="0" cy="0"/>
        </a:xfrm>
      </p:grpSpPr>
      <p:sp>
        <p:nvSpPr>
          <p:cNvPr id="3444" name="Shape 3444"/>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445" name="Shape 3445"/>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446" name="Shape 3446"/>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447" name="Shape 344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type="tx">
  <p:cSld name="26_Title and Vertical Text">
    <p:bg>
      <p:bgPr>
        <a:solidFill>
          <a:srgbClr val="E7E6E6"/>
        </a:solidFill>
        <a:effectLst/>
      </p:bgPr>
    </p:bg>
    <p:spTree>
      <p:nvGrpSpPr>
        <p:cNvPr id="1" name=""/>
        <p:cNvGrpSpPr/>
        <p:nvPr/>
      </p:nvGrpSpPr>
      <p:grpSpPr>
        <a:xfrm>
          <a:off x="0" y="0"/>
          <a:ext cx="0" cy="0"/>
          <a:chOff x="0" y="0"/>
          <a:chExt cx="0" cy="0"/>
        </a:xfrm>
      </p:grpSpPr>
      <p:sp>
        <p:nvSpPr>
          <p:cNvPr id="3454" name="Shape 345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455" name="Shape 345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456" name="Shape 34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type="tx">
  <p:cSld name="26_Vertical Title and Text">
    <p:bg>
      <p:bgPr>
        <a:solidFill>
          <a:srgbClr val="E7E6E6"/>
        </a:solidFill>
        <a:effectLst/>
      </p:bgPr>
    </p:bg>
    <p:spTree>
      <p:nvGrpSpPr>
        <p:cNvPr id="1" name=""/>
        <p:cNvGrpSpPr/>
        <p:nvPr/>
      </p:nvGrpSpPr>
      <p:grpSpPr>
        <a:xfrm>
          <a:off x="0" y="0"/>
          <a:ext cx="0" cy="0"/>
          <a:chOff x="0" y="0"/>
          <a:chExt cx="0" cy="0"/>
        </a:xfrm>
      </p:grpSpPr>
      <p:sp>
        <p:nvSpPr>
          <p:cNvPr id="3463" name="Shape 3463"/>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464" name="Shape 3464"/>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465" name="Shape 346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type="tx">
  <p:cSld name="27_Title Slide">
    <p:bg>
      <p:bgPr>
        <a:solidFill>
          <a:srgbClr val="E7E6E6"/>
        </a:solidFill>
        <a:effectLst/>
      </p:bgPr>
    </p:bg>
    <p:spTree>
      <p:nvGrpSpPr>
        <p:cNvPr id="1" name=""/>
        <p:cNvGrpSpPr/>
        <p:nvPr/>
      </p:nvGrpSpPr>
      <p:grpSpPr>
        <a:xfrm>
          <a:off x="0" y="0"/>
          <a:ext cx="0" cy="0"/>
          <a:chOff x="0" y="0"/>
          <a:chExt cx="0" cy="0"/>
        </a:xfrm>
      </p:grpSpPr>
      <p:sp>
        <p:nvSpPr>
          <p:cNvPr id="3472" name="Shape 3472"/>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473" name="Shape 3473"/>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856442" indent="-247048" algn="ctr" defTabSz="914103">
              <a:lnSpc>
                <a:spcPct val="90000"/>
              </a:lnSpc>
              <a:buFontTx/>
              <a:defRPr sz="2400"/>
            </a:lvl2pPr>
            <a:lvl3pPr marL="1447294"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3474" name="Shape 34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type="tx">
  <p:cSld name="75_Custom Layout">
    <p:bg>
      <p:bgPr>
        <a:solidFill>
          <a:srgbClr val="E7E6E6"/>
        </a:solidFill>
        <a:effectLst/>
      </p:bgPr>
    </p:bg>
    <p:spTree>
      <p:nvGrpSpPr>
        <p:cNvPr id="1" name=""/>
        <p:cNvGrpSpPr/>
        <p:nvPr/>
      </p:nvGrpSpPr>
      <p:grpSpPr>
        <a:xfrm>
          <a:off x="0" y="0"/>
          <a:ext cx="0" cy="0"/>
          <a:chOff x="0" y="0"/>
          <a:chExt cx="0" cy="0"/>
        </a:xfrm>
      </p:grpSpPr>
      <p:sp>
        <p:nvSpPr>
          <p:cNvPr id="3481" name="Shape 3481"/>
          <p:cNvSpPr/>
          <p:nvPr/>
        </p:nvSpPr>
        <p:spPr>
          <a:xfrm>
            <a:off x="91" y="0"/>
            <a:ext cx="12192007"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82" name="Shape 3482"/>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type="tx">
  <p:cSld name="76_Custom Layout">
    <p:bg>
      <p:bgPr>
        <a:solidFill>
          <a:srgbClr val="E7E6E6"/>
        </a:solidFill>
        <a:effectLst/>
      </p:bgPr>
    </p:bg>
    <p:spTree>
      <p:nvGrpSpPr>
        <p:cNvPr id="1" name=""/>
        <p:cNvGrpSpPr/>
        <p:nvPr/>
      </p:nvGrpSpPr>
      <p:grpSpPr>
        <a:xfrm>
          <a:off x="0" y="0"/>
          <a:ext cx="0" cy="0"/>
          <a:chOff x="0" y="0"/>
          <a:chExt cx="0" cy="0"/>
        </a:xfrm>
      </p:grpSpPr>
      <p:sp>
        <p:nvSpPr>
          <p:cNvPr id="3489" name="Shape 3489"/>
          <p:cNvSpPr/>
          <p:nvPr/>
        </p:nvSpPr>
        <p:spPr>
          <a:xfrm flipH="1">
            <a:off x="92" y="0"/>
            <a:ext cx="12192005"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90" name="Shape 3490"/>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type="tx">
  <p:cSld name="77_Custom Layout">
    <p:bg>
      <p:bgPr>
        <a:solidFill>
          <a:srgbClr val="E7E6E6"/>
        </a:solidFill>
        <a:effectLst/>
      </p:bgPr>
    </p:bg>
    <p:spTree>
      <p:nvGrpSpPr>
        <p:cNvPr id="1" name=""/>
        <p:cNvGrpSpPr/>
        <p:nvPr/>
      </p:nvGrpSpPr>
      <p:grpSpPr>
        <a:xfrm>
          <a:off x="0" y="0"/>
          <a:ext cx="0" cy="0"/>
          <a:chOff x="0" y="0"/>
          <a:chExt cx="0" cy="0"/>
        </a:xfrm>
      </p:grpSpPr>
      <p:sp>
        <p:nvSpPr>
          <p:cNvPr id="3497" name="Shape 3497"/>
          <p:cNvSpPr/>
          <p:nvPr/>
        </p:nvSpPr>
        <p:spPr>
          <a:xfrm>
            <a:off x="91" y="0"/>
            <a:ext cx="12192007"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498" name="Shape 3498"/>
          <p:cNvSpPr>
            <a:spLocks noGrp="1"/>
          </p:cNvSpPr>
          <p:nvPr>
            <p:ph type="sldNum" sz="quarter" idx="2"/>
          </p:nvPr>
        </p:nvSpPr>
        <p:spPr>
          <a:xfrm>
            <a:off x="8399820" y="6168410"/>
            <a:ext cx="337781" cy="37588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type="tx">
  <p:cSld name="27_Title and Content">
    <p:bg>
      <p:bgPr>
        <a:solidFill>
          <a:srgbClr val="E7E6E6"/>
        </a:solidFill>
        <a:effectLst/>
      </p:bgPr>
    </p:bg>
    <p:spTree>
      <p:nvGrpSpPr>
        <p:cNvPr id="1" name=""/>
        <p:cNvGrpSpPr/>
        <p:nvPr/>
      </p:nvGrpSpPr>
      <p:grpSpPr>
        <a:xfrm>
          <a:off x="0" y="0"/>
          <a:ext cx="0" cy="0"/>
          <a:chOff x="0" y="0"/>
          <a:chExt cx="0" cy="0"/>
        </a:xfrm>
      </p:grpSpPr>
      <p:sp>
        <p:nvSpPr>
          <p:cNvPr id="3505" name="Shape 3505"/>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06" name="Shape 3506"/>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07" name="Shape 35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type="tx">
  <p:cSld name="27_Section Header">
    <p:bg>
      <p:bgPr>
        <a:solidFill>
          <a:srgbClr val="E7E6E6"/>
        </a:solidFill>
        <a:effectLst/>
      </p:bgPr>
    </p:bg>
    <p:spTree>
      <p:nvGrpSpPr>
        <p:cNvPr id="1" name=""/>
        <p:cNvGrpSpPr/>
        <p:nvPr/>
      </p:nvGrpSpPr>
      <p:grpSpPr>
        <a:xfrm>
          <a:off x="0" y="0"/>
          <a:ext cx="0" cy="0"/>
          <a:chOff x="0" y="0"/>
          <a:chExt cx="0" cy="0"/>
        </a:xfrm>
      </p:grpSpPr>
      <p:sp>
        <p:nvSpPr>
          <p:cNvPr id="3514" name="Shape 3514"/>
          <p:cNvSpPr>
            <a:spLocks noGrp="1"/>
          </p:cNvSpPr>
          <p:nvPr>
            <p:ph type="title"/>
          </p:nvPr>
        </p:nvSpPr>
        <p:spPr>
          <a:xfrm>
            <a:off x="831849" y="1709852"/>
            <a:ext cx="10515601" cy="2852742"/>
          </a:xfrm>
          <a:prstGeom prst="rect">
            <a:avLst/>
          </a:prstGeom>
        </p:spPr>
        <p:txBody>
          <a:bodyPr lIns="45718" tIns="45718" rIns="45718" bIns="45718" anchor="b"/>
          <a:lstStyle>
            <a:lvl1pPr algn="l" defTabSz="914103">
              <a:lnSpc>
                <a:spcPct val="90000"/>
              </a:lnSpc>
              <a:defRPr sz="6000"/>
            </a:lvl1pPr>
          </a:lstStyle>
          <a:p>
            <a:r>
              <a:t>Title Text</a:t>
            </a:r>
          </a:p>
        </p:txBody>
      </p:sp>
      <p:sp>
        <p:nvSpPr>
          <p:cNvPr id="3515" name="Shape 3515"/>
          <p:cNvSpPr>
            <a:spLocks noGrp="1"/>
          </p:cNvSpPr>
          <p:nvPr>
            <p:ph type="body" sz="quarter" idx="1"/>
          </p:nvPr>
        </p:nvSpPr>
        <p:spPr>
          <a:xfrm>
            <a:off x="831849" y="4589655"/>
            <a:ext cx="10515601" cy="1500191"/>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8" defTabSz="914103">
              <a:lnSpc>
                <a:spcPct val="90000"/>
              </a:lnSpc>
              <a:buFontTx/>
              <a:defRPr sz="2400">
                <a:solidFill>
                  <a:srgbClr val="888888"/>
                </a:solidFill>
              </a:defRPr>
            </a:lvl2pPr>
            <a:lvl3pPr marL="1447294"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516" name="Shape 35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type="tx">
  <p:cSld name="27_Two Content">
    <p:bg>
      <p:bgPr>
        <a:solidFill>
          <a:srgbClr val="E7E6E6"/>
        </a:solidFill>
        <a:effectLst/>
      </p:bgPr>
    </p:bg>
    <p:spTree>
      <p:nvGrpSpPr>
        <p:cNvPr id="1" name=""/>
        <p:cNvGrpSpPr/>
        <p:nvPr/>
      </p:nvGrpSpPr>
      <p:grpSpPr>
        <a:xfrm>
          <a:off x="0" y="0"/>
          <a:ext cx="0" cy="0"/>
          <a:chOff x="0" y="0"/>
          <a:chExt cx="0" cy="0"/>
        </a:xfrm>
      </p:grpSpPr>
      <p:sp>
        <p:nvSpPr>
          <p:cNvPr id="3523" name="Shape 35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24" name="Shape 3524"/>
          <p:cNvSpPr>
            <a:spLocks noGrp="1"/>
          </p:cNvSpPr>
          <p:nvPr>
            <p:ph type="body" sz="half" idx="1"/>
          </p:nvPr>
        </p:nvSpPr>
        <p:spPr>
          <a:xfrm>
            <a:off x="838293" y="1825625"/>
            <a:ext cx="5181604"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25" name="Shape 35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544" name="Shape 54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45" name="Shape 54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46" name="Shape 5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10.xml><?xml version="1.0" encoding="utf-8"?>
<p:sldLayout xmlns:a="http://schemas.openxmlformats.org/drawingml/2006/main" xmlns:r="http://schemas.openxmlformats.org/officeDocument/2006/relationships" xmlns:p="http://schemas.openxmlformats.org/presentationml/2006/main" type="tx">
  <p:cSld name="28_Comparison">
    <p:bg>
      <p:bgPr>
        <a:solidFill>
          <a:srgbClr val="E7E6E6"/>
        </a:solidFill>
        <a:effectLst/>
      </p:bgPr>
    </p:bg>
    <p:spTree>
      <p:nvGrpSpPr>
        <p:cNvPr id="1" name=""/>
        <p:cNvGrpSpPr/>
        <p:nvPr/>
      </p:nvGrpSpPr>
      <p:grpSpPr>
        <a:xfrm>
          <a:off x="0" y="0"/>
          <a:ext cx="0" cy="0"/>
          <a:chOff x="0" y="0"/>
          <a:chExt cx="0" cy="0"/>
        </a:xfrm>
      </p:grpSpPr>
      <p:sp>
        <p:nvSpPr>
          <p:cNvPr id="3532" name="Shape 3532"/>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33" name="Shape 3533"/>
          <p:cNvSpPr>
            <a:spLocks noGrp="1"/>
          </p:cNvSpPr>
          <p:nvPr>
            <p:ph type="body" sz="quarter" idx="1"/>
          </p:nvPr>
        </p:nvSpPr>
        <p:spPr>
          <a:xfrm>
            <a:off x="839883" y="1681163"/>
            <a:ext cx="5157788" cy="823916"/>
          </a:xfrm>
          <a:prstGeom prst="rect">
            <a:avLst/>
          </a:prstGeom>
        </p:spPr>
        <p:txBody>
          <a:bodyPr lIns="45718" tIns="45718" rIns="45718" bIns="45718" anchor="b"/>
          <a:lstStyle>
            <a:lvl1pPr marL="0" indent="0" defTabSz="914103">
              <a:lnSpc>
                <a:spcPct val="90000"/>
              </a:lnSpc>
              <a:buSzTx/>
              <a:buFontTx/>
              <a:buNone/>
              <a:defRPr sz="2400" b="1"/>
            </a:lvl1pPr>
            <a:lvl2pPr marL="856442" indent="-247048" defTabSz="914103">
              <a:lnSpc>
                <a:spcPct val="90000"/>
              </a:lnSpc>
              <a:buFontTx/>
              <a:defRPr sz="2400" b="1"/>
            </a:lvl2pPr>
            <a:lvl3pPr marL="1447294"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3534" name="Shape 3534"/>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3535" name="Shape 353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type="tx">
  <p:cSld name="27_Title Only">
    <p:bg>
      <p:bgPr>
        <a:solidFill>
          <a:srgbClr val="E7E6E6"/>
        </a:solidFill>
        <a:effectLst/>
      </p:bgPr>
    </p:bg>
    <p:spTree>
      <p:nvGrpSpPr>
        <p:cNvPr id="1" name=""/>
        <p:cNvGrpSpPr/>
        <p:nvPr/>
      </p:nvGrpSpPr>
      <p:grpSpPr>
        <a:xfrm>
          <a:off x="0" y="0"/>
          <a:ext cx="0" cy="0"/>
          <a:chOff x="0" y="0"/>
          <a:chExt cx="0" cy="0"/>
        </a:xfrm>
      </p:grpSpPr>
      <p:sp>
        <p:nvSpPr>
          <p:cNvPr id="3542" name="Shape 354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43" name="Shape 35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type="tx">
  <p:cSld name="24_Blank">
    <p:bg>
      <p:bgPr>
        <a:solidFill>
          <a:srgbClr val="E7E6E6"/>
        </a:solidFill>
        <a:effectLst/>
      </p:bgPr>
    </p:bg>
    <p:spTree>
      <p:nvGrpSpPr>
        <p:cNvPr id="1" name=""/>
        <p:cNvGrpSpPr/>
        <p:nvPr/>
      </p:nvGrpSpPr>
      <p:grpSpPr>
        <a:xfrm>
          <a:off x="0" y="0"/>
          <a:ext cx="0" cy="0"/>
          <a:chOff x="0" y="0"/>
          <a:chExt cx="0" cy="0"/>
        </a:xfrm>
      </p:grpSpPr>
      <p:sp>
        <p:nvSpPr>
          <p:cNvPr id="3550" name="Shape 355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type="tx">
  <p:cSld name="27_Content with Caption">
    <p:bg>
      <p:bgPr>
        <a:solidFill>
          <a:srgbClr val="E7E6E6"/>
        </a:solidFill>
        <a:effectLst/>
      </p:bgPr>
    </p:bg>
    <p:spTree>
      <p:nvGrpSpPr>
        <p:cNvPr id="1" name=""/>
        <p:cNvGrpSpPr/>
        <p:nvPr/>
      </p:nvGrpSpPr>
      <p:grpSpPr>
        <a:xfrm>
          <a:off x="0" y="0"/>
          <a:ext cx="0" cy="0"/>
          <a:chOff x="0" y="0"/>
          <a:chExt cx="0" cy="0"/>
        </a:xfrm>
      </p:grpSpPr>
      <p:sp>
        <p:nvSpPr>
          <p:cNvPr id="3557" name="Shape 3557"/>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58" name="Shape 3558"/>
          <p:cNvSpPr>
            <a:spLocks noGrp="1"/>
          </p:cNvSpPr>
          <p:nvPr>
            <p:ph type="body" sz="half" idx="1"/>
          </p:nvPr>
        </p:nvSpPr>
        <p:spPr>
          <a:xfrm>
            <a:off x="5183187" y="987543"/>
            <a:ext cx="6172204"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5"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3559" name="Shape 3559"/>
          <p:cNvSpPr>
            <a:spLocks noGrp="1"/>
          </p:cNvSpPr>
          <p:nvPr>
            <p:ph type="body" sz="quarter" idx="13"/>
          </p:nvPr>
        </p:nvSpPr>
        <p:spPr>
          <a:xfrm>
            <a:off x="839884" y="2057399"/>
            <a:ext cx="3932241" cy="3811591"/>
          </a:xfrm>
          <a:prstGeom prst="rect">
            <a:avLst/>
          </a:prstGeom>
        </p:spPr>
        <p:txBody>
          <a:bodyPr lIns="45718" tIns="45718" rIns="45718" bIns="45718"/>
          <a:lstStyle/>
          <a:p>
            <a:endParaRPr/>
          </a:p>
        </p:txBody>
      </p:sp>
      <p:sp>
        <p:nvSpPr>
          <p:cNvPr id="3560" name="Shape 356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type="tx">
  <p:cSld name="27_Picture with Caption">
    <p:bg>
      <p:bgPr>
        <a:solidFill>
          <a:srgbClr val="E7E6E6"/>
        </a:solidFill>
        <a:effectLst/>
      </p:bgPr>
    </p:bg>
    <p:spTree>
      <p:nvGrpSpPr>
        <p:cNvPr id="1" name=""/>
        <p:cNvGrpSpPr/>
        <p:nvPr/>
      </p:nvGrpSpPr>
      <p:grpSpPr>
        <a:xfrm>
          <a:off x="0" y="0"/>
          <a:ext cx="0" cy="0"/>
          <a:chOff x="0" y="0"/>
          <a:chExt cx="0" cy="0"/>
        </a:xfrm>
      </p:grpSpPr>
      <p:sp>
        <p:nvSpPr>
          <p:cNvPr id="3567" name="Shape 3567"/>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3568" name="Shape 3568"/>
          <p:cNvSpPr>
            <a:spLocks noGrp="1"/>
          </p:cNvSpPr>
          <p:nvPr>
            <p:ph type="pic" sz="half" idx="13"/>
          </p:nvPr>
        </p:nvSpPr>
        <p:spPr>
          <a:xfrm>
            <a:off x="5183187" y="987543"/>
            <a:ext cx="6172204" cy="4873627"/>
          </a:xfrm>
          <a:prstGeom prst="rect">
            <a:avLst/>
          </a:prstGeom>
        </p:spPr>
        <p:txBody>
          <a:bodyPr lIns="91439" tIns="45719" rIns="91439" bIns="45719">
            <a:noAutofit/>
          </a:bodyPr>
          <a:lstStyle/>
          <a:p>
            <a:endParaRPr/>
          </a:p>
        </p:txBody>
      </p:sp>
      <p:sp>
        <p:nvSpPr>
          <p:cNvPr id="3569" name="Shape 3569"/>
          <p:cNvSpPr>
            <a:spLocks noGrp="1"/>
          </p:cNvSpPr>
          <p:nvPr>
            <p:ph type="body" sz="quarter" idx="1"/>
          </p:nvPr>
        </p:nvSpPr>
        <p:spPr>
          <a:xfrm>
            <a:off x="839886" y="2057400"/>
            <a:ext cx="3932238" cy="3811591"/>
          </a:xfrm>
          <a:prstGeom prst="rect">
            <a:avLst/>
          </a:prstGeom>
        </p:spPr>
        <p:txBody>
          <a:bodyPr lIns="45718" tIns="45718" rIns="45718" bIns="45718"/>
          <a:lstStyle>
            <a:lvl1pPr marL="0" indent="0" defTabSz="914103">
              <a:lnSpc>
                <a:spcPct val="90000"/>
              </a:lnSpc>
              <a:buSzTx/>
              <a:buFontTx/>
              <a:buNone/>
              <a:defRPr sz="1600"/>
            </a:lvl1pPr>
            <a:lvl2pPr marL="774090" indent="-164699" defTabSz="914103">
              <a:lnSpc>
                <a:spcPct val="90000"/>
              </a:lnSpc>
              <a:buFontTx/>
              <a:defRPr sz="1600"/>
            </a:lvl2pPr>
            <a:lvl3pPr marL="1371122"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3570" name="Shape 3570"/>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type="tx">
  <p:cSld name="27_Title and Vertical Text">
    <p:bg>
      <p:bgPr>
        <a:solidFill>
          <a:srgbClr val="E7E6E6"/>
        </a:solidFill>
        <a:effectLst/>
      </p:bgPr>
    </p:bg>
    <p:spTree>
      <p:nvGrpSpPr>
        <p:cNvPr id="1" name=""/>
        <p:cNvGrpSpPr/>
        <p:nvPr/>
      </p:nvGrpSpPr>
      <p:grpSpPr>
        <a:xfrm>
          <a:off x="0" y="0"/>
          <a:ext cx="0" cy="0"/>
          <a:chOff x="0" y="0"/>
          <a:chExt cx="0" cy="0"/>
        </a:xfrm>
      </p:grpSpPr>
      <p:sp>
        <p:nvSpPr>
          <p:cNvPr id="3577" name="Shape 3577"/>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3578" name="Shape 3578"/>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79" name="Shape 357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type="tx">
  <p:cSld name="27_Vertical Title and Text">
    <p:bg>
      <p:bgPr>
        <a:solidFill>
          <a:srgbClr val="E7E6E6"/>
        </a:solidFill>
        <a:effectLst/>
      </p:bgPr>
    </p:bg>
    <p:spTree>
      <p:nvGrpSpPr>
        <p:cNvPr id="1" name=""/>
        <p:cNvGrpSpPr/>
        <p:nvPr/>
      </p:nvGrpSpPr>
      <p:grpSpPr>
        <a:xfrm>
          <a:off x="0" y="0"/>
          <a:ext cx="0" cy="0"/>
          <a:chOff x="0" y="0"/>
          <a:chExt cx="0" cy="0"/>
        </a:xfrm>
      </p:grpSpPr>
      <p:sp>
        <p:nvSpPr>
          <p:cNvPr id="3586" name="Shape 3586"/>
          <p:cNvSpPr>
            <a:spLocks noGrp="1"/>
          </p:cNvSpPr>
          <p:nvPr>
            <p:ph type="title"/>
          </p:nvPr>
        </p:nvSpPr>
        <p:spPr>
          <a:xfrm>
            <a:off x="8724902" y="365241"/>
            <a:ext cx="2628904"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3587" name="Shape 3587"/>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5"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588" name="Shape 3588"/>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type="tx">
  <p:cSld name="29_Comparison">
    <p:spTree>
      <p:nvGrpSpPr>
        <p:cNvPr id="1" name=""/>
        <p:cNvGrpSpPr/>
        <p:nvPr/>
      </p:nvGrpSpPr>
      <p:grpSpPr>
        <a:xfrm>
          <a:off x="0" y="0"/>
          <a:ext cx="0" cy="0"/>
          <a:chOff x="0" y="0"/>
          <a:chExt cx="0" cy="0"/>
        </a:xfrm>
      </p:grpSpPr>
      <p:pic>
        <p:nvPicPr>
          <p:cNvPr id="3595" name="image1.png" descr="Untitled-2.png"/>
          <p:cNvPicPr>
            <a:picLocks noChangeAspect="1"/>
          </p:cNvPicPr>
          <p:nvPr/>
        </p:nvPicPr>
        <p:blipFill>
          <a:blip r:embed="rId2">
            <a:extLst/>
          </a:blip>
          <a:stretch>
            <a:fillRect/>
          </a:stretch>
        </p:blipFill>
        <p:spPr>
          <a:xfrm>
            <a:off x="-3" y="6252462"/>
            <a:ext cx="12192005" cy="605542"/>
          </a:xfrm>
          <a:prstGeom prst="rect">
            <a:avLst/>
          </a:prstGeom>
          <a:ln w="12700">
            <a:miter lim="400000"/>
          </a:ln>
        </p:spPr>
      </p:pic>
      <p:sp>
        <p:nvSpPr>
          <p:cNvPr id="3596" name="Shape 3596"/>
          <p:cNvSpPr>
            <a:spLocks noGrp="1"/>
          </p:cNvSpPr>
          <p:nvPr>
            <p:ph type="title"/>
          </p:nvPr>
        </p:nvSpPr>
        <p:spPr>
          <a:xfrm>
            <a:off x="609598" y="256810"/>
            <a:ext cx="10972804" cy="1178659"/>
          </a:xfrm>
          <a:prstGeom prst="rect">
            <a:avLst/>
          </a:prstGeom>
        </p:spPr>
        <p:txBody>
          <a:bodyPr lIns="60955" tIns="60955" rIns="60955" bIns="60955"/>
          <a:lstStyle>
            <a:lvl1pPr defTabSz="1219200">
              <a:defRPr sz="5800">
                <a:solidFill>
                  <a:srgbClr val="191227"/>
                </a:solidFill>
              </a:defRPr>
            </a:lvl1pPr>
          </a:lstStyle>
          <a:p>
            <a:r>
              <a:t>Title Text</a:t>
            </a:r>
          </a:p>
        </p:txBody>
      </p:sp>
      <p:sp>
        <p:nvSpPr>
          <p:cNvPr id="3597" name="Shape 3597"/>
          <p:cNvSpPr>
            <a:spLocks noGrp="1"/>
          </p:cNvSpPr>
          <p:nvPr>
            <p:ph type="body" sz="quarter" idx="1"/>
          </p:nvPr>
        </p:nvSpPr>
        <p:spPr>
          <a:xfrm>
            <a:off x="609598" y="1435464"/>
            <a:ext cx="5386922" cy="739415"/>
          </a:xfrm>
          <a:prstGeom prst="rect">
            <a:avLst/>
          </a:prstGeom>
        </p:spPr>
        <p:txBody>
          <a:bodyPr lIns="60955" tIns="60955" rIns="60955" bIns="60955" anchor="b"/>
          <a:lstStyle>
            <a:lvl1pPr marL="0" indent="0" defTabSz="1219200">
              <a:spcBef>
                <a:spcPts val="600"/>
              </a:spcBef>
              <a:buSzTx/>
              <a:buFontTx/>
              <a:buNone/>
              <a:defRPr sz="3200">
                <a:solidFill>
                  <a:srgbClr val="191227"/>
                </a:solidFill>
              </a:defRPr>
            </a:lvl1pPr>
            <a:lvl2pPr marL="0" indent="0" defTabSz="1219200">
              <a:spcBef>
                <a:spcPts val="600"/>
              </a:spcBef>
              <a:buSzTx/>
              <a:buFontTx/>
              <a:buNone/>
              <a:defRPr sz="3200">
                <a:solidFill>
                  <a:srgbClr val="191227"/>
                </a:solidFill>
              </a:defRPr>
            </a:lvl2pPr>
            <a:lvl3pPr marL="0" indent="0" defTabSz="1219200">
              <a:spcBef>
                <a:spcPts val="600"/>
              </a:spcBef>
              <a:buSzTx/>
              <a:buFontTx/>
              <a:buNone/>
              <a:defRPr sz="3200">
                <a:solidFill>
                  <a:srgbClr val="191227"/>
                </a:solidFill>
              </a:defRPr>
            </a:lvl3pPr>
            <a:lvl4pPr marL="0" indent="0" defTabSz="1219200">
              <a:spcBef>
                <a:spcPts val="600"/>
              </a:spcBef>
              <a:buSzTx/>
              <a:buFontTx/>
              <a:buNone/>
              <a:defRPr sz="3200">
                <a:solidFill>
                  <a:srgbClr val="191227"/>
                </a:solidFill>
              </a:defRPr>
            </a:lvl4pPr>
            <a:lvl5pPr marL="0" indent="0" defTabSz="1219200">
              <a:spcBef>
                <a:spcPts val="600"/>
              </a:spcBef>
              <a:buSzTx/>
              <a:buFontTx/>
              <a:buNone/>
              <a:defRPr sz="3200">
                <a:solidFill>
                  <a:srgbClr val="191227"/>
                </a:solidFill>
              </a:defRPr>
            </a:lvl5pPr>
          </a:lstStyle>
          <a:p>
            <a:r>
              <a:t>Body Level One</a:t>
            </a:r>
          </a:p>
          <a:p>
            <a:pPr lvl="1"/>
            <a:r>
              <a:t>Body Level Two</a:t>
            </a:r>
          </a:p>
          <a:p>
            <a:pPr lvl="2"/>
            <a:r>
              <a:t>Body Level Three</a:t>
            </a:r>
          </a:p>
          <a:p>
            <a:pPr lvl="3"/>
            <a:r>
              <a:t>Body Level Four</a:t>
            </a:r>
          </a:p>
          <a:p>
            <a:pPr lvl="4"/>
            <a:r>
              <a:t>Body Level Five</a:t>
            </a:r>
          </a:p>
        </p:txBody>
      </p:sp>
      <p:sp>
        <p:nvSpPr>
          <p:cNvPr id="3598" name="Shape 3598"/>
          <p:cNvSpPr>
            <a:spLocks noGrp="1"/>
          </p:cNvSpPr>
          <p:nvPr>
            <p:ph type="sldNum" sz="quarter" idx="2"/>
          </p:nvPr>
        </p:nvSpPr>
        <p:spPr>
          <a:xfrm>
            <a:off x="8737600" y="6356351"/>
            <a:ext cx="439412" cy="528313"/>
          </a:xfrm>
          <a:prstGeom prst="rect">
            <a:avLst/>
          </a:prstGeom>
        </p:spPr>
        <p:txBody>
          <a:bodyPr lIns="60955" tIns="60955" rIns="60955" bIns="60955" anchor="t"/>
          <a:lstStyle>
            <a:lvl1pPr algn="l" defTabSz="609600">
              <a:defRPr sz="24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type="tx">
  <p:cSld name="28_Title Slide">
    <p:bg>
      <p:bgPr>
        <a:solidFill>
          <a:srgbClr val="E7E6E6"/>
        </a:solidFill>
        <a:effectLst/>
      </p:bgPr>
    </p:bg>
    <p:spTree>
      <p:nvGrpSpPr>
        <p:cNvPr id="1" name=""/>
        <p:cNvGrpSpPr/>
        <p:nvPr/>
      </p:nvGrpSpPr>
      <p:grpSpPr>
        <a:xfrm>
          <a:off x="0" y="0"/>
          <a:ext cx="0" cy="0"/>
          <a:chOff x="0" y="0"/>
          <a:chExt cx="0" cy="0"/>
        </a:xfrm>
      </p:grpSpPr>
      <p:sp>
        <p:nvSpPr>
          <p:cNvPr id="3605" name="Shape 3605"/>
          <p:cNvSpPr>
            <a:spLocks noGrp="1"/>
          </p:cNvSpPr>
          <p:nvPr>
            <p:ph type="title"/>
          </p:nvPr>
        </p:nvSpPr>
        <p:spPr>
          <a:xfrm>
            <a:off x="1524093" y="1122362"/>
            <a:ext cx="9144004"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3606" name="Shape 3606"/>
          <p:cNvSpPr>
            <a:spLocks noGrp="1"/>
          </p:cNvSpPr>
          <p:nvPr>
            <p:ph type="body" sz="quarter" idx="1"/>
          </p:nvPr>
        </p:nvSpPr>
        <p:spPr>
          <a:xfrm>
            <a:off x="1524093" y="3602135"/>
            <a:ext cx="9144004" cy="1655767"/>
          </a:xfrm>
          <a:prstGeom prst="rect">
            <a:avLst/>
          </a:prstGeom>
        </p:spPr>
        <p:txBody>
          <a:bodyPr lIns="45718" tIns="45718" rIns="45718" bIns="45718"/>
          <a:lstStyle>
            <a:lvl1pPr marL="0" indent="0" algn="ctr" defTabSz="914103">
              <a:lnSpc>
                <a:spcPct val="90000"/>
              </a:lnSpc>
              <a:buSzTx/>
              <a:buFontTx/>
              <a:buNone/>
              <a:defRPr sz="2400"/>
            </a:lvl1pPr>
            <a:lvl2pPr marL="0" indent="0" algn="ctr" defTabSz="914103">
              <a:lnSpc>
                <a:spcPct val="90000"/>
              </a:lnSpc>
              <a:buSzTx/>
              <a:buFontTx/>
              <a:buNone/>
              <a:defRPr sz="2400"/>
            </a:lvl2pPr>
            <a:lvl3pPr marL="0" indent="0" algn="ctr" defTabSz="914103">
              <a:lnSpc>
                <a:spcPct val="90000"/>
              </a:lnSpc>
              <a:buSzTx/>
              <a:buFontTx/>
              <a:buNone/>
              <a:defRPr sz="2400"/>
            </a:lvl3pPr>
            <a:lvl4pPr marL="0" indent="0" algn="ctr" defTabSz="914103">
              <a:lnSpc>
                <a:spcPct val="90000"/>
              </a:lnSpc>
              <a:buSzTx/>
              <a:buFontTx/>
              <a:buNone/>
              <a:defRPr sz="2400"/>
            </a:lvl4pPr>
            <a:lvl5pPr marL="0" indent="0" algn="ctr" defTabSz="914103">
              <a:lnSpc>
                <a:spcPct val="90000"/>
              </a:lnSpc>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607" name="Shape 3607"/>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rPr/>
              <a:pPr/>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553" name="Shape 553"/>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554" name="Shape 554"/>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55" name="Shape 5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562" name="Shape 56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63" name="Shape 563"/>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64" name="Shape 5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571" name="Shape 57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72" name="Shape 572"/>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573" name="Shape 57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574" name="Shape 57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581" name="Shape 58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582" name="Shape 58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589" name="Shape 58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596" name="Shape 59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603" name="Shape 60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04" name="Shape 604"/>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605" name="Shape 605"/>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606" name="Shape 6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613" name="Shape 61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614" name="Shape 614"/>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615" name="Shape 615"/>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616" name="Shape 61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5" name="Shape 75"/>
          <p:cNvSpPr>
            <a:spLocks noGrp="1"/>
          </p:cNvSpPr>
          <p:nvPr>
            <p:ph type="title"/>
          </p:nvPr>
        </p:nvSpPr>
        <p:spPr>
          <a:xfrm>
            <a:off x="2389945" y="4801063"/>
            <a:ext cx="7315201" cy="566741"/>
          </a:xfrm>
          <a:prstGeom prst="rect">
            <a:avLst/>
          </a:prstGeom>
        </p:spPr>
        <p:txBody>
          <a:bodyPr anchor="b"/>
          <a:lstStyle>
            <a:lvl1pPr algn="l">
              <a:defRPr sz="2700" b="1"/>
            </a:lvl1pPr>
          </a:lstStyle>
          <a:p>
            <a:r>
              <a:t>Title Text</a:t>
            </a:r>
          </a:p>
        </p:txBody>
      </p:sp>
      <p:sp>
        <p:nvSpPr>
          <p:cNvPr id="76" name="Shape 76"/>
          <p:cNvSpPr>
            <a:spLocks noGrp="1"/>
          </p:cNvSpPr>
          <p:nvPr>
            <p:ph type="pic" sz="half" idx="13"/>
          </p:nvPr>
        </p:nvSpPr>
        <p:spPr>
          <a:xfrm>
            <a:off x="2389945" y="612775"/>
            <a:ext cx="7315201" cy="4114800"/>
          </a:xfrm>
          <a:prstGeom prst="rect">
            <a:avLst/>
          </a:prstGeom>
        </p:spPr>
        <p:txBody>
          <a:bodyPr lIns="91439" tIns="45719" rIns="91439" bIns="45719">
            <a:noAutofit/>
          </a:bodyPr>
          <a:lstStyle/>
          <a:p>
            <a:endParaRPr/>
          </a:p>
        </p:txBody>
      </p:sp>
      <p:sp>
        <p:nvSpPr>
          <p:cNvPr id="77" name="Shape 77"/>
          <p:cNvSpPr>
            <a:spLocks noGrp="1"/>
          </p:cNvSpPr>
          <p:nvPr>
            <p:ph type="body" sz="quarter" idx="1"/>
          </p:nvPr>
        </p:nvSpPr>
        <p:spPr>
          <a:xfrm>
            <a:off x="2389945" y="5367816"/>
            <a:ext cx="7315201" cy="804865"/>
          </a:xfrm>
          <a:prstGeom prst="rect">
            <a:avLst/>
          </a:prstGeom>
        </p:spPr>
        <p:txBody>
          <a:bodyPr/>
          <a:lstStyle>
            <a:lvl1pPr marL="0" indent="0">
              <a:spcBef>
                <a:spcPts val="400"/>
              </a:spcBef>
              <a:buSzTx/>
              <a:buFontTx/>
              <a:buNone/>
              <a:defRPr sz="1900"/>
            </a:lvl1pPr>
            <a:lvl2pPr marL="804974" indent="-195581">
              <a:spcBef>
                <a:spcPts val="400"/>
              </a:spcBef>
              <a:buFontTx/>
              <a:defRPr sz="1900"/>
            </a:lvl2pPr>
            <a:lvl3pPr marL="1399689" indent="-180908">
              <a:spcBef>
                <a:spcPts val="400"/>
              </a:spcBef>
              <a:buFontTx/>
              <a:defRPr sz="1900"/>
            </a:lvl3pPr>
            <a:lvl4pPr marL="2042574" indent="-214409">
              <a:spcBef>
                <a:spcPts val="400"/>
              </a:spcBef>
              <a:buFontTx/>
              <a:defRPr sz="1900"/>
            </a:lvl4pPr>
            <a:lvl5pPr marL="2651967" indent="-214409">
              <a:spcBef>
                <a:spcPts val="400"/>
              </a:spcBef>
              <a:buFontTx/>
              <a:defRPr sz="1900"/>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623" name="Shape 62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24" name="Shape 62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25" name="Shape 62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632" name="Shape 632"/>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633" name="Shape 63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34" name="Shape 6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641" name="Shape 641"/>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642" name="Shape 642"/>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643" name="Shape 64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650" name="Shape 650"/>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651" name="Shape 651"/>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658" name="Shape 658"/>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659" name="Shape 65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666" name="Shape 666"/>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667" name="Shape 66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674" name="Shape 67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75" name="Shape 67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76" name="Shape 6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683" name="Shape 683"/>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684" name="Shape 684"/>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85" name="Shape 68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692" name="Shape 69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693" name="Shape 693"/>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94" name="Shape 69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701" name="Shape 70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02" name="Shape 702"/>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703" name="Shape 70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704" name="Shape 70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5" name="Shape 85"/>
          <p:cNvSpPr>
            <a:spLocks noGrp="1"/>
          </p:cNvSpPr>
          <p:nvPr>
            <p:ph type="title"/>
          </p:nvPr>
        </p:nvSpPr>
        <p:spPr>
          <a:prstGeom prst="rect">
            <a:avLst/>
          </a:prstGeom>
        </p:spPr>
        <p:txBody>
          <a:bodyPr/>
          <a:lstStyle/>
          <a:p>
            <a:r>
              <a:t>Title Text</a:t>
            </a:r>
          </a:p>
        </p:txBody>
      </p:sp>
      <p:sp>
        <p:nvSpPr>
          <p:cNvPr id="86" name="Shape 8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 name="Shape 8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711" name="Shape 71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12" name="Shape 71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719" name="Shape 71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Blank 0">
    <p:bg>
      <p:bgPr>
        <a:solidFill>
          <a:srgbClr val="86754D"/>
        </a:solidFill>
        <a:effectLst/>
      </p:bgPr>
    </p:bg>
    <p:spTree>
      <p:nvGrpSpPr>
        <p:cNvPr id="1" name=""/>
        <p:cNvGrpSpPr/>
        <p:nvPr/>
      </p:nvGrpSpPr>
      <p:grpSpPr>
        <a:xfrm>
          <a:off x="0" y="0"/>
          <a:ext cx="0" cy="0"/>
          <a:chOff x="0" y="0"/>
          <a:chExt cx="0" cy="0"/>
        </a:xfrm>
      </p:grpSpPr>
      <p:sp>
        <p:nvSpPr>
          <p:cNvPr id="726" name="Shape 72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733" name="Shape 73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34" name="Shape 734"/>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735" name="Shape 735"/>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736" name="Shape 73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743" name="Shape 74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744" name="Shape 744"/>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745" name="Shape 745"/>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746" name="Shape 74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 and Vertical Text">
    <p:bg>
      <p:bgPr>
        <a:solidFill>
          <a:srgbClr val="E7E6E6"/>
        </a:solidFill>
        <a:effectLst/>
      </p:bgPr>
    </p:bg>
    <p:spTree>
      <p:nvGrpSpPr>
        <p:cNvPr id="1" name=""/>
        <p:cNvGrpSpPr/>
        <p:nvPr/>
      </p:nvGrpSpPr>
      <p:grpSpPr>
        <a:xfrm>
          <a:off x="0" y="0"/>
          <a:ext cx="0" cy="0"/>
          <a:chOff x="0" y="0"/>
          <a:chExt cx="0" cy="0"/>
        </a:xfrm>
      </p:grpSpPr>
      <p:sp>
        <p:nvSpPr>
          <p:cNvPr id="753" name="Shape 753"/>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754" name="Shape 754"/>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Vertical Title and Text">
    <p:bg>
      <p:bgPr>
        <a:solidFill>
          <a:srgbClr val="E7E6E6"/>
        </a:solidFill>
        <a:effectLst/>
      </p:bgPr>
    </p:bg>
    <p:spTree>
      <p:nvGrpSpPr>
        <p:cNvPr id="1" name=""/>
        <p:cNvGrpSpPr/>
        <p:nvPr/>
      </p:nvGrpSpPr>
      <p:grpSpPr>
        <a:xfrm>
          <a:off x="0" y="0"/>
          <a:ext cx="0" cy="0"/>
          <a:chOff x="0" y="0"/>
          <a:chExt cx="0" cy="0"/>
        </a:xfrm>
      </p:grpSpPr>
      <p:sp>
        <p:nvSpPr>
          <p:cNvPr id="762" name="Shape 762"/>
          <p:cNvSpPr>
            <a:spLocks noGrp="1"/>
          </p:cNvSpPr>
          <p:nvPr>
            <p:ph type="title"/>
          </p:nvPr>
        </p:nvSpPr>
        <p:spPr>
          <a:xfrm>
            <a:off x="8724902" y="365241"/>
            <a:ext cx="2628902" cy="5811841"/>
          </a:xfrm>
          <a:prstGeom prst="rect">
            <a:avLst/>
          </a:prstGeom>
        </p:spPr>
        <p:txBody>
          <a:bodyPr lIns="45718" tIns="45718" rIns="45718" bIns="45718"/>
          <a:lstStyle>
            <a:lvl1pPr algn="l" defTabSz="914103">
              <a:lnSpc>
                <a:spcPct val="90000"/>
              </a:lnSpc>
              <a:defRPr sz="4400"/>
            </a:lvl1pPr>
          </a:lstStyle>
          <a:p>
            <a:r>
              <a:t>Title Text</a:t>
            </a:r>
          </a:p>
        </p:txBody>
      </p:sp>
      <p:sp>
        <p:nvSpPr>
          <p:cNvPr id="763" name="Shape 763"/>
          <p:cNvSpPr>
            <a:spLocks noGrp="1"/>
          </p:cNvSpPr>
          <p:nvPr>
            <p:ph type="body" idx="1"/>
          </p:nvPr>
        </p:nvSpPr>
        <p:spPr>
          <a:xfrm>
            <a:off x="838203" y="365241"/>
            <a:ext cx="7734301" cy="5811841"/>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764" name="Shape 76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itle Slide">
    <p:bg>
      <p:bgPr>
        <a:solidFill>
          <a:srgbClr val="E7E6E6"/>
        </a:solidFill>
        <a:effectLst/>
      </p:bgPr>
    </p:bg>
    <p:spTree>
      <p:nvGrpSpPr>
        <p:cNvPr id="1" name=""/>
        <p:cNvGrpSpPr/>
        <p:nvPr/>
      </p:nvGrpSpPr>
      <p:grpSpPr>
        <a:xfrm>
          <a:off x="0" y="0"/>
          <a:ext cx="0" cy="0"/>
          <a:chOff x="0" y="0"/>
          <a:chExt cx="0" cy="0"/>
        </a:xfrm>
      </p:grpSpPr>
      <p:sp>
        <p:nvSpPr>
          <p:cNvPr id="771" name="Shape 771"/>
          <p:cNvSpPr>
            <a:spLocks noGrp="1"/>
          </p:cNvSpPr>
          <p:nvPr>
            <p:ph type="title"/>
          </p:nvPr>
        </p:nvSpPr>
        <p:spPr>
          <a:xfrm>
            <a:off x="1524093" y="1122362"/>
            <a:ext cx="9144002" cy="2387601"/>
          </a:xfrm>
          <a:prstGeom prst="rect">
            <a:avLst/>
          </a:prstGeom>
        </p:spPr>
        <p:txBody>
          <a:bodyPr lIns="45718" tIns="45718" rIns="45718" bIns="45718" anchor="b"/>
          <a:lstStyle>
            <a:lvl1pPr defTabSz="914103">
              <a:lnSpc>
                <a:spcPct val="90000"/>
              </a:lnSpc>
              <a:defRPr sz="6000"/>
            </a:lvl1pPr>
          </a:lstStyle>
          <a:p>
            <a:r>
              <a:t>Title Text</a:t>
            </a:r>
          </a:p>
        </p:txBody>
      </p:sp>
      <p:sp>
        <p:nvSpPr>
          <p:cNvPr id="772" name="Shape 772"/>
          <p:cNvSpPr>
            <a:spLocks noGrp="1"/>
          </p:cNvSpPr>
          <p:nvPr>
            <p:ph type="body" sz="quarter" idx="1"/>
          </p:nvPr>
        </p:nvSpPr>
        <p:spPr>
          <a:xfrm>
            <a:off x="1524093" y="3602135"/>
            <a:ext cx="9144002" cy="1655765"/>
          </a:xfrm>
          <a:prstGeom prst="rect">
            <a:avLst/>
          </a:prstGeom>
        </p:spPr>
        <p:txBody>
          <a:bodyPr lIns="45718" tIns="45718" rIns="45718" bIns="45718"/>
          <a:lstStyle>
            <a:lvl1pPr marL="0" indent="0" algn="ctr" defTabSz="914103">
              <a:lnSpc>
                <a:spcPct val="90000"/>
              </a:lnSpc>
              <a:buSzTx/>
              <a:buFontTx/>
              <a:buNone/>
              <a:defRPr sz="2400"/>
            </a:lvl1pPr>
            <a:lvl2pPr marL="856442" indent="-247049" algn="ctr" defTabSz="914103">
              <a:lnSpc>
                <a:spcPct val="90000"/>
              </a:lnSpc>
              <a:buFontTx/>
              <a:defRPr sz="2400"/>
            </a:lvl2pPr>
            <a:lvl3pPr marL="1447296" indent="-228515" algn="ctr" defTabSz="914103">
              <a:lnSpc>
                <a:spcPct val="90000"/>
              </a:lnSpc>
              <a:buFontTx/>
              <a:defRPr sz="2400"/>
            </a:lvl3pPr>
            <a:lvl4pPr marL="2098998" indent="-270833" algn="ctr" defTabSz="914103">
              <a:lnSpc>
                <a:spcPct val="90000"/>
              </a:lnSpc>
              <a:buFontTx/>
              <a:defRPr sz="2400"/>
            </a:lvl4pPr>
            <a:lvl5pPr marL="2708391" indent="-270833" algn="ctr" defTabSz="914103">
              <a:lnSpc>
                <a:spcPct val="90000"/>
              </a:lnSpc>
              <a:buFontTx/>
              <a:defRPr sz="2400"/>
            </a:lvl5pPr>
          </a:lstStyle>
          <a:p>
            <a:r>
              <a:t>Body Level One</a:t>
            </a:r>
          </a:p>
          <a:p>
            <a:pPr lvl="1"/>
            <a:r>
              <a:t>Body Level Two</a:t>
            </a:r>
          </a:p>
          <a:p>
            <a:pPr lvl="2"/>
            <a:r>
              <a:t>Body Level Three</a:t>
            </a:r>
          </a:p>
          <a:p>
            <a:pPr lvl="3"/>
            <a:r>
              <a:t>Body Level Four</a:t>
            </a:r>
          </a:p>
          <a:p>
            <a:pPr lvl="4"/>
            <a:r>
              <a:t>Body Level Five</a:t>
            </a:r>
          </a:p>
        </p:txBody>
      </p:sp>
      <p:sp>
        <p:nvSpPr>
          <p:cNvPr id="773" name="Shape 773"/>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E7E6E6"/>
        </a:solidFill>
        <a:effectLst/>
      </p:bgPr>
    </p:bg>
    <p:spTree>
      <p:nvGrpSpPr>
        <p:cNvPr id="1" name=""/>
        <p:cNvGrpSpPr/>
        <p:nvPr/>
      </p:nvGrpSpPr>
      <p:grpSpPr>
        <a:xfrm>
          <a:off x="0" y="0"/>
          <a:ext cx="0" cy="0"/>
          <a:chOff x="0" y="0"/>
          <a:chExt cx="0" cy="0"/>
        </a:xfrm>
      </p:grpSpPr>
      <p:sp>
        <p:nvSpPr>
          <p:cNvPr id="780" name="Shape 780"/>
          <p:cNvSpPr/>
          <p:nvPr/>
        </p:nvSpPr>
        <p:spPr>
          <a:xfrm>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781" name="Shape 781"/>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2_Custom Layout">
    <p:bg>
      <p:bgPr>
        <a:solidFill>
          <a:srgbClr val="E7E6E6"/>
        </a:solidFill>
        <a:effectLst/>
      </p:bgPr>
    </p:bg>
    <p:spTree>
      <p:nvGrpSpPr>
        <p:cNvPr id="1" name=""/>
        <p:cNvGrpSpPr/>
        <p:nvPr/>
      </p:nvGrpSpPr>
      <p:grpSpPr>
        <a:xfrm>
          <a:off x="0" y="0"/>
          <a:ext cx="0" cy="0"/>
          <a:chOff x="0" y="0"/>
          <a:chExt cx="0" cy="0"/>
        </a:xfrm>
      </p:grpSpPr>
      <p:sp>
        <p:nvSpPr>
          <p:cNvPr id="788" name="Shape 788"/>
          <p:cNvSpPr/>
          <p:nvPr/>
        </p:nvSpPr>
        <p:spPr>
          <a:xfrm flipH="1">
            <a:off x="93" y="0"/>
            <a:ext cx="12192003" cy="6858000"/>
          </a:xfrm>
          <a:prstGeom prst="rect">
            <a:avLst/>
          </a:prstGeom>
          <a:gradFill>
            <a:gsLst>
              <a:gs pos="0">
                <a:srgbClr val="000000"/>
              </a:gs>
              <a:gs pos="41000">
                <a:srgbClr val="000000">
                  <a:alpha val="75000"/>
                </a:srgbClr>
              </a:gs>
              <a:gs pos="73000">
                <a:srgbClr val="000000">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789" name="Shape 789"/>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4" name="Shape 94"/>
          <p:cNvSpPr>
            <a:spLocks noGrp="1"/>
          </p:cNvSpPr>
          <p:nvPr>
            <p:ph type="title"/>
          </p:nvPr>
        </p:nvSpPr>
        <p:spPr>
          <a:xfrm>
            <a:off x="8839200" y="274738"/>
            <a:ext cx="2743200" cy="5851527"/>
          </a:xfrm>
          <a:prstGeom prst="rect">
            <a:avLst/>
          </a:prstGeom>
        </p:spPr>
        <p:txBody>
          <a:bodyPr/>
          <a:lstStyle/>
          <a:p>
            <a:r>
              <a:t>Title Text</a:t>
            </a:r>
          </a:p>
        </p:txBody>
      </p:sp>
      <p:sp>
        <p:nvSpPr>
          <p:cNvPr id="95" name="Shape 95"/>
          <p:cNvSpPr>
            <a:spLocks noGrp="1"/>
          </p:cNvSpPr>
          <p:nvPr>
            <p:ph type="body" idx="1"/>
          </p:nvPr>
        </p:nvSpPr>
        <p:spPr>
          <a:xfrm>
            <a:off x="609600" y="274738"/>
            <a:ext cx="80264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 name="Shape 9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1_Custom Layout">
    <p:bg>
      <p:bgPr>
        <a:solidFill>
          <a:srgbClr val="E7E6E6"/>
        </a:solidFill>
        <a:effectLst/>
      </p:bgPr>
    </p:bg>
    <p:spTree>
      <p:nvGrpSpPr>
        <p:cNvPr id="1" name=""/>
        <p:cNvGrpSpPr/>
        <p:nvPr/>
      </p:nvGrpSpPr>
      <p:grpSpPr>
        <a:xfrm>
          <a:off x="0" y="0"/>
          <a:ext cx="0" cy="0"/>
          <a:chOff x="0" y="0"/>
          <a:chExt cx="0" cy="0"/>
        </a:xfrm>
      </p:grpSpPr>
      <p:sp>
        <p:nvSpPr>
          <p:cNvPr id="796" name="Shape 796"/>
          <p:cNvSpPr/>
          <p:nvPr/>
        </p:nvSpPr>
        <p:spPr>
          <a:xfrm>
            <a:off x="93" y="0"/>
            <a:ext cx="12192003" cy="6858000"/>
          </a:xfrm>
          <a:prstGeom prst="rect">
            <a:avLst/>
          </a:prstGeom>
          <a:gradFill>
            <a:gsLst>
              <a:gs pos="0">
                <a:srgbClr val="221C44"/>
              </a:gs>
              <a:gs pos="41000">
                <a:srgbClr val="221C44">
                  <a:alpha val="75000"/>
                </a:srgbClr>
              </a:gs>
              <a:gs pos="73000">
                <a:srgbClr val="221C44">
                  <a:alpha val="0"/>
                </a:srgbClr>
              </a:gs>
            </a:gsLst>
            <a:path path="circle">
              <a:fillToRect l="-19636" t="62278" r="119636" b="37721"/>
            </a:path>
          </a:gra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797" name="Shape 797"/>
          <p:cNvSpPr>
            <a:spLocks noGrp="1"/>
          </p:cNvSpPr>
          <p:nvPr>
            <p:ph type="sldNum" sz="quarter" idx="2"/>
          </p:nvPr>
        </p:nvSpPr>
        <p:spPr>
          <a:xfrm>
            <a:off x="8399820" y="6168410"/>
            <a:ext cx="337781" cy="3758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E7E6E6"/>
        </a:solidFill>
        <a:effectLst/>
      </p:bgPr>
    </p:bg>
    <p:spTree>
      <p:nvGrpSpPr>
        <p:cNvPr id="1" name=""/>
        <p:cNvGrpSpPr/>
        <p:nvPr/>
      </p:nvGrpSpPr>
      <p:grpSpPr>
        <a:xfrm>
          <a:off x="0" y="0"/>
          <a:ext cx="0" cy="0"/>
          <a:chOff x="0" y="0"/>
          <a:chExt cx="0" cy="0"/>
        </a:xfrm>
      </p:grpSpPr>
      <p:sp>
        <p:nvSpPr>
          <p:cNvPr id="804" name="Shape 804"/>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05" name="Shape 805"/>
          <p:cNvSpPr>
            <a:spLocks noGrp="1"/>
          </p:cNvSpPr>
          <p:nvPr>
            <p:ph type="body" idx="1"/>
          </p:nvPr>
        </p:nvSpPr>
        <p:spPr>
          <a:xfrm>
            <a:off x="838200" y="1825625"/>
            <a:ext cx="10515601"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06" name="Shape 80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E7E6E6"/>
        </a:solidFill>
        <a:effectLst/>
      </p:bgPr>
    </p:bg>
    <p:spTree>
      <p:nvGrpSpPr>
        <p:cNvPr id="1" name=""/>
        <p:cNvGrpSpPr/>
        <p:nvPr/>
      </p:nvGrpSpPr>
      <p:grpSpPr>
        <a:xfrm>
          <a:off x="0" y="0"/>
          <a:ext cx="0" cy="0"/>
          <a:chOff x="0" y="0"/>
          <a:chExt cx="0" cy="0"/>
        </a:xfrm>
      </p:grpSpPr>
      <p:sp>
        <p:nvSpPr>
          <p:cNvPr id="813" name="Shape 813"/>
          <p:cNvSpPr>
            <a:spLocks noGrp="1"/>
          </p:cNvSpPr>
          <p:nvPr>
            <p:ph type="title"/>
          </p:nvPr>
        </p:nvSpPr>
        <p:spPr>
          <a:xfrm>
            <a:off x="831849" y="1709854"/>
            <a:ext cx="10515601" cy="2852740"/>
          </a:xfrm>
          <a:prstGeom prst="rect">
            <a:avLst/>
          </a:prstGeom>
        </p:spPr>
        <p:txBody>
          <a:bodyPr lIns="45718" tIns="45718" rIns="45718" bIns="45718" anchor="b"/>
          <a:lstStyle>
            <a:lvl1pPr algn="l" defTabSz="914103">
              <a:lnSpc>
                <a:spcPct val="90000"/>
              </a:lnSpc>
              <a:defRPr sz="6000"/>
            </a:lvl1pPr>
          </a:lstStyle>
          <a:p>
            <a:r>
              <a:t>Title Text</a:t>
            </a:r>
          </a:p>
        </p:txBody>
      </p:sp>
      <p:sp>
        <p:nvSpPr>
          <p:cNvPr id="814" name="Shape 814"/>
          <p:cNvSpPr>
            <a:spLocks noGrp="1"/>
          </p:cNvSpPr>
          <p:nvPr>
            <p:ph type="body" sz="quarter" idx="1"/>
          </p:nvPr>
        </p:nvSpPr>
        <p:spPr>
          <a:xfrm>
            <a:off x="831849" y="4589655"/>
            <a:ext cx="10515601" cy="1500189"/>
          </a:xfrm>
          <a:prstGeom prst="rect">
            <a:avLst/>
          </a:prstGeom>
        </p:spPr>
        <p:txBody>
          <a:bodyPr lIns="45718" tIns="45718" rIns="45718" bIns="45718"/>
          <a:lstStyle>
            <a:lvl1pPr marL="0" indent="0" defTabSz="914103">
              <a:lnSpc>
                <a:spcPct val="90000"/>
              </a:lnSpc>
              <a:buSzTx/>
              <a:buFontTx/>
              <a:buNone/>
              <a:defRPr sz="2400">
                <a:solidFill>
                  <a:srgbClr val="888888"/>
                </a:solidFill>
              </a:defRPr>
            </a:lvl1pPr>
            <a:lvl2pPr marL="856442" indent="-247049" defTabSz="914103">
              <a:lnSpc>
                <a:spcPct val="90000"/>
              </a:lnSpc>
              <a:buFontTx/>
              <a:defRPr sz="2400">
                <a:solidFill>
                  <a:srgbClr val="888888"/>
                </a:solidFill>
              </a:defRPr>
            </a:lvl2pPr>
            <a:lvl3pPr marL="1447296" indent="-228515" defTabSz="914103">
              <a:lnSpc>
                <a:spcPct val="90000"/>
              </a:lnSpc>
              <a:buFontTx/>
              <a:defRPr sz="2400">
                <a:solidFill>
                  <a:srgbClr val="888888"/>
                </a:solidFill>
              </a:defRPr>
            </a:lvl3pPr>
            <a:lvl4pPr marL="2098998" indent="-270833" defTabSz="914103">
              <a:lnSpc>
                <a:spcPct val="90000"/>
              </a:lnSpc>
              <a:buFontTx/>
              <a:defRPr sz="2400">
                <a:solidFill>
                  <a:srgbClr val="888888"/>
                </a:solidFill>
              </a:defRPr>
            </a:lvl4pPr>
            <a:lvl5pPr marL="2708391" indent="-270833" defTabSz="914103">
              <a:lnSpc>
                <a:spcPct val="90000"/>
              </a:lnSpc>
              <a:buFontTx/>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815" name="Shape 815"/>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wo Content">
    <p:bg>
      <p:bgPr>
        <a:solidFill>
          <a:srgbClr val="E7E6E6"/>
        </a:solidFill>
        <a:effectLst/>
      </p:bgPr>
    </p:bg>
    <p:spTree>
      <p:nvGrpSpPr>
        <p:cNvPr id="1" name=""/>
        <p:cNvGrpSpPr/>
        <p:nvPr/>
      </p:nvGrpSpPr>
      <p:grpSpPr>
        <a:xfrm>
          <a:off x="0" y="0"/>
          <a:ext cx="0" cy="0"/>
          <a:chOff x="0" y="0"/>
          <a:chExt cx="0" cy="0"/>
        </a:xfrm>
      </p:grpSpPr>
      <p:sp>
        <p:nvSpPr>
          <p:cNvPr id="822" name="Shape 822"/>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23" name="Shape 823"/>
          <p:cNvSpPr>
            <a:spLocks noGrp="1"/>
          </p:cNvSpPr>
          <p:nvPr>
            <p:ph type="body" sz="half" idx="1"/>
          </p:nvPr>
        </p:nvSpPr>
        <p:spPr>
          <a:xfrm>
            <a:off x="838293" y="1825625"/>
            <a:ext cx="5181603" cy="4351340"/>
          </a:xfrm>
          <a:prstGeom prst="rect">
            <a:avLst/>
          </a:prstGeom>
        </p:spPr>
        <p:txBody>
          <a:bodyPr lIns="45718" tIns="45718" rIns="45718" bIns="45718"/>
          <a:lstStyle>
            <a:lvl1pPr marL="228529" indent="-228529" defTabSz="914103">
              <a:lnSpc>
                <a:spcPct val="90000"/>
              </a:lnSpc>
              <a:defRPr sz="2800"/>
            </a:lvl1pPr>
            <a:lvl2pPr marL="723678" indent="-266618" defTabSz="914103">
              <a:lnSpc>
                <a:spcPct val="90000"/>
              </a:lnSpc>
              <a:buChar char="•"/>
              <a:defRPr sz="2800"/>
            </a:lvl2pPr>
            <a:lvl3pPr marL="1234045" indent="-319941" defTabSz="914103">
              <a:lnSpc>
                <a:spcPct val="90000"/>
              </a:lnSpc>
              <a:defRPr sz="2800"/>
            </a:lvl3pPr>
            <a:lvl4pPr marL="1707931" indent="-336780" defTabSz="914103">
              <a:lnSpc>
                <a:spcPct val="90000"/>
              </a:lnSpc>
              <a:buChar char="•"/>
              <a:defRPr sz="2800"/>
            </a:lvl4pPr>
            <a:lvl5pPr marL="2164977" indent="-336780" defTabSz="914103">
              <a:lnSpc>
                <a:spcPct val="90000"/>
              </a:lnSpc>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824" name="Shape 82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Comparison">
    <p:bg>
      <p:bgPr>
        <a:solidFill>
          <a:srgbClr val="E7E6E6"/>
        </a:solidFill>
        <a:effectLst/>
      </p:bgPr>
    </p:bg>
    <p:spTree>
      <p:nvGrpSpPr>
        <p:cNvPr id="1" name=""/>
        <p:cNvGrpSpPr/>
        <p:nvPr/>
      </p:nvGrpSpPr>
      <p:grpSpPr>
        <a:xfrm>
          <a:off x="0" y="0"/>
          <a:ext cx="0" cy="0"/>
          <a:chOff x="0" y="0"/>
          <a:chExt cx="0" cy="0"/>
        </a:xfrm>
      </p:grpSpPr>
      <p:sp>
        <p:nvSpPr>
          <p:cNvPr id="831" name="Shape 831"/>
          <p:cNvSpPr>
            <a:spLocks noGrp="1"/>
          </p:cNvSpPr>
          <p:nvPr>
            <p:ph type="title"/>
          </p:nvPr>
        </p:nvSpPr>
        <p:spPr>
          <a:xfrm>
            <a:off x="839787"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32" name="Shape 832"/>
          <p:cNvSpPr>
            <a:spLocks noGrp="1"/>
          </p:cNvSpPr>
          <p:nvPr>
            <p:ph type="body" sz="quarter" idx="1"/>
          </p:nvPr>
        </p:nvSpPr>
        <p:spPr>
          <a:xfrm>
            <a:off x="839883" y="1681163"/>
            <a:ext cx="5157788" cy="823914"/>
          </a:xfrm>
          <a:prstGeom prst="rect">
            <a:avLst/>
          </a:prstGeom>
        </p:spPr>
        <p:txBody>
          <a:bodyPr lIns="45718" tIns="45718" rIns="45718" bIns="45718" anchor="b"/>
          <a:lstStyle>
            <a:lvl1pPr marL="0" indent="0" defTabSz="914103">
              <a:lnSpc>
                <a:spcPct val="90000"/>
              </a:lnSpc>
              <a:buSzTx/>
              <a:buFontTx/>
              <a:buNone/>
              <a:defRPr sz="2400" b="1"/>
            </a:lvl1pPr>
            <a:lvl2pPr marL="856442" indent="-247049" defTabSz="914103">
              <a:lnSpc>
                <a:spcPct val="90000"/>
              </a:lnSpc>
              <a:buFontTx/>
              <a:defRPr sz="2400" b="1"/>
            </a:lvl2pPr>
            <a:lvl3pPr marL="1447296" indent="-228515" defTabSz="914103">
              <a:lnSpc>
                <a:spcPct val="90000"/>
              </a:lnSpc>
              <a:buFontTx/>
              <a:defRPr sz="2400" b="1"/>
            </a:lvl3pPr>
            <a:lvl4pPr marL="2098998" indent="-270833" defTabSz="914103">
              <a:lnSpc>
                <a:spcPct val="90000"/>
              </a:lnSpc>
              <a:buFontTx/>
              <a:defRPr sz="2400" b="1"/>
            </a:lvl4pPr>
            <a:lvl5pPr marL="2708391" indent="-270833" defTabSz="914103">
              <a:lnSpc>
                <a:spcPct val="90000"/>
              </a:lnSpc>
              <a:buFontTx/>
              <a:defRPr sz="2400" b="1"/>
            </a:lvl5pPr>
          </a:lstStyle>
          <a:p>
            <a:r>
              <a:t>Body Level One</a:t>
            </a:r>
          </a:p>
          <a:p>
            <a:pPr lvl="1"/>
            <a:r>
              <a:t>Body Level Two</a:t>
            </a:r>
          </a:p>
          <a:p>
            <a:pPr lvl="2"/>
            <a:r>
              <a:t>Body Level Three</a:t>
            </a:r>
          </a:p>
          <a:p>
            <a:pPr lvl="3"/>
            <a:r>
              <a:t>Body Level Four</a:t>
            </a:r>
          </a:p>
          <a:p>
            <a:pPr lvl="4"/>
            <a:r>
              <a:t>Body Level Five</a:t>
            </a:r>
          </a:p>
        </p:txBody>
      </p:sp>
      <p:sp>
        <p:nvSpPr>
          <p:cNvPr id="833" name="Shape 833"/>
          <p:cNvSpPr>
            <a:spLocks noGrp="1"/>
          </p:cNvSpPr>
          <p:nvPr>
            <p:ph type="body" sz="quarter" idx="13"/>
          </p:nvPr>
        </p:nvSpPr>
        <p:spPr>
          <a:xfrm>
            <a:off x="6172203" y="1681163"/>
            <a:ext cx="5183190" cy="823914"/>
          </a:xfrm>
          <a:prstGeom prst="rect">
            <a:avLst/>
          </a:prstGeom>
        </p:spPr>
        <p:txBody>
          <a:bodyPr lIns="45718" tIns="45718" rIns="45718" bIns="45718" anchor="b"/>
          <a:lstStyle/>
          <a:p>
            <a:endParaRPr/>
          </a:p>
        </p:txBody>
      </p:sp>
      <p:sp>
        <p:nvSpPr>
          <p:cNvPr id="834" name="Shape 834"/>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itle Only">
    <p:bg>
      <p:bgPr>
        <a:solidFill>
          <a:srgbClr val="E7E6E6"/>
        </a:solidFill>
        <a:effectLst/>
      </p:bgPr>
    </p:bg>
    <p:spTree>
      <p:nvGrpSpPr>
        <p:cNvPr id="1" name=""/>
        <p:cNvGrpSpPr/>
        <p:nvPr/>
      </p:nvGrpSpPr>
      <p:grpSpPr>
        <a:xfrm>
          <a:off x="0" y="0"/>
          <a:ext cx="0" cy="0"/>
          <a:chOff x="0" y="0"/>
          <a:chExt cx="0" cy="0"/>
        </a:xfrm>
      </p:grpSpPr>
      <p:sp>
        <p:nvSpPr>
          <p:cNvPr id="841" name="Shape 841"/>
          <p:cNvSpPr>
            <a:spLocks noGrp="1"/>
          </p:cNvSpPr>
          <p:nvPr>
            <p:ph type="title"/>
          </p:nvPr>
        </p:nvSpPr>
        <p:spPr>
          <a:xfrm>
            <a:off x="838200" y="365128"/>
            <a:ext cx="10515601" cy="1325564"/>
          </a:xfrm>
          <a:prstGeom prst="rect">
            <a:avLst/>
          </a:prstGeom>
        </p:spPr>
        <p:txBody>
          <a:bodyPr lIns="45718" tIns="45718" rIns="45718" bIns="45718"/>
          <a:lstStyle>
            <a:lvl1pPr algn="l" defTabSz="914103">
              <a:lnSpc>
                <a:spcPct val="90000"/>
              </a:lnSpc>
              <a:defRPr sz="4400"/>
            </a:lvl1pPr>
          </a:lstStyle>
          <a:p>
            <a:r>
              <a:t>Title Text</a:t>
            </a:r>
          </a:p>
        </p:txBody>
      </p:sp>
      <p:sp>
        <p:nvSpPr>
          <p:cNvPr id="842" name="Shape 842"/>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Blank">
    <p:bg>
      <p:bgPr>
        <a:solidFill>
          <a:srgbClr val="E7E6E6"/>
        </a:solidFill>
        <a:effectLst/>
      </p:bgPr>
    </p:bg>
    <p:spTree>
      <p:nvGrpSpPr>
        <p:cNvPr id="1" name=""/>
        <p:cNvGrpSpPr/>
        <p:nvPr/>
      </p:nvGrpSpPr>
      <p:grpSpPr>
        <a:xfrm>
          <a:off x="0" y="0"/>
          <a:ext cx="0" cy="0"/>
          <a:chOff x="0" y="0"/>
          <a:chExt cx="0" cy="0"/>
        </a:xfrm>
      </p:grpSpPr>
      <p:sp>
        <p:nvSpPr>
          <p:cNvPr id="849" name="Shape 849"/>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Blank 0">
    <p:bg>
      <p:bgPr>
        <a:solidFill>
          <a:srgbClr val="221C35"/>
        </a:solidFill>
        <a:effectLst/>
      </p:bgPr>
    </p:bg>
    <p:spTree>
      <p:nvGrpSpPr>
        <p:cNvPr id="1" name=""/>
        <p:cNvGrpSpPr/>
        <p:nvPr/>
      </p:nvGrpSpPr>
      <p:grpSpPr>
        <a:xfrm>
          <a:off x="0" y="0"/>
          <a:ext cx="0" cy="0"/>
          <a:chOff x="0" y="0"/>
          <a:chExt cx="0" cy="0"/>
        </a:xfrm>
      </p:grpSpPr>
      <p:sp>
        <p:nvSpPr>
          <p:cNvPr id="856" name="Shape 85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E7E6E6"/>
        </a:solidFill>
        <a:effectLst/>
      </p:bgPr>
    </p:bg>
    <p:spTree>
      <p:nvGrpSpPr>
        <p:cNvPr id="1" name=""/>
        <p:cNvGrpSpPr/>
        <p:nvPr/>
      </p:nvGrpSpPr>
      <p:grpSpPr>
        <a:xfrm>
          <a:off x="0" y="0"/>
          <a:ext cx="0" cy="0"/>
          <a:chOff x="0" y="0"/>
          <a:chExt cx="0" cy="0"/>
        </a:xfrm>
      </p:grpSpPr>
      <p:sp>
        <p:nvSpPr>
          <p:cNvPr id="863" name="Shape 86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64" name="Shape 864"/>
          <p:cNvSpPr>
            <a:spLocks noGrp="1"/>
          </p:cNvSpPr>
          <p:nvPr>
            <p:ph type="body" sz="half" idx="1"/>
          </p:nvPr>
        </p:nvSpPr>
        <p:spPr>
          <a:xfrm>
            <a:off x="5183187" y="987543"/>
            <a:ext cx="6172202" cy="4873627"/>
          </a:xfrm>
          <a:prstGeom prst="rect">
            <a:avLst/>
          </a:prstGeom>
        </p:spPr>
        <p:txBody>
          <a:bodyPr lIns="45718" tIns="45718" rIns="45718" bIns="45718"/>
          <a:lstStyle>
            <a:lvl1pPr marL="228529" indent="-228529" defTabSz="914103">
              <a:lnSpc>
                <a:spcPct val="90000"/>
              </a:lnSpc>
              <a:defRPr sz="3200"/>
            </a:lvl1pPr>
            <a:lvl2pPr marL="718237" indent="-261177" defTabSz="914103">
              <a:lnSpc>
                <a:spcPct val="90000"/>
              </a:lnSpc>
              <a:buChar char="•"/>
              <a:defRPr sz="3200"/>
            </a:lvl2pPr>
            <a:lvl3pPr marL="1218810" indent="-304706" defTabSz="914103">
              <a:lnSpc>
                <a:spcPct val="90000"/>
              </a:lnSpc>
              <a:defRPr sz="3200"/>
            </a:lvl3pPr>
            <a:lvl4pPr marL="1736797" indent="-365646" defTabSz="914103">
              <a:lnSpc>
                <a:spcPct val="90000"/>
              </a:lnSpc>
              <a:buChar char="•"/>
              <a:defRPr sz="3200"/>
            </a:lvl4pPr>
            <a:lvl5pPr marL="2193843" indent="-365648" defTabSz="914103">
              <a:lnSpc>
                <a:spcPct val="90000"/>
              </a:lnSpc>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body" sz="quarter" idx="13"/>
          </p:nvPr>
        </p:nvSpPr>
        <p:spPr>
          <a:xfrm>
            <a:off x="839884" y="2057401"/>
            <a:ext cx="3932241" cy="3811590"/>
          </a:xfrm>
          <a:prstGeom prst="rect">
            <a:avLst/>
          </a:prstGeom>
        </p:spPr>
        <p:txBody>
          <a:bodyPr lIns="45718" tIns="45718" rIns="45718" bIns="45718"/>
          <a:lstStyle/>
          <a:p>
            <a:endParaRPr/>
          </a:p>
        </p:txBody>
      </p:sp>
      <p:sp>
        <p:nvSpPr>
          <p:cNvPr id="866" name="Shape 86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E7E6E6"/>
        </a:solidFill>
        <a:effectLst/>
      </p:bgPr>
    </p:bg>
    <p:spTree>
      <p:nvGrpSpPr>
        <p:cNvPr id="1" name=""/>
        <p:cNvGrpSpPr/>
        <p:nvPr/>
      </p:nvGrpSpPr>
      <p:grpSpPr>
        <a:xfrm>
          <a:off x="0" y="0"/>
          <a:ext cx="0" cy="0"/>
          <a:chOff x="0" y="0"/>
          <a:chExt cx="0" cy="0"/>
        </a:xfrm>
      </p:grpSpPr>
      <p:sp>
        <p:nvSpPr>
          <p:cNvPr id="873" name="Shape 873"/>
          <p:cNvSpPr>
            <a:spLocks noGrp="1"/>
          </p:cNvSpPr>
          <p:nvPr>
            <p:ph type="title"/>
          </p:nvPr>
        </p:nvSpPr>
        <p:spPr>
          <a:xfrm>
            <a:off x="839886" y="457200"/>
            <a:ext cx="3932238" cy="1600200"/>
          </a:xfrm>
          <a:prstGeom prst="rect">
            <a:avLst/>
          </a:prstGeom>
        </p:spPr>
        <p:txBody>
          <a:bodyPr lIns="45718" tIns="45718" rIns="45718" bIns="45718" anchor="b"/>
          <a:lstStyle>
            <a:lvl1pPr algn="l" defTabSz="914103">
              <a:lnSpc>
                <a:spcPct val="90000"/>
              </a:lnSpc>
              <a:defRPr sz="3200"/>
            </a:lvl1pPr>
          </a:lstStyle>
          <a:p>
            <a:r>
              <a:t>Title Text</a:t>
            </a:r>
          </a:p>
        </p:txBody>
      </p:sp>
      <p:sp>
        <p:nvSpPr>
          <p:cNvPr id="874" name="Shape 874"/>
          <p:cNvSpPr>
            <a:spLocks noGrp="1"/>
          </p:cNvSpPr>
          <p:nvPr>
            <p:ph type="pic" sz="half" idx="13"/>
          </p:nvPr>
        </p:nvSpPr>
        <p:spPr>
          <a:xfrm>
            <a:off x="5183187" y="987543"/>
            <a:ext cx="6172202" cy="4873627"/>
          </a:xfrm>
          <a:prstGeom prst="rect">
            <a:avLst/>
          </a:prstGeom>
        </p:spPr>
        <p:txBody>
          <a:bodyPr lIns="91439" tIns="45719" rIns="91439" bIns="45719">
            <a:noAutofit/>
          </a:bodyPr>
          <a:lstStyle/>
          <a:p>
            <a:endParaRPr/>
          </a:p>
        </p:txBody>
      </p:sp>
      <p:sp>
        <p:nvSpPr>
          <p:cNvPr id="875" name="Shape 875"/>
          <p:cNvSpPr>
            <a:spLocks noGrp="1"/>
          </p:cNvSpPr>
          <p:nvPr>
            <p:ph type="body" sz="quarter" idx="1"/>
          </p:nvPr>
        </p:nvSpPr>
        <p:spPr>
          <a:xfrm>
            <a:off x="839886" y="2057401"/>
            <a:ext cx="3932238" cy="3811590"/>
          </a:xfrm>
          <a:prstGeom prst="rect">
            <a:avLst/>
          </a:prstGeom>
        </p:spPr>
        <p:txBody>
          <a:bodyPr lIns="45718" tIns="45718" rIns="45718" bIns="45718"/>
          <a:lstStyle>
            <a:lvl1pPr marL="0" indent="0" defTabSz="914103">
              <a:lnSpc>
                <a:spcPct val="90000"/>
              </a:lnSpc>
              <a:buSzTx/>
              <a:buFontTx/>
              <a:buNone/>
              <a:defRPr sz="1600"/>
            </a:lvl1pPr>
            <a:lvl2pPr marL="774092" indent="-164699" defTabSz="914103">
              <a:lnSpc>
                <a:spcPct val="90000"/>
              </a:lnSpc>
              <a:buFontTx/>
              <a:defRPr sz="1600"/>
            </a:lvl2pPr>
            <a:lvl3pPr marL="1371124" indent="-152343" defTabSz="914103">
              <a:lnSpc>
                <a:spcPct val="90000"/>
              </a:lnSpc>
              <a:buFontTx/>
              <a:defRPr sz="1600"/>
            </a:lvl3pPr>
            <a:lvl4pPr marL="2008720" indent="-180555" defTabSz="914103">
              <a:lnSpc>
                <a:spcPct val="90000"/>
              </a:lnSpc>
              <a:buFontTx/>
              <a:defRPr sz="1600"/>
            </a:lvl4pPr>
            <a:lvl5pPr marL="2618113" indent="-180555" defTabSz="914103">
              <a:lnSpc>
                <a:spcPct val="90000"/>
              </a:lnSpc>
              <a:buFontTx/>
              <a:defRPr sz="1600"/>
            </a:lvl5p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11097264" y="6391785"/>
            <a:ext cx="256537" cy="294637"/>
          </a:xfrm>
          <a:prstGeom prst="rect">
            <a:avLst/>
          </a:prstGeom>
        </p:spPr>
        <p:txBody>
          <a:bodyPr lIns="45718" tIns="45718" rIns="45718" bIns="45718"/>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206" Type="http://schemas.openxmlformats.org/officeDocument/2006/relationships/theme" Target="../theme/theme1.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6" Type="http://schemas.openxmlformats.org/officeDocument/2006/relationships/slideLayout" Target="../slideLayouts/slideLayout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322.xml"/><Relationship Id="rId299" Type="http://schemas.openxmlformats.org/officeDocument/2006/relationships/slideLayout" Target="../slideLayouts/slideLayout504.xml"/><Relationship Id="rId21" Type="http://schemas.openxmlformats.org/officeDocument/2006/relationships/slideLayout" Target="../slideLayouts/slideLayout226.xml"/><Relationship Id="rId63" Type="http://schemas.openxmlformats.org/officeDocument/2006/relationships/slideLayout" Target="../slideLayouts/slideLayout268.xml"/><Relationship Id="rId159" Type="http://schemas.openxmlformats.org/officeDocument/2006/relationships/slideLayout" Target="../slideLayouts/slideLayout364.xml"/><Relationship Id="rId324" Type="http://schemas.openxmlformats.org/officeDocument/2006/relationships/slideLayout" Target="../slideLayouts/slideLayout529.xml"/><Relationship Id="rId366" Type="http://schemas.openxmlformats.org/officeDocument/2006/relationships/slideLayout" Target="../slideLayouts/slideLayout571.xml"/><Relationship Id="rId170" Type="http://schemas.openxmlformats.org/officeDocument/2006/relationships/slideLayout" Target="../slideLayouts/slideLayout375.xml"/><Relationship Id="rId226" Type="http://schemas.openxmlformats.org/officeDocument/2006/relationships/slideLayout" Target="../slideLayouts/slideLayout431.xml"/><Relationship Id="rId268" Type="http://schemas.openxmlformats.org/officeDocument/2006/relationships/slideLayout" Target="../slideLayouts/slideLayout473.xml"/><Relationship Id="rId32" Type="http://schemas.openxmlformats.org/officeDocument/2006/relationships/slideLayout" Target="../slideLayouts/slideLayout237.xml"/><Relationship Id="rId74" Type="http://schemas.openxmlformats.org/officeDocument/2006/relationships/slideLayout" Target="../slideLayouts/slideLayout279.xml"/><Relationship Id="rId128" Type="http://schemas.openxmlformats.org/officeDocument/2006/relationships/slideLayout" Target="../slideLayouts/slideLayout333.xml"/><Relationship Id="rId335" Type="http://schemas.openxmlformats.org/officeDocument/2006/relationships/slideLayout" Target="../slideLayouts/slideLayout540.xml"/><Relationship Id="rId377" Type="http://schemas.openxmlformats.org/officeDocument/2006/relationships/slideLayout" Target="../slideLayouts/slideLayout582.xml"/><Relationship Id="rId5" Type="http://schemas.openxmlformats.org/officeDocument/2006/relationships/slideLayout" Target="../slideLayouts/slideLayout210.xml"/><Relationship Id="rId181" Type="http://schemas.openxmlformats.org/officeDocument/2006/relationships/slideLayout" Target="../slideLayouts/slideLayout386.xml"/><Relationship Id="rId237" Type="http://schemas.openxmlformats.org/officeDocument/2006/relationships/slideLayout" Target="../slideLayouts/slideLayout442.xml"/><Relationship Id="rId402" Type="http://schemas.openxmlformats.org/officeDocument/2006/relationships/slideLayout" Target="../slideLayouts/slideLayout607.xml"/><Relationship Id="rId279" Type="http://schemas.openxmlformats.org/officeDocument/2006/relationships/slideLayout" Target="../slideLayouts/slideLayout484.xml"/><Relationship Id="rId43" Type="http://schemas.openxmlformats.org/officeDocument/2006/relationships/slideLayout" Target="../slideLayouts/slideLayout248.xml"/><Relationship Id="rId139" Type="http://schemas.openxmlformats.org/officeDocument/2006/relationships/slideLayout" Target="../slideLayouts/slideLayout344.xml"/><Relationship Id="rId290" Type="http://schemas.openxmlformats.org/officeDocument/2006/relationships/slideLayout" Target="../slideLayouts/slideLayout495.xml"/><Relationship Id="rId304" Type="http://schemas.openxmlformats.org/officeDocument/2006/relationships/slideLayout" Target="../slideLayouts/slideLayout509.xml"/><Relationship Id="rId346" Type="http://schemas.openxmlformats.org/officeDocument/2006/relationships/slideLayout" Target="../slideLayouts/slideLayout551.xml"/><Relationship Id="rId388" Type="http://schemas.openxmlformats.org/officeDocument/2006/relationships/slideLayout" Target="../slideLayouts/slideLayout593.xml"/><Relationship Id="rId85" Type="http://schemas.openxmlformats.org/officeDocument/2006/relationships/slideLayout" Target="../slideLayouts/slideLayout290.xml"/><Relationship Id="rId150" Type="http://schemas.openxmlformats.org/officeDocument/2006/relationships/slideLayout" Target="../slideLayouts/slideLayout355.xml"/><Relationship Id="rId192" Type="http://schemas.openxmlformats.org/officeDocument/2006/relationships/slideLayout" Target="../slideLayouts/slideLayout397.xml"/><Relationship Id="rId206" Type="http://schemas.openxmlformats.org/officeDocument/2006/relationships/slideLayout" Target="../slideLayouts/slideLayout411.xml"/><Relationship Id="rId413" Type="http://schemas.openxmlformats.org/officeDocument/2006/relationships/slideLayout" Target="../slideLayouts/slideLayout618.xml"/><Relationship Id="rId248" Type="http://schemas.openxmlformats.org/officeDocument/2006/relationships/slideLayout" Target="../slideLayouts/slideLayout453.xml"/><Relationship Id="rId12" Type="http://schemas.openxmlformats.org/officeDocument/2006/relationships/slideLayout" Target="../slideLayouts/slideLayout217.xml"/><Relationship Id="rId108" Type="http://schemas.openxmlformats.org/officeDocument/2006/relationships/slideLayout" Target="../slideLayouts/slideLayout313.xml"/><Relationship Id="rId315" Type="http://schemas.openxmlformats.org/officeDocument/2006/relationships/slideLayout" Target="../slideLayouts/slideLayout520.xml"/><Relationship Id="rId357" Type="http://schemas.openxmlformats.org/officeDocument/2006/relationships/slideLayout" Target="../slideLayouts/slideLayout562.xml"/><Relationship Id="rId54" Type="http://schemas.openxmlformats.org/officeDocument/2006/relationships/slideLayout" Target="../slideLayouts/slideLayout259.xml"/><Relationship Id="rId96" Type="http://schemas.openxmlformats.org/officeDocument/2006/relationships/slideLayout" Target="../slideLayouts/slideLayout301.xml"/><Relationship Id="rId161" Type="http://schemas.openxmlformats.org/officeDocument/2006/relationships/slideLayout" Target="../slideLayouts/slideLayout366.xml"/><Relationship Id="rId217" Type="http://schemas.openxmlformats.org/officeDocument/2006/relationships/slideLayout" Target="../slideLayouts/slideLayout422.xml"/><Relationship Id="rId399" Type="http://schemas.openxmlformats.org/officeDocument/2006/relationships/slideLayout" Target="../slideLayouts/slideLayout604.xml"/><Relationship Id="rId259" Type="http://schemas.openxmlformats.org/officeDocument/2006/relationships/slideLayout" Target="../slideLayouts/slideLayout464.xml"/><Relationship Id="rId23" Type="http://schemas.openxmlformats.org/officeDocument/2006/relationships/slideLayout" Target="../slideLayouts/slideLayout228.xml"/><Relationship Id="rId119" Type="http://schemas.openxmlformats.org/officeDocument/2006/relationships/slideLayout" Target="../slideLayouts/slideLayout324.xml"/><Relationship Id="rId270" Type="http://schemas.openxmlformats.org/officeDocument/2006/relationships/slideLayout" Target="../slideLayouts/slideLayout475.xml"/><Relationship Id="rId326" Type="http://schemas.openxmlformats.org/officeDocument/2006/relationships/slideLayout" Target="../slideLayouts/slideLayout531.xml"/><Relationship Id="rId65" Type="http://schemas.openxmlformats.org/officeDocument/2006/relationships/slideLayout" Target="../slideLayouts/slideLayout270.xml"/><Relationship Id="rId130" Type="http://schemas.openxmlformats.org/officeDocument/2006/relationships/slideLayout" Target="../slideLayouts/slideLayout335.xml"/><Relationship Id="rId368" Type="http://schemas.openxmlformats.org/officeDocument/2006/relationships/slideLayout" Target="../slideLayouts/slideLayout573.xml"/><Relationship Id="rId172" Type="http://schemas.openxmlformats.org/officeDocument/2006/relationships/slideLayout" Target="../slideLayouts/slideLayout377.xml"/><Relationship Id="rId228" Type="http://schemas.openxmlformats.org/officeDocument/2006/relationships/slideLayout" Target="../slideLayouts/slideLayout433.xml"/><Relationship Id="rId281" Type="http://schemas.openxmlformats.org/officeDocument/2006/relationships/slideLayout" Target="../slideLayouts/slideLayout486.xml"/><Relationship Id="rId337" Type="http://schemas.openxmlformats.org/officeDocument/2006/relationships/slideLayout" Target="../slideLayouts/slideLayout542.xml"/><Relationship Id="rId34" Type="http://schemas.openxmlformats.org/officeDocument/2006/relationships/slideLayout" Target="../slideLayouts/slideLayout239.xml"/><Relationship Id="rId76" Type="http://schemas.openxmlformats.org/officeDocument/2006/relationships/slideLayout" Target="../slideLayouts/slideLayout281.xml"/><Relationship Id="rId141" Type="http://schemas.openxmlformats.org/officeDocument/2006/relationships/slideLayout" Target="../slideLayouts/slideLayout346.xml"/><Relationship Id="rId379" Type="http://schemas.openxmlformats.org/officeDocument/2006/relationships/slideLayout" Target="../slideLayouts/slideLayout584.xml"/><Relationship Id="rId7" Type="http://schemas.openxmlformats.org/officeDocument/2006/relationships/slideLayout" Target="../slideLayouts/slideLayout212.xml"/><Relationship Id="rId183" Type="http://schemas.openxmlformats.org/officeDocument/2006/relationships/slideLayout" Target="../slideLayouts/slideLayout388.xml"/><Relationship Id="rId239" Type="http://schemas.openxmlformats.org/officeDocument/2006/relationships/slideLayout" Target="../slideLayouts/slideLayout444.xml"/><Relationship Id="rId390" Type="http://schemas.openxmlformats.org/officeDocument/2006/relationships/slideLayout" Target="../slideLayouts/slideLayout595.xml"/><Relationship Id="rId404" Type="http://schemas.openxmlformats.org/officeDocument/2006/relationships/slideLayout" Target="../slideLayouts/slideLayout609.xml"/><Relationship Id="rId250" Type="http://schemas.openxmlformats.org/officeDocument/2006/relationships/slideLayout" Target="../slideLayouts/slideLayout455.xml"/><Relationship Id="rId292" Type="http://schemas.openxmlformats.org/officeDocument/2006/relationships/slideLayout" Target="../slideLayouts/slideLayout497.xml"/><Relationship Id="rId306" Type="http://schemas.openxmlformats.org/officeDocument/2006/relationships/slideLayout" Target="../slideLayouts/slideLayout511.xml"/><Relationship Id="rId45" Type="http://schemas.openxmlformats.org/officeDocument/2006/relationships/slideLayout" Target="../slideLayouts/slideLayout250.xml"/><Relationship Id="rId87" Type="http://schemas.openxmlformats.org/officeDocument/2006/relationships/slideLayout" Target="../slideLayouts/slideLayout292.xml"/><Relationship Id="rId110" Type="http://schemas.openxmlformats.org/officeDocument/2006/relationships/slideLayout" Target="../slideLayouts/slideLayout315.xml"/><Relationship Id="rId348" Type="http://schemas.openxmlformats.org/officeDocument/2006/relationships/slideLayout" Target="../slideLayouts/slideLayout553.xml"/><Relationship Id="rId152" Type="http://schemas.openxmlformats.org/officeDocument/2006/relationships/slideLayout" Target="../slideLayouts/slideLayout357.xml"/><Relationship Id="rId194" Type="http://schemas.openxmlformats.org/officeDocument/2006/relationships/slideLayout" Target="../slideLayouts/slideLayout399.xml"/><Relationship Id="rId208" Type="http://schemas.openxmlformats.org/officeDocument/2006/relationships/slideLayout" Target="../slideLayouts/slideLayout413.xml"/><Relationship Id="rId261" Type="http://schemas.openxmlformats.org/officeDocument/2006/relationships/slideLayout" Target="../slideLayouts/slideLayout466.xml"/><Relationship Id="rId14" Type="http://schemas.openxmlformats.org/officeDocument/2006/relationships/slideLayout" Target="../slideLayouts/slideLayout219.xml"/><Relationship Id="rId56" Type="http://schemas.openxmlformats.org/officeDocument/2006/relationships/slideLayout" Target="../slideLayouts/slideLayout261.xml"/><Relationship Id="rId317" Type="http://schemas.openxmlformats.org/officeDocument/2006/relationships/slideLayout" Target="../slideLayouts/slideLayout522.xml"/><Relationship Id="rId359" Type="http://schemas.openxmlformats.org/officeDocument/2006/relationships/slideLayout" Target="../slideLayouts/slideLayout564.xml"/><Relationship Id="rId98" Type="http://schemas.openxmlformats.org/officeDocument/2006/relationships/slideLayout" Target="../slideLayouts/slideLayout303.xml"/><Relationship Id="rId121" Type="http://schemas.openxmlformats.org/officeDocument/2006/relationships/slideLayout" Target="../slideLayouts/slideLayout326.xml"/><Relationship Id="rId163" Type="http://schemas.openxmlformats.org/officeDocument/2006/relationships/slideLayout" Target="../slideLayouts/slideLayout368.xml"/><Relationship Id="rId219" Type="http://schemas.openxmlformats.org/officeDocument/2006/relationships/slideLayout" Target="../slideLayouts/slideLayout424.xml"/><Relationship Id="rId370" Type="http://schemas.openxmlformats.org/officeDocument/2006/relationships/slideLayout" Target="../slideLayouts/slideLayout575.xml"/><Relationship Id="rId230" Type="http://schemas.openxmlformats.org/officeDocument/2006/relationships/slideLayout" Target="../slideLayouts/slideLayout435.xml"/><Relationship Id="rId25" Type="http://schemas.openxmlformats.org/officeDocument/2006/relationships/slideLayout" Target="../slideLayouts/slideLayout230.xml"/><Relationship Id="rId67" Type="http://schemas.openxmlformats.org/officeDocument/2006/relationships/slideLayout" Target="../slideLayouts/slideLayout272.xml"/><Relationship Id="rId272" Type="http://schemas.openxmlformats.org/officeDocument/2006/relationships/slideLayout" Target="../slideLayouts/slideLayout477.xml"/><Relationship Id="rId328" Type="http://schemas.openxmlformats.org/officeDocument/2006/relationships/slideLayout" Target="../slideLayouts/slideLayout533.xml"/><Relationship Id="rId132" Type="http://schemas.openxmlformats.org/officeDocument/2006/relationships/slideLayout" Target="../slideLayouts/slideLayout337.xml"/><Relationship Id="rId174" Type="http://schemas.openxmlformats.org/officeDocument/2006/relationships/slideLayout" Target="../slideLayouts/slideLayout379.xml"/><Relationship Id="rId381" Type="http://schemas.openxmlformats.org/officeDocument/2006/relationships/slideLayout" Target="../slideLayouts/slideLayout586.xml"/><Relationship Id="rId241" Type="http://schemas.openxmlformats.org/officeDocument/2006/relationships/slideLayout" Target="../slideLayouts/slideLayout446.xml"/><Relationship Id="rId36" Type="http://schemas.openxmlformats.org/officeDocument/2006/relationships/slideLayout" Target="../slideLayouts/slideLayout241.xml"/><Relationship Id="rId283" Type="http://schemas.openxmlformats.org/officeDocument/2006/relationships/slideLayout" Target="../slideLayouts/slideLayout488.xml"/><Relationship Id="rId339" Type="http://schemas.openxmlformats.org/officeDocument/2006/relationships/slideLayout" Target="../slideLayouts/slideLayout544.xml"/><Relationship Id="rId78" Type="http://schemas.openxmlformats.org/officeDocument/2006/relationships/slideLayout" Target="../slideLayouts/slideLayout283.xml"/><Relationship Id="rId101" Type="http://schemas.openxmlformats.org/officeDocument/2006/relationships/slideLayout" Target="../slideLayouts/slideLayout306.xml"/><Relationship Id="rId143" Type="http://schemas.openxmlformats.org/officeDocument/2006/relationships/slideLayout" Target="../slideLayouts/slideLayout348.xml"/><Relationship Id="rId185" Type="http://schemas.openxmlformats.org/officeDocument/2006/relationships/slideLayout" Target="../slideLayouts/slideLayout390.xml"/><Relationship Id="rId350" Type="http://schemas.openxmlformats.org/officeDocument/2006/relationships/slideLayout" Target="../slideLayouts/slideLayout555.xml"/><Relationship Id="rId406" Type="http://schemas.openxmlformats.org/officeDocument/2006/relationships/slideLayout" Target="../slideLayouts/slideLayout611.xml"/><Relationship Id="rId9" Type="http://schemas.openxmlformats.org/officeDocument/2006/relationships/slideLayout" Target="../slideLayouts/slideLayout214.xml"/><Relationship Id="rId210" Type="http://schemas.openxmlformats.org/officeDocument/2006/relationships/slideLayout" Target="../slideLayouts/slideLayout415.xml"/><Relationship Id="rId392" Type="http://schemas.openxmlformats.org/officeDocument/2006/relationships/slideLayout" Target="../slideLayouts/slideLayout597.xml"/><Relationship Id="rId252" Type="http://schemas.openxmlformats.org/officeDocument/2006/relationships/slideLayout" Target="../slideLayouts/slideLayout457.xml"/><Relationship Id="rId294" Type="http://schemas.openxmlformats.org/officeDocument/2006/relationships/slideLayout" Target="../slideLayouts/slideLayout499.xml"/><Relationship Id="rId308" Type="http://schemas.openxmlformats.org/officeDocument/2006/relationships/slideLayout" Target="../slideLayouts/slideLayout513.xml"/><Relationship Id="rId47" Type="http://schemas.openxmlformats.org/officeDocument/2006/relationships/slideLayout" Target="../slideLayouts/slideLayout252.xml"/><Relationship Id="rId89" Type="http://schemas.openxmlformats.org/officeDocument/2006/relationships/slideLayout" Target="../slideLayouts/slideLayout294.xml"/><Relationship Id="rId112" Type="http://schemas.openxmlformats.org/officeDocument/2006/relationships/slideLayout" Target="../slideLayouts/slideLayout317.xml"/><Relationship Id="rId154" Type="http://schemas.openxmlformats.org/officeDocument/2006/relationships/slideLayout" Target="../slideLayouts/slideLayout359.xml"/><Relationship Id="rId361" Type="http://schemas.openxmlformats.org/officeDocument/2006/relationships/slideLayout" Target="../slideLayouts/slideLayout566.xml"/><Relationship Id="rId196" Type="http://schemas.openxmlformats.org/officeDocument/2006/relationships/slideLayout" Target="../slideLayouts/slideLayout401.xml"/><Relationship Id="rId16" Type="http://schemas.openxmlformats.org/officeDocument/2006/relationships/slideLayout" Target="../slideLayouts/slideLayout221.xml"/><Relationship Id="rId221" Type="http://schemas.openxmlformats.org/officeDocument/2006/relationships/slideLayout" Target="../slideLayouts/slideLayout426.xml"/><Relationship Id="rId263" Type="http://schemas.openxmlformats.org/officeDocument/2006/relationships/slideLayout" Target="../slideLayouts/slideLayout468.xml"/><Relationship Id="rId319" Type="http://schemas.openxmlformats.org/officeDocument/2006/relationships/slideLayout" Target="../slideLayouts/slideLayout524.xml"/><Relationship Id="rId58" Type="http://schemas.openxmlformats.org/officeDocument/2006/relationships/slideLayout" Target="../slideLayouts/slideLayout263.xml"/><Relationship Id="rId123" Type="http://schemas.openxmlformats.org/officeDocument/2006/relationships/slideLayout" Target="../slideLayouts/slideLayout328.xml"/><Relationship Id="rId330" Type="http://schemas.openxmlformats.org/officeDocument/2006/relationships/slideLayout" Target="../slideLayouts/slideLayout535.xml"/><Relationship Id="rId165" Type="http://schemas.openxmlformats.org/officeDocument/2006/relationships/slideLayout" Target="../slideLayouts/slideLayout370.xml"/><Relationship Id="rId372" Type="http://schemas.openxmlformats.org/officeDocument/2006/relationships/slideLayout" Target="../slideLayouts/slideLayout577.xml"/><Relationship Id="rId232" Type="http://schemas.openxmlformats.org/officeDocument/2006/relationships/slideLayout" Target="../slideLayouts/slideLayout437.xml"/><Relationship Id="rId274" Type="http://schemas.openxmlformats.org/officeDocument/2006/relationships/slideLayout" Target="../slideLayouts/slideLayout479.xml"/><Relationship Id="rId27" Type="http://schemas.openxmlformats.org/officeDocument/2006/relationships/slideLayout" Target="../slideLayouts/slideLayout232.xml"/><Relationship Id="rId69" Type="http://schemas.openxmlformats.org/officeDocument/2006/relationships/slideLayout" Target="../slideLayouts/slideLayout274.xml"/><Relationship Id="rId134" Type="http://schemas.openxmlformats.org/officeDocument/2006/relationships/slideLayout" Target="../slideLayouts/slideLayout339.xml"/><Relationship Id="rId80" Type="http://schemas.openxmlformats.org/officeDocument/2006/relationships/slideLayout" Target="../slideLayouts/slideLayout285.xml"/><Relationship Id="rId155" Type="http://schemas.openxmlformats.org/officeDocument/2006/relationships/slideLayout" Target="../slideLayouts/slideLayout360.xml"/><Relationship Id="rId176" Type="http://schemas.openxmlformats.org/officeDocument/2006/relationships/slideLayout" Target="../slideLayouts/slideLayout381.xml"/><Relationship Id="rId197" Type="http://schemas.openxmlformats.org/officeDocument/2006/relationships/slideLayout" Target="../slideLayouts/slideLayout402.xml"/><Relationship Id="rId341" Type="http://schemas.openxmlformats.org/officeDocument/2006/relationships/slideLayout" Target="../slideLayouts/slideLayout546.xml"/><Relationship Id="rId362" Type="http://schemas.openxmlformats.org/officeDocument/2006/relationships/slideLayout" Target="../slideLayouts/slideLayout567.xml"/><Relationship Id="rId383" Type="http://schemas.openxmlformats.org/officeDocument/2006/relationships/slideLayout" Target="../slideLayouts/slideLayout588.xml"/><Relationship Id="rId201" Type="http://schemas.openxmlformats.org/officeDocument/2006/relationships/slideLayout" Target="../slideLayouts/slideLayout406.xml"/><Relationship Id="rId222" Type="http://schemas.openxmlformats.org/officeDocument/2006/relationships/slideLayout" Target="../slideLayouts/slideLayout427.xml"/><Relationship Id="rId243" Type="http://schemas.openxmlformats.org/officeDocument/2006/relationships/slideLayout" Target="../slideLayouts/slideLayout448.xml"/><Relationship Id="rId264" Type="http://schemas.openxmlformats.org/officeDocument/2006/relationships/slideLayout" Target="../slideLayouts/slideLayout469.xml"/><Relationship Id="rId285" Type="http://schemas.openxmlformats.org/officeDocument/2006/relationships/slideLayout" Target="../slideLayouts/slideLayout490.xml"/><Relationship Id="rId17" Type="http://schemas.openxmlformats.org/officeDocument/2006/relationships/slideLayout" Target="../slideLayouts/slideLayout222.xml"/><Relationship Id="rId38" Type="http://schemas.openxmlformats.org/officeDocument/2006/relationships/slideLayout" Target="../slideLayouts/slideLayout243.xml"/><Relationship Id="rId59" Type="http://schemas.openxmlformats.org/officeDocument/2006/relationships/slideLayout" Target="../slideLayouts/slideLayout264.xml"/><Relationship Id="rId103" Type="http://schemas.openxmlformats.org/officeDocument/2006/relationships/slideLayout" Target="../slideLayouts/slideLayout308.xml"/><Relationship Id="rId124" Type="http://schemas.openxmlformats.org/officeDocument/2006/relationships/slideLayout" Target="../slideLayouts/slideLayout329.xml"/><Relationship Id="rId310" Type="http://schemas.openxmlformats.org/officeDocument/2006/relationships/slideLayout" Target="../slideLayouts/slideLayout515.xml"/><Relationship Id="rId70" Type="http://schemas.openxmlformats.org/officeDocument/2006/relationships/slideLayout" Target="../slideLayouts/slideLayout275.xml"/><Relationship Id="rId91" Type="http://schemas.openxmlformats.org/officeDocument/2006/relationships/slideLayout" Target="../slideLayouts/slideLayout296.xml"/><Relationship Id="rId145" Type="http://schemas.openxmlformats.org/officeDocument/2006/relationships/slideLayout" Target="../slideLayouts/slideLayout350.xml"/><Relationship Id="rId166" Type="http://schemas.openxmlformats.org/officeDocument/2006/relationships/slideLayout" Target="../slideLayouts/slideLayout371.xml"/><Relationship Id="rId187" Type="http://schemas.openxmlformats.org/officeDocument/2006/relationships/slideLayout" Target="../slideLayouts/slideLayout392.xml"/><Relationship Id="rId331" Type="http://schemas.openxmlformats.org/officeDocument/2006/relationships/slideLayout" Target="../slideLayouts/slideLayout536.xml"/><Relationship Id="rId352" Type="http://schemas.openxmlformats.org/officeDocument/2006/relationships/slideLayout" Target="../slideLayouts/slideLayout557.xml"/><Relationship Id="rId373" Type="http://schemas.openxmlformats.org/officeDocument/2006/relationships/slideLayout" Target="../slideLayouts/slideLayout578.xml"/><Relationship Id="rId394" Type="http://schemas.openxmlformats.org/officeDocument/2006/relationships/slideLayout" Target="../slideLayouts/slideLayout599.xml"/><Relationship Id="rId408" Type="http://schemas.openxmlformats.org/officeDocument/2006/relationships/slideLayout" Target="../slideLayouts/slideLayout613.xml"/><Relationship Id="rId1" Type="http://schemas.openxmlformats.org/officeDocument/2006/relationships/slideLayout" Target="../slideLayouts/slideLayout206.xml"/><Relationship Id="rId212" Type="http://schemas.openxmlformats.org/officeDocument/2006/relationships/slideLayout" Target="../slideLayouts/slideLayout417.xml"/><Relationship Id="rId233" Type="http://schemas.openxmlformats.org/officeDocument/2006/relationships/slideLayout" Target="../slideLayouts/slideLayout438.xml"/><Relationship Id="rId254" Type="http://schemas.openxmlformats.org/officeDocument/2006/relationships/slideLayout" Target="../slideLayouts/slideLayout459.xml"/><Relationship Id="rId28" Type="http://schemas.openxmlformats.org/officeDocument/2006/relationships/slideLayout" Target="../slideLayouts/slideLayout233.xml"/><Relationship Id="rId49" Type="http://schemas.openxmlformats.org/officeDocument/2006/relationships/slideLayout" Target="../slideLayouts/slideLayout254.xml"/><Relationship Id="rId114" Type="http://schemas.openxmlformats.org/officeDocument/2006/relationships/slideLayout" Target="../slideLayouts/slideLayout319.xml"/><Relationship Id="rId275" Type="http://schemas.openxmlformats.org/officeDocument/2006/relationships/slideLayout" Target="../slideLayouts/slideLayout480.xml"/><Relationship Id="rId296" Type="http://schemas.openxmlformats.org/officeDocument/2006/relationships/slideLayout" Target="../slideLayouts/slideLayout501.xml"/><Relationship Id="rId300" Type="http://schemas.openxmlformats.org/officeDocument/2006/relationships/slideLayout" Target="../slideLayouts/slideLayout505.xml"/><Relationship Id="rId60" Type="http://schemas.openxmlformats.org/officeDocument/2006/relationships/slideLayout" Target="../slideLayouts/slideLayout265.xml"/><Relationship Id="rId81" Type="http://schemas.openxmlformats.org/officeDocument/2006/relationships/slideLayout" Target="../slideLayouts/slideLayout286.xml"/><Relationship Id="rId135" Type="http://schemas.openxmlformats.org/officeDocument/2006/relationships/slideLayout" Target="../slideLayouts/slideLayout340.xml"/><Relationship Id="rId156" Type="http://schemas.openxmlformats.org/officeDocument/2006/relationships/slideLayout" Target="../slideLayouts/slideLayout361.xml"/><Relationship Id="rId177" Type="http://schemas.openxmlformats.org/officeDocument/2006/relationships/slideLayout" Target="../slideLayouts/slideLayout382.xml"/><Relationship Id="rId198" Type="http://schemas.openxmlformats.org/officeDocument/2006/relationships/slideLayout" Target="../slideLayouts/slideLayout403.xml"/><Relationship Id="rId321" Type="http://schemas.openxmlformats.org/officeDocument/2006/relationships/slideLayout" Target="../slideLayouts/slideLayout526.xml"/><Relationship Id="rId342" Type="http://schemas.openxmlformats.org/officeDocument/2006/relationships/slideLayout" Target="../slideLayouts/slideLayout547.xml"/><Relationship Id="rId363" Type="http://schemas.openxmlformats.org/officeDocument/2006/relationships/slideLayout" Target="../slideLayouts/slideLayout568.xml"/><Relationship Id="rId384" Type="http://schemas.openxmlformats.org/officeDocument/2006/relationships/slideLayout" Target="../slideLayouts/slideLayout589.xml"/><Relationship Id="rId202" Type="http://schemas.openxmlformats.org/officeDocument/2006/relationships/slideLayout" Target="../slideLayouts/slideLayout407.xml"/><Relationship Id="rId223" Type="http://schemas.openxmlformats.org/officeDocument/2006/relationships/slideLayout" Target="../slideLayouts/slideLayout428.xml"/><Relationship Id="rId244" Type="http://schemas.openxmlformats.org/officeDocument/2006/relationships/slideLayout" Target="../slideLayouts/slideLayout449.xml"/><Relationship Id="rId18" Type="http://schemas.openxmlformats.org/officeDocument/2006/relationships/slideLayout" Target="../slideLayouts/slideLayout223.xml"/><Relationship Id="rId39" Type="http://schemas.openxmlformats.org/officeDocument/2006/relationships/slideLayout" Target="../slideLayouts/slideLayout244.xml"/><Relationship Id="rId265" Type="http://schemas.openxmlformats.org/officeDocument/2006/relationships/slideLayout" Target="../slideLayouts/slideLayout470.xml"/><Relationship Id="rId286" Type="http://schemas.openxmlformats.org/officeDocument/2006/relationships/slideLayout" Target="../slideLayouts/slideLayout491.xml"/><Relationship Id="rId50" Type="http://schemas.openxmlformats.org/officeDocument/2006/relationships/slideLayout" Target="../slideLayouts/slideLayout255.xml"/><Relationship Id="rId104" Type="http://schemas.openxmlformats.org/officeDocument/2006/relationships/slideLayout" Target="../slideLayouts/slideLayout309.xml"/><Relationship Id="rId125" Type="http://schemas.openxmlformats.org/officeDocument/2006/relationships/slideLayout" Target="../slideLayouts/slideLayout330.xml"/><Relationship Id="rId146" Type="http://schemas.openxmlformats.org/officeDocument/2006/relationships/slideLayout" Target="../slideLayouts/slideLayout351.xml"/><Relationship Id="rId167" Type="http://schemas.openxmlformats.org/officeDocument/2006/relationships/slideLayout" Target="../slideLayouts/slideLayout372.xml"/><Relationship Id="rId188" Type="http://schemas.openxmlformats.org/officeDocument/2006/relationships/slideLayout" Target="../slideLayouts/slideLayout393.xml"/><Relationship Id="rId311" Type="http://schemas.openxmlformats.org/officeDocument/2006/relationships/slideLayout" Target="../slideLayouts/slideLayout516.xml"/><Relationship Id="rId332" Type="http://schemas.openxmlformats.org/officeDocument/2006/relationships/slideLayout" Target="../slideLayouts/slideLayout537.xml"/><Relationship Id="rId353" Type="http://schemas.openxmlformats.org/officeDocument/2006/relationships/slideLayout" Target="../slideLayouts/slideLayout558.xml"/><Relationship Id="rId374" Type="http://schemas.openxmlformats.org/officeDocument/2006/relationships/slideLayout" Target="../slideLayouts/slideLayout579.xml"/><Relationship Id="rId395" Type="http://schemas.openxmlformats.org/officeDocument/2006/relationships/slideLayout" Target="../slideLayouts/slideLayout600.xml"/><Relationship Id="rId409" Type="http://schemas.openxmlformats.org/officeDocument/2006/relationships/slideLayout" Target="../slideLayouts/slideLayout614.xml"/><Relationship Id="rId71" Type="http://schemas.openxmlformats.org/officeDocument/2006/relationships/slideLayout" Target="../slideLayouts/slideLayout276.xml"/><Relationship Id="rId92" Type="http://schemas.openxmlformats.org/officeDocument/2006/relationships/slideLayout" Target="../slideLayouts/slideLayout297.xml"/><Relationship Id="rId213" Type="http://schemas.openxmlformats.org/officeDocument/2006/relationships/slideLayout" Target="../slideLayouts/slideLayout418.xml"/><Relationship Id="rId234" Type="http://schemas.openxmlformats.org/officeDocument/2006/relationships/slideLayout" Target="../slideLayouts/slideLayout439.xml"/><Relationship Id="rId2" Type="http://schemas.openxmlformats.org/officeDocument/2006/relationships/slideLayout" Target="../slideLayouts/slideLayout207.xml"/><Relationship Id="rId29" Type="http://schemas.openxmlformats.org/officeDocument/2006/relationships/slideLayout" Target="../slideLayouts/slideLayout234.xml"/><Relationship Id="rId255" Type="http://schemas.openxmlformats.org/officeDocument/2006/relationships/slideLayout" Target="../slideLayouts/slideLayout460.xml"/><Relationship Id="rId276" Type="http://schemas.openxmlformats.org/officeDocument/2006/relationships/slideLayout" Target="../slideLayouts/slideLayout481.xml"/><Relationship Id="rId297" Type="http://schemas.openxmlformats.org/officeDocument/2006/relationships/slideLayout" Target="../slideLayouts/slideLayout502.xml"/><Relationship Id="rId40" Type="http://schemas.openxmlformats.org/officeDocument/2006/relationships/slideLayout" Target="../slideLayouts/slideLayout245.xml"/><Relationship Id="rId115" Type="http://schemas.openxmlformats.org/officeDocument/2006/relationships/slideLayout" Target="../slideLayouts/slideLayout320.xml"/><Relationship Id="rId136" Type="http://schemas.openxmlformats.org/officeDocument/2006/relationships/slideLayout" Target="../slideLayouts/slideLayout341.xml"/><Relationship Id="rId157" Type="http://schemas.openxmlformats.org/officeDocument/2006/relationships/slideLayout" Target="../slideLayouts/slideLayout362.xml"/><Relationship Id="rId178" Type="http://schemas.openxmlformats.org/officeDocument/2006/relationships/slideLayout" Target="../slideLayouts/slideLayout383.xml"/><Relationship Id="rId301" Type="http://schemas.openxmlformats.org/officeDocument/2006/relationships/slideLayout" Target="../slideLayouts/slideLayout506.xml"/><Relationship Id="rId322" Type="http://schemas.openxmlformats.org/officeDocument/2006/relationships/slideLayout" Target="../slideLayouts/slideLayout527.xml"/><Relationship Id="rId343" Type="http://schemas.openxmlformats.org/officeDocument/2006/relationships/slideLayout" Target="../slideLayouts/slideLayout548.xml"/><Relationship Id="rId364" Type="http://schemas.openxmlformats.org/officeDocument/2006/relationships/slideLayout" Target="../slideLayouts/slideLayout569.xml"/><Relationship Id="rId61" Type="http://schemas.openxmlformats.org/officeDocument/2006/relationships/slideLayout" Target="../slideLayouts/slideLayout266.xml"/><Relationship Id="rId82" Type="http://schemas.openxmlformats.org/officeDocument/2006/relationships/slideLayout" Target="../slideLayouts/slideLayout287.xml"/><Relationship Id="rId199" Type="http://schemas.openxmlformats.org/officeDocument/2006/relationships/slideLayout" Target="../slideLayouts/slideLayout404.xml"/><Relationship Id="rId203" Type="http://schemas.openxmlformats.org/officeDocument/2006/relationships/slideLayout" Target="../slideLayouts/slideLayout408.xml"/><Relationship Id="rId385" Type="http://schemas.openxmlformats.org/officeDocument/2006/relationships/slideLayout" Target="../slideLayouts/slideLayout590.xml"/><Relationship Id="rId19" Type="http://schemas.openxmlformats.org/officeDocument/2006/relationships/slideLayout" Target="../slideLayouts/slideLayout224.xml"/><Relationship Id="rId224" Type="http://schemas.openxmlformats.org/officeDocument/2006/relationships/slideLayout" Target="../slideLayouts/slideLayout429.xml"/><Relationship Id="rId245" Type="http://schemas.openxmlformats.org/officeDocument/2006/relationships/slideLayout" Target="../slideLayouts/slideLayout450.xml"/><Relationship Id="rId266" Type="http://schemas.openxmlformats.org/officeDocument/2006/relationships/slideLayout" Target="../slideLayouts/slideLayout471.xml"/><Relationship Id="rId287" Type="http://schemas.openxmlformats.org/officeDocument/2006/relationships/slideLayout" Target="../slideLayouts/slideLayout492.xml"/><Relationship Id="rId410" Type="http://schemas.openxmlformats.org/officeDocument/2006/relationships/slideLayout" Target="../slideLayouts/slideLayout615.xml"/><Relationship Id="rId30" Type="http://schemas.openxmlformats.org/officeDocument/2006/relationships/slideLayout" Target="../slideLayouts/slideLayout235.xml"/><Relationship Id="rId105" Type="http://schemas.openxmlformats.org/officeDocument/2006/relationships/slideLayout" Target="../slideLayouts/slideLayout310.xml"/><Relationship Id="rId126" Type="http://schemas.openxmlformats.org/officeDocument/2006/relationships/slideLayout" Target="../slideLayouts/slideLayout331.xml"/><Relationship Id="rId147" Type="http://schemas.openxmlformats.org/officeDocument/2006/relationships/slideLayout" Target="../slideLayouts/slideLayout352.xml"/><Relationship Id="rId168" Type="http://schemas.openxmlformats.org/officeDocument/2006/relationships/slideLayout" Target="../slideLayouts/slideLayout373.xml"/><Relationship Id="rId312" Type="http://schemas.openxmlformats.org/officeDocument/2006/relationships/slideLayout" Target="../slideLayouts/slideLayout517.xml"/><Relationship Id="rId333" Type="http://schemas.openxmlformats.org/officeDocument/2006/relationships/slideLayout" Target="../slideLayouts/slideLayout538.xml"/><Relationship Id="rId354" Type="http://schemas.openxmlformats.org/officeDocument/2006/relationships/slideLayout" Target="../slideLayouts/slideLayout559.xml"/><Relationship Id="rId51" Type="http://schemas.openxmlformats.org/officeDocument/2006/relationships/slideLayout" Target="../slideLayouts/slideLayout256.xml"/><Relationship Id="rId72" Type="http://schemas.openxmlformats.org/officeDocument/2006/relationships/slideLayout" Target="../slideLayouts/slideLayout277.xml"/><Relationship Id="rId93" Type="http://schemas.openxmlformats.org/officeDocument/2006/relationships/slideLayout" Target="../slideLayouts/slideLayout298.xml"/><Relationship Id="rId189" Type="http://schemas.openxmlformats.org/officeDocument/2006/relationships/slideLayout" Target="../slideLayouts/slideLayout394.xml"/><Relationship Id="rId375" Type="http://schemas.openxmlformats.org/officeDocument/2006/relationships/slideLayout" Target="../slideLayouts/slideLayout580.xml"/><Relationship Id="rId396" Type="http://schemas.openxmlformats.org/officeDocument/2006/relationships/slideLayout" Target="../slideLayouts/slideLayout601.xml"/><Relationship Id="rId3" Type="http://schemas.openxmlformats.org/officeDocument/2006/relationships/slideLayout" Target="../slideLayouts/slideLayout208.xml"/><Relationship Id="rId214" Type="http://schemas.openxmlformats.org/officeDocument/2006/relationships/slideLayout" Target="../slideLayouts/slideLayout419.xml"/><Relationship Id="rId235" Type="http://schemas.openxmlformats.org/officeDocument/2006/relationships/slideLayout" Target="../slideLayouts/slideLayout440.xml"/><Relationship Id="rId256" Type="http://schemas.openxmlformats.org/officeDocument/2006/relationships/slideLayout" Target="../slideLayouts/slideLayout461.xml"/><Relationship Id="rId277" Type="http://schemas.openxmlformats.org/officeDocument/2006/relationships/slideLayout" Target="../slideLayouts/slideLayout482.xml"/><Relationship Id="rId298" Type="http://schemas.openxmlformats.org/officeDocument/2006/relationships/slideLayout" Target="../slideLayouts/slideLayout503.xml"/><Relationship Id="rId400" Type="http://schemas.openxmlformats.org/officeDocument/2006/relationships/slideLayout" Target="../slideLayouts/slideLayout605.xml"/><Relationship Id="rId116" Type="http://schemas.openxmlformats.org/officeDocument/2006/relationships/slideLayout" Target="../slideLayouts/slideLayout321.xml"/><Relationship Id="rId137" Type="http://schemas.openxmlformats.org/officeDocument/2006/relationships/slideLayout" Target="../slideLayouts/slideLayout342.xml"/><Relationship Id="rId158" Type="http://schemas.openxmlformats.org/officeDocument/2006/relationships/slideLayout" Target="../slideLayouts/slideLayout363.xml"/><Relationship Id="rId302" Type="http://schemas.openxmlformats.org/officeDocument/2006/relationships/slideLayout" Target="../slideLayouts/slideLayout507.xml"/><Relationship Id="rId323" Type="http://schemas.openxmlformats.org/officeDocument/2006/relationships/slideLayout" Target="../slideLayouts/slideLayout528.xml"/><Relationship Id="rId344" Type="http://schemas.openxmlformats.org/officeDocument/2006/relationships/slideLayout" Target="../slideLayouts/slideLayout549.xml"/><Relationship Id="rId20" Type="http://schemas.openxmlformats.org/officeDocument/2006/relationships/slideLayout" Target="../slideLayouts/slideLayout225.xml"/><Relationship Id="rId41" Type="http://schemas.openxmlformats.org/officeDocument/2006/relationships/slideLayout" Target="../slideLayouts/slideLayout246.xml"/><Relationship Id="rId62" Type="http://schemas.openxmlformats.org/officeDocument/2006/relationships/slideLayout" Target="../slideLayouts/slideLayout267.xml"/><Relationship Id="rId83" Type="http://schemas.openxmlformats.org/officeDocument/2006/relationships/slideLayout" Target="../slideLayouts/slideLayout288.xml"/><Relationship Id="rId179" Type="http://schemas.openxmlformats.org/officeDocument/2006/relationships/slideLayout" Target="../slideLayouts/slideLayout384.xml"/><Relationship Id="rId365" Type="http://schemas.openxmlformats.org/officeDocument/2006/relationships/slideLayout" Target="../slideLayouts/slideLayout570.xml"/><Relationship Id="rId386" Type="http://schemas.openxmlformats.org/officeDocument/2006/relationships/slideLayout" Target="../slideLayouts/slideLayout591.xml"/><Relationship Id="rId190" Type="http://schemas.openxmlformats.org/officeDocument/2006/relationships/slideLayout" Target="../slideLayouts/slideLayout395.xml"/><Relationship Id="rId204" Type="http://schemas.openxmlformats.org/officeDocument/2006/relationships/slideLayout" Target="../slideLayouts/slideLayout409.xml"/><Relationship Id="rId225" Type="http://schemas.openxmlformats.org/officeDocument/2006/relationships/slideLayout" Target="../slideLayouts/slideLayout430.xml"/><Relationship Id="rId246" Type="http://schemas.openxmlformats.org/officeDocument/2006/relationships/slideLayout" Target="../slideLayouts/slideLayout451.xml"/><Relationship Id="rId267" Type="http://schemas.openxmlformats.org/officeDocument/2006/relationships/slideLayout" Target="../slideLayouts/slideLayout472.xml"/><Relationship Id="rId288" Type="http://schemas.openxmlformats.org/officeDocument/2006/relationships/slideLayout" Target="../slideLayouts/slideLayout493.xml"/><Relationship Id="rId411" Type="http://schemas.openxmlformats.org/officeDocument/2006/relationships/slideLayout" Target="../slideLayouts/slideLayout616.xml"/><Relationship Id="rId106" Type="http://schemas.openxmlformats.org/officeDocument/2006/relationships/slideLayout" Target="../slideLayouts/slideLayout311.xml"/><Relationship Id="rId127" Type="http://schemas.openxmlformats.org/officeDocument/2006/relationships/slideLayout" Target="../slideLayouts/slideLayout332.xml"/><Relationship Id="rId313" Type="http://schemas.openxmlformats.org/officeDocument/2006/relationships/slideLayout" Target="../slideLayouts/slideLayout518.xml"/><Relationship Id="rId10" Type="http://schemas.openxmlformats.org/officeDocument/2006/relationships/slideLayout" Target="../slideLayouts/slideLayout215.xml"/><Relationship Id="rId31" Type="http://schemas.openxmlformats.org/officeDocument/2006/relationships/slideLayout" Target="../slideLayouts/slideLayout236.xml"/><Relationship Id="rId52" Type="http://schemas.openxmlformats.org/officeDocument/2006/relationships/slideLayout" Target="../slideLayouts/slideLayout257.xml"/><Relationship Id="rId73" Type="http://schemas.openxmlformats.org/officeDocument/2006/relationships/slideLayout" Target="../slideLayouts/slideLayout278.xml"/><Relationship Id="rId94" Type="http://schemas.openxmlformats.org/officeDocument/2006/relationships/slideLayout" Target="../slideLayouts/slideLayout299.xml"/><Relationship Id="rId148" Type="http://schemas.openxmlformats.org/officeDocument/2006/relationships/slideLayout" Target="../slideLayouts/slideLayout353.xml"/><Relationship Id="rId169" Type="http://schemas.openxmlformats.org/officeDocument/2006/relationships/slideLayout" Target="../slideLayouts/slideLayout374.xml"/><Relationship Id="rId334" Type="http://schemas.openxmlformats.org/officeDocument/2006/relationships/slideLayout" Target="../slideLayouts/slideLayout539.xml"/><Relationship Id="rId355" Type="http://schemas.openxmlformats.org/officeDocument/2006/relationships/slideLayout" Target="../slideLayouts/slideLayout560.xml"/><Relationship Id="rId376" Type="http://schemas.openxmlformats.org/officeDocument/2006/relationships/slideLayout" Target="../slideLayouts/slideLayout581.xml"/><Relationship Id="rId397" Type="http://schemas.openxmlformats.org/officeDocument/2006/relationships/slideLayout" Target="../slideLayouts/slideLayout602.xml"/><Relationship Id="rId4" Type="http://schemas.openxmlformats.org/officeDocument/2006/relationships/slideLayout" Target="../slideLayouts/slideLayout209.xml"/><Relationship Id="rId180" Type="http://schemas.openxmlformats.org/officeDocument/2006/relationships/slideLayout" Target="../slideLayouts/slideLayout385.xml"/><Relationship Id="rId215" Type="http://schemas.openxmlformats.org/officeDocument/2006/relationships/slideLayout" Target="../slideLayouts/slideLayout420.xml"/><Relationship Id="rId236" Type="http://schemas.openxmlformats.org/officeDocument/2006/relationships/slideLayout" Target="../slideLayouts/slideLayout441.xml"/><Relationship Id="rId257" Type="http://schemas.openxmlformats.org/officeDocument/2006/relationships/slideLayout" Target="../slideLayouts/slideLayout462.xml"/><Relationship Id="rId278" Type="http://schemas.openxmlformats.org/officeDocument/2006/relationships/slideLayout" Target="../slideLayouts/slideLayout483.xml"/><Relationship Id="rId401" Type="http://schemas.openxmlformats.org/officeDocument/2006/relationships/slideLayout" Target="../slideLayouts/slideLayout606.xml"/><Relationship Id="rId303" Type="http://schemas.openxmlformats.org/officeDocument/2006/relationships/slideLayout" Target="../slideLayouts/slideLayout508.xml"/><Relationship Id="rId42" Type="http://schemas.openxmlformats.org/officeDocument/2006/relationships/slideLayout" Target="../slideLayouts/slideLayout247.xml"/><Relationship Id="rId84" Type="http://schemas.openxmlformats.org/officeDocument/2006/relationships/slideLayout" Target="../slideLayouts/slideLayout289.xml"/><Relationship Id="rId138" Type="http://schemas.openxmlformats.org/officeDocument/2006/relationships/slideLayout" Target="../slideLayouts/slideLayout343.xml"/><Relationship Id="rId345" Type="http://schemas.openxmlformats.org/officeDocument/2006/relationships/slideLayout" Target="../slideLayouts/slideLayout550.xml"/><Relationship Id="rId387" Type="http://schemas.openxmlformats.org/officeDocument/2006/relationships/slideLayout" Target="../slideLayouts/slideLayout592.xml"/><Relationship Id="rId191" Type="http://schemas.openxmlformats.org/officeDocument/2006/relationships/slideLayout" Target="../slideLayouts/slideLayout396.xml"/><Relationship Id="rId205" Type="http://schemas.openxmlformats.org/officeDocument/2006/relationships/slideLayout" Target="../slideLayouts/slideLayout410.xml"/><Relationship Id="rId247" Type="http://schemas.openxmlformats.org/officeDocument/2006/relationships/slideLayout" Target="../slideLayouts/slideLayout452.xml"/><Relationship Id="rId412" Type="http://schemas.openxmlformats.org/officeDocument/2006/relationships/slideLayout" Target="../slideLayouts/slideLayout617.xml"/><Relationship Id="rId107" Type="http://schemas.openxmlformats.org/officeDocument/2006/relationships/slideLayout" Target="../slideLayouts/slideLayout312.xml"/><Relationship Id="rId289" Type="http://schemas.openxmlformats.org/officeDocument/2006/relationships/slideLayout" Target="../slideLayouts/slideLayout494.xml"/><Relationship Id="rId11" Type="http://schemas.openxmlformats.org/officeDocument/2006/relationships/slideLayout" Target="../slideLayouts/slideLayout216.xml"/><Relationship Id="rId53" Type="http://schemas.openxmlformats.org/officeDocument/2006/relationships/slideLayout" Target="../slideLayouts/slideLayout258.xml"/><Relationship Id="rId149" Type="http://schemas.openxmlformats.org/officeDocument/2006/relationships/slideLayout" Target="../slideLayouts/slideLayout354.xml"/><Relationship Id="rId314" Type="http://schemas.openxmlformats.org/officeDocument/2006/relationships/slideLayout" Target="../slideLayouts/slideLayout519.xml"/><Relationship Id="rId356" Type="http://schemas.openxmlformats.org/officeDocument/2006/relationships/slideLayout" Target="../slideLayouts/slideLayout561.xml"/><Relationship Id="rId398" Type="http://schemas.openxmlformats.org/officeDocument/2006/relationships/slideLayout" Target="../slideLayouts/slideLayout603.xml"/><Relationship Id="rId95" Type="http://schemas.openxmlformats.org/officeDocument/2006/relationships/slideLayout" Target="../slideLayouts/slideLayout300.xml"/><Relationship Id="rId160" Type="http://schemas.openxmlformats.org/officeDocument/2006/relationships/slideLayout" Target="../slideLayouts/slideLayout365.xml"/><Relationship Id="rId216" Type="http://schemas.openxmlformats.org/officeDocument/2006/relationships/slideLayout" Target="../slideLayouts/slideLayout421.xml"/><Relationship Id="rId258" Type="http://schemas.openxmlformats.org/officeDocument/2006/relationships/slideLayout" Target="../slideLayouts/slideLayout463.xml"/><Relationship Id="rId22" Type="http://schemas.openxmlformats.org/officeDocument/2006/relationships/slideLayout" Target="../slideLayouts/slideLayout227.xml"/><Relationship Id="rId64" Type="http://schemas.openxmlformats.org/officeDocument/2006/relationships/slideLayout" Target="../slideLayouts/slideLayout269.xml"/><Relationship Id="rId118" Type="http://schemas.openxmlformats.org/officeDocument/2006/relationships/slideLayout" Target="../slideLayouts/slideLayout323.xml"/><Relationship Id="rId325" Type="http://schemas.openxmlformats.org/officeDocument/2006/relationships/slideLayout" Target="../slideLayouts/slideLayout530.xml"/><Relationship Id="rId367" Type="http://schemas.openxmlformats.org/officeDocument/2006/relationships/slideLayout" Target="../slideLayouts/slideLayout572.xml"/><Relationship Id="rId171" Type="http://schemas.openxmlformats.org/officeDocument/2006/relationships/slideLayout" Target="../slideLayouts/slideLayout376.xml"/><Relationship Id="rId227" Type="http://schemas.openxmlformats.org/officeDocument/2006/relationships/slideLayout" Target="../slideLayouts/slideLayout432.xml"/><Relationship Id="rId269" Type="http://schemas.openxmlformats.org/officeDocument/2006/relationships/slideLayout" Target="../slideLayouts/slideLayout474.xml"/><Relationship Id="rId33" Type="http://schemas.openxmlformats.org/officeDocument/2006/relationships/slideLayout" Target="../slideLayouts/slideLayout238.xml"/><Relationship Id="rId129" Type="http://schemas.openxmlformats.org/officeDocument/2006/relationships/slideLayout" Target="../slideLayouts/slideLayout334.xml"/><Relationship Id="rId280" Type="http://schemas.openxmlformats.org/officeDocument/2006/relationships/slideLayout" Target="../slideLayouts/slideLayout485.xml"/><Relationship Id="rId336" Type="http://schemas.openxmlformats.org/officeDocument/2006/relationships/slideLayout" Target="../slideLayouts/slideLayout541.xml"/><Relationship Id="rId75" Type="http://schemas.openxmlformats.org/officeDocument/2006/relationships/slideLayout" Target="../slideLayouts/slideLayout280.xml"/><Relationship Id="rId140" Type="http://schemas.openxmlformats.org/officeDocument/2006/relationships/slideLayout" Target="../slideLayouts/slideLayout345.xml"/><Relationship Id="rId182" Type="http://schemas.openxmlformats.org/officeDocument/2006/relationships/slideLayout" Target="../slideLayouts/slideLayout387.xml"/><Relationship Id="rId378" Type="http://schemas.openxmlformats.org/officeDocument/2006/relationships/slideLayout" Target="../slideLayouts/slideLayout583.xml"/><Relationship Id="rId403" Type="http://schemas.openxmlformats.org/officeDocument/2006/relationships/slideLayout" Target="../slideLayouts/slideLayout608.xml"/><Relationship Id="rId6" Type="http://schemas.openxmlformats.org/officeDocument/2006/relationships/slideLayout" Target="../slideLayouts/slideLayout211.xml"/><Relationship Id="rId238" Type="http://schemas.openxmlformats.org/officeDocument/2006/relationships/slideLayout" Target="../slideLayouts/slideLayout443.xml"/><Relationship Id="rId291" Type="http://schemas.openxmlformats.org/officeDocument/2006/relationships/slideLayout" Target="../slideLayouts/slideLayout496.xml"/><Relationship Id="rId305" Type="http://schemas.openxmlformats.org/officeDocument/2006/relationships/slideLayout" Target="../slideLayouts/slideLayout510.xml"/><Relationship Id="rId347" Type="http://schemas.openxmlformats.org/officeDocument/2006/relationships/slideLayout" Target="../slideLayouts/slideLayout552.xml"/><Relationship Id="rId44" Type="http://schemas.openxmlformats.org/officeDocument/2006/relationships/slideLayout" Target="../slideLayouts/slideLayout249.xml"/><Relationship Id="rId86" Type="http://schemas.openxmlformats.org/officeDocument/2006/relationships/slideLayout" Target="../slideLayouts/slideLayout291.xml"/><Relationship Id="rId151" Type="http://schemas.openxmlformats.org/officeDocument/2006/relationships/slideLayout" Target="../slideLayouts/slideLayout356.xml"/><Relationship Id="rId389" Type="http://schemas.openxmlformats.org/officeDocument/2006/relationships/slideLayout" Target="../slideLayouts/slideLayout594.xml"/><Relationship Id="rId193" Type="http://schemas.openxmlformats.org/officeDocument/2006/relationships/slideLayout" Target="../slideLayouts/slideLayout398.xml"/><Relationship Id="rId207" Type="http://schemas.openxmlformats.org/officeDocument/2006/relationships/slideLayout" Target="../slideLayouts/slideLayout412.xml"/><Relationship Id="rId249" Type="http://schemas.openxmlformats.org/officeDocument/2006/relationships/slideLayout" Target="../slideLayouts/slideLayout454.xml"/><Relationship Id="rId414" Type="http://schemas.openxmlformats.org/officeDocument/2006/relationships/theme" Target="../theme/theme2.xml"/><Relationship Id="rId13" Type="http://schemas.openxmlformats.org/officeDocument/2006/relationships/slideLayout" Target="../slideLayouts/slideLayout218.xml"/><Relationship Id="rId109" Type="http://schemas.openxmlformats.org/officeDocument/2006/relationships/slideLayout" Target="../slideLayouts/slideLayout314.xml"/><Relationship Id="rId260" Type="http://schemas.openxmlformats.org/officeDocument/2006/relationships/slideLayout" Target="../slideLayouts/slideLayout465.xml"/><Relationship Id="rId316" Type="http://schemas.openxmlformats.org/officeDocument/2006/relationships/slideLayout" Target="../slideLayouts/slideLayout521.xml"/><Relationship Id="rId55" Type="http://schemas.openxmlformats.org/officeDocument/2006/relationships/slideLayout" Target="../slideLayouts/slideLayout260.xml"/><Relationship Id="rId97" Type="http://schemas.openxmlformats.org/officeDocument/2006/relationships/slideLayout" Target="../slideLayouts/slideLayout302.xml"/><Relationship Id="rId120" Type="http://schemas.openxmlformats.org/officeDocument/2006/relationships/slideLayout" Target="../slideLayouts/slideLayout325.xml"/><Relationship Id="rId358" Type="http://schemas.openxmlformats.org/officeDocument/2006/relationships/slideLayout" Target="../slideLayouts/slideLayout563.xml"/><Relationship Id="rId162" Type="http://schemas.openxmlformats.org/officeDocument/2006/relationships/slideLayout" Target="../slideLayouts/slideLayout367.xml"/><Relationship Id="rId218" Type="http://schemas.openxmlformats.org/officeDocument/2006/relationships/slideLayout" Target="../slideLayouts/slideLayout423.xml"/><Relationship Id="rId271" Type="http://schemas.openxmlformats.org/officeDocument/2006/relationships/slideLayout" Target="../slideLayouts/slideLayout476.xml"/><Relationship Id="rId24" Type="http://schemas.openxmlformats.org/officeDocument/2006/relationships/slideLayout" Target="../slideLayouts/slideLayout229.xml"/><Relationship Id="rId66" Type="http://schemas.openxmlformats.org/officeDocument/2006/relationships/slideLayout" Target="../slideLayouts/slideLayout271.xml"/><Relationship Id="rId131" Type="http://schemas.openxmlformats.org/officeDocument/2006/relationships/slideLayout" Target="../slideLayouts/slideLayout336.xml"/><Relationship Id="rId327" Type="http://schemas.openxmlformats.org/officeDocument/2006/relationships/slideLayout" Target="../slideLayouts/slideLayout532.xml"/><Relationship Id="rId369" Type="http://schemas.openxmlformats.org/officeDocument/2006/relationships/slideLayout" Target="../slideLayouts/slideLayout574.xml"/><Relationship Id="rId173" Type="http://schemas.openxmlformats.org/officeDocument/2006/relationships/slideLayout" Target="../slideLayouts/slideLayout378.xml"/><Relationship Id="rId229" Type="http://schemas.openxmlformats.org/officeDocument/2006/relationships/slideLayout" Target="../slideLayouts/slideLayout434.xml"/><Relationship Id="rId380" Type="http://schemas.openxmlformats.org/officeDocument/2006/relationships/slideLayout" Target="../slideLayouts/slideLayout585.xml"/><Relationship Id="rId240" Type="http://schemas.openxmlformats.org/officeDocument/2006/relationships/slideLayout" Target="../slideLayouts/slideLayout445.xml"/><Relationship Id="rId35" Type="http://schemas.openxmlformats.org/officeDocument/2006/relationships/slideLayout" Target="../slideLayouts/slideLayout240.xml"/><Relationship Id="rId77" Type="http://schemas.openxmlformats.org/officeDocument/2006/relationships/slideLayout" Target="../slideLayouts/slideLayout282.xml"/><Relationship Id="rId100" Type="http://schemas.openxmlformats.org/officeDocument/2006/relationships/slideLayout" Target="../slideLayouts/slideLayout305.xml"/><Relationship Id="rId282" Type="http://schemas.openxmlformats.org/officeDocument/2006/relationships/slideLayout" Target="../slideLayouts/slideLayout487.xml"/><Relationship Id="rId338" Type="http://schemas.openxmlformats.org/officeDocument/2006/relationships/slideLayout" Target="../slideLayouts/slideLayout543.xml"/><Relationship Id="rId8" Type="http://schemas.openxmlformats.org/officeDocument/2006/relationships/slideLayout" Target="../slideLayouts/slideLayout213.xml"/><Relationship Id="rId142" Type="http://schemas.openxmlformats.org/officeDocument/2006/relationships/slideLayout" Target="../slideLayouts/slideLayout347.xml"/><Relationship Id="rId184" Type="http://schemas.openxmlformats.org/officeDocument/2006/relationships/slideLayout" Target="../slideLayouts/slideLayout389.xml"/><Relationship Id="rId391" Type="http://schemas.openxmlformats.org/officeDocument/2006/relationships/slideLayout" Target="../slideLayouts/slideLayout596.xml"/><Relationship Id="rId405" Type="http://schemas.openxmlformats.org/officeDocument/2006/relationships/slideLayout" Target="../slideLayouts/slideLayout610.xml"/><Relationship Id="rId251" Type="http://schemas.openxmlformats.org/officeDocument/2006/relationships/slideLayout" Target="../slideLayouts/slideLayout456.xml"/><Relationship Id="rId46" Type="http://schemas.openxmlformats.org/officeDocument/2006/relationships/slideLayout" Target="../slideLayouts/slideLayout251.xml"/><Relationship Id="rId293" Type="http://schemas.openxmlformats.org/officeDocument/2006/relationships/slideLayout" Target="../slideLayouts/slideLayout498.xml"/><Relationship Id="rId307" Type="http://schemas.openxmlformats.org/officeDocument/2006/relationships/slideLayout" Target="../slideLayouts/slideLayout512.xml"/><Relationship Id="rId349" Type="http://schemas.openxmlformats.org/officeDocument/2006/relationships/slideLayout" Target="../slideLayouts/slideLayout554.xml"/><Relationship Id="rId88" Type="http://schemas.openxmlformats.org/officeDocument/2006/relationships/slideLayout" Target="../slideLayouts/slideLayout293.xml"/><Relationship Id="rId111" Type="http://schemas.openxmlformats.org/officeDocument/2006/relationships/slideLayout" Target="../slideLayouts/slideLayout316.xml"/><Relationship Id="rId153" Type="http://schemas.openxmlformats.org/officeDocument/2006/relationships/slideLayout" Target="../slideLayouts/slideLayout358.xml"/><Relationship Id="rId195" Type="http://schemas.openxmlformats.org/officeDocument/2006/relationships/slideLayout" Target="../slideLayouts/slideLayout400.xml"/><Relationship Id="rId209" Type="http://schemas.openxmlformats.org/officeDocument/2006/relationships/slideLayout" Target="../slideLayouts/slideLayout414.xml"/><Relationship Id="rId360" Type="http://schemas.openxmlformats.org/officeDocument/2006/relationships/slideLayout" Target="../slideLayouts/slideLayout565.xml"/><Relationship Id="rId220" Type="http://schemas.openxmlformats.org/officeDocument/2006/relationships/slideLayout" Target="../slideLayouts/slideLayout425.xml"/><Relationship Id="rId15" Type="http://schemas.openxmlformats.org/officeDocument/2006/relationships/slideLayout" Target="../slideLayouts/slideLayout220.xml"/><Relationship Id="rId57" Type="http://schemas.openxmlformats.org/officeDocument/2006/relationships/slideLayout" Target="../slideLayouts/slideLayout262.xml"/><Relationship Id="rId262" Type="http://schemas.openxmlformats.org/officeDocument/2006/relationships/slideLayout" Target="../slideLayouts/slideLayout467.xml"/><Relationship Id="rId318" Type="http://schemas.openxmlformats.org/officeDocument/2006/relationships/slideLayout" Target="../slideLayouts/slideLayout523.xml"/><Relationship Id="rId99" Type="http://schemas.openxmlformats.org/officeDocument/2006/relationships/slideLayout" Target="../slideLayouts/slideLayout304.xml"/><Relationship Id="rId122" Type="http://schemas.openxmlformats.org/officeDocument/2006/relationships/slideLayout" Target="../slideLayouts/slideLayout327.xml"/><Relationship Id="rId164" Type="http://schemas.openxmlformats.org/officeDocument/2006/relationships/slideLayout" Target="../slideLayouts/slideLayout369.xml"/><Relationship Id="rId371" Type="http://schemas.openxmlformats.org/officeDocument/2006/relationships/slideLayout" Target="../slideLayouts/slideLayout576.xml"/><Relationship Id="rId26" Type="http://schemas.openxmlformats.org/officeDocument/2006/relationships/slideLayout" Target="../slideLayouts/slideLayout231.xml"/><Relationship Id="rId231" Type="http://schemas.openxmlformats.org/officeDocument/2006/relationships/slideLayout" Target="../slideLayouts/slideLayout436.xml"/><Relationship Id="rId273" Type="http://schemas.openxmlformats.org/officeDocument/2006/relationships/slideLayout" Target="../slideLayouts/slideLayout478.xml"/><Relationship Id="rId329" Type="http://schemas.openxmlformats.org/officeDocument/2006/relationships/slideLayout" Target="../slideLayouts/slideLayout534.xml"/><Relationship Id="rId68" Type="http://schemas.openxmlformats.org/officeDocument/2006/relationships/slideLayout" Target="../slideLayouts/slideLayout273.xml"/><Relationship Id="rId133" Type="http://schemas.openxmlformats.org/officeDocument/2006/relationships/slideLayout" Target="../slideLayouts/slideLayout338.xml"/><Relationship Id="rId175" Type="http://schemas.openxmlformats.org/officeDocument/2006/relationships/slideLayout" Target="../slideLayouts/slideLayout380.xml"/><Relationship Id="rId340" Type="http://schemas.openxmlformats.org/officeDocument/2006/relationships/slideLayout" Target="../slideLayouts/slideLayout545.xml"/><Relationship Id="rId200" Type="http://schemas.openxmlformats.org/officeDocument/2006/relationships/slideLayout" Target="../slideLayouts/slideLayout405.xml"/><Relationship Id="rId382" Type="http://schemas.openxmlformats.org/officeDocument/2006/relationships/slideLayout" Target="../slideLayouts/slideLayout587.xml"/><Relationship Id="rId242" Type="http://schemas.openxmlformats.org/officeDocument/2006/relationships/slideLayout" Target="../slideLayouts/slideLayout447.xml"/><Relationship Id="rId284" Type="http://schemas.openxmlformats.org/officeDocument/2006/relationships/slideLayout" Target="../slideLayouts/slideLayout489.xml"/><Relationship Id="rId37" Type="http://schemas.openxmlformats.org/officeDocument/2006/relationships/slideLayout" Target="../slideLayouts/slideLayout242.xml"/><Relationship Id="rId79" Type="http://schemas.openxmlformats.org/officeDocument/2006/relationships/slideLayout" Target="../slideLayouts/slideLayout284.xml"/><Relationship Id="rId102" Type="http://schemas.openxmlformats.org/officeDocument/2006/relationships/slideLayout" Target="../slideLayouts/slideLayout307.xml"/><Relationship Id="rId144" Type="http://schemas.openxmlformats.org/officeDocument/2006/relationships/slideLayout" Target="../slideLayouts/slideLayout349.xml"/><Relationship Id="rId90" Type="http://schemas.openxmlformats.org/officeDocument/2006/relationships/slideLayout" Target="../slideLayouts/slideLayout295.xml"/><Relationship Id="rId186" Type="http://schemas.openxmlformats.org/officeDocument/2006/relationships/slideLayout" Target="../slideLayouts/slideLayout391.xml"/><Relationship Id="rId351" Type="http://schemas.openxmlformats.org/officeDocument/2006/relationships/slideLayout" Target="../slideLayouts/slideLayout556.xml"/><Relationship Id="rId393" Type="http://schemas.openxmlformats.org/officeDocument/2006/relationships/slideLayout" Target="../slideLayouts/slideLayout598.xml"/><Relationship Id="rId407" Type="http://schemas.openxmlformats.org/officeDocument/2006/relationships/slideLayout" Target="../slideLayouts/slideLayout612.xml"/><Relationship Id="rId211" Type="http://schemas.openxmlformats.org/officeDocument/2006/relationships/slideLayout" Target="../slideLayouts/slideLayout416.xml"/><Relationship Id="rId253" Type="http://schemas.openxmlformats.org/officeDocument/2006/relationships/slideLayout" Target="../slideLayouts/slideLayout458.xml"/><Relationship Id="rId295" Type="http://schemas.openxmlformats.org/officeDocument/2006/relationships/slideLayout" Target="../slideLayouts/slideLayout500.xml"/><Relationship Id="rId309" Type="http://schemas.openxmlformats.org/officeDocument/2006/relationships/slideLayout" Target="../slideLayouts/slideLayout514.xml"/><Relationship Id="rId48" Type="http://schemas.openxmlformats.org/officeDocument/2006/relationships/slideLayout" Target="../slideLayouts/slideLayout253.xml"/><Relationship Id="rId113" Type="http://schemas.openxmlformats.org/officeDocument/2006/relationships/slideLayout" Target="../slideLayouts/slideLayout318.xml"/><Relationship Id="rId320" Type="http://schemas.openxmlformats.org/officeDocument/2006/relationships/slideLayout" Target="../slideLayouts/slideLayout5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846" y="275166"/>
            <a:ext cx="10972803" cy="1143001"/>
          </a:xfrm>
          <a:prstGeom prst="rect">
            <a:avLst/>
          </a:prstGeom>
          <a:ln w="12700">
            <a:miter lim="400000"/>
          </a:ln>
          <a:extLst>
            <a:ext uri="{C572A759-6A51-4108-AA02-DFA0A04FC94B}">
              <ma14:wrappingTextBoxFlag xmlns:ma14="http://schemas.microsoft.com/office/mac/drawingml/2011/main" xmlns="" val="1"/>
            </a:ext>
          </a:extLst>
        </p:spPr>
        <p:txBody>
          <a:bodyPr lIns="60940" tIns="60940" rIns="60940" bIns="60940" anchor="ctr">
            <a:normAutofit/>
          </a:bodyPr>
          <a:lstStyle/>
          <a:p>
            <a:r>
              <a:t>Title Text</a:t>
            </a:r>
          </a:p>
        </p:txBody>
      </p:sp>
      <p:sp>
        <p:nvSpPr>
          <p:cNvPr id="3" name="Shape 3"/>
          <p:cNvSpPr>
            <a:spLocks noGrp="1"/>
          </p:cNvSpPr>
          <p:nvPr>
            <p:ph type="body" idx="1"/>
          </p:nvPr>
        </p:nvSpPr>
        <p:spPr>
          <a:xfrm>
            <a:off x="609846" y="1600224"/>
            <a:ext cx="10972803" cy="4525436"/>
          </a:xfrm>
          <a:prstGeom prst="rect">
            <a:avLst/>
          </a:prstGeom>
          <a:ln w="12700">
            <a:miter lim="400000"/>
          </a:ln>
          <a:extLst>
            <a:ext uri="{C572A759-6A51-4108-AA02-DFA0A04FC94B}">
              <ma14:wrappingTextBoxFlag xmlns:ma14="http://schemas.microsoft.com/office/mac/drawingml/2011/main" xmlns="" val="1"/>
            </a:ext>
          </a:extLst>
        </p:spPr>
        <p:txBody>
          <a:bodyPr lIns="60940" tIns="60940" rIns="60940" bIns="6094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244849" y="6351979"/>
            <a:ext cx="337781" cy="375881"/>
          </a:xfrm>
          <a:prstGeom prst="rect">
            <a:avLst/>
          </a:prstGeom>
          <a:ln w="12700">
            <a:miter lim="400000"/>
          </a:ln>
        </p:spPr>
        <p:txBody>
          <a:bodyPr wrap="none" lIns="60940" tIns="60940" rIns="60940" bIns="60940" anchor="ctr">
            <a:spAutoFit/>
          </a:bodyPr>
          <a:lstStyle>
            <a:lvl1pPr algn="r">
              <a:defRPr sz="1600">
                <a:solidFill>
                  <a:srgbClr val="898989"/>
                </a:solidFill>
                <a:latin typeface="+mn-lt"/>
                <a:ea typeface="+mn-ea"/>
                <a:cs typeface="+mn-cs"/>
                <a:sym typeface="Palatino"/>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 id="2147483740" r:id="rId91"/>
    <p:sldLayoutId id="2147483741" r:id="rId92"/>
    <p:sldLayoutId id="2147483742" r:id="rId93"/>
    <p:sldLayoutId id="2147483743" r:id="rId94"/>
    <p:sldLayoutId id="2147483744" r:id="rId95"/>
    <p:sldLayoutId id="2147483745" r:id="rId96"/>
    <p:sldLayoutId id="2147483746" r:id="rId97"/>
    <p:sldLayoutId id="2147483747" r:id="rId98"/>
    <p:sldLayoutId id="2147483748" r:id="rId99"/>
    <p:sldLayoutId id="2147483749" r:id="rId100"/>
    <p:sldLayoutId id="2147483750" r:id="rId101"/>
    <p:sldLayoutId id="2147483751" r:id="rId102"/>
    <p:sldLayoutId id="2147483752" r:id="rId103"/>
    <p:sldLayoutId id="2147483753" r:id="rId104"/>
    <p:sldLayoutId id="2147483754" r:id="rId105"/>
    <p:sldLayoutId id="2147483755" r:id="rId106"/>
    <p:sldLayoutId id="2147483756" r:id="rId107"/>
    <p:sldLayoutId id="2147483757" r:id="rId108"/>
    <p:sldLayoutId id="2147483758" r:id="rId109"/>
    <p:sldLayoutId id="2147483759" r:id="rId110"/>
    <p:sldLayoutId id="2147483760" r:id="rId111"/>
    <p:sldLayoutId id="2147483761" r:id="rId112"/>
    <p:sldLayoutId id="2147483762" r:id="rId113"/>
    <p:sldLayoutId id="2147483763" r:id="rId114"/>
    <p:sldLayoutId id="2147483764" r:id="rId115"/>
    <p:sldLayoutId id="2147483765" r:id="rId116"/>
    <p:sldLayoutId id="2147483766" r:id="rId117"/>
    <p:sldLayoutId id="2147483767" r:id="rId118"/>
    <p:sldLayoutId id="2147483768" r:id="rId119"/>
    <p:sldLayoutId id="2147483769" r:id="rId120"/>
    <p:sldLayoutId id="2147483770" r:id="rId121"/>
    <p:sldLayoutId id="2147483771" r:id="rId122"/>
    <p:sldLayoutId id="2147483772" r:id="rId123"/>
    <p:sldLayoutId id="2147483773" r:id="rId124"/>
    <p:sldLayoutId id="2147483774" r:id="rId125"/>
    <p:sldLayoutId id="2147483775" r:id="rId126"/>
    <p:sldLayoutId id="2147483776" r:id="rId127"/>
    <p:sldLayoutId id="2147483777" r:id="rId128"/>
    <p:sldLayoutId id="2147483778" r:id="rId129"/>
    <p:sldLayoutId id="2147483779" r:id="rId130"/>
    <p:sldLayoutId id="2147483780" r:id="rId131"/>
    <p:sldLayoutId id="2147483781" r:id="rId132"/>
    <p:sldLayoutId id="2147483782" r:id="rId133"/>
    <p:sldLayoutId id="2147483783" r:id="rId134"/>
    <p:sldLayoutId id="2147483784" r:id="rId135"/>
    <p:sldLayoutId id="2147483785" r:id="rId136"/>
    <p:sldLayoutId id="2147483786" r:id="rId137"/>
    <p:sldLayoutId id="2147483787" r:id="rId138"/>
    <p:sldLayoutId id="2147483788" r:id="rId139"/>
    <p:sldLayoutId id="2147483789" r:id="rId140"/>
    <p:sldLayoutId id="2147483790" r:id="rId141"/>
    <p:sldLayoutId id="2147483791" r:id="rId142"/>
    <p:sldLayoutId id="2147483792" r:id="rId143"/>
    <p:sldLayoutId id="2147483793" r:id="rId144"/>
    <p:sldLayoutId id="2147483794" r:id="rId145"/>
    <p:sldLayoutId id="2147483795" r:id="rId146"/>
    <p:sldLayoutId id="2147483796" r:id="rId147"/>
    <p:sldLayoutId id="2147483797" r:id="rId148"/>
    <p:sldLayoutId id="2147483798" r:id="rId149"/>
    <p:sldLayoutId id="2147483799" r:id="rId150"/>
    <p:sldLayoutId id="2147483800" r:id="rId151"/>
    <p:sldLayoutId id="2147483801" r:id="rId152"/>
    <p:sldLayoutId id="2147483802" r:id="rId153"/>
    <p:sldLayoutId id="2147483803" r:id="rId154"/>
    <p:sldLayoutId id="2147483804" r:id="rId155"/>
    <p:sldLayoutId id="2147483805" r:id="rId156"/>
    <p:sldLayoutId id="2147483806" r:id="rId157"/>
    <p:sldLayoutId id="2147483807" r:id="rId158"/>
    <p:sldLayoutId id="2147483808" r:id="rId159"/>
    <p:sldLayoutId id="2147483809" r:id="rId160"/>
    <p:sldLayoutId id="2147483810" r:id="rId161"/>
    <p:sldLayoutId id="2147483811" r:id="rId162"/>
    <p:sldLayoutId id="2147483812" r:id="rId163"/>
    <p:sldLayoutId id="2147483813" r:id="rId164"/>
    <p:sldLayoutId id="2147483814" r:id="rId165"/>
    <p:sldLayoutId id="2147483815" r:id="rId166"/>
    <p:sldLayoutId id="2147483816" r:id="rId167"/>
    <p:sldLayoutId id="2147483817" r:id="rId168"/>
    <p:sldLayoutId id="2147483818" r:id="rId169"/>
    <p:sldLayoutId id="2147483819" r:id="rId170"/>
    <p:sldLayoutId id="2147483820" r:id="rId171"/>
    <p:sldLayoutId id="2147483821" r:id="rId172"/>
    <p:sldLayoutId id="2147483822" r:id="rId173"/>
    <p:sldLayoutId id="2147483823" r:id="rId174"/>
    <p:sldLayoutId id="2147483824" r:id="rId175"/>
    <p:sldLayoutId id="2147483825" r:id="rId176"/>
    <p:sldLayoutId id="2147483826" r:id="rId177"/>
    <p:sldLayoutId id="2147483827" r:id="rId178"/>
    <p:sldLayoutId id="2147483828" r:id="rId179"/>
    <p:sldLayoutId id="2147483829" r:id="rId180"/>
    <p:sldLayoutId id="2147483830" r:id="rId181"/>
    <p:sldLayoutId id="2147483831" r:id="rId182"/>
    <p:sldLayoutId id="2147483832" r:id="rId183"/>
    <p:sldLayoutId id="2147483833" r:id="rId184"/>
    <p:sldLayoutId id="2147483834" r:id="rId185"/>
    <p:sldLayoutId id="2147483835" r:id="rId186"/>
    <p:sldLayoutId id="2147483836" r:id="rId187"/>
    <p:sldLayoutId id="2147483837" r:id="rId188"/>
    <p:sldLayoutId id="2147483838" r:id="rId189"/>
    <p:sldLayoutId id="2147483839" r:id="rId190"/>
    <p:sldLayoutId id="2147483840" r:id="rId191"/>
    <p:sldLayoutId id="2147483841" r:id="rId192"/>
    <p:sldLayoutId id="2147483842" r:id="rId193"/>
    <p:sldLayoutId id="2147483843" r:id="rId194"/>
    <p:sldLayoutId id="2147483844" r:id="rId195"/>
    <p:sldLayoutId id="2147483845" r:id="rId196"/>
    <p:sldLayoutId id="2147483846" r:id="rId197"/>
    <p:sldLayoutId id="2147483847" r:id="rId198"/>
    <p:sldLayoutId id="2147483848" r:id="rId199"/>
    <p:sldLayoutId id="2147483850" r:id="rId200"/>
    <p:sldLayoutId id="2147483851" r:id="rId201"/>
    <p:sldLayoutId id="2147483852" r:id="rId202"/>
    <p:sldLayoutId id="2147483853" r:id="rId203"/>
    <p:sldLayoutId id="2147483854" r:id="rId204"/>
    <p:sldLayoutId id="2147483857" r:id="rId205"/>
  </p:sldLayoutIdLst>
  <p:transition spd="med"/>
  <p:txStyles>
    <p:titleStyle>
      <a:lvl1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1pPr>
      <a:lvl2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2pPr>
      <a:lvl3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3pPr>
      <a:lvl4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4pPr>
      <a:lvl5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5pPr>
      <a:lvl6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6pPr>
      <a:lvl7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7pPr>
      <a:lvl8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8pPr>
      <a:lvl9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9pPr>
    </p:titleStyle>
    <p:bodyStyle>
      <a:lvl1pPr marL="457034" marR="0" indent="-45703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1pPr>
      <a:lvl2pPr marL="1052023" marR="0" indent="-442630"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2pPr>
      <a:lvl3pPr marL="1628205" marR="0" indent="-40942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3pPr>
      <a:lvl4pPr marL="2313408"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4pPr>
      <a:lvl5pPr marL="2922801"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5pPr>
      <a:lvl6pPr marL="3532178"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6pPr>
      <a:lvl7pPr marL="4141573"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7pPr>
      <a:lvl8pPr marL="4750958"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8pPr>
      <a:lvl9pPr marL="5360344" marR="0" indent="-48524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9pPr>
    </p:bodyStyle>
    <p:otherStyle>
      <a:lvl1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1pPr>
      <a:lvl2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2pPr>
      <a:lvl3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3pPr>
      <a:lvl4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4pPr>
      <a:lvl5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5pPr>
      <a:lvl6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6pPr>
      <a:lvl7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7pPr>
      <a:lvl8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8pPr>
      <a:lvl9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846" y="275166"/>
            <a:ext cx="10972804" cy="1143001"/>
          </a:xfrm>
          <a:prstGeom prst="rect">
            <a:avLst/>
          </a:prstGeom>
          <a:ln w="12700">
            <a:miter lim="400000"/>
          </a:ln>
          <a:extLst>
            <a:ext uri="{C572A759-6A51-4108-AA02-DFA0A04FC94B}">
              <ma14:wrappingTextBoxFlag xmlns:ma14="http://schemas.microsoft.com/office/mac/drawingml/2011/main" xmlns="" val="1"/>
            </a:ext>
          </a:extLst>
        </p:spPr>
        <p:txBody>
          <a:bodyPr lIns="60940" tIns="60940" rIns="60940" bIns="60940" anchor="ctr">
            <a:normAutofit/>
          </a:bodyPr>
          <a:lstStyle/>
          <a:p>
            <a:r>
              <a:t>Title Text</a:t>
            </a:r>
          </a:p>
        </p:txBody>
      </p:sp>
      <p:sp>
        <p:nvSpPr>
          <p:cNvPr id="3" name="Shape 3"/>
          <p:cNvSpPr>
            <a:spLocks noGrp="1"/>
          </p:cNvSpPr>
          <p:nvPr>
            <p:ph type="body" idx="1"/>
          </p:nvPr>
        </p:nvSpPr>
        <p:spPr>
          <a:xfrm>
            <a:off x="609846" y="1600224"/>
            <a:ext cx="10972804" cy="4525437"/>
          </a:xfrm>
          <a:prstGeom prst="rect">
            <a:avLst/>
          </a:prstGeom>
          <a:ln w="12700">
            <a:miter lim="400000"/>
          </a:ln>
          <a:extLst>
            <a:ext uri="{C572A759-6A51-4108-AA02-DFA0A04FC94B}">
              <ma14:wrappingTextBoxFlag xmlns:ma14="http://schemas.microsoft.com/office/mac/drawingml/2011/main" xmlns="" val="1"/>
            </a:ext>
          </a:extLst>
        </p:spPr>
        <p:txBody>
          <a:bodyPr lIns="60940" tIns="60940" rIns="60940" bIns="6094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244851" y="6351979"/>
            <a:ext cx="337781" cy="375881"/>
          </a:xfrm>
          <a:prstGeom prst="rect">
            <a:avLst/>
          </a:prstGeom>
          <a:ln w="12700">
            <a:miter lim="400000"/>
          </a:ln>
        </p:spPr>
        <p:txBody>
          <a:bodyPr wrap="none" lIns="60940" tIns="60940" rIns="60940" bIns="60940" anchor="ctr">
            <a:spAutoFit/>
          </a:bodyPr>
          <a:lstStyle>
            <a:lvl1pPr algn="r">
              <a:defRPr sz="1600">
                <a:solidFill>
                  <a:srgbClr val="898989"/>
                </a:solidFill>
              </a:defRPr>
            </a:lvl1pPr>
          </a:lstStyle>
          <a:p>
            <a:fld id="{86CB4B4D-7CA3-9044-876B-883B54F8677D}" type="slidenum">
              <a:rPr>
                <a:latin typeface="Palatino"/>
                <a:ea typeface="Palatino"/>
                <a:cs typeface="Palatino"/>
                <a:sym typeface="Palatino"/>
              </a:rPr>
              <a:pPr/>
              <a:t>‹#›</a:t>
            </a:fld>
            <a:endParaRPr>
              <a:latin typeface="Palatino"/>
              <a:ea typeface="Palatino"/>
              <a:cs typeface="Palatino"/>
              <a:sym typeface="Palatino"/>
            </a:endParaRPr>
          </a:p>
        </p:txBody>
      </p:sp>
    </p:spTree>
    <p:extLst>
      <p:ext uri="{BB962C8B-B14F-4D97-AF65-F5344CB8AC3E}">
        <p14:creationId xmlns:p14="http://schemas.microsoft.com/office/powerpoint/2010/main" val="1828881962"/>
      </p:ext>
    </p:extLst>
  </p:cSld>
  <p:clrMap bg1="lt1" tx1="dk1" bg2="lt2" tx2="dk2" accent1="accent1" accent2="accent2" accent3="accent3" accent4="accent4" accent5="accent5" accent6="accent6" hlink="hlink" folHlink="folHlink"/>
  <p:sldLayoutIdLst>
    <p:sldLayoutId id="2147485723" r:id="rId1"/>
    <p:sldLayoutId id="2147485724" r:id="rId2"/>
    <p:sldLayoutId id="2147485725" r:id="rId3"/>
    <p:sldLayoutId id="2147485726" r:id="rId4"/>
    <p:sldLayoutId id="2147485727" r:id="rId5"/>
    <p:sldLayoutId id="2147485728" r:id="rId6"/>
    <p:sldLayoutId id="2147485729" r:id="rId7"/>
    <p:sldLayoutId id="2147485730" r:id="rId8"/>
    <p:sldLayoutId id="2147485731" r:id="rId9"/>
    <p:sldLayoutId id="2147485732" r:id="rId10"/>
    <p:sldLayoutId id="2147485733" r:id="rId11"/>
    <p:sldLayoutId id="2147485734" r:id="rId12"/>
    <p:sldLayoutId id="2147485735" r:id="rId13"/>
    <p:sldLayoutId id="2147485736" r:id="rId14"/>
    <p:sldLayoutId id="2147485737" r:id="rId15"/>
    <p:sldLayoutId id="2147485738" r:id="rId16"/>
    <p:sldLayoutId id="2147485739" r:id="rId17"/>
    <p:sldLayoutId id="2147485740" r:id="rId18"/>
    <p:sldLayoutId id="2147485741" r:id="rId19"/>
    <p:sldLayoutId id="2147485742" r:id="rId20"/>
    <p:sldLayoutId id="2147485743" r:id="rId21"/>
    <p:sldLayoutId id="2147485744" r:id="rId22"/>
    <p:sldLayoutId id="2147485745" r:id="rId23"/>
    <p:sldLayoutId id="2147485746" r:id="rId24"/>
    <p:sldLayoutId id="2147485747" r:id="rId25"/>
    <p:sldLayoutId id="2147485748" r:id="rId26"/>
    <p:sldLayoutId id="2147485749" r:id="rId27"/>
    <p:sldLayoutId id="2147485750" r:id="rId28"/>
    <p:sldLayoutId id="2147485751" r:id="rId29"/>
    <p:sldLayoutId id="2147485752" r:id="rId30"/>
    <p:sldLayoutId id="2147485753" r:id="rId31"/>
    <p:sldLayoutId id="2147485754" r:id="rId32"/>
    <p:sldLayoutId id="2147485755" r:id="rId33"/>
    <p:sldLayoutId id="2147485756" r:id="rId34"/>
    <p:sldLayoutId id="2147485757" r:id="rId35"/>
    <p:sldLayoutId id="2147485758" r:id="rId36"/>
    <p:sldLayoutId id="2147485759" r:id="rId37"/>
    <p:sldLayoutId id="2147485760" r:id="rId38"/>
    <p:sldLayoutId id="2147485761" r:id="rId39"/>
    <p:sldLayoutId id="2147485762" r:id="rId40"/>
    <p:sldLayoutId id="2147485763" r:id="rId41"/>
    <p:sldLayoutId id="2147485764" r:id="rId42"/>
    <p:sldLayoutId id="2147485765" r:id="rId43"/>
    <p:sldLayoutId id="2147485766" r:id="rId44"/>
    <p:sldLayoutId id="2147485767" r:id="rId45"/>
    <p:sldLayoutId id="2147485768" r:id="rId46"/>
    <p:sldLayoutId id="2147485769" r:id="rId47"/>
    <p:sldLayoutId id="2147485770" r:id="rId48"/>
    <p:sldLayoutId id="2147485771" r:id="rId49"/>
    <p:sldLayoutId id="2147485772" r:id="rId50"/>
    <p:sldLayoutId id="2147485773" r:id="rId51"/>
    <p:sldLayoutId id="2147485774" r:id="rId52"/>
    <p:sldLayoutId id="2147485775" r:id="rId53"/>
    <p:sldLayoutId id="2147485776" r:id="rId54"/>
    <p:sldLayoutId id="2147485777" r:id="rId55"/>
    <p:sldLayoutId id="2147485778" r:id="rId56"/>
    <p:sldLayoutId id="2147485779" r:id="rId57"/>
    <p:sldLayoutId id="2147485780" r:id="rId58"/>
    <p:sldLayoutId id="2147485781" r:id="rId59"/>
    <p:sldLayoutId id="2147485782" r:id="rId60"/>
    <p:sldLayoutId id="2147485783" r:id="rId61"/>
    <p:sldLayoutId id="2147485784" r:id="rId62"/>
    <p:sldLayoutId id="2147485785" r:id="rId63"/>
    <p:sldLayoutId id="2147485786" r:id="rId64"/>
    <p:sldLayoutId id="2147485787" r:id="rId65"/>
    <p:sldLayoutId id="2147485788" r:id="rId66"/>
    <p:sldLayoutId id="2147485789" r:id="rId67"/>
    <p:sldLayoutId id="2147485790" r:id="rId68"/>
    <p:sldLayoutId id="2147485791" r:id="rId69"/>
    <p:sldLayoutId id="2147485792" r:id="rId70"/>
    <p:sldLayoutId id="2147485793" r:id="rId71"/>
    <p:sldLayoutId id="2147485794" r:id="rId72"/>
    <p:sldLayoutId id="2147485795" r:id="rId73"/>
    <p:sldLayoutId id="2147485796" r:id="rId74"/>
    <p:sldLayoutId id="2147485797" r:id="rId75"/>
    <p:sldLayoutId id="2147485798" r:id="rId76"/>
    <p:sldLayoutId id="2147485799" r:id="rId77"/>
    <p:sldLayoutId id="2147485800" r:id="rId78"/>
    <p:sldLayoutId id="2147485801" r:id="rId79"/>
    <p:sldLayoutId id="2147485802" r:id="rId80"/>
    <p:sldLayoutId id="2147485803" r:id="rId81"/>
    <p:sldLayoutId id="2147485804" r:id="rId82"/>
    <p:sldLayoutId id="2147485805" r:id="rId83"/>
    <p:sldLayoutId id="2147485806" r:id="rId84"/>
    <p:sldLayoutId id="2147485807" r:id="rId85"/>
    <p:sldLayoutId id="2147485808" r:id="rId86"/>
    <p:sldLayoutId id="2147485809" r:id="rId87"/>
    <p:sldLayoutId id="2147485810" r:id="rId88"/>
    <p:sldLayoutId id="2147485811" r:id="rId89"/>
    <p:sldLayoutId id="2147485812" r:id="rId90"/>
    <p:sldLayoutId id="2147485813" r:id="rId91"/>
    <p:sldLayoutId id="2147485814" r:id="rId92"/>
    <p:sldLayoutId id="2147485815" r:id="rId93"/>
    <p:sldLayoutId id="2147485816" r:id="rId94"/>
    <p:sldLayoutId id="2147485817" r:id="rId95"/>
    <p:sldLayoutId id="2147485818" r:id="rId96"/>
    <p:sldLayoutId id="2147485819" r:id="rId97"/>
    <p:sldLayoutId id="2147485820" r:id="rId98"/>
    <p:sldLayoutId id="2147485821" r:id="rId99"/>
    <p:sldLayoutId id="2147485822" r:id="rId100"/>
    <p:sldLayoutId id="2147485823" r:id="rId101"/>
    <p:sldLayoutId id="2147485824" r:id="rId102"/>
    <p:sldLayoutId id="2147485825" r:id="rId103"/>
    <p:sldLayoutId id="2147485826" r:id="rId104"/>
    <p:sldLayoutId id="2147485827" r:id="rId105"/>
    <p:sldLayoutId id="2147485828" r:id="rId106"/>
    <p:sldLayoutId id="2147485829" r:id="rId107"/>
    <p:sldLayoutId id="2147485830" r:id="rId108"/>
    <p:sldLayoutId id="2147485831" r:id="rId109"/>
    <p:sldLayoutId id="2147485832" r:id="rId110"/>
    <p:sldLayoutId id="2147485833" r:id="rId111"/>
    <p:sldLayoutId id="2147485834" r:id="rId112"/>
    <p:sldLayoutId id="2147485835" r:id="rId113"/>
    <p:sldLayoutId id="2147485836" r:id="rId114"/>
    <p:sldLayoutId id="2147485837" r:id="rId115"/>
    <p:sldLayoutId id="2147485838" r:id="rId116"/>
    <p:sldLayoutId id="2147485839" r:id="rId117"/>
    <p:sldLayoutId id="2147485840" r:id="rId118"/>
    <p:sldLayoutId id="2147485841" r:id="rId119"/>
    <p:sldLayoutId id="2147485842" r:id="rId120"/>
    <p:sldLayoutId id="2147485843" r:id="rId121"/>
    <p:sldLayoutId id="2147485844" r:id="rId122"/>
    <p:sldLayoutId id="2147485845" r:id="rId123"/>
    <p:sldLayoutId id="2147485846" r:id="rId124"/>
    <p:sldLayoutId id="2147485847" r:id="rId125"/>
    <p:sldLayoutId id="2147485848" r:id="rId126"/>
    <p:sldLayoutId id="2147485849" r:id="rId127"/>
    <p:sldLayoutId id="2147485850" r:id="rId128"/>
    <p:sldLayoutId id="2147485851" r:id="rId129"/>
    <p:sldLayoutId id="2147485852" r:id="rId130"/>
    <p:sldLayoutId id="2147485853" r:id="rId131"/>
    <p:sldLayoutId id="2147485854" r:id="rId132"/>
    <p:sldLayoutId id="2147485855" r:id="rId133"/>
    <p:sldLayoutId id="2147485856" r:id="rId134"/>
    <p:sldLayoutId id="2147485857" r:id="rId135"/>
    <p:sldLayoutId id="2147485858" r:id="rId136"/>
    <p:sldLayoutId id="2147485859" r:id="rId137"/>
    <p:sldLayoutId id="2147485860" r:id="rId138"/>
    <p:sldLayoutId id="2147485861" r:id="rId139"/>
    <p:sldLayoutId id="2147485862" r:id="rId140"/>
    <p:sldLayoutId id="2147485863" r:id="rId141"/>
    <p:sldLayoutId id="2147485864" r:id="rId142"/>
    <p:sldLayoutId id="2147485865" r:id="rId143"/>
    <p:sldLayoutId id="2147485866" r:id="rId144"/>
    <p:sldLayoutId id="2147485867" r:id="rId145"/>
    <p:sldLayoutId id="2147485868" r:id="rId146"/>
    <p:sldLayoutId id="2147485869" r:id="rId147"/>
    <p:sldLayoutId id="2147485870" r:id="rId148"/>
    <p:sldLayoutId id="2147485871" r:id="rId149"/>
    <p:sldLayoutId id="2147485872" r:id="rId150"/>
    <p:sldLayoutId id="2147485873" r:id="rId151"/>
    <p:sldLayoutId id="2147485874" r:id="rId152"/>
    <p:sldLayoutId id="2147485875" r:id="rId153"/>
    <p:sldLayoutId id="2147485876" r:id="rId154"/>
    <p:sldLayoutId id="2147485877" r:id="rId155"/>
    <p:sldLayoutId id="2147485878" r:id="rId156"/>
    <p:sldLayoutId id="2147485879" r:id="rId157"/>
    <p:sldLayoutId id="2147485880" r:id="rId158"/>
    <p:sldLayoutId id="2147485881" r:id="rId159"/>
    <p:sldLayoutId id="2147485882" r:id="rId160"/>
    <p:sldLayoutId id="2147485883" r:id="rId161"/>
    <p:sldLayoutId id="2147485884" r:id="rId162"/>
    <p:sldLayoutId id="2147485885" r:id="rId163"/>
    <p:sldLayoutId id="2147485886" r:id="rId164"/>
    <p:sldLayoutId id="2147485887" r:id="rId165"/>
    <p:sldLayoutId id="2147485888" r:id="rId166"/>
    <p:sldLayoutId id="2147485889" r:id="rId167"/>
    <p:sldLayoutId id="2147485890" r:id="rId168"/>
    <p:sldLayoutId id="2147485891" r:id="rId169"/>
    <p:sldLayoutId id="2147485892" r:id="rId170"/>
    <p:sldLayoutId id="2147485893" r:id="rId171"/>
    <p:sldLayoutId id="2147485894" r:id="rId172"/>
    <p:sldLayoutId id="2147485895" r:id="rId173"/>
    <p:sldLayoutId id="2147485896" r:id="rId174"/>
    <p:sldLayoutId id="2147485897" r:id="rId175"/>
    <p:sldLayoutId id="2147485898" r:id="rId176"/>
    <p:sldLayoutId id="2147485899" r:id="rId177"/>
    <p:sldLayoutId id="2147485900" r:id="rId178"/>
    <p:sldLayoutId id="2147485901" r:id="rId179"/>
    <p:sldLayoutId id="2147485902" r:id="rId180"/>
    <p:sldLayoutId id="2147485903" r:id="rId181"/>
    <p:sldLayoutId id="2147485904" r:id="rId182"/>
    <p:sldLayoutId id="2147485905" r:id="rId183"/>
    <p:sldLayoutId id="2147485906" r:id="rId184"/>
    <p:sldLayoutId id="2147485907" r:id="rId185"/>
    <p:sldLayoutId id="2147485908" r:id="rId186"/>
    <p:sldLayoutId id="2147485909" r:id="rId187"/>
    <p:sldLayoutId id="2147485910" r:id="rId188"/>
    <p:sldLayoutId id="2147485911" r:id="rId189"/>
    <p:sldLayoutId id="2147485912" r:id="rId190"/>
    <p:sldLayoutId id="2147485913" r:id="rId191"/>
    <p:sldLayoutId id="2147485914" r:id="rId192"/>
    <p:sldLayoutId id="2147485915" r:id="rId193"/>
    <p:sldLayoutId id="2147485916" r:id="rId194"/>
    <p:sldLayoutId id="2147485917" r:id="rId195"/>
    <p:sldLayoutId id="2147485918" r:id="rId196"/>
    <p:sldLayoutId id="2147485919" r:id="rId197"/>
    <p:sldLayoutId id="2147485920" r:id="rId198"/>
    <p:sldLayoutId id="2147485921" r:id="rId199"/>
    <p:sldLayoutId id="2147485922" r:id="rId200"/>
    <p:sldLayoutId id="2147485923" r:id="rId201"/>
    <p:sldLayoutId id="2147485924" r:id="rId202"/>
    <p:sldLayoutId id="2147485925" r:id="rId203"/>
    <p:sldLayoutId id="2147485926" r:id="rId204"/>
    <p:sldLayoutId id="2147485927" r:id="rId205"/>
    <p:sldLayoutId id="2147485928" r:id="rId206"/>
    <p:sldLayoutId id="2147485929" r:id="rId207"/>
    <p:sldLayoutId id="2147485930" r:id="rId208"/>
    <p:sldLayoutId id="2147485931" r:id="rId209"/>
    <p:sldLayoutId id="2147485932" r:id="rId210"/>
    <p:sldLayoutId id="2147485933" r:id="rId211"/>
    <p:sldLayoutId id="2147485934" r:id="rId212"/>
    <p:sldLayoutId id="2147485935" r:id="rId213"/>
    <p:sldLayoutId id="2147485936" r:id="rId214"/>
    <p:sldLayoutId id="2147485937" r:id="rId215"/>
    <p:sldLayoutId id="2147485938" r:id="rId216"/>
    <p:sldLayoutId id="2147485939" r:id="rId217"/>
    <p:sldLayoutId id="2147485940" r:id="rId218"/>
    <p:sldLayoutId id="2147485941" r:id="rId219"/>
    <p:sldLayoutId id="2147485942" r:id="rId220"/>
    <p:sldLayoutId id="2147485943" r:id="rId221"/>
    <p:sldLayoutId id="2147485944" r:id="rId222"/>
    <p:sldLayoutId id="2147485945" r:id="rId223"/>
    <p:sldLayoutId id="2147485946" r:id="rId224"/>
    <p:sldLayoutId id="2147485947" r:id="rId225"/>
    <p:sldLayoutId id="2147485948" r:id="rId226"/>
    <p:sldLayoutId id="2147485949" r:id="rId227"/>
    <p:sldLayoutId id="2147485950" r:id="rId228"/>
    <p:sldLayoutId id="2147485951" r:id="rId229"/>
    <p:sldLayoutId id="2147485952" r:id="rId230"/>
    <p:sldLayoutId id="2147485953" r:id="rId231"/>
    <p:sldLayoutId id="2147485954" r:id="rId232"/>
    <p:sldLayoutId id="2147485955" r:id="rId233"/>
    <p:sldLayoutId id="2147485956" r:id="rId234"/>
    <p:sldLayoutId id="2147485957" r:id="rId235"/>
    <p:sldLayoutId id="2147485958" r:id="rId236"/>
    <p:sldLayoutId id="2147485959" r:id="rId237"/>
    <p:sldLayoutId id="2147485960" r:id="rId238"/>
    <p:sldLayoutId id="2147485961" r:id="rId239"/>
    <p:sldLayoutId id="2147485962" r:id="rId240"/>
    <p:sldLayoutId id="2147485963" r:id="rId241"/>
    <p:sldLayoutId id="2147485964" r:id="rId242"/>
    <p:sldLayoutId id="2147485965" r:id="rId243"/>
    <p:sldLayoutId id="2147485966" r:id="rId244"/>
    <p:sldLayoutId id="2147485967" r:id="rId245"/>
    <p:sldLayoutId id="2147485968" r:id="rId246"/>
    <p:sldLayoutId id="2147485969" r:id="rId247"/>
    <p:sldLayoutId id="2147485970" r:id="rId248"/>
    <p:sldLayoutId id="2147485971" r:id="rId249"/>
    <p:sldLayoutId id="2147485972" r:id="rId250"/>
    <p:sldLayoutId id="2147485973" r:id="rId251"/>
    <p:sldLayoutId id="2147485974" r:id="rId252"/>
    <p:sldLayoutId id="2147485975" r:id="rId253"/>
    <p:sldLayoutId id="2147485976" r:id="rId254"/>
    <p:sldLayoutId id="2147485977" r:id="rId255"/>
    <p:sldLayoutId id="2147485978" r:id="rId256"/>
    <p:sldLayoutId id="2147485979" r:id="rId257"/>
    <p:sldLayoutId id="2147485980" r:id="rId258"/>
    <p:sldLayoutId id="2147485981" r:id="rId259"/>
    <p:sldLayoutId id="2147485982" r:id="rId260"/>
    <p:sldLayoutId id="2147485983" r:id="rId261"/>
    <p:sldLayoutId id="2147485984" r:id="rId262"/>
    <p:sldLayoutId id="2147485985" r:id="rId263"/>
    <p:sldLayoutId id="2147485986" r:id="rId264"/>
    <p:sldLayoutId id="2147485987" r:id="rId265"/>
    <p:sldLayoutId id="2147485988" r:id="rId266"/>
    <p:sldLayoutId id="2147485989" r:id="rId267"/>
    <p:sldLayoutId id="2147485990" r:id="rId268"/>
    <p:sldLayoutId id="2147485991" r:id="rId269"/>
    <p:sldLayoutId id="2147485992" r:id="rId270"/>
    <p:sldLayoutId id="2147485993" r:id="rId271"/>
    <p:sldLayoutId id="2147485994" r:id="rId272"/>
    <p:sldLayoutId id="2147485995" r:id="rId273"/>
    <p:sldLayoutId id="2147485996" r:id="rId274"/>
    <p:sldLayoutId id="2147485997" r:id="rId275"/>
    <p:sldLayoutId id="2147485998" r:id="rId276"/>
    <p:sldLayoutId id="2147485999" r:id="rId277"/>
    <p:sldLayoutId id="2147486000" r:id="rId278"/>
    <p:sldLayoutId id="2147486001" r:id="rId279"/>
    <p:sldLayoutId id="2147486002" r:id="rId280"/>
    <p:sldLayoutId id="2147486003" r:id="rId281"/>
    <p:sldLayoutId id="2147486004" r:id="rId282"/>
    <p:sldLayoutId id="2147486005" r:id="rId283"/>
    <p:sldLayoutId id="2147486006" r:id="rId284"/>
    <p:sldLayoutId id="2147486007" r:id="rId285"/>
    <p:sldLayoutId id="2147486008" r:id="rId286"/>
    <p:sldLayoutId id="2147486009" r:id="rId287"/>
    <p:sldLayoutId id="2147486010" r:id="rId288"/>
    <p:sldLayoutId id="2147486011" r:id="rId289"/>
    <p:sldLayoutId id="2147486012" r:id="rId290"/>
    <p:sldLayoutId id="2147486013" r:id="rId291"/>
    <p:sldLayoutId id="2147486014" r:id="rId292"/>
    <p:sldLayoutId id="2147486015" r:id="rId293"/>
    <p:sldLayoutId id="2147486016" r:id="rId294"/>
    <p:sldLayoutId id="2147486017" r:id="rId295"/>
    <p:sldLayoutId id="2147486018" r:id="rId296"/>
    <p:sldLayoutId id="2147486019" r:id="rId297"/>
    <p:sldLayoutId id="2147486020" r:id="rId298"/>
    <p:sldLayoutId id="2147486021" r:id="rId299"/>
    <p:sldLayoutId id="2147486022" r:id="rId300"/>
    <p:sldLayoutId id="2147486023" r:id="rId301"/>
    <p:sldLayoutId id="2147486024" r:id="rId302"/>
    <p:sldLayoutId id="2147486025" r:id="rId303"/>
    <p:sldLayoutId id="2147486026" r:id="rId304"/>
    <p:sldLayoutId id="2147486027" r:id="rId305"/>
    <p:sldLayoutId id="2147486028" r:id="rId306"/>
    <p:sldLayoutId id="2147486029" r:id="rId307"/>
    <p:sldLayoutId id="2147486030" r:id="rId308"/>
    <p:sldLayoutId id="2147486031" r:id="rId309"/>
    <p:sldLayoutId id="2147486032" r:id="rId310"/>
    <p:sldLayoutId id="2147486033" r:id="rId311"/>
    <p:sldLayoutId id="2147486034" r:id="rId312"/>
    <p:sldLayoutId id="2147486035" r:id="rId313"/>
    <p:sldLayoutId id="2147486036" r:id="rId314"/>
    <p:sldLayoutId id="2147486037" r:id="rId315"/>
    <p:sldLayoutId id="2147486038" r:id="rId316"/>
    <p:sldLayoutId id="2147486039" r:id="rId317"/>
    <p:sldLayoutId id="2147486040" r:id="rId318"/>
    <p:sldLayoutId id="2147486041" r:id="rId319"/>
    <p:sldLayoutId id="2147486042" r:id="rId320"/>
    <p:sldLayoutId id="2147486043" r:id="rId321"/>
    <p:sldLayoutId id="2147486044" r:id="rId322"/>
    <p:sldLayoutId id="2147486045" r:id="rId323"/>
    <p:sldLayoutId id="2147486046" r:id="rId324"/>
    <p:sldLayoutId id="2147486047" r:id="rId325"/>
    <p:sldLayoutId id="2147486048" r:id="rId326"/>
    <p:sldLayoutId id="2147486049" r:id="rId327"/>
    <p:sldLayoutId id="2147486050" r:id="rId328"/>
    <p:sldLayoutId id="2147486051" r:id="rId329"/>
    <p:sldLayoutId id="2147486052" r:id="rId330"/>
    <p:sldLayoutId id="2147486053" r:id="rId331"/>
    <p:sldLayoutId id="2147486054" r:id="rId332"/>
    <p:sldLayoutId id="2147486055" r:id="rId333"/>
    <p:sldLayoutId id="2147486056" r:id="rId334"/>
    <p:sldLayoutId id="2147486057" r:id="rId335"/>
    <p:sldLayoutId id="2147486058" r:id="rId336"/>
    <p:sldLayoutId id="2147486059" r:id="rId337"/>
    <p:sldLayoutId id="2147486060" r:id="rId338"/>
    <p:sldLayoutId id="2147486061" r:id="rId339"/>
    <p:sldLayoutId id="2147486062" r:id="rId340"/>
    <p:sldLayoutId id="2147486063" r:id="rId341"/>
    <p:sldLayoutId id="2147486064" r:id="rId342"/>
    <p:sldLayoutId id="2147486065" r:id="rId343"/>
    <p:sldLayoutId id="2147486066" r:id="rId344"/>
    <p:sldLayoutId id="2147486067" r:id="rId345"/>
    <p:sldLayoutId id="2147486068" r:id="rId346"/>
    <p:sldLayoutId id="2147486069" r:id="rId347"/>
    <p:sldLayoutId id="2147486070" r:id="rId348"/>
    <p:sldLayoutId id="2147486071" r:id="rId349"/>
    <p:sldLayoutId id="2147486072" r:id="rId350"/>
    <p:sldLayoutId id="2147486073" r:id="rId351"/>
    <p:sldLayoutId id="2147486074" r:id="rId352"/>
    <p:sldLayoutId id="2147486075" r:id="rId353"/>
    <p:sldLayoutId id="2147486076" r:id="rId354"/>
    <p:sldLayoutId id="2147486077" r:id="rId355"/>
    <p:sldLayoutId id="2147486078" r:id="rId356"/>
    <p:sldLayoutId id="2147486079" r:id="rId357"/>
    <p:sldLayoutId id="2147486080" r:id="rId358"/>
    <p:sldLayoutId id="2147486081" r:id="rId359"/>
    <p:sldLayoutId id="2147486082" r:id="rId360"/>
    <p:sldLayoutId id="2147486083" r:id="rId361"/>
    <p:sldLayoutId id="2147486084" r:id="rId362"/>
    <p:sldLayoutId id="2147486085" r:id="rId363"/>
    <p:sldLayoutId id="2147486086" r:id="rId364"/>
    <p:sldLayoutId id="2147486087" r:id="rId365"/>
    <p:sldLayoutId id="2147486088" r:id="rId366"/>
    <p:sldLayoutId id="2147486089" r:id="rId367"/>
    <p:sldLayoutId id="2147486090" r:id="rId368"/>
    <p:sldLayoutId id="2147486091" r:id="rId369"/>
    <p:sldLayoutId id="2147486092" r:id="rId370"/>
    <p:sldLayoutId id="2147486093" r:id="rId371"/>
    <p:sldLayoutId id="2147486094" r:id="rId372"/>
    <p:sldLayoutId id="2147486095" r:id="rId373"/>
    <p:sldLayoutId id="2147486096" r:id="rId374"/>
    <p:sldLayoutId id="2147486097" r:id="rId375"/>
    <p:sldLayoutId id="2147486098" r:id="rId376"/>
    <p:sldLayoutId id="2147486099" r:id="rId377"/>
    <p:sldLayoutId id="2147486100" r:id="rId378"/>
    <p:sldLayoutId id="2147486101" r:id="rId379"/>
    <p:sldLayoutId id="2147486102" r:id="rId380"/>
    <p:sldLayoutId id="2147486103" r:id="rId381"/>
    <p:sldLayoutId id="2147486104" r:id="rId382"/>
    <p:sldLayoutId id="2147486105" r:id="rId383"/>
    <p:sldLayoutId id="2147486106" r:id="rId384"/>
    <p:sldLayoutId id="2147486107" r:id="rId385"/>
    <p:sldLayoutId id="2147486108" r:id="rId386"/>
    <p:sldLayoutId id="2147486109" r:id="rId387"/>
    <p:sldLayoutId id="2147486110" r:id="rId388"/>
    <p:sldLayoutId id="2147486111" r:id="rId389"/>
    <p:sldLayoutId id="2147486112" r:id="rId390"/>
    <p:sldLayoutId id="2147486113" r:id="rId391"/>
    <p:sldLayoutId id="2147486114" r:id="rId392"/>
    <p:sldLayoutId id="2147486115" r:id="rId393"/>
    <p:sldLayoutId id="2147486116" r:id="rId394"/>
    <p:sldLayoutId id="2147486117" r:id="rId395"/>
    <p:sldLayoutId id="2147486118" r:id="rId396"/>
    <p:sldLayoutId id="2147486119" r:id="rId397"/>
    <p:sldLayoutId id="2147486120" r:id="rId398"/>
    <p:sldLayoutId id="2147486121" r:id="rId399"/>
    <p:sldLayoutId id="2147486122" r:id="rId400"/>
    <p:sldLayoutId id="2147486123" r:id="rId401"/>
    <p:sldLayoutId id="2147486124" r:id="rId402"/>
    <p:sldLayoutId id="2147486125" r:id="rId403"/>
    <p:sldLayoutId id="2147486126" r:id="rId404"/>
    <p:sldLayoutId id="2147486127" r:id="rId405"/>
    <p:sldLayoutId id="2147486128" r:id="rId406"/>
    <p:sldLayoutId id="2147486129" r:id="rId407"/>
    <p:sldLayoutId id="2147486130" r:id="rId408"/>
    <p:sldLayoutId id="2147486131" r:id="rId409"/>
    <p:sldLayoutId id="2147486132" r:id="rId410"/>
    <p:sldLayoutId id="2147486133" r:id="rId411"/>
    <p:sldLayoutId id="2147486134" r:id="rId412"/>
    <p:sldLayoutId id="2147486135" r:id="rId413"/>
  </p:sldLayoutIdLst>
  <p:transition spd="med"/>
  <p:txStyles>
    <p:titleStyle>
      <a:lvl1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1pPr>
      <a:lvl2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2pPr>
      <a:lvl3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3pPr>
      <a:lvl4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4pPr>
      <a:lvl5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5pPr>
      <a:lvl6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6pPr>
      <a:lvl7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7pPr>
      <a:lvl8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8pPr>
      <a:lvl9pPr marL="0" marR="0" indent="0" algn="ctr" defTabSz="914400"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n-lt"/>
          <a:ea typeface="+mn-ea"/>
          <a:cs typeface="+mn-cs"/>
          <a:sym typeface="Palatino"/>
        </a:defRPr>
      </a:lvl9pPr>
    </p:titleStyle>
    <p:bodyStyle>
      <a:lvl1pPr marL="457034" marR="0" indent="-45703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1pPr>
      <a:lvl2pPr marL="1052022" marR="0" indent="-442630"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2pPr>
      <a:lvl3pPr marL="1628205" marR="0" indent="-40942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3pPr>
      <a:lvl4pPr marL="2313408"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4pPr>
      <a:lvl5pPr marL="2922801"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5pPr>
      <a:lvl6pPr marL="3532177" marR="0" indent="-485243"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6pPr>
      <a:lvl7pPr marL="4141573"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7pPr>
      <a:lvl8pPr marL="4750958" marR="0" indent="-485242"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8pPr>
      <a:lvl9pPr marL="5360344" marR="0" indent="-485244" algn="l" defTabSz="914400" rtl="0" latinLnBrk="0">
        <a:lnSpc>
          <a:spcPct val="100000"/>
        </a:lnSpc>
        <a:spcBef>
          <a:spcPts val="1000"/>
        </a:spcBef>
        <a:spcAft>
          <a:spcPts val="0"/>
        </a:spcAft>
        <a:buClrTx/>
        <a:buSzPct val="100000"/>
        <a:buFont typeface="Arial"/>
        <a:buChar char="•"/>
        <a:tabLst/>
        <a:defRPr sz="4300" b="0" i="0" u="none" strike="noStrike" cap="none" spc="0" baseline="0">
          <a:ln>
            <a:noFill/>
          </a:ln>
          <a:solidFill>
            <a:srgbClr val="000000"/>
          </a:solidFill>
          <a:uFillTx/>
          <a:latin typeface="+mn-lt"/>
          <a:ea typeface="+mn-ea"/>
          <a:cs typeface="+mn-cs"/>
          <a:sym typeface="Palatino"/>
        </a:defRPr>
      </a:lvl9pPr>
    </p:bodyStyle>
    <p:otherStyle>
      <a:lvl1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1pPr>
      <a:lvl2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2pPr>
      <a:lvl3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3pPr>
      <a:lvl4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4pPr>
      <a:lvl5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5pPr>
      <a:lvl6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6pPr>
      <a:lvl7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7pPr>
      <a:lvl8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8pPr>
      <a:lvl9pPr marL="0" marR="0" indent="0" algn="r" defTabSz="914103"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21" Type="http://schemas.openxmlformats.org/officeDocument/2006/relationships/image" Target="../media/image45.png"/><Relationship Id="rId34" Type="http://schemas.openxmlformats.org/officeDocument/2006/relationships/image" Target="../media/image58.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png"/><Relationship Id="rId1" Type="http://schemas.openxmlformats.org/officeDocument/2006/relationships/slideLayout" Target="../slideLayouts/slideLayout22.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32" Type="http://schemas.openxmlformats.org/officeDocument/2006/relationships/image" Target="../media/image56.png"/><Relationship Id="rId37" Type="http://schemas.openxmlformats.org/officeDocument/2006/relationships/image" Target="../media/image61.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36" Type="http://schemas.openxmlformats.org/officeDocument/2006/relationships/image" Target="../media/image60.png"/><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55.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 Id="rId8" Type="http://schemas.openxmlformats.org/officeDocument/2006/relationships/image" Target="../media/image32.png"/><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6.jpe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5.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2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6.png"/><Relationship Id="rId1" Type="http://schemas.openxmlformats.org/officeDocument/2006/relationships/slideLayout" Target="../slideLayouts/slideLayout22.xml"/><Relationship Id="rId4" Type="http://schemas.openxmlformats.org/officeDocument/2006/relationships/image" Target="../media/image87.jpeg"/></Relationships>
</file>

<file path=ppt/slides/_rels/slide3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6.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8.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97.xml"/><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9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18" Type="http://schemas.openxmlformats.org/officeDocument/2006/relationships/image" Target="../media/image126.png"/><Relationship Id="rId3" Type="http://schemas.openxmlformats.org/officeDocument/2006/relationships/image" Target="../media/image111.png"/><Relationship Id="rId21" Type="http://schemas.openxmlformats.org/officeDocument/2006/relationships/image" Target="../media/image129.png"/><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image" Target="../media/image110.png"/><Relationship Id="rId16" Type="http://schemas.openxmlformats.org/officeDocument/2006/relationships/image" Target="../media/image124.png"/><Relationship Id="rId20" Type="http://schemas.openxmlformats.org/officeDocument/2006/relationships/image" Target="../media/image128.png"/><Relationship Id="rId1" Type="http://schemas.openxmlformats.org/officeDocument/2006/relationships/slideLayout" Target="../slideLayouts/slideLayout97.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5" Type="http://schemas.openxmlformats.org/officeDocument/2006/relationships/image" Target="../media/image123.png"/><Relationship Id="rId10" Type="http://schemas.openxmlformats.org/officeDocument/2006/relationships/image" Target="../media/image118.png"/><Relationship Id="rId19" Type="http://schemas.openxmlformats.org/officeDocument/2006/relationships/image" Target="../media/image127.pn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97.xml"/><Relationship Id="rId4" Type="http://schemas.openxmlformats.org/officeDocument/2006/relationships/image" Target="../media/image132.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6.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0.png"/><Relationship Id="rId1" Type="http://schemas.openxmlformats.org/officeDocument/2006/relationships/slideLayout" Target="../slideLayouts/slideLayout97.xml"/><Relationship Id="rId6"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4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0.png"/><Relationship Id="rId1" Type="http://schemas.openxmlformats.org/officeDocument/2006/relationships/slideLayout" Target="../slideLayouts/slideLayout97.xml"/><Relationship Id="rId6"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4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97.xml"/><Relationship Id="rId4" Type="http://schemas.openxmlformats.org/officeDocument/2006/relationships/image" Target="../media/image147.png"/></Relationships>
</file>

<file path=ppt/slides/_rels/slide4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97.xml"/></Relationships>
</file>

<file path=ppt/slides/_rels/slide4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97.xml"/><Relationship Id="rId6" Type="http://schemas.openxmlformats.org/officeDocument/2006/relationships/image" Target="../media/image153.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4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9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4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88FC385-E3A8-2F43-997F-64F95B4F295D}"/>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366" t="5858" r="366" b="10354"/>
          <a:stretch/>
        </p:blipFill>
        <p:spPr>
          <a:xfrm>
            <a:off x="1" y="-1"/>
            <a:ext cx="12192000" cy="6858003"/>
          </a:xfrm>
          <a:prstGeom prst="rect">
            <a:avLst/>
          </a:prstGeom>
        </p:spPr>
      </p:pic>
      <p:sp>
        <p:nvSpPr>
          <p:cNvPr id="1837" name="Shape 1837"/>
          <p:cNvSpPr/>
          <p:nvPr/>
        </p:nvSpPr>
        <p:spPr>
          <a:xfrm>
            <a:off x="-406400" y="4946031"/>
            <a:ext cx="13021734" cy="1463043"/>
          </a:xfrm>
          <a:prstGeom prst="rect">
            <a:avLst/>
          </a:prstGeom>
          <a:solidFill>
            <a:srgbClr val="221C35">
              <a:alpha val="80000"/>
            </a:srgbClr>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839" name="Shape 1839"/>
          <p:cNvSpPr/>
          <p:nvPr/>
        </p:nvSpPr>
        <p:spPr>
          <a:xfrm>
            <a:off x="0" y="5234761"/>
            <a:ext cx="12192000" cy="53552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lnSpc>
                <a:spcPct val="90000"/>
              </a:lnSpc>
              <a:defRPr sz="3200" spc="200">
                <a:solidFill>
                  <a:srgbClr val="FFFFFF"/>
                </a:solidFill>
                <a:latin typeface="+mn-lt"/>
                <a:ea typeface="+mn-ea"/>
                <a:cs typeface="+mn-cs"/>
                <a:sym typeface="Palatino"/>
              </a:defRPr>
            </a:pPr>
            <a:r>
              <a:rPr dirty="0"/>
              <a:t>THE MOTIVES</a:t>
            </a:r>
            <a:r>
              <a:rPr baseline="30000" dirty="0"/>
              <a:t>® </a:t>
            </a:r>
            <a:r>
              <a:rPr lang="zh-CN" altLang="en-US" dirty="0">
                <a:latin typeface="PMingLiU" panose="02020500000000000000" pitchFamily="18" charset="-120"/>
                <a:ea typeface="PMingLiU" panose="02020500000000000000" pitchFamily="18" charset="-120"/>
              </a:rPr>
              <a:t>事業説明</a:t>
            </a:r>
            <a:endParaRPr dirty="0">
              <a:latin typeface="PMingLiU" panose="02020500000000000000" pitchFamily="18" charset="-120"/>
              <a:ea typeface="PMingLiU" panose="02020500000000000000" pitchFamily="18" charset="-120"/>
            </a:endParaRPr>
          </a:p>
        </p:txBody>
      </p:sp>
      <p:sp>
        <p:nvSpPr>
          <p:cNvPr id="1840" name="Shape 1840"/>
          <p:cNvSpPr/>
          <p:nvPr/>
        </p:nvSpPr>
        <p:spPr>
          <a:xfrm>
            <a:off x="2824421" y="4879563"/>
            <a:ext cx="785621" cy="14376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8000">
                <a:solidFill>
                  <a:srgbClr val="FFFFFF"/>
                </a:solidFill>
                <a:latin typeface="+mn-lt"/>
                <a:ea typeface="+mn-ea"/>
                <a:cs typeface="+mn-cs"/>
                <a:sym typeface="Palatino"/>
              </a:defRPr>
            </a:lvl1pPr>
          </a:lstStyle>
          <a:p>
            <a:r>
              <a:t>[</a:t>
            </a:r>
          </a:p>
        </p:txBody>
      </p:sp>
      <p:sp>
        <p:nvSpPr>
          <p:cNvPr id="1841" name="Shape 1841"/>
          <p:cNvSpPr/>
          <p:nvPr/>
        </p:nvSpPr>
        <p:spPr>
          <a:xfrm>
            <a:off x="8859308" y="4879563"/>
            <a:ext cx="785621" cy="14376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8000">
                <a:solidFill>
                  <a:srgbClr val="FFFFFF"/>
                </a:solidFill>
                <a:latin typeface="+mn-lt"/>
                <a:ea typeface="+mn-ea"/>
                <a:cs typeface="+mn-cs"/>
                <a:sym typeface="Palatino"/>
              </a:defRPr>
            </a:lvl1pPr>
          </a:lstStyle>
          <a:p>
            <a:r>
              <a:t>]</a:t>
            </a:r>
          </a:p>
        </p:txBody>
      </p:sp>
      <p:sp>
        <p:nvSpPr>
          <p:cNvPr id="1842" name="Shape 1842"/>
          <p:cNvSpPr/>
          <p:nvPr/>
        </p:nvSpPr>
        <p:spPr>
          <a:xfrm>
            <a:off x="0" y="6486497"/>
            <a:ext cx="12192000" cy="40010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a:defRPr sz="1000">
                <a:solidFill>
                  <a:srgbClr val="FFFFFF"/>
                </a:solidFill>
                <a:latin typeface="+mn-lt"/>
                <a:ea typeface="+mn-ea"/>
                <a:cs typeface="+mn-cs"/>
                <a:sym typeface="Palatino"/>
              </a:defRPr>
            </a:lvl1pPr>
          </a:lstStyle>
          <a:p>
            <a:r>
              <a:rPr dirty="0"/>
              <a:t> </a:t>
            </a:r>
            <a:r>
              <a:rPr lang="en-US" altLang="x-none" dirty="0">
                <a:latin typeface="+mn-ea"/>
              </a:rPr>
              <a:t>©2018</a:t>
            </a:r>
            <a:r>
              <a:rPr lang="x-none" altLang="en-US">
                <a:latin typeface="+mn-ea"/>
              </a:rPr>
              <a:t>美安全球集團版權所有</a:t>
            </a:r>
            <a:endParaRPr lang="x-none" altLang="en-US" dirty="0">
              <a:latin typeface="+mn-ea"/>
            </a:endParaRPr>
          </a:p>
          <a:p>
            <a:endParaRPr dirty="0"/>
          </a:p>
        </p:txBody>
      </p:sp>
      <p:pic>
        <p:nvPicPr>
          <p:cNvPr id="10" name="Picture 9"/>
          <p:cNvPicPr>
            <a:picLocks noChangeAspect="1"/>
          </p:cNvPicPr>
          <p:nvPr/>
        </p:nvPicPr>
        <p:blipFill>
          <a:blip r:embed="rId3"/>
          <a:stretch>
            <a:fillRect/>
          </a:stretch>
        </p:blipFill>
        <p:spPr>
          <a:xfrm>
            <a:off x="4411190" y="5738558"/>
            <a:ext cx="3386554" cy="310896"/>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1" name="image4.png"/>
          <p:cNvPicPr>
            <a:picLocks noChangeAspect="1"/>
          </p:cNvPicPr>
          <p:nvPr/>
        </p:nvPicPr>
        <p:blipFill>
          <a:blip r:embed="rId2">
            <a:extLst/>
          </a:blip>
          <a:srcRect t="3073" b="10854"/>
          <a:stretch>
            <a:fillRect/>
          </a:stretch>
        </p:blipFill>
        <p:spPr>
          <a:xfrm>
            <a:off x="3046" y="-2"/>
            <a:ext cx="12188955" cy="6858003"/>
          </a:xfrm>
          <a:prstGeom prst="rect">
            <a:avLst/>
          </a:prstGeom>
          <a:ln w="12700">
            <a:miter lim="400000"/>
          </a:ln>
        </p:spPr>
      </p:pic>
      <p:sp>
        <p:nvSpPr>
          <p:cNvPr id="1912" name="Shape 1912"/>
          <p:cNvSpPr/>
          <p:nvPr/>
        </p:nvSpPr>
        <p:spPr>
          <a:xfrm>
            <a:off x="0" y="23"/>
            <a:ext cx="12192000" cy="6858001"/>
          </a:xfrm>
          <a:prstGeom prst="rect">
            <a:avLst/>
          </a:prstGeom>
          <a:gradFill>
            <a:gsLst>
              <a:gs pos="0">
                <a:srgbClr val="000000">
                  <a:alpha val="50000"/>
                </a:srgbClr>
              </a:gs>
              <a:gs pos="100000">
                <a:srgbClr val="000000"/>
              </a:gs>
            </a:gsLst>
            <a:path path="circle">
              <a:fillToRect l="37721" t="-19636" r="62278" b="119636"/>
            </a:path>
          </a:gradFill>
          <a:ln w="12700">
            <a:miter lim="400000"/>
          </a:ln>
        </p:spPr>
        <p:txBody>
          <a:bodyPr lIns="45718" tIns="45718" rIns="45718" bIns="45718" anchor="ctr"/>
          <a:lstStyle/>
          <a:p>
            <a:pPr algn="ctr" defTabSz="907554">
              <a:lnSpc>
                <a:spcPct val="90000"/>
              </a:lnSpc>
              <a:defRPr sz="4400" spc="-151">
                <a:solidFill>
                  <a:srgbClr val="FFFFFF"/>
                </a:solidFill>
                <a:latin typeface="+mn-lt"/>
                <a:ea typeface="+mn-ea"/>
                <a:cs typeface="+mn-cs"/>
                <a:sym typeface="Palatino"/>
              </a:defRPr>
            </a:pPr>
            <a:endParaRPr/>
          </a:p>
        </p:txBody>
      </p:sp>
      <p:sp>
        <p:nvSpPr>
          <p:cNvPr id="1913" name="Shape 1913"/>
          <p:cNvSpPr/>
          <p:nvPr/>
        </p:nvSpPr>
        <p:spPr>
          <a:xfrm>
            <a:off x="678965" y="688531"/>
            <a:ext cx="5415450" cy="1100672"/>
          </a:xfrm>
          <a:prstGeom prst="rect">
            <a:avLst/>
          </a:prstGeom>
          <a:solidFill>
            <a:srgbClr val="86754D">
              <a:alpha val="88627"/>
            </a:srgbClr>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914" name="Shape 1914"/>
          <p:cNvSpPr/>
          <p:nvPr/>
        </p:nvSpPr>
        <p:spPr>
          <a:xfrm>
            <a:off x="737824" y="931092"/>
            <a:ext cx="5408613" cy="61554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defTabSz="457200">
              <a:defRPr sz="3400" b="1" spc="100">
                <a:solidFill>
                  <a:srgbClr val="FFFFFF"/>
                </a:solidFill>
                <a:latin typeface="+mn-lt"/>
                <a:ea typeface="+mn-ea"/>
                <a:cs typeface="+mn-cs"/>
                <a:sym typeface="Palatino"/>
              </a:defRPr>
            </a:pPr>
            <a:r>
              <a:rPr lang="x-none" sz="3400" spc="100" dirty="0">
                <a:solidFill>
                  <a:srgbClr val="FFFFFF"/>
                </a:solidFill>
                <a:latin typeface="PMingLiU" panose="02020500000000000000" pitchFamily="18" charset="-120"/>
                <a:ea typeface="PMingLiU" panose="02020500000000000000" pitchFamily="18" charset="-120"/>
                <a:sym typeface="Palatino"/>
              </a:rPr>
              <a:t>為何選擇MOTIVES彩妝品</a:t>
            </a:r>
          </a:p>
        </p:txBody>
      </p:sp>
      <p:pic>
        <p:nvPicPr>
          <p:cNvPr id="1915" name="image5.png"/>
          <p:cNvPicPr>
            <a:picLocks noChangeAspect="1"/>
          </p:cNvPicPr>
          <p:nvPr/>
        </p:nvPicPr>
        <p:blipFill>
          <a:blip r:embed="rId3">
            <a:extLst/>
          </a:blip>
          <a:stretch>
            <a:fillRect/>
          </a:stretch>
        </p:blipFill>
        <p:spPr>
          <a:xfrm>
            <a:off x="685800" y="6293715"/>
            <a:ext cx="1283646" cy="259486"/>
          </a:xfrm>
          <a:prstGeom prst="rect">
            <a:avLst/>
          </a:prstGeom>
          <a:ln w="12700">
            <a:miter lim="400000"/>
          </a:ln>
        </p:spPr>
      </p:pic>
      <p:sp>
        <p:nvSpPr>
          <p:cNvPr id="1916" name="Shape 1916"/>
          <p:cNvSpPr/>
          <p:nvPr/>
        </p:nvSpPr>
        <p:spPr>
          <a:xfrm>
            <a:off x="555988" y="2232169"/>
            <a:ext cx="11180899" cy="343170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147637" lvl="0" indent="-147637" defTabSz="524255">
              <a:spcBef>
                <a:spcPts val="500"/>
              </a:spcBef>
              <a:buClr>
                <a:srgbClr val="191227"/>
              </a:buClr>
              <a:buSzPct val="100000"/>
              <a:buFont typeface="Arial"/>
              <a:buChar char="•"/>
              <a:defRPr sz="2200" b="1">
                <a:solidFill>
                  <a:srgbClr val="FFFFFF"/>
                </a:solidFill>
                <a:latin typeface="+mn-lt"/>
                <a:ea typeface="+mn-ea"/>
                <a:cs typeface="+mn-cs"/>
                <a:sym typeface="Palatino"/>
              </a:defRPr>
            </a:pPr>
            <a:r>
              <a:rPr lang="zh-TW" altLang="en-US" sz="2400" dirty="0">
                <a:solidFill>
                  <a:srgbClr val="FFFFFF"/>
                </a:solidFill>
                <a:latin typeface="PMingLiU" panose="02020500000000000000" pitchFamily="18" charset="-120"/>
                <a:ea typeface="PMingLiU" panose="02020500000000000000" pitchFamily="18" charset="-120"/>
                <a:sym typeface="Palatino"/>
              </a:rPr>
              <a:t>最頂級的彩妝系列產品 </a:t>
            </a:r>
          </a:p>
          <a:p>
            <a:pPr marL="147637" lvl="0" indent="-147637" defTabSz="524255">
              <a:spcBef>
                <a:spcPts val="500"/>
              </a:spcBef>
              <a:buClr>
                <a:srgbClr val="191227"/>
              </a:buClr>
              <a:buSzPct val="100000"/>
              <a:buFont typeface="Arial"/>
              <a:buChar char="•"/>
              <a:defRPr sz="2200" b="1">
                <a:solidFill>
                  <a:srgbClr val="FFFFFF"/>
                </a:solidFill>
                <a:latin typeface="+mn-lt"/>
                <a:ea typeface="+mn-ea"/>
                <a:cs typeface="+mn-cs"/>
                <a:sym typeface="Palatino"/>
              </a:defRPr>
            </a:pPr>
            <a:endParaRPr lang="zh-TW" altLang="en-US" sz="2400" dirty="0">
              <a:solidFill>
                <a:srgbClr val="FFFFFF"/>
              </a:solidFill>
              <a:latin typeface="PMingLiU" panose="02020500000000000000" pitchFamily="18" charset="-120"/>
              <a:ea typeface="PMingLiU" panose="02020500000000000000" pitchFamily="18" charset="-120"/>
              <a:sym typeface="Palatino"/>
            </a:endParaRPr>
          </a:p>
          <a:p>
            <a:pPr marL="147637" lvl="0" indent="-147637" defTabSz="524255">
              <a:spcBef>
                <a:spcPts val="500"/>
              </a:spcBef>
              <a:buClr>
                <a:srgbClr val="191227"/>
              </a:buClr>
              <a:buSzPct val="100000"/>
              <a:buFont typeface="Arial"/>
              <a:buChar char="•"/>
              <a:defRPr sz="2200" b="1">
                <a:solidFill>
                  <a:srgbClr val="FFFFFF"/>
                </a:solidFill>
                <a:latin typeface="+mn-lt"/>
                <a:ea typeface="+mn-ea"/>
                <a:cs typeface="+mn-cs"/>
                <a:sym typeface="Palatino"/>
              </a:defRPr>
            </a:pPr>
            <a:r>
              <a:rPr lang="zh-TW" altLang="en-US" sz="2400" dirty="0">
                <a:solidFill>
                  <a:srgbClr val="FFFFFF"/>
                </a:solidFill>
                <a:latin typeface="PMingLiU" panose="02020500000000000000" pitchFamily="18" charset="-120"/>
                <a:ea typeface="PMingLiU" panose="02020500000000000000" pitchFamily="18" charset="-120"/>
                <a:sym typeface="Palatino"/>
              </a:rPr>
              <a:t>為您省下時間與金錢－我們只提供您最好的選擇，從十多家製造廠商中細心挑選，給您合理的價格 </a:t>
            </a:r>
          </a:p>
          <a:p>
            <a:pPr marL="147637" lvl="0" indent="-147637" defTabSz="524255">
              <a:spcBef>
                <a:spcPts val="500"/>
              </a:spcBef>
              <a:buClr>
                <a:srgbClr val="191227"/>
              </a:buClr>
              <a:buSzPct val="100000"/>
              <a:buFont typeface="Arial"/>
              <a:buChar char="•"/>
              <a:defRPr sz="2200" b="1">
                <a:solidFill>
                  <a:srgbClr val="FFFFFF"/>
                </a:solidFill>
                <a:latin typeface="+mn-lt"/>
                <a:ea typeface="+mn-ea"/>
                <a:cs typeface="+mn-cs"/>
                <a:sym typeface="Palatino"/>
              </a:defRPr>
            </a:pPr>
            <a:endParaRPr lang="zh-TW" altLang="en-US" sz="2400" dirty="0">
              <a:solidFill>
                <a:srgbClr val="FFFFFF"/>
              </a:solidFill>
              <a:latin typeface="PMingLiU" panose="02020500000000000000" pitchFamily="18" charset="-120"/>
              <a:ea typeface="PMingLiU" panose="02020500000000000000" pitchFamily="18" charset="-120"/>
              <a:sym typeface="Palatino"/>
            </a:endParaRPr>
          </a:p>
          <a:p>
            <a:pPr marL="147637" lvl="0" indent="-147637" defTabSz="524255">
              <a:spcBef>
                <a:spcPts val="500"/>
              </a:spcBef>
              <a:buClr>
                <a:srgbClr val="191227"/>
              </a:buClr>
              <a:buSzPct val="100000"/>
              <a:buFont typeface="Arial"/>
              <a:buChar char="•"/>
              <a:defRPr sz="2200" b="1">
                <a:solidFill>
                  <a:srgbClr val="FFFFFF"/>
                </a:solidFill>
                <a:latin typeface="+mn-lt"/>
                <a:ea typeface="+mn-ea"/>
                <a:cs typeface="+mn-cs"/>
                <a:sym typeface="Palatino"/>
              </a:defRPr>
            </a:pPr>
            <a:r>
              <a:rPr lang="zh-TW" altLang="en-US" sz="2400" dirty="0">
                <a:solidFill>
                  <a:srgbClr val="FFFFFF"/>
                </a:solidFill>
                <a:latin typeface="PMingLiU" panose="02020500000000000000" pitchFamily="18" charset="-120"/>
                <a:ea typeface="PMingLiU" panose="02020500000000000000" pitchFamily="18" charset="-120"/>
                <a:sym typeface="Palatino"/>
              </a:rPr>
              <a:t>永久的個人服務 </a:t>
            </a:r>
          </a:p>
          <a:p>
            <a:pPr marL="147637" lvl="0" indent="-147637" defTabSz="524255">
              <a:spcBef>
                <a:spcPts val="500"/>
              </a:spcBef>
              <a:buClr>
                <a:srgbClr val="191227"/>
              </a:buClr>
              <a:buSzPct val="100000"/>
              <a:buFont typeface="Arial"/>
              <a:buChar char="•"/>
              <a:defRPr sz="2200" b="1">
                <a:solidFill>
                  <a:srgbClr val="FFFFFF"/>
                </a:solidFill>
                <a:latin typeface="+mn-lt"/>
                <a:ea typeface="+mn-ea"/>
                <a:cs typeface="+mn-cs"/>
                <a:sym typeface="Palatino"/>
              </a:defRPr>
            </a:pPr>
            <a:endParaRPr lang="zh-TW" altLang="en-US" sz="2400" dirty="0">
              <a:solidFill>
                <a:srgbClr val="FFFFFF"/>
              </a:solidFill>
              <a:latin typeface="PMingLiU" panose="02020500000000000000" pitchFamily="18" charset="-120"/>
              <a:ea typeface="PMingLiU" panose="02020500000000000000" pitchFamily="18" charset="-120"/>
              <a:sym typeface="Palatino"/>
            </a:endParaRPr>
          </a:p>
          <a:p>
            <a:pPr marL="147637" lvl="0" indent="-147637" defTabSz="524255">
              <a:spcBef>
                <a:spcPts val="500"/>
              </a:spcBef>
              <a:buClr>
                <a:srgbClr val="191227"/>
              </a:buClr>
              <a:buSzPct val="100000"/>
              <a:buFont typeface="Arial"/>
              <a:buChar char="•"/>
              <a:defRPr sz="2200" b="1">
                <a:solidFill>
                  <a:srgbClr val="FFFFFF"/>
                </a:solidFill>
                <a:latin typeface="+mn-lt"/>
                <a:ea typeface="+mn-ea"/>
                <a:cs typeface="+mn-cs"/>
                <a:sym typeface="Palatino"/>
              </a:defRPr>
            </a:pPr>
            <a:r>
              <a:rPr lang="zh-TW" altLang="en-US" sz="2400" dirty="0">
                <a:solidFill>
                  <a:srgbClr val="FFFFFF"/>
                </a:solidFill>
                <a:latin typeface="PMingLiU" panose="02020500000000000000" pitchFamily="18" charset="-120"/>
                <a:ea typeface="PMingLiU" panose="02020500000000000000" pitchFamily="18" charset="-120"/>
                <a:sym typeface="Palatino"/>
              </a:rPr>
              <a:t>搭配相關產業，可接觸到其他高端的獨家產品 </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8" name="Shape 1918"/>
          <p:cNvSpPr/>
          <p:nvPr/>
        </p:nvSpPr>
        <p:spPr>
          <a:xfrm>
            <a:off x="674686" y="687574"/>
            <a:ext cx="10815641" cy="1079501"/>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919" name="Shape 1919"/>
          <p:cNvSpPr/>
          <p:nvPr/>
        </p:nvSpPr>
        <p:spPr>
          <a:xfrm>
            <a:off x="1047750" y="937228"/>
            <a:ext cx="10023056" cy="110799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tabLst>
                <a:tab pos="101600" algn="l"/>
              </a:tabLst>
              <a:defRPr sz="3300" b="1" cap="all" spc="97">
                <a:solidFill>
                  <a:srgbClr val="FFFFFF"/>
                </a:solidFill>
                <a:latin typeface="+mn-lt"/>
                <a:ea typeface="+mn-ea"/>
                <a:cs typeface="+mn-cs"/>
                <a:sym typeface="Palatino"/>
              </a:defRPr>
            </a:pPr>
            <a:r>
              <a:rPr lang="x-none" sz="3300" cap="all" spc="97" dirty="0">
                <a:solidFill>
                  <a:srgbClr val="FFFFFF"/>
                </a:solidFill>
                <a:latin typeface="+mn-ea"/>
                <a:ea typeface="+mn-ea"/>
                <a:sym typeface="Palatino"/>
              </a:rPr>
              <a:t>Motives</a:t>
            </a:r>
            <a:r>
              <a:rPr lang="x-none" sz="3300" cap="all" spc="97" baseline="30000" dirty="0">
                <a:solidFill>
                  <a:srgbClr val="FFFFFF"/>
                </a:solidFill>
                <a:latin typeface="+mn-ea"/>
                <a:ea typeface="+mn-ea"/>
                <a:sym typeface="Palatino"/>
              </a:rPr>
              <a:t>®</a:t>
            </a:r>
            <a:r>
              <a:rPr lang="x-none" sz="3300" cap="all" spc="97" dirty="0">
                <a:solidFill>
                  <a:srgbClr val="FFFFFF"/>
                </a:solidFill>
                <a:latin typeface="PMingLiU" panose="02020500000000000000" pitchFamily="18" charset="-120"/>
                <a:ea typeface="PMingLiU" panose="02020500000000000000" pitchFamily="18" charset="-120"/>
                <a:sym typeface="Palatino"/>
              </a:rPr>
              <a:t>彩妝為您打開事業大門</a:t>
            </a:r>
            <a:r>
              <a:rPr lang="x-none" sz="3300" cap="all" spc="97" dirty="0">
                <a:solidFill>
                  <a:srgbClr val="FFFFFF"/>
                </a:solidFill>
                <a:latin typeface="微軟正黑體" panose="020B0604030504040204" pitchFamily="34" charset="-120"/>
                <a:ea typeface="微軟正黑體" panose="020B0604030504040204" pitchFamily="34" charset="-120"/>
                <a:sym typeface="Palatino"/>
              </a:rPr>
              <a:t> </a:t>
            </a:r>
          </a:p>
          <a:p>
            <a:pPr algn="ctr">
              <a:tabLst>
                <a:tab pos="101600" algn="l"/>
              </a:tabLst>
              <a:defRPr sz="3300" b="1" cap="all" spc="97">
                <a:solidFill>
                  <a:srgbClr val="FFFFFF"/>
                </a:solidFill>
                <a:latin typeface="+mn-lt"/>
                <a:ea typeface="+mn-ea"/>
                <a:cs typeface="+mn-cs"/>
                <a:sym typeface="Palatino"/>
              </a:defRPr>
            </a:pPr>
            <a:r>
              <a:rPr dirty="0"/>
              <a:t> </a:t>
            </a:r>
          </a:p>
        </p:txBody>
      </p:sp>
      <p:sp>
        <p:nvSpPr>
          <p:cNvPr id="1920" name="Shape 1920"/>
          <p:cNvSpPr/>
          <p:nvPr/>
        </p:nvSpPr>
        <p:spPr>
          <a:xfrm>
            <a:off x="653527" y="1879783"/>
            <a:ext cx="10857960" cy="16466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spcBef>
                <a:spcPts val="1200"/>
              </a:spcBef>
              <a:defRPr sz="2700">
                <a:latin typeface="+mn-lt"/>
                <a:ea typeface="+mn-ea"/>
                <a:cs typeface="+mn-cs"/>
                <a:sym typeface="Palatino"/>
              </a:defRPr>
            </a:pPr>
            <a:r>
              <a:rPr lang="zh-TW" altLang="en-US" sz="2700" dirty="0">
                <a:latin typeface="PMingLiU" panose="02020500000000000000" pitchFamily="18" charset="-120"/>
                <a:ea typeface="PMingLiU" panose="02020500000000000000" pitchFamily="18" charset="-120"/>
                <a:sym typeface="Palatino"/>
              </a:rPr>
              <a:t>大家都會買彩妝品，我們的目標就是改變顧客的購買地點以及購買對象 </a:t>
            </a:r>
          </a:p>
          <a:p>
            <a:pPr>
              <a:spcBef>
                <a:spcPts val="1200"/>
              </a:spcBef>
              <a:defRPr sz="300">
                <a:latin typeface="+mn-lt"/>
                <a:ea typeface="+mn-ea"/>
                <a:cs typeface="+mn-cs"/>
                <a:sym typeface="Palatino"/>
              </a:defRPr>
            </a:pPr>
            <a:endParaRPr lang="zh-TW" altLang="en-US" sz="2700" dirty="0">
              <a:latin typeface="PMingLiU" panose="02020500000000000000" pitchFamily="18" charset="-120"/>
              <a:ea typeface="PMingLiU" panose="02020500000000000000" pitchFamily="18" charset="-120"/>
              <a:cs typeface="Bodoni SvtyTwo ITC TT-Bold"/>
              <a:sym typeface="Bodoni SvtyTwo ITC TT-Bold"/>
            </a:endParaRPr>
          </a:p>
          <a:p>
            <a:pPr>
              <a:spcBef>
                <a:spcPts val="1200"/>
              </a:spcBef>
              <a:defRPr sz="2700">
                <a:latin typeface="+mn-lt"/>
                <a:ea typeface="+mn-ea"/>
                <a:cs typeface="+mn-cs"/>
                <a:sym typeface="Palatino"/>
              </a:defRPr>
            </a:pPr>
            <a:r>
              <a:rPr lang="zh-TW" altLang="en-US" sz="2700" dirty="0">
                <a:latin typeface="PMingLiU" panose="02020500000000000000" pitchFamily="18" charset="-120"/>
                <a:ea typeface="PMingLiU" panose="02020500000000000000" pitchFamily="18" charset="-120"/>
                <a:sym typeface="Palatino"/>
              </a:rPr>
              <a:t>與眾不同之處：</a:t>
            </a:r>
          </a:p>
        </p:txBody>
      </p:sp>
      <p:sp>
        <p:nvSpPr>
          <p:cNvPr id="1921" name="Shape 1921"/>
          <p:cNvSpPr/>
          <p:nvPr/>
        </p:nvSpPr>
        <p:spPr>
          <a:xfrm>
            <a:off x="5873078" y="3065861"/>
            <a:ext cx="6096004" cy="2708428"/>
          </a:xfrm>
          <a:prstGeom prst="rect">
            <a:avLst/>
          </a:prstGeom>
          <a:ln w="12700">
            <a:miter lim="400000"/>
          </a:ln>
          <a:extLst>
            <a:ext uri="{C572A759-6A51-4108-AA02-DFA0A04FC94B}">
              <ma14:wrappingTextBoxFlag xmlns:ma14="http://schemas.microsoft.com/office/mac/drawingml/2011/main" xmlns="" val="1"/>
            </a:ext>
          </a:extLst>
        </p:spPr>
        <p:txBody>
          <a:bodyPr lIns="60957" tIns="60957" rIns="60957" bIns="60957">
            <a:spAutoFit/>
          </a:bodyPr>
          <a:lstStyle/>
          <a:p>
            <a:pPr marL="317500" indent="-317500" defTabSz="609600">
              <a:buClr>
                <a:srgbClr val="000000"/>
              </a:buClr>
              <a:buSzPct val="100000"/>
              <a:buFont typeface="Arial"/>
              <a:buChar char="•"/>
              <a:defRPr sz="2400">
                <a:latin typeface="+mn-lt"/>
                <a:ea typeface="+mn-ea"/>
                <a:cs typeface="+mn-cs"/>
                <a:sym typeface="Palatino"/>
              </a:defRPr>
            </a:pPr>
            <a:r>
              <a:rPr lang="x-none" sz="2400" dirty="0">
                <a:latin typeface="PMingLiU" panose="02020500000000000000" pitchFamily="18" charset="-120"/>
                <a:ea typeface="PMingLiU" panose="02020500000000000000" pitchFamily="18" charset="-120"/>
                <a:sym typeface="Palatino"/>
              </a:rPr>
              <a:t>負擔得起的高端名牌  </a:t>
            </a:r>
          </a:p>
          <a:p>
            <a:pPr marL="317500" indent="-317500" defTabSz="609600">
              <a:buClr>
                <a:srgbClr val="000000"/>
              </a:buClr>
              <a:buSzPct val="100000"/>
              <a:buFont typeface="Arial"/>
              <a:buChar char="•"/>
              <a:defRPr sz="2400">
                <a:latin typeface="+mn-lt"/>
                <a:ea typeface="+mn-ea"/>
                <a:cs typeface="+mn-cs"/>
                <a:sym typeface="Palatino"/>
              </a:defRPr>
            </a:pPr>
            <a:r>
              <a:rPr lang="x-none" sz="2400" dirty="0">
                <a:latin typeface="PMingLiU" panose="02020500000000000000" pitchFamily="18" charset="-120"/>
                <a:ea typeface="PMingLiU" panose="02020500000000000000" pitchFamily="18" charset="-120"/>
                <a:sym typeface="Palatino"/>
              </a:rPr>
              <a:t>適合各種年齡、膚色及膚質 </a:t>
            </a:r>
          </a:p>
          <a:p>
            <a:pPr marL="317500" indent="-317500" defTabSz="609600">
              <a:buClr>
                <a:srgbClr val="000000"/>
              </a:buClr>
              <a:buSzPct val="100000"/>
              <a:buFont typeface="Arial"/>
              <a:buChar char="•"/>
              <a:defRPr sz="2400">
                <a:latin typeface="+mn-lt"/>
                <a:ea typeface="+mn-ea"/>
                <a:cs typeface="+mn-cs"/>
                <a:sym typeface="Palatino"/>
              </a:defRPr>
            </a:pPr>
            <a:r>
              <a:rPr lang="x-none" sz="2400" dirty="0">
                <a:latin typeface="PMingLiU" panose="02020500000000000000" pitchFamily="18" charset="-120"/>
                <a:ea typeface="PMingLiU" panose="02020500000000000000" pitchFamily="18" charset="-120"/>
                <a:sym typeface="Palatino"/>
              </a:rPr>
              <a:t>適合各種場合 </a:t>
            </a:r>
          </a:p>
          <a:p>
            <a:pPr marL="317500" indent="-317500" defTabSz="609600">
              <a:buClr>
                <a:srgbClr val="000000"/>
              </a:buClr>
              <a:buSzPct val="100000"/>
              <a:buFont typeface="Arial"/>
              <a:buChar char="•"/>
              <a:defRPr sz="2400">
                <a:latin typeface="+mn-lt"/>
                <a:ea typeface="+mn-ea"/>
                <a:cs typeface="+mn-cs"/>
                <a:sym typeface="Palatino"/>
              </a:defRPr>
            </a:pPr>
            <a:r>
              <a:rPr lang="x-none" sz="2400" dirty="0">
                <a:latin typeface="PMingLiU" panose="02020500000000000000" pitchFamily="18" charset="-120"/>
                <a:ea typeface="PMingLiU" panose="02020500000000000000" pitchFamily="18" charset="-120"/>
                <a:sym typeface="Palatino"/>
              </a:rPr>
              <a:t>彩妝品的色彩豐富飽和，無論是拍照或走秀都能增色</a:t>
            </a:r>
          </a:p>
          <a:p>
            <a:pPr marL="317500" indent="-317500" defTabSz="609600">
              <a:buClr>
                <a:srgbClr val="000000"/>
              </a:buClr>
              <a:buSzPct val="100000"/>
              <a:buFont typeface="Arial"/>
              <a:buChar char="•"/>
              <a:defRPr sz="2400">
                <a:latin typeface="+mn-lt"/>
                <a:ea typeface="+mn-ea"/>
                <a:cs typeface="+mn-cs"/>
                <a:sym typeface="Palatino"/>
              </a:defRPr>
            </a:pPr>
            <a:r>
              <a:rPr lang="x-none" sz="2400" dirty="0">
                <a:latin typeface="PMingLiU" panose="02020500000000000000" pitchFamily="18" charset="-120"/>
                <a:ea typeface="PMingLiU" panose="02020500000000000000" pitchFamily="18" charset="-120"/>
                <a:sym typeface="Palatino"/>
              </a:rPr>
              <a:t>專利配方</a:t>
            </a:r>
          </a:p>
          <a:p>
            <a:pPr marL="317500" indent="-317500" defTabSz="609600">
              <a:buClr>
                <a:srgbClr val="000000"/>
              </a:buClr>
              <a:buSzPct val="100000"/>
              <a:buFont typeface="Arial"/>
              <a:buChar char="•"/>
              <a:defRPr sz="2400">
                <a:latin typeface="+mn-lt"/>
                <a:ea typeface="+mn-ea"/>
                <a:cs typeface="+mn-cs"/>
                <a:sym typeface="Palatino"/>
              </a:defRPr>
            </a:pPr>
            <a:r>
              <a:rPr lang="x-none" sz="2400" dirty="0">
                <a:latin typeface="PMingLiU" panose="02020500000000000000" pitchFamily="18" charset="-120"/>
                <a:ea typeface="PMingLiU" panose="02020500000000000000" pitchFamily="18" charset="-120"/>
                <a:sym typeface="Palatino"/>
              </a:rPr>
              <a:t>產品不經動物實驗/以免於殘酷方式製造 </a:t>
            </a:r>
          </a:p>
        </p:txBody>
      </p:sp>
      <p:pic>
        <p:nvPicPr>
          <p:cNvPr id="1922" name="image15.png" descr="DSC_3513.png"/>
          <p:cNvPicPr>
            <a:picLocks noChangeAspect="1"/>
          </p:cNvPicPr>
          <p:nvPr/>
        </p:nvPicPr>
        <p:blipFill>
          <a:blip r:embed="rId2">
            <a:extLst/>
          </a:blip>
          <a:srcRect l="14233" t="11138" r="13801" b="29883"/>
          <a:stretch>
            <a:fillRect/>
          </a:stretch>
        </p:blipFill>
        <p:spPr>
          <a:xfrm>
            <a:off x="653527" y="3681424"/>
            <a:ext cx="5113177" cy="279518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0" name="Shape 1930"/>
          <p:cNvSpPr/>
          <p:nvPr/>
        </p:nvSpPr>
        <p:spPr>
          <a:xfrm>
            <a:off x="658961" y="1797155"/>
            <a:ext cx="5591090" cy="358559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spcBef>
                <a:spcPts val="1200"/>
              </a:spcBef>
              <a:buSzPct val="100000"/>
              <a:defRPr sz="2300">
                <a:latin typeface="+mn-lt"/>
                <a:ea typeface="+mn-ea"/>
                <a:cs typeface="+mn-cs"/>
                <a:sym typeface="Palatino"/>
              </a:defRPr>
            </a:pPr>
            <a:r>
              <a:rPr lang="x-none" sz="2300" dirty="0">
                <a:latin typeface="PMingLiU" panose="02020500000000000000" pitchFamily="18" charset="-120"/>
                <a:ea typeface="PMingLiU" panose="02020500000000000000" pitchFamily="18" charset="-120"/>
                <a:sym typeface="Palatino"/>
              </a:rPr>
              <a:t>身為一間大公司「美安公司」旗下的一個部門，不僅在財務方面有堅強而穩定的助力，還擁有超過25年的堅固成長基礎</a:t>
            </a:r>
            <a:r>
              <a:rPr lang="en-US" sz="2300" dirty="0">
                <a:latin typeface="PMingLiU" panose="02020500000000000000" pitchFamily="18" charset="-120"/>
                <a:ea typeface="PMingLiU" panose="02020500000000000000" pitchFamily="18" charset="-120"/>
                <a:sym typeface="Palatino"/>
              </a:rPr>
              <a:t/>
            </a:r>
            <a:br>
              <a:rPr lang="en-US" sz="2300" dirty="0">
                <a:latin typeface="PMingLiU" panose="02020500000000000000" pitchFamily="18" charset="-120"/>
                <a:ea typeface="PMingLiU" panose="02020500000000000000" pitchFamily="18" charset="-120"/>
                <a:sym typeface="Palatino"/>
              </a:rPr>
            </a:br>
            <a:endParaRPr lang="en-US" sz="2300" dirty="0">
              <a:latin typeface="PMingLiU" panose="02020500000000000000" pitchFamily="18" charset="-120"/>
              <a:ea typeface="PMingLiU" panose="02020500000000000000" pitchFamily="18" charset="-120"/>
              <a:sym typeface="Palatino"/>
            </a:endParaRPr>
          </a:p>
          <a:p>
            <a:pPr>
              <a:spcBef>
                <a:spcPts val="1200"/>
              </a:spcBef>
              <a:buSzPct val="100000"/>
              <a:defRPr sz="2300">
                <a:latin typeface="+mn-lt"/>
                <a:ea typeface="+mn-ea"/>
                <a:cs typeface="+mn-cs"/>
                <a:sym typeface="Palatino"/>
              </a:defRPr>
            </a:pPr>
            <a:r>
              <a:rPr lang="x-none" sz="2300" dirty="0">
                <a:latin typeface="PMingLiU" panose="02020500000000000000" pitchFamily="18" charset="-120"/>
                <a:ea typeface="PMingLiU" panose="02020500000000000000" pitchFamily="18" charset="-120"/>
                <a:sym typeface="Palatino"/>
              </a:rPr>
              <a:t>有能力善加運用數十億美元商機的產業，提供您的顧客（以及您自己）以更有競爭力的價格購買更好的產品</a:t>
            </a:r>
            <a:r>
              <a:rPr lang="en-US" sz="2300" dirty="0">
                <a:latin typeface="PMingLiU" panose="02020500000000000000" pitchFamily="18" charset="-120"/>
                <a:ea typeface="PMingLiU" panose="02020500000000000000" pitchFamily="18" charset="-120"/>
                <a:sym typeface="Palatino"/>
              </a:rPr>
              <a:t/>
            </a:r>
            <a:br>
              <a:rPr lang="en-US" sz="2300" dirty="0">
                <a:latin typeface="PMingLiU" panose="02020500000000000000" pitchFamily="18" charset="-120"/>
                <a:ea typeface="PMingLiU" panose="02020500000000000000" pitchFamily="18" charset="-120"/>
                <a:sym typeface="Palatino"/>
              </a:rPr>
            </a:br>
            <a:endParaRPr lang="en-US" sz="2300" dirty="0">
              <a:latin typeface="PMingLiU" panose="02020500000000000000" pitchFamily="18" charset="-120"/>
              <a:ea typeface="PMingLiU" panose="02020500000000000000" pitchFamily="18" charset="-120"/>
              <a:sym typeface="Palatino"/>
            </a:endParaRPr>
          </a:p>
          <a:p>
            <a:pPr>
              <a:spcBef>
                <a:spcPts val="1200"/>
              </a:spcBef>
              <a:buSzPct val="100000"/>
              <a:defRPr sz="2300">
                <a:latin typeface="+mn-lt"/>
                <a:ea typeface="+mn-ea"/>
                <a:cs typeface="+mn-cs"/>
                <a:sym typeface="Palatino"/>
              </a:defRPr>
            </a:pPr>
            <a:r>
              <a:rPr lang="x-none" sz="2300" dirty="0">
                <a:latin typeface="PMingLiU" panose="02020500000000000000" pitchFamily="18" charset="-120"/>
                <a:ea typeface="PMingLiU" panose="02020500000000000000" pitchFamily="18" charset="-120"/>
                <a:sym typeface="Palatino"/>
              </a:rPr>
              <a:t>遍布世界各地的訓練課程與支援</a:t>
            </a:r>
          </a:p>
        </p:txBody>
      </p:sp>
      <p:sp>
        <p:nvSpPr>
          <p:cNvPr id="1931" name="Shape 1931"/>
          <p:cNvSpPr/>
          <p:nvPr/>
        </p:nvSpPr>
        <p:spPr>
          <a:xfrm>
            <a:off x="682382" y="307531"/>
            <a:ext cx="5544248" cy="1100672"/>
          </a:xfrm>
          <a:prstGeom prst="rect">
            <a:avLst/>
          </a:prstGeom>
          <a:solidFill>
            <a:srgbClr val="86754D">
              <a:alpha val="88627"/>
            </a:srgbClr>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932" name="Shape 1932"/>
          <p:cNvSpPr/>
          <p:nvPr/>
        </p:nvSpPr>
        <p:spPr>
          <a:xfrm>
            <a:off x="685799" y="551796"/>
            <a:ext cx="5540831" cy="61554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defTabSz="457200">
              <a:defRPr sz="3400" b="1" spc="100">
                <a:solidFill>
                  <a:srgbClr val="FFFFFF"/>
                </a:solidFill>
                <a:latin typeface="+mn-lt"/>
                <a:ea typeface="+mn-ea"/>
                <a:cs typeface="+mn-cs"/>
                <a:sym typeface="Palatino"/>
              </a:defRPr>
            </a:lvl1pPr>
          </a:lstStyle>
          <a:p>
            <a:r>
              <a:rPr lang="zh-CN" altLang="en-US" b="0" dirty="0">
                <a:latin typeface="PMingLiU" panose="02020500000000000000" pitchFamily="18" charset="-120"/>
                <a:ea typeface="PMingLiU" panose="02020500000000000000" pitchFamily="18" charset="-120"/>
              </a:rPr>
              <a:t>為何選擇</a:t>
            </a:r>
            <a:r>
              <a:rPr b="0" dirty="0">
                <a:latin typeface="PMingLiU" panose="02020500000000000000" pitchFamily="18" charset="-120"/>
                <a:ea typeface="PMingLiU" panose="02020500000000000000" pitchFamily="18" charset="-120"/>
              </a:rPr>
              <a:t> </a:t>
            </a:r>
            <a:r>
              <a:rPr dirty="0"/>
              <a:t>MOTIVES</a:t>
            </a:r>
            <a:r>
              <a:rPr lang="en-US" baseline="30000" dirty="0"/>
              <a:t>®</a:t>
            </a:r>
            <a:endParaRPr baseline="30000" dirty="0"/>
          </a:p>
        </p:txBody>
      </p:sp>
      <p:pic>
        <p:nvPicPr>
          <p:cNvPr id="1933" name="image5.png"/>
          <p:cNvPicPr>
            <a:picLocks noChangeAspect="1"/>
          </p:cNvPicPr>
          <p:nvPr/>
        </p:nvPicPr>
        <p:blipFill>
          <a:blip r:embed="rId2">
            <a:extLst/>
          </a:blip>
          <a:stretch>
            <a:fillRect/>
          </a:stretch>
        </p:blipFill>
        <p:spPr>
          <a:xfrm>
            <a:off x="685800" y="6293715"/>
            <a:ext cx="1283646" cy="259486"/>
          </a:xfrm>
          <a:prstGeom prst="rect">
            <a:avLst/>
          </a:prstGeom>
          <a:ln w="12700">
            <a:miter lim="400000"/>
          </a:ln>
        </p:spPr>
      </p:pic>
      <p:pic>
        <p:nvPicPr>
          <p:cNvPr id="7" name="Picture 6">
            <a:extLst>
              <a:ext uri="{FF2B5EF4-FFF2-40B4-BE49-F238E27FC236}">
                <a16:creationId xmlns:a16="http://schemas.microsoft.com/office/drawing/2014/main" xmlns="" id="{8BE7DD01-CF82-1540-859A-13CC478C3718}"/>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27297" r="12334"/>
          <a:stretch/>
        </p:blipFill>
        <p:spPr>
          <a:xfrm>
            <a:off x="6671732" y="0"/>
            <a:ext cx="552026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 name="image17.png"/>
          <p:cNvPicPr>
            <a:picLocks noChangeAspect="1"/>
          </p:cNvPicPr>
          <p:nvPr/>
        </p:nvPicPr>
        <p:blipFill>
          <a:blip r:embed="rId2">
            <a:extLst/>
          </a:blip>
          <a:srcRect r="11621" b="17416"/>
          <a:stretch>
            <a:fillRect/>
          </a:stretch>
        </p:blipFill>
        <p:spPr>
          <a:xfrm>
            <a:off x="-229814" y="-20450"/>
            <a:ext cx="12421815" cy="6878450"/>
          </a:xfrm>
          <a:prstGeom prst="rect">
            <a:avLst/>
          </a:prstGeom>
          <a:ln w="12700">
            <a:miter lim="400000"/>
          </a:ln>
        </p:spPr>
      </p:pic>
      <p:sp>
        <p:nvSpPr>
          <p:cNvPr id="1936" name="Shape 1936"/>
          <p:cNvSpPr/>
          <p:nvPr/>
        </p:nvSpPr>
        <p:spPr>
          <a:xfrm>
            <a:off x="674686" y="687574"/>
            <a:ext cx="10815641" cy="1079501"/>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937" name="Shape 1937"/>
          <p:cNvSpPr/>
          <p:nvPr/>
        </p:nvSpPr>
        <p:spPr>
          <a:xfrm>
            <a:off x="674687" y="919551"/>
            <a:ext cx="10815640" cy="60016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tabLst>
                <a:tab pos="101600" algn="l"/>
              </a:tabLst>
              <a:defRPr sz="3300" b="1" cap="all" spc="97">
                <a:solidFill>
                  <a:srgbClr val="FFFFFF"/>
                </a:solidFill>
                <a:latin typeface="+mn-lt"/>
                <a:ea typeface="+mn-ea"/>
                <a:cs typeface="+mn-cs"/>
                <a:sym typeface="Palatino"/>
              </a:defRPr>
            </a:pPr>
            <a:r>
              <a:rPr dirty="0"/>
              <a:t>MOTIVES</a:t>
            </a:r>
            <a:r>
              <a:rPr baseline="30000" dirty="0"/>
              <a:t>®</a:t>
            </a:r>
            <a:r>
              <a:rPr dirty="0"/>
              <a:t> </a:t>
            </a:r>
            <a:r>
              <a:rPr lang="zh-TW" altLang="en-US" dirty="0">
                <a:latin typeface="PMingLiU" panose="02020500000000000000" pitchFamily="18" charset="-120"/>
                <a:ea typeface="PMingLiU" panose="02020500000000000000" pitchFamily="18" charset="-120"/>
              </a:rPr>
              <a:t>獨特的商業模式</a:t>
            </a:r>
            <a:endParaRPr dirty="0">
              <a:latin typeface="PMingLiU" panose="02020500000000000000" pitchFamily="18" charset="-120"/>
              <a:ea typeface="PMingLiU" panose="02020500000000000000" pitchFamily="18" charset="-120"/>
            </a:endParaRPr>
          </a:p>
        </p:txBody>
      </p:sp>
      <p:sp>
        <p:nvSpPr>
          <p:cNvPr id="1938" name="Shape 1938"/>
          <p:cNvSpPr/>
          <p:nvPr/>
        </p:nvSpPr>
        <p:spPr>
          <a:xfrm>
            <a:off x="674686" y="1784154"/>
            <a:ext cx="5628003" cy="495519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defTabSz="609600">
              <a:spcBef>
                <a:spcPts val="600"/>
              </a:spcBef>
              <a:buClr>
                <a:srgbClr val="FFFFFF"/>
              </a:buClr>
              <a:buSzPct val="100000"/>
              <a:defRPr sz="2400">
                <a:solidFill>
                  <a:srgbClr val="FFFFFF"/>
                </a:solidFill>
                <a:latin typeface="+mn-lt"/>
                <a:ea typeface="+mn-ea"/>
                <a:cs typeface="+mn-cs"/>
                <a:sym typeface="Palatino"/>
              </a:defRPr>
            </a:pPr>
            <a:r>
              <a:rPr lang="zh-TW" altLang="en-US" sz="2200" dirty="0">
                <a:latin typeface="PMingLiU" panose="02020500000000000000" pitchFamily="18" charset="-120"/>
                <a:ea typeface="PMingLiU" panose="02020500000000000000" pitchFamily="18" charset="-120"/>
              </a:rPr>
              <a:t>有機會追求您所熱忱的事物</a:t>
            </a:r>
            <a:br>
              <a:rPr lang="zh-TW" altLang="en-US" sz="2200" dirty="0">
                <a:latin typeface="PMingLiU" panose="02020500000000000000" pitchFamily="18" charset="-120"/>
                <a:ea typeface="PMingLiU" panose="02020500000000000000" pitchFamily="18" charset="-120"/>
              </a:rPr>
            </a:br>
            <a:endParaRPr lang="zh-TW" altLang="en-US" sz="2200" dirty="0">
              <a:latin typeface="PMingLiU" panose="02020500000000000000" pitchFamily="18" charset="-120"/>
              <a:ea typeface="PMingLiU" panose="02020500000000000000" pitchFamily="18" charset="-120"/>
            </a:endParaRPr>
          </a:p>
          <a:p>
            <a:pPr defTabSz="609600">
              <a:spcBef>
                <a:spcPts val="600"/>
              </a:spcBef>
              <a:buClr>
                <a:srgbClr val="FFFFFF"/>
              </a:buClr>
              <a:buSzPct val="100000"/>
              <a:defRPr sz="2400">
                <a:solidFill>
                  <a:srgbClr val="FFFFFF"/>
                </a:solidFill>
                <a:latin typeface="+mn-lt"/>
                <a:ea typeface="+mn-ea"/>
                <a:cs typeface="+mn-cs"/>
                <a:sym typeface="Palatino"/>
              </a:defRPr>
            </a:pPr>
            <a:r>
              <a:rPr lang="zh-TW" altLang="en-US" sz="2200" dirty="0">
                <a:latin typeface="PMingLiU" panose="02020500000000000000" pitchFamily="18" charset="-120"/>
                <a:ea typeface="PMingLiU" panose="02020500000000000000" pitchFamily="18" charset="-120"/>
              </a:rPr>
              <a:t>只要透過您自己的事業將您的消費彙整起來，便可建立一份可靠的資產</a:t>
            </a:r>
          </a:p>
          <a:p>
            <a:pPr defTabSz="609600">
              <a:spcBef>
                <a:spcPts val="600"/>
              </a:spcBef>
              <a:buClr>
                <a:srgbClr val="FFFFFF"/>
              </a:buClr>
              <a:buSzPct val="100000"/>
              <a:defRPr sz="2400">
                <a:solidFill>
                  <a:srgbClr val="FFFFFF"/>
                </a:solidFill>
                <a:latin typeface="+mn-lt"/>
                <a:ea typeface="+mn-ea"/>
                <a:cs typeface="+mn-cs"/>
                <a:sym typeface="Palatino"/>
              </a:defRPr>
            </a:pPr>
            <a:endParaRPr lang="zh-TW" altLang="en-US" sz="2200" dirty="0">
              <a:latin typeface="PMingLiU" panose="02020500000000000000" pitchFamily="18" charset="-120"/>
              <a:ea typeface="PMingLiU" panose="02020500000000000000" pitchFamily="18" charset="-120"/>
            </a:endParaRPr>
          </a:p>
          <a:p>
            <a:pPr defTabSz="609600">
              <a:spcBef>
                <a:spcPts val="600"/>
              </a:spcBef>
              <a:buClr>
                <a:srgbClr val="FFFFFF"/>
              </a:buClr>
              <a:buSzPct val="100000"/>
              <a:defRPr sz="2400">
                <a:solidFill>
                  <a:srgbClr val="FFFFFF"/>
                </a:solidFill>
                <a:latin typeface="+mn-lt"/>
                <a:ea typeface="+mn-ea"/>
                <a:cs typeface="+mn-cs"/>
                <a:sym typeface="Palatino"/>
              </a:defRPr>
            </a:pPr>
            <a:r>
              <a:rPr lang="zh-TW" altLang="en-US" sz="2200" dirty="0">
                <a:latin typeface="PMingLiU" panose="02020500000000000000" pitchFamily="18" charset="-120"/>
                <a:ea typeface="PMingLiU" panose="02020500000000000000" pitchFamily="18" charset="-120"/>
              </a:rPr>
              <a:t>專業的訓練與支援</a:t>
            </a:r>
            <a:br>
              <a:rPr lang="zh-TW" altLang="en-US" sz="2200" dirty="0">
                <a:latin typeface="PMingLiU" panose="02020500000000000000" pitchFamily="18" charset="-120"/>
                <a:ea typeface="PMingLiU" panose="02020500000000000000" pitchFamily="18" charset="-120"/>
              </a:rPr>
            </a:br>
            <a:endParaRPr lang="zh-TW" altLang="en-US" sz="2200" dirty="0">
              <a:latin typeface="PMingLiU" panose="02020500000000000000" pitchFamily="18" charset="-120"/>
              <a:ea typeface="PMingLiU" panose="02020500000000000000" pitchFamily="18" charset="-120"/>
            </a:endParaRPr>
          </a:p>
          <a:p>
            <a:pPr defTabSz="609600">
              <a:spcBef>
                <a:spcPts val="600"/>
              </a:spcBef>
              <a:buClr>
                <a:srgbClr val="FFFFFF"/>
              </a:buClr>
              <a:buSzPct val="100000"/>
              <a:defRPr sz="2400">
                <a:solidFill>
                  <a:srgbClr val="FFFFFF"/>
                </a:solidFill>
                <a:latin typeface="+mn-lt"/>
                <a:ea typeface="+mn-ea"/>
                <a:cs typeface="+mn-cs"/>
                <a:sym typeface="Palatino"/>
              </a:defRPr>
            </a:pPr>
            <a:r>
              <a:rPr lang="zh-TW" altLang="en-US" sz="2200" dirty="0">
                <a:latin typeface="PMingLiU" panose="02020500000000000000" pitchFamily="18" charset="-120"/>
                <a:ea typeface="PMingLiU" panose="02020500000000000000" pitchFamily="18" charset="-120"/>
              </a:rPr>
              <a:t>掌握自己時間的自主權</a:t>
            </a:r>
            <a:br>
              <a:rPr lang="zh-TW" altLang="en-US" sz="2200" dirty="0">
                <a:latin typeface="PMingLiU" panose="02020500000000000000" pitchFamily="18" charset="-120"/>
                <a:ea typeface="PMingLiU" panose="02020500000000000000" pitchFamily="18" charset="-120"/>
              </a:rPr>
            </a:br>
            <a:endParaRPr lang="zh-TW" altLang="en-US" sz="2200" dirty="0">
              <a:latin typeface="PMingLiU" panose="02020500000000000000" pitchFamily="18" charset="-120"/>
              <a:ea typeface="PMingLiU" panose="02020500000000000000" pitchFamily="18" charset="-120"/>
            </a:endParaRPr>
          </a:p>
          <a:p>
            <a:pPr defTabSz="609600">
              <a:spcBef>
                <a:spcPts val="600"/>
              </a:spcBef>
              <a:buClr>
                <a:srgbClr val="FFFFFF"/>
              </a:buClr>
              <a:buSzPct val="100000"/>
              <a:defRPr sz="2400">
                <a:solidFill>
                  <a:srgbClr val="FFFFFF"/>
                </a:solidFill>
                <a:latin typeface="+mn-lt"/>
                <a:ea typeface="+mn-ea"/>
                <a:cs typeface="+mn-cs"/>
                <a:sym typeface="Palatino"/>
              </a:defRPr>
            </a:pPr>
            <a:r>
              <a:rPr lang="zh-TW" altLang="en-US" sz="2200" dirty="0">
                <a:latin typeface="PMingLiU" panose="02020500000000000000" pitchFamily="18" charset="-120"/>
                <a:ea typeface="PMingLiU" panose="02020500000000000000" pitchFamily="18" charset="-120"/>
              </a:rPr>
              <a:t>自行決定工作的形式：在家、上網、或是本人親臨</a:t>
            </a:r>
            <a:br>
              <a:rPr lang="zh-TW" altLang="en-US" sz="2200" dirty="0">
                <a:latin typeface="PMingLiU" panose="02020500000000000000" pitchFamily="18" charset="-120"/>
                <a:ea typeface="PMingLiU" panose="02020500000000000000" pitchFamily="18" charset="-120"/>
              </a:rPr>
            </a:br>
            <a:endParaRPr lang="zh-TW" altLang="en-US" sz="2200" dirty="0">
              <a:latin typeface="PMingLiU" panose="02020500000000000000" pitchFamily="18" charset="-120"/>
              <a:ea typeface="PMingLiU" panose="02020500000000000000" pitchFamily="18" charset="-120"/>
            </a:endParaRPr>
          </a:p>
          <a:p>
            <a:pPr defTabSz="609600">
              <a:spcBef>
                <a:spcPts val="600"/>
              </a:spcBef>
              <a:buClr>
                <a:srgbClr val="FFFFFF"/>
              </a:buClr>
              <a:buSzPct val="100000"/>
              <a:defRPr sz="2400">
                <a:solidFill>
                  <a:srgbClr val="FFFFFF"/>
                </a:solidFill>
                <a:latin typeface="+mn-lt"/>
                <a:ea typeface="+mn-ea"/>
                <a:cs typeface="+mn-cs"/>
                <a:sym typeface="Palatino"/>
              </a:defRPr>
            </a:pPr>
            <a:r>
              <a:rPr lang="zh-TW" altLang="en-US" sz="2200" dirty="0">
                <a:latin typeface="PMingLiU" panose="02020500000000000000" pitchFamily="18" charset="-120"/>
                <a:ea typeface="PMingLiU" panose="02020500000000000000" pitchFamily="18" charset="-120"/>
              </a:rPr>
              <a:t>有能力善用他人的長才</a:t>
            </a:r>
            <a:endParaRPr lang="en-US" sz="2200" dirty="0">
              <a:latin typeface="PMingLiU" panose="02020500000000000000" pitchFamily="18" charset="-120"/>
              <a:ea typeface="PMingLiU" panose="02020500000000000000" pitchFamily="18" charset="-120"/>
            </a:endParaRPr>
          </a:p>
        </p:txBody>
      </p:sp>
    </p:spTree>
  </p:cSld>
  <p:clrMapOvr>
    <a:masterClrMapping/>
  </p:clrMapOvr>
  <mc:AlternateContent xmlns:mc="http://schemas.openxmlformats.org/markup-compatibility/2006" xmlns:p14="http://schemas.microsoft.com/office/powerpoint/2010/main">
    <mc:Choice Requires="p14">
      <p:transition spd="slow">
        <p:pull/>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 name="image4.png"/>
          <p:cNvPicPr>
            <a:picLocks noChangeAspect="1"/>
          </p:cNvPicPr>
          <p:nvPr/>
        </p:nvPicPr>
        <p:blipFill>
          <a:blip r:embed="rId2">
            <a:extLst/>
          </a:blip>
          <a:srcRect t="3073" b="10852"/>
          <a:stretch>
            <a:fillRect/>
          </a:stretch>
        </p:blipFill>
        <p:spPr>
          <a:xfrm>
            <a:off x="3045" y="-3"/>
            <a:ext cx="12188957" cy="6858005"/>
          </a:xfrm>
          <a:prstGeom prst="rect">
            <a:avLst/>
          </a:prstGeom>
          <a:ln w="12700">
            <a:miter lim="400000"/>
          </a:ln>
        </p:spPr>
      </p:pic>
      <p:sp>
        <p:nvSpPr>
          <p:cNvPr id="3625" name="Shape 3625"/>
          <p:cNvSpPr/>
          <p:nvPr/>
        </p:nvSpPr>
        <p:spPr>
          <a:xfrm>
            <a:off x="3045" y="23"/>
            <a:ext cx="12192000" cy="6858001"/>
          </a:xfrm>
          <a:prstGeom prst="rect">
            <a:avLst/>
          </a:prstGeom>
          <a:gradFill>
            <a:gsLst>
              <a:gs pos="0">
                <a:srgbClr val="000000">
                  <a:alpha val="50000"/>
                </a:srgbClr>
              </a:gs>
              <a:gs pos="100000">
                <a:srgbClr val="000000"/>
              </a:gs>
            </a:gsLst>
            <a:path path="circle">
              <a:fillToRect l="37721" t="-19636" r="62278" b="119636"/>
            </a:path>
          </a:gradFill>
          <a:ln w="12700">
            <a:miter lim="400000"/>
          </a:ln>
        </p:spPr>
        <p:txBody>
          <a:bodyPr lIns="45718" tIns="45718" rIns="45718" bIns="45718" anchor="ctr"/>
          <a:lstStyle/>
          <a:p>
            <a:pPr algn="ctr" defTabSz="907554">
              <a:lnSpc>
                <a:spcPct val="90000"/>
              </a:lnSpc>
              <a:defRPr sz="4400" spc="-151">
                <a:solidFill>
                  <a:srgbClr val="FFFFFF"/>
                </a:solidFill>
              </a:defRPr>
            </a:pPr>
            <a:endParaRPr sz="4400" spc="-151">
              <a:solidFill>
                <a:srgbClr val="FFFFFF"/>
              </a:solidFill>
              <a:latin typeface="Palatino"/>
              <a:ea typeface="Palatino"/>
              <a:cs typeface="Palatino"/>
              <a:sym typeface="Palatino"/>
            </a:endParaRPr>
          </a:p>
        </p:txBody>
      </p:sp>
      <p:pic>
        <p:nvPicPr>
          <p:cNvPr id="3626" name="image5.png"/>
          <p:cNvPicPr>
            <a:picLocks noChangeAspect="1"/>
          </p:cNvPicPr>
          <p:nvPr/>
        </p:nvPicPr>
        <p:blipFill>
          <a:blip r:embed="rId3">
            <a:extLst/>
          </a:blip>
          <a:stretch>
            <a:fillRect/>
          </a:stretch>
        </p:blipFill>
        <p:spPr>
          <a:xfrm>
            <a:off x="685800" y="6293715"/>
            <a:ext cx="1283646" cy="259488"/>
          </a:xfrm>
          <a:prstGeom prst="rect">
            <a:avLst/>
          </a:prstGeom>
          <a:ln w="12700">
            <a:miter lim="400000"/>
          </a:ln>
        </p:spPr>
      </p:pic>
      <p:sp>
        <p:nvSpPr>
          <p:cNvPr id="3627" name="Shape 3627"/>
          <p:cNvSpPr/>
          <p:nvPr/>
        </p:nvSpPr>
        <p:spPr>
          <a:xfrm>
            <a:off x="466271" y="2247519"/>
            <a:ext cx="10743921" cy="1585045"/>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457200" indent="-457200">
              <a:spcBef>
                <a:spcPts val="1200"/>
              </a:spcBef>
              <a:buSzPct val="100000"/>
              <a:buFont typeface="Arial" charset="0"/>
              <a:buChar char="•"/>
              <a:defRPr sz="2900">
                <a:solidFill>
                  <a:srgbClr val="FFFFFF"/>
                </a:solidFill>
              </a:defRPr>
            </a:pPr>
            <a:r>
              <a:rPr lang="zh-TW" altLang="en-US" sz="2900" dirty="0">
                <a:latin typeface="PMingLiU" panose="02020500000000000000" pitchFamily="18" charset="-120"/>
                <a:ea typeface="PMingLiU" panose="02020500000000000000" pitchFamily="18" charset="-120"/>
              </a:rPr>
              <a:t>線上美妝購物在</a:t>
            </a:r>
            <a:r>
              <a:rPr lang="en-US" altLang="zh-TW" sz="2900" dirty="0">
                <a:latin typeface="PMingLiU" panose="02020500000000000000" pitchFamily="18" charset="-120"/>
                <a:ea typeface="PMingLiU" panose="02020500000000000000" pitchFamily="18" charset="-120"/>
              </a:rPr>
              <a:t>2016</a:t>
            </a:r>
            <a:r>
              <a:rPr lang="zh-TW" altLang="en-US" sz="2900" dirty="0">
                <a:latin typeface="PMingLiU" panose="02020500000000000000" pitchFamily="18" charset="-120"/>
                <a:ea typeface="PMingLiU" panose="02020500000000000000" pitchFamily="18" charset="-120"/>
              </a:rPr>
              <a:t>年已成為</a:t>
            </a:r>
            <a:r>
              <a:rPr lang="en-US" altLang="zh-TW" sz="2900" dirty="0">
                <a:latin typeface="PMingLiU" panose="02020500000000000000" pitchFamily="18" charset="-120"/>
                <a:ea typeface="PMingLiU" panose="02020500000000000000" pitchFamily="18" charset="-120"/>
              </a:rPr>
              <a:t>15</a:t>
            </a:r>
            <a:r>
              <a:rPr lang="zh-TW" altLang="en-US" sz="2900" dirty="0">
                <a:latin typeface="PMingLiU" panose="02020500000000000000" pitchFamily="18" charset="-120"/>
                <a:ea typeface="PMingLiU" panose="02020500000000000000" pitchFamily="18" charset="-120"/>
              </a:rPr>
              <a:t>億澳元的市場。</a:t>
            </a:r>
            <a:endParaRPr lang="en-US" sz="2900" dirty="0">
              <a:latin typeface="PMingLiU" panose="02020500000000000000" pitchFamily="18" charset="-120"/>
              <a:ea typeface="PMingLiU" panose="02020500000000000000" pitchFamily="18" charset="-120"/>
            </a:endParaRPr>
          </a:p>
          <a:p>
            <a:pPr marL="457200" indent="-457200">
              <a:spcBef>
                <a:spcPts val="1200"/>
              </a:spcBef>
              <a:buSzPct val="100000"/>
              <a:buFont typeface="Arial" charset="0"/>
              <a:buChar char="•"/>
              <a:defRPr sz="2900">
                <a:solidFill>
                  <a:srgbClr val="FFFFFF"/>
                </a:solidFill>
              </a:defRPr>
            </a:pPr>
            <a:r>
              <a:rPr lang="en-US" altLang="zh-TW" sz="2900" dirty="0">
                <a:latin typeface="PMingLiU" panose="02020500000000000000" pitchFamily="18" charset="-120"/>
                <a:ea typeface="PMingLiU" panose="02020500000000000000" pitchFamily="18" charset="-120"/>
              </a:rPr>
              <a:t>2014</a:t>
            </a:r>
            <a:r>
              <a:rPr lang="zh-TW" altLang="en-US" sz="2900" dirty="0">
                <a:latin typeface="PMingLiU" panose="02020500000000000000" pitchFamily="18" charset="-120"/>
                <a:ea typeface="PMingLiU" panose="02020500000000000000" pitchFamily="18" charset="-120"/>
              </a:rPr>
              <a:t>年全球彩妝市場價值</a:t>
            </a:r>
            <a:r>
              <a:rPr lang="en-US" altLang="zh-CN" sz="2900" dirty="0">
                <a:latin typeface="PMingLiU" panose="02020500000000000000" pitchFamily="18" charset="-120"/>
                <a:ea typeface="PMingLiU" panose="02020500000000000000" pitchFamily="18" charset="-120"/>
              </a:rPr>
              <a:t>5</a:t>
            </a:r>
            <a:r>
              <a:rPr lang="en-US" altLang="zh-TW" sz="2900" dirty="0">
                <a:latin typeface="PMingLiU" panose="02020500000000000000" pitchFamily="18" charset="-120"/>
                <a:ea typeface="PMingLiU" panose="02020500000000000000" pitchFamily="18" charset="-120"/>
              </a:rPr>
              <a:t>,990</a:t>
            </a:r>
            <a:r>
              <a:rPr lang="zh-TW" altLang="en-US" sz="2900" dirty="0">
                <a:latin typeface="PMingLiU" panose="02020500000000000000" pitchFamily="18" charset="-120"/>
                <a:ea typeface="PMingLiU" panose="02020500000000000000" pitchFamily="18" charset="-120"/>
              </a:rPr>
              <a:t>億澳元，</a:t>
            </a:r>
            <a:r>
              <a:rPr lang="en-US" altLang="zh-TW" sz="2900" dirty="0">
                <a:latin typeface="PMingLiU" panose="02020500000000000000" pitchFamily="18" charset="-120"/>
                <a:ea typeface="PMingLiU" panose="02020500000000000000" pitchFamily="18" charset="-120"/>
              </a:rPr>
              <a:t>2020</a:t>
            </a:r>
            <a:r>
              <a:rPr lang="zh-TW" altLang="en-US" sz="2900" dirty="0">
                <a:latin typeface="PMingLiU" panose="02020500000000000000" pitchFamily="18" charset="-120"/>
                <a:ea typeface="PMingLiU" panose="02020500000000000000" pitchFamily="18" charset="-120"/>
              </a:rPr>
              <a:t>年之前，全球彩妝市場價值估計將成長</a:t>
            </a:r>
            <a:r>
              <a:rPr lang="en-US" altLang="zh-TW" sz="2900" dirty="0">
                <a:latin typeface="PMingLiU" panose="02020500000000000000" pitchFamily="18" charset="-120"/>
                <a:ea typeface="PMingLiU" panose="02020500000000000000" pitchFamily="18" charset="-120"/>
              </a:rPr>
              <a:t>6.4%</a:t>
            </a:r>
            <a:r>
              <a:rPr lang="zh-TW" altLang="en-US" sz="2900" dirty="0">
                <a:latin typeface="PMingLiU" panose="02020500000000000000" pitchFamily="18" charset="-120"/>
                <a:ea typeface="PMingLiU" panose="02020500000000000000" pitchFamily="18" charset="-120"/>
              </a:rPr>
              <a:t>，高達</a:t>
            </a:r>
            <a:r>
              <a:rPr lang="en-US" altLang="zh-TW" sz="2900" dirty="0">
                <a:latin typeface="PMingLiU" panose="02020500000000000000" pitchFamily="18" charset="-120"/>
                <a:ea typeface="PMingLiU" panose="02020500000000000000" pitchFamily="18" charset="-120"/>
              </a:rPr>
              <a:t>8,790</a:t>
            </a:r>
            <a:r>
              <a:rPr lang="zh-TW" altLang="en-US" sz="2900" dirty="0">
                <a:latin typeface="PMingLiU" panose="02020500000000000000" pitchFamily="18" charset="-120"/>
                <a:ea typeface="PMingLiU" panose="02020500000000000000" pitchFamily="18" charset="-120"/>
              </a:rPr>
              <a:t>億</a:t>
            </a:r>
            <a:r>
              <a:rPr lang="zh-CN" altLang="en-US" sz="2900" dirty="0">
                <a:latin typeface="PMingLiU" panose="02020500000000000000" pitchFamily="18" charset="-120"/>
                <a:ea typeface="PMingLiU" panose="02020500000000000000" pitchFamily="18" charset="-120"/>
              </a:rPr>
              <a:t>澳</a:t>
            </a:r>
            <a:r>
              <a:rPr lang="zh-TW" altLang="en-US" sz="2900" dirty="0">
                <a:latin typeface="PMingLiU" panose="02020500000000000000" pitchFamily="18" charset="-120"/>
                <a:ea typeface="PMingLiU" panose="02020500000000000000" pitchFamily="18" charset="-120"/>
              </a:rPr>
              <a:t>元。**</a:t>
            </a:r>
            <a:endParaRPr sz="2900" u="sng" dirty="0">
              <a:solidFill>
                <a:srgbClr val="FFFFFF"/>
              </a:solidFill>
              <a:latin typeface="PMingLiU" panose="02020500000000000000" pitchFamily="18" charset="-120"/>
              <a:ea typeface="PMingLiU" panose="02020500000000000000" pitchFamily="18" charset="-120"/>
              <a:cs typeface="Palatino"/>
              <a:sym typeface="Palatino"/>
            </a:endParaRPr>
          </a:p>
        </p:txBody>
      </p:sp>
      <p:sp>
        <p:nvSpPr>
          <p:cNvPr id="3628" name="Shape 3628"/>
          <p:cNvSpPr/>
          <p:nvPr/>
        </p:nvSpPr>
        <p:spPr>
          <a:xfrm>
            <a:off x="745670" y="5515073"/>
            <a:ext cx="10760531" cy="73866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1600">
                <a:solidFill>
                  <a:srgbClr val="8E8E8E"/>
                </a:solidFill>
                <a:latin typeface="Bodoni SvtyTwo SC ITC TT-Book"/>
                <a:ea typeface="Bodoni SvtyTwo SC ITC TT-Book"/>
                <a:cs typeface="Bodoni SvtyTwo SC ITC TT-Book"/>
                <a:sym typeface="Bodoni SvtyTwo SC ITC TT-Book"/>
              </a:defRPr>
            </a:pPr>
            <a:r>
              <a:rPr sz="1400" dirty="0">
                <a:solidFill>
                  <a:srgbClr val="8E8E8E"/>
                </a:solidFill>
                <a:latin typeface="+mn-ea"/>
                <a:ea typeface="+mn-ea"/>
                <a:cs typeface="Bodoni SvtyTwo SC ITC TT-Book"/>
                <a:sym typeface="Bodoni SvtyTwo SC ITC TT-Book"/>
              </a:rPr>
              <a:t>*</a:t>
            </a:r>
            <a:r>
              <a:rPr lang="x-none" altLang="en-US" sz="1400" dirty="0">
                <a:solidFill>
                  <a:srgbClr val="8E8E8E"/>
                </a:solidFill>
                <a:latin typeface="+mn-ea"/>
                <a:ea typeface="+mn-ea"/>
              </a:rPr>
              <a:t>資料來源：</a:t>
            </a:r>
            <a:r>
              <a:rPr lang="en-US" sz="1400" dirty="0">
                <a:solidFill>
                  <a:srgbClr val="8E8E8E"/>
                </a:solidFill>
                <a:latin typeface="+mn-ea"/>
                <a:ea typeface="+mn-ea"/>
                <a:cs typeface="Bodoni SvtyTwo SC ITC TT-Book"/>
                <a:sym typeface="Bodoni SvtyTwo SC ITC TT-Book"/>
              </a:rPr>
              <a:t>https://www.thestreet.com/video/14007064/online-beauty-became-1-2-billion-industry-in-2016.html </a:t>
            </a:r>
          </a:p>
          <a:p>
            <a:pPr algn="ctr">
              <a:defRPr sz="1600">
                <a:solidFill>
                  <a:srgbClr val="8E8E8E"/>
                </a:solidFill>
                <a:latin typeface="Bodoni SvtyTwo SC ITC TT-Book"/>
                <a:ea typeface="Bodoni SvtyTwo SC ITC TT-Book"/>
                <a:cs typeface="Bodoni SvtyTwo SC ITC TT-Book"/>
                <a:sym typeface="Bodoni SvtyTwo SC ITC TT-Book"/>
              </a:defRPr>
            </a:pPr>
            <a:r>
              <a:rPr lang="en-US" sz="1400" dirty="0">
                <a:solidFill>
                  <a:srgbClr val="8E8E8E"/>
                </a:solidFill>
                <a:latin typeface="+mn-ea"/>
                <a:ea typeface="+mn-ea"/>
                <a:cs typeface="Bodoni SvtyTwo SC ITC TT-Book"/>
                <a:sym typeface="Bodoni SvtyTwo SC ITC TT-Book"/>
              </a:rPr>
              <a:t>**</a:t>
            </a:r>
            <a:r>
              <a:rPr lang="x-none" altLang="en-US" sz="1400" dirty="0">
                <a:solidFill>
                  <a:srgbClr val="8E8E8E"/>
                </a:solidFill>
                <a:latin typeface="+mn-ea"/>
                <a:ea typeface="+mn-ea"/>
              </a:rPr>
              <a:t>資料來源：</a:t>
            </a:r>
            <a:r>
              <a:rPr lang="en-US" sz="1400" dirty="0">
                <a:solidFill>
                  <a:srgbClr val="8E8E8E"/>
                </a:solidFill>
                <a:latin typeface="+mn-ea"/>
                <a:ea typeface="+mn-ea"/>
                <a:cs typeface="Bodoni SvtyTwo SC ITC TT-Book"/>
                <a:sym typeface="Bodoni SvtyTwo SC ITC TT-Book"/>
              </a:rPr>
              <a:t>http://www.businesswire.com/news/home/20150727005524/en/Research-Markets-Global-Cosmetics-Market-2015-2020-Market</a:t>
            </a:r>
            <a:endParaRPr sz="1400" dirty="0">
              <a:solidFill>
                <a:srgbClr val="8E8E8E"/>
              </a:solidFill>
              <a:latin typeface="+mn-ea"/>
              <a:ea typeface="+mn-ea"/>
              <a:cs typeface="Bodoni SvtyTwo SC ITC TT-Book"/>
              <a:sym typeface="Bodoni SvtyTwo SC ITC TT-Book"/>
            </a:endParaRPr>
          </a:p>
        </p:txBody>
      </p:sp>
      <p:sp>
        <p:nvSpPr>
          <p:cNvPr id="3629" name="Shape 3629"/>
          <p:cNvSpPr/>
          <p:nvPr/>
        </p:nvSpPr>
        <p:spPr>
          <a:xfrm>
            <a:off x="678963" y="688531"/>
            <a:ext cx="5415453" cy="1100672"/>
          </a:xfrm>
          <a:prstGeom prst="rect">
            <a:avLst/>
          </a:prstGeom>
          <a:solidFill>
            <a:srgbClr val="86754D">
              <a:alpha val="88627"/>
            </a:srgbClr>
          </a:soli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630" name="Shape 3630"/>
          <p:cNvSpPr/>
          <p:nvPr/>
        </p:nvSpPr>
        <p:spPr>
          <a:xfrm>
            <a:off x="677374" y="865891"/>
            <a:ext cx="5408613" cy="61554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defTabSz="457200">
              <a:defRPr sz="3400" b="1" spc="100">
                <a:solidFill>
                  <a:srgbClr val="FFFFFF"/>
                </a:solidFill>
              </a:defRPr>
            </a:pPr>
            <a:r>
              <a:rPr lang="x-none" altLang="en-US" sz="3400" dirty="0">
                <a:solidFill>
                  <a:srgbClr val="FFFFFF"/>
                </a:solidFill>
                <a:latin typeface="PMingLiU" panose="02020500000000000000" pitchFamily="18" charset="-120"/>
                <a:ea typeface="PMingLiU" panose="02020500000000000000" pitchFamily="18" charset="-120"/>
              </a:rPr>
              <a:t>為何選擇美妝產業</a:t>
            </a:r>
          </a:p>
        </p:txBody>
      </p:sp>
    </p:spTree>
    <p:extLst>
      <p:ext uri="{BB962C8B-B14F-4D97-AF65-F5344CB8AC3E}">
        <p14:creationId xmlns:p14="http://schemas.microsoft.com/office/powerpoint/2010/main" val="2329970021"/>
      </p:ext>
    </p:extLst>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alphaModFix/>
            <a:extLst>
              <a:ext uri="{28A0092B-C50C-407E-A947-70E740481C1C}">
                <a14:useLocalDpi xmlns:a14="http://schemas.microsoft.com/office/drawing/2010/main" val="0"/>
              </a:ext>
            </a:extLst>
          </a:blip>
          <a:srcRect l="17935" r="16068" b="3361"/>
          <a:stretch/>
        </p:blipFill>
        <p:spPr>
          <a:xfrm>
            <a:off x="5164663" y="-2"/>
            <a:ext cx="7027338" cy="6858002"/>
          </a:xfrm>
          <a:prstGeom prst="rect">
            <a:avLst/>
          </a:prstGeom>
        </p:spPr>
      </p:pic>
      <p:sp>
        <p:nvSpPr>
          <p:cNvPr id="1941" name="Shape 1941"/>
          <p:cNvSpPr/>
          <p:nvPr/>
        </p:nvSpPr>
        <p:spPr>
          <a:xfrm>
            <a:off x="648242" y="703030"/>
            <a:ext cx="4268961" cy="1697116"/>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943" name="Shape 1943"/>
          <p:cNvSpPr/>
          <p:nvPr/>
        </p:nvSpPr>
        <p:spPr>
          <a:xfrm>
            <a:off x="1543130" y="943325"/>
            <a:ext cx="3579876" cy="103412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457200">
              <a:lnSpc>
                <a:spcPct val="90000"/>
              </a:lnSpc>
              <a:tabLst>
                <a:tab pos="101600" algn="l"/>
              </a:tabLst>
              <a:defRPr sz="3400" spc="100">
                <a:solidFill>
                  <a:srgbClr val="FFFFFF"/>
                </a:solidFill>
                <a:latin typeface="+mn-lt"/>
                <a:ea typeface="+mn-ea"/>
                <a:cs typeface="+mn-cs"/>
                <a:sym typeface="Palatino"/>
              </a:defRPr>
            </a:lvl1pPr>
          </a:lstStyle>
          <a:p>
            <a:r>
              <a:rPr lang="x-none" dirty="0">
                <a:latin typeface="PMingLiU" panose="02020500000000000000" pitchFamily="18" charset="-120"/>
                <a:ea typeface="PMingLiU" panose="02020500000000000000" pitchFamily="18" charset="-120"/>
              </a:rPr>
              <a:t>網際網路</a:t>
            </a:r>
            <a:endParaRPr lang="en-US" dirty="0">
              <a:latin typeface="PMingLiU" panose="02020500000000000000" pitchFamily="18" charset="-120"/>
              <a:ea typeface="PMingLiU" panose="02020500000000000000" pitchFamily="18" charset="-120"/>
            </a:endParaRPr>
          </a:p>
          <a:p>
            <a:r>
              <a:rPr lang="x-none" dirty="0">
                <a:latin typeface="PMingLiU" panose="02020500000000000000" pitchFamily="18" charset="-120"/>
                <a:ea typeface="PMingLiU" panose="02020500000000000000" pitchFamily="18" charset="-120"/>
              </a:rPr>
              <a:t>行銷公司</a:t>
            </a:r>
          </a:p>
        </p:txBody>
      </p:sp>
      <p:grpSp>
        <p:nvGrpSpPr>
          <p:cNvPr id="1948" name="Group 1948"/>
          <p:cNvGrpSpPr/>
          <p:nvPr/>
        </p:nvGrpSpPr>
        <p:grpSpPr>
          <a:xfrm>
            <a:off x="10440837" y="603511"/>
            <a:ext cx="1339557" cy="2215818"/>
            <a:chOff x="0" y="-1"/>
            <a:chExt cx="1339555" cy="2215816"/>
          </a:xfrm>
        </p:grpSpPr>
        <p:grpSp>
          <p:nvGrpSpPr>
            <p:cNvPr id="1946" name="Group 1946"/>
            <p:cNvGrpSpPr/>
            <p:nvPr/>
          </p:nvGrpSpPr>
          <p:grpSpPr>
            <a:xfrm>
              <a:off x="0" y="-1"/>
              <a:ext cx="1339555" cy="2215816"/>
              <a:chOff x="0" y="0"/>
              <a:chExt cx="1339553" cy="2215814"/>
            </a:xfrm>
          </p:grpSpPr>
          <p:sp>
            <p:nvSpPr>
              <p:cNvPr id="1944" name="Shape 1944"/>
              <p:cNvSpPr/>
              <p:nvPr/>
            </p:nvSpPr>
            <p:spPr>
              <a:xfrm rot="16200000">
                <a:off x="-103244" y="1067313"/>
                <a:ext cx="1546041" cy="7509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96" y="0"/>
                    </a:lnTo>
                    <a:lnTo>
                      <a:pt x="21600" y="10800"/>
                    </a:lnTo>
                    <a:lnTo>
                      <a:pt x="18796" y="21600"/>
                    </a:lnTo>
                    <a:lnTo>
                      <a:pt x="0" y="21600"/>
                    </a:lnTo>
                    <a:lnTo>
                      <a:pt x="2804" y="10800"/>
                    </a:lnTo>
                    <a:close/>
                  </a:path>
                </a:pathLst>
              </a:custGeom>
              <a:solidFill>
                <a:srgbClr val="4FBCFD"/>
              </a:solidFill>
              <a:ln w="12700" cap="flat">
                <a:noFill/>
                <a:miter lim="400000"/>
              </a:ln>
              <a:effectLst/>
            </p:spPr>
            <p:txBody>
              <a:bodyPr wrap="square" lIns="45718" tIns="45718" rIns="45718" bIns="45718" numCol="1" anchor="ctr">
                <a:noAutofit/>
              </a:bodyPr>
              <a:lstStyle/>
              <a:p>
                <a:pPr algn="ctr" defTabSz="914400">
                  <a:defRPr sz="1800">
                    <a:solidFill>
                      <a:srgbClr val="FFFFFF"/>
                    </a:solidFill>
                    <a:latin typeface="+mn-lt"/>
                    <a:ea typeface="+mn-ea"/>
                    <a:cs typeface="+mn-cs"/>
                    <a:sym typeface="Palatino"/>
                  </a:defRPr>
                </a:pPr>
                <a:endParaRPr/>
              </a:p>
            </p:txBody>
          </p:sp>
          <p:pic>
            <p:nvPicPr>
              <p:cNvPr id="1945" name="image19.png"/>
              <p:cNvPicPr>
                <a:picLocks noChangeAspect="1"/>
              </p:cNvPicPr>
              <p:nvPr/>
            </p:nvPicPr>
            <p:blipFill>
              <a:blip r:embed="rId3">
                <a:extLst/>
              </a:blip>
              <a:srcRect b="5172"/>
              <a:stretch>
                <a:fillRect/>
              </a:stretch>
            </p:blipFill>
            <p:spPr>
              <a:xfrm>
                <a:off x="0" y="-1"/>
                <a:ext cx="1339555" cy="1270262"/>
              </a:xfrm>
              <a:prstGeom prst="rect">
                <a:avLst/>
              </a:prstGeom>
              <a:ln w="12700" cap="flat">
                <a:noFill/>
                <a:miter lim="400000"/>
              </a:ln>
              <a:effectLst/>
            </p:spPr>
          </p:pic>
        </p:grpSp>
        <p:sp>
          <p:nvSpPr>
            <p:cNvPr id="1947" name="Shape 1947"/>
            <p:cNvSpPr/>
            <p:nvPr/>
          </p:nvSpPr>
          <p:spPr>
            <a:xfrm>
              <a:off x="284503" y="1373937"/>
              <a:ext cx="784825" cy="69550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8" tIns="45718" rIns="45718" bIns="45718" numCol="1" anchor="t">
              <a:spAutoFit/>
            </a:bodyPr>
            <a:lstStyle/>
            <a:p>
              <a:pPr algn="ctr" defTabSz="914400">
                <a:defRPr sz="1200">
                  <a:solidFill>
                    <a:srgbClr val="FFFFFF"/>
                  </a:solidFill>
                  <a:latin typeface="+mn-lt"/>
                  <a:ea typeface="+mn-ea"/>
                  <a:cs typeface="+mn-cs"/>
                  <a:sym typeface="Palatino"/>
                </a:defRPr>
              </a:pPr>
              <a:r>
                <a:rPr lang="x-none" altLang="en-US" sz="1800" dirty="0">
                  <a:ea typeface="SimSun" pitchFamily="18" charset="0"/>
                  <a:sym typeface="Palatino"/>
                </a:rPr>
                <a:t>排名</a:t>
              </a:r>
            </a:p>
            <a:p>
              <a:pPr algn="ctr" defTabSz="914400">
                <a:lnSpc>
                  <a:spcPts val="2800"/>
                </a:lnSpc>
                <a:defRPr sz="2800">
                  <a:solidFill>
                    <a:srgbClr val="FFFFFF"/>
                  </a:solidFill>
                  <a:latin typeface="+mn-lt"/>
                  <a:ea typeface="+mn-ea"/>
                  <a:cs typeface="+mn-cs"/>
                  <a:sym typeface="Palatino"/>
                </a:defRPr>
              </a:pPr>
              <a:r>
                <a:rPr lang="x-none" altLang="en-US" sz="1800" dirty="0">
                  <a:ea typeface="SimSun" pitchFamily="18" charset="0"/>
                  <a:sym typeface="Palatino"/>
                </a:rPr>
                <a:t>第</a:t>
              </a:r>
              <a:r>
                <a:rPr lang="en-US" altLang="x-none" sz="1800" dirty="0">
                  <a:ea typeface="SimSun" pitchFamily="18" charset="0"/>
                  <a:sym typeface="Palatino"/>
                </a:rPr>
                <a:t>59</a:t>
              </a:r>
              <a:r>
                <a:rPr lang="x-none" altLang="en-US" sz="1800" dirty="0">
                  <a:ea typeface="SimSun" pitchFamily="18" charset="0"/>
                  <a:sym typeface="Palatino"/>
                </a:rPr>
                <a:t>名</a:t>
              </a:r>
            </a:p>
          </p:txBody>
        </p:sp>
      </p:grpSp>
      <p:pic>
        <p:nvPicPr>
          <p:cNvPr id="1949" name="image20.png" descr="ShopWhite.png"/>
          <p:cNvPicPr>
            <a:picLocks noChangeAspect="1"/>
          </p:cNvPicPr>
          <p:nvPr/>
        </p:nvPicPr>
        <p:blipFill>
          <a:blip r:embed="rId4">
            <a:extLst/>
          </a:blip>
          <a:stretch>
            <a:fillRect/>
          </a:stretch>
        </p:blipFill>
        <p:spPr>
          <a:xfrm>
            <a:off x="7316399" y="5297487"/>
            <a:ext cx="3090674" cy="387578"/>
          </a:xfrm>
          <a:prstGeom prst="rect">
            <a:avLst/>
          </a:prstGeom>
          <a:ln w="12700">
            <a:miter lim="400000"/>
          </a:ln>
        </p:spPr>
      </p:pic>
      <p:pic>
        <p:nvPicPr>
          <p:cNvPr id="1950" name="image5.png"/>
          <p:cNvPicPr>
            <a:picLocks noChangeAspect="1"/>
          </p:cNvPicPr>
          <p:nvPr/>
        </p:nvPicPr>
        <p:blipFill>
          <a:blip r:embed="rId5">
            <a:extLst/>
          </a:blip>
          <a:stretch>
            <a:fillRect/>
          </a:stretch>
        </p:blipFill>
        <p:spPr>
          <a:xfrm>
            <a:off x="685800" y="6293715"/>
            <a:ext cx="1283646" cy="259486"/>
          </a:xfrm>
          <a:prstGeom prst="rect">
            <a:avLst/>
          </a:prstGeom>
          <a:ln w="12700">
            <a:miter lim="400000"/>
          </a:ln>
        </p:spPr>
      </p:pic>
      <p:sp>
        <p:nvSpPr>
          <p:cNvPr id="13" name="Shape 1930"/>
          <p:cNvSpPr/>
          <p:nvPr/>
        </p:nvSpPr>
        <p:spPr>
          <a:xfrm>
            <a:off x="658961" y="2603338"/>
            <a:ext cx="4258242" cy="1877433"/>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spcBef>
                <a:spcPts val="1200"/>
              </a:spcBef>
              <a:buSzPct val="100000"/>
              <a:defRPr sz="23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數百家夥伴商店，數千項產品</a:t>
            </a:r>
          </a:p>
          <a:p>
            <a:pPr>
              <a:spcBef>
                <a:spcPts val="1200"/>
              </a:spcBef>
              <a:buSzPct val="100000"/>
              <a:defRPr sz="23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數百項美安獨家產品</a:t>
            </a:r>
          </a:p>
          <a:p>
            <a:pPr>
              <a:spcBef>
                <a:spcPts val="1200"/>
              </a:spcBef>
              <a:buSzPct val="100000"/>
              <a:defRPr sz="23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無需任何費用即可註冊成為優惠顧客</a:t>
            </a:r>
          </a:p>
        </p:txBody>
      </p:sp>
    </p:spTree>
  </p:cSld>
  <p:clrMapOvr>
    <a:masterClrMapping/>
  </p:clrMapOvr>
  <mc:AlternateContent xmlns:mc="http://schemas.openxmlformats.org/markup-compatibility/2006" xmlns:p14="http://schemas.microsoft.com/office/powerpoint/2010/main">
    <mc:Choice Requires="p14">
      <p:transition spd="slow">
        <p:pull/>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2" name="image21.jpeg" descr="MA_Hqtrs_08_LR.jpg"/>
          <p:cNvPicPr>
            <a:picLocks noChangeAspect="1"/>
          </p:cNvPicPr>
          <p:nvPr/>
        </p:nvPicPr>
        <p:blipFill>
          <a:blip r:embed="rId2">
            <a:extLst/>
          </a:blip>
          <a:srcRect t="1847" r="1822"/>
          <a:stretch>
            <a:fillRect/>
          </a:stretch>
        </p:blipFill>
        <p:spPr>
          <a:xfrm>
            <a:off x="-2" y="-2"/>
            <a:ext cx="12192004" cy="6858004"/>
          </a:xfrm>
          <a:prstGeom prst="rect">
            <a:avLst/>
          </a:prstGeom>
          <a:ln w="12700">
            <a:miter lim="400000"/>
          </a:ln>
        </p:spPr>
      </p:pic>
      <p:sp>
        <p:nvSpPr>
          <p:cNvPr id="1953" name="Shape 1953"/>
          <p:cNvSpPr/>
          <p:nvPr/>
        </p:nvSpPr>
        <p:spPr>
          <a:xfrm>
            <a:off x="-2" y="3039742"/>
            <a:ext cx="12190485" cy="3818258"/>
          </a:xfrm>
          <a:prstGeom prst="rect">
            <a:avLst/>
          </a:prstGeom>
          <a:gradFill>
            <a:gsLst>
              <a:gs pos="0">
                <a:srgbClr val="000000"/>
              </a:gs>
              <a:gs pos="48000">
                <a:srgbClr val="000000">
                  <a:alpha val="50000"/>
                </a:srgbClr>
              </a:gs>
              <a:gs pos="100000">
                <a:srgbClr val="000000">
                  <a:alpha val="0"/>
                </a:srgbClr>
              </a:gs>
            </a:gsLst>
            <a:lin ang="16200000"/>
          </a:gradFill>
          <a:ln w="12700">
            <a:miter lim="400000"/>
          </a:ln>
        </p:spPr>
        <p:txBody>
          <a:bodyPr lIns="45718" tIns="45718" rIns="45718" bIns="45718" anchor="ctr"/>
          <a:lstStyle/>
          <a:p>
            <a:pPr algn="ctr" defTabSz="685101">
              <a:defRPr sz="1400">
                <a:solidFill>
                  <a:srgbClr val="FFFFFF"/>
                </a:solidFill>
                <a:latin typeface="+mn-lt"/>
                <a:ea typeface="+mn-ea"/>
                <a:cs typeface="+mn-cs"/>
                <a:sym typeface="Palatino"/>
              </a:defRPr>
            </a:pPr>
            <a:endParaRPr/>
          </a:p>
        </p:txBody>
      </p:sp>
      <p:pic>
        <p:nvPicPr>
          <p:cNvPr id="1954" name="image22.png" descr="Torch_White.png"/>
          <p:cNvPicPr>
            <a:picLocks noChangeAspect="1"/>
          </p:cNvPicPr>
          <p:nvPr/>
        </p:nvPicPr>
        <p:blipFill>
          <a:blip r:embed="rId3">
            <a:extLst/>
          </a:blip>
          <a:srcRect r="80057"/>
          <a:stretch>
            <a:fillRect/>
          </a:stretch>
        </p:blipFill>
        <p:spPr>
          <a:xfrm>
            <a:off x="3494968" y="5754511"/>
            <a:ext cx="545538" cy="874500"/>
          </a:xfrm>
          <a:prstGeom prst="rect">
            <a:avLst/>
          </a:prstGeom>
          <a:ln w="12700">
            <a:miter lim="400000"/>
          </a:ln>
        </p:spPr>
      </p:pic>
      <p:pic>
        <p:nvPicPr>
          <p:cNvPr id="1955" name="image23.png"/>
          <p:cNvPicPr>
            <a:picLocks noChangeAspect="1"/>
          </p:cNvPicPr>
          <p:nvPr/>
        </p:nvPicPr>
        <p:blipFill>
          <a:blip r:embed="rId4">
            <a:extLst/>
          </a:blip>
          <a:stretch>
            <a:fillRect/>
          </a:stretch>
        </p:blipFill>
        <p:spPr>
          <a:xfrm>
            <a:off x="6485113" y="5781990"/>
            <a:ext cx="2022702" cy="768098"/>
          </a:xfrm>
          <a:prstGeom prst="rect">
            <a:avLst/>
          </a:prstGeom>
          <a:ln w="12700">
            <a:miter lim="400000"/>
          </a:ln>
        </p:spPr>
      </p:pic>
      <p:sp>
        <p:nvSpPr>
          <p:cNvPr id="1956" name="Shape 1956"/>
          <p:cNvSpPr/>
          <p:nvPr/>
        </p:nvSpPr>
        <p:spPr>
          <a:xfrm>
            <a:off x="9473372" y="6260298"/>
            <a:ext cx="2966530"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defTabSz="914400">
              <a:defRPr sz="1600">
                <a:solidFill>
                  <a:srgbClr val="FFFFFF"/>
                </a:solidFill>
                <a:latin typeface="+mn-lt"/>
                <a:ea typeface="+mn-ea"/>
                <a:cs typeface="+mn-cs"/>
                <a:sym typeface="Palatino"/>
              </a:defRPr>
            </a:lvl1pPr>
          </a:lstStyle>
          <a:p>
            <a:r>
              <a:rPr lang="x-none" dirty="0">
                <a:latin typeface="PMingLiU" panose="02020500000000000000" pitchFamily="18" charset="-120"/>
                <a:ea typeface="PMingLiU" panose="02020500000000000000" pitchFamily="18" charset="-120"/>
              </a:rPr>
              <a:t>北卡羅萊納州格林斯堡市</a:t>
            </a:r>
          </a:p>
        </p:txBody>
      </p:sp>
      <p:sp>
        <p:nvSpPr>
          <p:cNvPr id="1957" name="Shape 1957"/>
          <p:cNvSpPr/>
          <p:nvPr/>
        </p:nvSpPr>
        <p:spPr>
          <a:xfrm>
            <a:off x="-3886" y="4684781"/>
            <a:ext cx="12212819" cy="989011"/>
          </a:xfrm>
          <a:prstGeom prst="rect">
            <a:avLst/>
          </a:prstGeom>
          <a:solidFill>
            <a:srgbClr val="221C35">
              <a:alpha val="80000"/>
            </a:srgbClr>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958" name="Shape 1958"/>
          <p:cNvSpPr/>
          <p:nvPr/>
        </p:nvSpPr>
        <p:spPr>
          <a:xfrm>
            <a:off x="609601" y="4762148"/>
            <a:ext cx="10965644" cy="83099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2400">
                <a:solidFill>
                  <a:srgbClr val="FFFFFF"/>
                </a:solidFill>
                <a:latin typeface="+mn-lt"/>
                <a:ea typeface="+mn-ea"/>
                <a:cs typeface="+mn-cs"/>
                <a:sym typeface="Palatino"/>
              </a:defRPr>
            </a:pPr>
            <a:r>
              <a:rPr lang="x-none" sz="2400" dirty="0">
                <a:solidFill>
                  <a:schemeClr val="bg1"/>
                </a:solidFill>
                <a:latin typeface="PMingLiU" panose="02020500000000000000" pitchFamily="18" charset="-120"/>
                <a:ea typeface="PMingLiU" panose="02020500000000000000" pitchFamily="18" charset="-120"/>
                <a:sym typeface="Palatino"/>
              </a:rPr>
              <a:t>美安集團是產品代理及網際網路行銷公司，營運遍及全球，</a:t>
            </a:r>
            <a:r>
              <a:rPr lang="en-US" sz="2400" dirty="0">
                <a:solidFill>
                  <a:schemeClr val="bg1"/>
                </a:solidFill>
                <a:latin typeface="PMingLiU" panose="02020500000000000000" pitchFamily="18" charset="-120"/>
                <a:ea typeface="PMingLiU" panose="02020500000000000000" pitchFamily="18" charset="-120"/>
                <a:sym typeface="Palatino"/>
              </a:rPr>
              <a:t/>
            </a:r>
            <a:br>
              <a:rPr lang="en-US" sz="2400" dirty="0">
                <a:solidFill>
                  <a:schemeClr val="bg1"/>
                </a:solidFill>
                <a:latin typeface="PMingLiU" panose="02020500000000000000" pitchFamily="18" charset="-120"/>
                <a:ea typeface="PMingLiU" panose="02020500000000000000" pitchFamily="18" charset="-120"/>
                <a:sym typeface="Palatino"/>
              </a:rPr>
            </a:br>
            <a:r>
              <a:rPr lang="x-none" sz="2400" dirty="0">
                <a:solidFill>
                  <a:schemeClr val="bg1"/>
                </a:solidFill>
                <a:latin typeface="PMingLiU" panose="02020500000000000000" pitchFamily="18" charset="-120"/>
                <a:ea typeface="PMingLiU" panose="02020500000000000000" pitchFamily="18" charset="-120"/>
                <a:sym typeface="Palatino"/>
              </a:rPr>
              <a:t>專門從事一對一行銷</a:t>
            </a:r>
          </a:p>
        </p:txBody>
      </p:sp>
      <p:sp>
        <p:nvSpPr>
          <p:cNvPr id="1959" name="Shape 1959"/>
          <p:cNvSpPr/>
          <p:nvPr/>
        </p:nvSpPr>
        <p:spPr>
          <a:xfrm>
            <a:off x="3630321" y="5842872"/>
            <a:ext cx="3126617" cy="64632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1200" b="1">
                <a:solidFill>
                  <a:srgbClr val="FFFFFF"/>
                </a:solidFill>
                <a:latin typeface="+mn-lt"/>
                <a:ea typeface="+mn-ea"/>
                <a:cs typeface="+mn-cs"/>
                <a:sym typeface="Palatino"/>
              </a:defRPr>
            </a:pPr>
            <a:r>
              <a:rPr lang="x-none" sz="1200" dirty="0">
                <a:solidFill>
                  <a:schemeClr val="bg1"/>
                </a:solidFill>
                <a:latin typeface="PMingLiU" panose="02020500000000000000" pitchFamily="18" charset="-120"/>
                <a:ea typeface="PMingLiU" panose="02020500000000000000" pitchFamily="18" charset="-120"/>
                <a:sym typeface="Palatino"/>
              </a:rPr>
              <a:t>火炬獎得主</a:t>
            </a:r>
          </a:p>
          <a:p>
            <a:pPr algn="ctr">
              <a:defRPr sz="1200" b="1">
                <a:solidFill>
                  <a:srgbClr val="FFFFFF"/>
                </a:solidFill>
                <a:latin typeface="+mn-lt"/>
                <a:ea typeface="+mn-ea"/>
                <a:cs typeface="+mn-cs"/>
                <a:sym typeface="Palatino"/>
              </a:defRPr>
            </a:pPr>
            <a:r>
              <a:rPr lang="x-none" sz="1200" dirty="0">
                <a:solidFill>
                  <a:schemeClr val="bg1"/>
                </a:solidFill>
                <a:latin typeface="PMingLiU" panose="02020500000000000000" pitchFamily="18" charset="-120"/>
                <a:ea typeface="PMingLiU" panose="02020500000000000000" pitchFamily="18" charset="-120"/>
                <a:sym typeface="Palatino"/>
              </a:rPr>
              <a:t>信任 • 表現 • 正直</a:t>
            </a:r>
          </a:p>
          <a:p>
            <a:pPr algn="ctr">
              <a:defRPr sz="1200" b="1">
                <a:solidFill>
                  <a:srgbClr val="FFFFFF"/>
                </a:solidFill>
                <a:latin typeface="+mn-lt"/>
                <a:ea typeface="+mn-ea"/>
                <a:cs typeface="+mn-cs"/>
                <a:sym typeface="Palatino"/>
              </a:defRPr>
            </a:pPr>
            <a:r>
              <a:rPr lang="x-none" sz="1200" dirty="0">
                <a:solidFill>
                  <a:schemeClr val="bg1"/>
                </a:solidFill>
                <a:latin typeface="PMingLiU" panose="02020500000000000000" pitchFamily="18" charset="-120"/>
                <a:ea typeface="PMingLiU" panose="02020500000000000000" pitchFamily="18" charset="-120"/>
                <a:sym typeface="Palatino"/>
              </a:rPr>
              <a:t>北卡中部商業信譽局</a:t>
            </a:r>
          </a:p>
        </p:txBody>
      </p:sp>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1" name="Shape 1961"/>
          <p:cNvSpPr/>
          <p:nvPr/>
        </p:nvSpPr>
        <p:spPr>
          <a:xfrm>
            <a:off x="596974" y="627680"/>
            <a:ext cx="4757450" cy="2906361"/>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962" name="Shape 1962"/>
          <p:cNvSpPr/>
          <p:nvPr/>
        </p:nvSpPr>
        <p:spPr>
          <a:xfrm>
            <a:off x="596975" y="2338429"/>
            <a:ext cx="4757450" cy="98488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defTabSz="457047">
              <a:defRPr sz="1700" b="1" spc="-80">
                <a:solidFill>
                  <a:srgbClr val="938461"/>
                </a:solidFill>
                <a:latin typeface="+mn-lt"/>
                <a:ea typeface="+mn-ea"/>
                <a:cs typeface="+mn-cs"/>
                <a:sym typeface="Palatino"/>
              </a:defRPr>
            </a:pPr>
            <a:r>
              <a:rPr lang="zh-TW" altLang="en-US" sz="2400" dirty="0">
                <a:latin typeface="PMingLiU" panose="02020500000000000000" pitchFamily="18" charset="-120"/>
                <a:ea typeface="PMingLiU" panose="02020500000000000000" pitchFamily="18" charset="-120"/>
              </a:rPr>
              <a:t>估計累計零售業績</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a:t>
            </a:r>
          </a:p>
          <a:p>
            <a:pPr defTabSz="457047">
              <a:defRPr sz="3400" b="1">
                <a:solidFill>
                  <a:srgbClr val="FFFFFF"/>
                </a:solidFill>
                <a:latin typeface="+mn-lt"/>
                <a:ea typeface="+mn-ea"/>
                <a:cs typeface="+mn-cs"/>
                <a:sym typeface="Palatino"/>
              </a:defRPr>
            </a:pPr>
            <a:r>
              <a:rPr lang="en-US" dirty="0"/>
              <a:t>AUD$10,668,407,276</a:t>
            </a:r>
          </a:p>
        </p:txBody>
      </p:sp>
      <p:sp>
        <p:nvSpPr>
          <p:cNvPr id="1963" name="Shape 1963"/>
          <p:cNvSpPr/>
          <p:nvPr/>
        </p:nvSpPr>
        <p:spPr>
          <a:xfrm>
            <a:off x="648242" y="989046"/>
            <a:ext cx="4706182" cy="106522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defTabSz="457047">
              <a:lnSpc>
                <a:spcPts val="4300"/>
              </a:lnSpc>
              <a:defRPr sz="3400" b="1" spc="100">
                <a:solidFill>
                  <a:srgbClr val="FFFFFF"/>
                </a:solidFill>
                <a:latin typeface="+mn-lt"/>
                <a:ea typeface="+mn-ea"/>
                <a:cs typeface="+mn-cs"/>
                <a:sym typeface="Palatino"/>
              </a:defRPr>
            </a:pPr>
            <a:r>
              <a:rPr lang="x-none" altLang="en-US" sz="3600" spc="100" dirty="0">
                <a:solidFill>
                  <a:schemeClr val="bg1"/>
                </a:solidFill>
                <a:latin typeface="PMingLiU" panose="02020500000000000000" pitchFamily="18" charset="-120"/>
                <a:ea typeface="PMingLiU" panose="02020500000000000000" pitchFamily="18" charset="-120"/>
                <a:sym typeface="Palatino"/>
              </a:rPr>
              <a:t>美安集團全球 </a:t>
            </a:r>
          </a:p>
          <a:p>
            <a:pPr defTabSz="457047">
              <a:lnSpc>
                <a:spcPts val="3200"/>
              </a:lnSpc>
              <a:defRPr sz="3400" b="1" spc="100">
                <a:solidFill>
                  <a:srgbClr val="FFFFFF"/>
                </a:solidFill>
                <a:latin typeface="+mn-lt"/>
                <a:ea typeface="+mn-ea"/>
                <a:cs typeface="+mn-cs"/>
                <a:sym typeface="Palatino"/>
              </a:defRPr>
            </a:pPr>
            <a:r>
              <a:rPr lang="x-none" altLang="en-US" sz="3600" spc="100" dirty="0">
                <a:solidFill>
                  <a:schemeClr val="bg1"/>
                </a:solidFill>
                <a:latin typeface="PMingLiU" panose="02020500000000000000" pitchFamily="18" charset="-120"/>
                <a:ea typeface="PMingLiU" panose="02020500000000000000" pitchFamily="18" charset="-120"/>
                <a:sym typeface="Palatino"/>
              </a:rPr>
              <a:t>業績成長</a:t>
            </a:r>
          </a:p>
        </p:txBody>
      </p:sp>
      <p:sp>
        <p:nvSpPr>
          <p:cNvPr id="1964" name="Shape 1964"/>
          <p:cNvSpPr/>
          <p:nvPr/>
        </p:nvSpPr>
        <p:spPr>
          <a:xfrm>
            <a:off x="325677" y="4275511"/>
            <a:ext cx="4693924" cy="1158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defTabSz="457047">
              <a:defRPr sz="3200">
                <a:latin typeface="+mn-lt"/>
                <a:ea typeface="+mn-ea"/>
                <a:cs typeface="+mn-cs"/>
                <a:sym typeface="Palatino"/>
              </a:defRPr>
            </a:lvl1pPr>
          </a:lstStyle>
          <a:p>
            <a:r>
              <a:t/>
            </a:r>
            <a:br/>
            <a:endParaRPr/>
          </a:p>
        </p:txBody>
      </p:sp>
      <p:sp>
        <p:nvSpPr>
          <p:cNvPr id="1965" name="Shape 1965"/>
          <p:cNvSpPr/>
          <p:nvPr/>
        </p:nvSpPr>
        <p:spPr>
          <a:xfrm>
            <a:off x="4508272" y="4490198"/>
            <a:ext cx="4107182" cy="89254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p>
            <a:pPr defTabSz="457047">
              <a:defRPr sz="1800" b="1">
                <a:latin typeface="+mn-lt"/>
                <a:ea typeface="+mn-ea"/>
                <a:cs typeface="+mn-cs"/>
                <a:sym typeface="Palatino"/>
              </a:defRPr>
            </a:pPr>
            <a:r>
              <a:rPr lang="x-none" sz="2400" dirty="0">
                <a:latin typeface="PMingLiU" panose="02020500000000000000" pitchFamily="18" charset="-120"/>
                <a:ea typeface="PMingLiU" panose="02020500000000000000" pitchFamily="18" charset="-120"/>
                <a:sym typeface="Palatino"/>
              </a:rPr>
              <a:t>總佣金收入：</a:t>
            </a:r>
            <a:r>
              <a:rPr dirty="0"/>
              <a:t/>
            </a:r>
            <a:br>
              <a:rPr dirty="0"/>
            </a:br>
            <a:r>
              <a:rPr lang="en-US" sz="2800" dirty="0">
                <a:solidFill>
                  <a:srgbClr val="938461"/>
                </a:solidFill>
              </a:rPr>
              <a:t>AUD</a:t>
            </a:r>
            <a:r>
              <a:rPr lang="en-US" sz="2800" b="1" dirty="0">
                <a:solidFill>
                  <a:srgbClr val="938461"/>
                </a:solidFill>
                <a:sym typeface="Palatino"/>
              </a:rPr>
              <a:t>$2,746,243,418</a:t>
            </a:r>
            <a:endParaRPr lang="en-US" sz="2800" dirty="0">
              <a:solidFill>
                <a:srgbClr val="938461"/>
              </a:solidFill>
            </a:endParaRPr>
          </a:p>
        </p:txBody>
      </p:sp>
      <p:sp>
        <p:nvSpPr>
          <p:cNvPr id="1966" name="Shape 1966"/>
          <p:cNvSpPr/>
          <p:nvPr/>
        </p:nvSpPr>
        <p:spPr>
          <a:xfrm>
            <a:off x="8349242" y="4490198"/>
            <a:ext cx="4197600" cy="89254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p>
            <a:pPr defTabSz="457047">
              <a:defRPr sz="1800" b="1">
                <a:latin typeface="+mn-lt"/>
                <a:ea typeface="+mn-ea"/>
                <a:cs typeface="+mn-cs"/>
                <a:sym typeface="Palatino"/>
              </a:defRPr>
            </a:pPr>
            <a:r>
              <a:rPr lang="x-none" sz="2400" dirty="0">
                <a:latin typeface="PMingLiU" panose="02020500000000000000" pitchFamily="18" charset="-120"/>
                <a:ea typeface="PMingLiU" panose="02020500000000000000" pitchFamily="18" charset="-120"/>
                <a:sym typeface="Palatino"/>
              </a:rPr>
              <a:t>超連鎖店主總收入**：</a:t>
            </a:r>
            <a:endParaRPr lang="en-US" sz="2400" dirty="0">
              <a:latin typeface="PMingLiU" panose="02020500000000000000" pitchFamily="18" charset="-120"/>
              <a:ea typeface="PMingLiU" panose="02020500000000000000" pitchFamily="18" charset="-120"/>
              <a:sym typeface="Palatino"/>
            </a:endParaRPr>
          </a:p>
          <a:p>
            <a:pPr defTabSz="457047">
              <a:defRPr sz="1800" b="1">
                <a:latin typeface="+mn-lt"/>
                <a:ea typeface="+mn-ea"/>
                <a:cs typeface="+mn-cs"/>
                <a:sym typeface="Palatino"/>
              </a:defRPr>
            </a:pPr>
            <a:r>
              <a:rPr lang="en-US" sz="2800" dirty="0">
                <a:solidFill>
                  <a:srgbClr val="938461"/>
                </a:solidFill>
              </a:rPr>
              <a:t>AUD</a:t>
            </a:r>
            <a:r>
              <a:rPr lang="en-US" sz="2800" b="1" dirty="0">
                <a:solidFill>
                  <a:srgbClr val="938461"/>
                </a:solidFill>
                <a:sym typeface="Palatino"/>
              </a:rPr>
              <a:t>$5,539,571,639</a:t>
            </a:r>
            <a:endParaRPr lang="en-US" sz="2800" dirty="0">
              <a:solidFill>
                <a:srgbClr val="938461"/>
              </a:solidFill>
            </a:endParaRPr>
          </a:p>
        </p:txBody>
      </p:sp>
      <p:sp>
        <p:nvSpPr>
          <p:cNvPr id="1967" name="Shape 1967"/>
          <p:cNvSpPr/>
          <p:nvPr/>
        </p:nvSpPr>
        <p:spPr>
          <a:xfrm>
            <a:off x="3880270" y="4341831"/>
            <a:ext cx="623457" cy="878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defTabSz="457047">
              <a:defRPr sz="4800">
                <a:latin typeface="+mn-lt"/>
                <a:ea typeface="+mn-ea"/>
                <a:cs typeface="+mn-cs"/>
                <a:sym typeface="Palatino"/>
              </a:defRPr>
            </a:lvl1pPr>
          </a:lstStyle>
          <a:p>
            <a:r>
              <a:t>+</a:t>
            </a:r>
          </a:p>
        </p:txBody>
      </p:sp>
      <p:sp>
        <p:nvSpPr>
          <p:cNvPr id="1968" name="Shape 1968"/>
          <p:cNvSpPr/>
          <p:nvPr/>
        </p:nvSpPr>
        <p:spPr>
          <a:xfrm>
            <a:off x="7680314" y="4327719"/>
            <a:ext cx="754383" cy="878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defTabSz="457047">
              <a:defRPr sz="4800">
                <a:latin typeface="+mn-lt"/>
                <a:ea typeface="+mn-ea"/>
                <a:cs typeface="+mn-cs"/>
                <a:sym typeface="Palatino"/>
              </a:defRPr>
            </a:lvl1pPr>
          </a:lstStyle>
          <a:p>
            <a:r>
              <a:t>=</a:t>
            </a:r>
          </a:p>
        </p:txBody>
      </p:sp>
      <p:sp>
        <p:nvSpPr>
          <p:cNvPr id="1969" name="Shape 1969"/>
          <p:cNvSpPr/>
          <p:nvPr/>
        </p:nvSpPr>
        <p:spPr>
          <a:xfrm>
            <a:off x="1011150" y="6256267"/>
            <a:ext cx="10630515" cy="40010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p>
            <a:pPr algn="r" defTabSz="457047">
              <a:defRPr sz="1000">
                <a:latin typeface="+mn-lt"/>
                <a:ea typeface="+mn-ea"/>
                <a:cs typeface="+mn-cs"/>
                <a:sym typeface="Palatino"/>
              </a:defRPr>
            </a:pPr>
            <a:r>
              <a:rPr lang="zh-TW" altLang="en-US" sz="1000" dirty="0">
                <a:sym typeface="Palatino"/>
              </a:rPr>
              <a:t>**</a:t>
            </a:r>
            <a:r>
              <a:rPr lang="zh-TW" altLang="en-US" sz="1000" dirty="0">
                <a:latin typeface="PMingLiU" panose="02020500000000000000" pitchFamily="18" charset="-120"/>
                <a:ea typeface="PMingLiU" panose="02020500000000000000" pitchFamily="18" charset="-120"/>
                <a:sym typeface="Palatino"/>
              </a:rPr>
              <a:t>至</a:t>
            </a:r>
            <a:r>
              <a:rPr lang="en-US" altLang="zh-TW" sz="1000" dirty="0">
                <a:latin typeface="PMingLiU" panose="02020500000000000000" pitchFamily="18" charset="-120"/>
                <a:ea typeface="PMingLiU" panose="02020500000000000000" pitchFamily="18" charset="-120"/>
                <a:sym typeface="Palatino"/>
              </a:rPr>
              <a:t>2017</a:t>
            </a:r>
            <a:r>
              <a:rPr lang="zh-TW" altLang="en-US" sz="1000" dirty="0">
                <a:latin typeface="PMingLiU" panose="02020500000000000000" pitchFamily="18" charset="-120"/>
                <a:ea typeface="PMingLiU" panose="02020500000000000000" pitchFamily="18" charset="-120"/>
                <a:sym typeface="Palatino"/>
              </a:rPr>
              <a:t>年</a:t>
            </a:r>
            <a:r>
              <a:rPr lang="en-US" altLang="zh-TW" sz="1000">
                <a:latin typeface="PMingLiU" panose="02020500000000000000" pitchFamily="18" charset="-120"/>
                <a:ea typeface="PMingLiU" panose="02020500000000000000" pitchFamily="18" charset="-120"/>
                <a:sym typeface="Palatino"/>
              </a:rPr>
              <a:t>12</a:t>
            </a:r>
            <a:r>
              <a:rPr lang="zh-TW" altLang="en-US" sz="1000">
                <a:latin typeface="PMingLiU" panose="02020500000000000000" pitchFamily="18" charset="-120"/>
                <a:ea typeface="PMingLiU" panose="02020500000000000000" pitchFamily="18" charset="-120"/>
                <a:sym typeface="Palatino"/>
              </a:rPr>
              <a:t>月</a:t>
            </a:r>
            <a:r>
              <a:rPr lang="en-US" altLang="zh-TW" sz="1000" dirty="0">
                <a:latin typeface="PMingLiU" panose="02020500000000000000" pitchFamily="18" charset="-120"/>
                <a:ea typeface="PMingLiU" panose="02020500000000000000" pitchFamily="18" charset="-120"/>
                <a:sym typeface="Palatino"/>
              </a:rPr>
              <a:t>31</a:t>
            </a:r>
            <a:r>
              <a:rPr lang="zh-TW" altLang="en-US" sz="1000" dirty="0">
                <a:latin typeface="PMingLiU" panose="02020500000000000000" pitchFamily="18" charset="-120"/>
                <a:ea typeface="PMingLiU" panose="02020500000000000000" pitchFamily="18" charset="-120"/>
                <a:sym typeface="Palatino"/>
              </a:rPr>
              <a:t>日止（自公司成立以来）*估計零售利潤以建議零售價計算</a:t>
            </a:r>
            <a:endParaRPr lang="en-US" altLang="zh-TW" sz="1000" dirty="0">
              <a:latin typeface="PMingLiU" panose="02020500000000000000" pitchFamily="18" charset="-120"/>
              <a:ea typeface="PMingLiU" panose="02020500000000000000" pitchFamily="18" charset="-120"/>
              <a:sym typeface="Palatino"/>
            </a:endParaRPr>
          </a:p>
          <a:p>
            <a:pPr algn="r" defTabSz="457047">
              <a:defRPr sz="1000">
                <a:latin typeface="+mn-lt"/>
                <a:ea typeface="+mn-ea"/>
                <a:cs typeface="+mn-cs"/>
                <a:sym typeface="Palatino"/>
              </a:defRPr>
            </a:pPr>
            <a:r>
              <a:rPr lang="en-US" altLang="zh-TW" sz="1000" dirty="0">
                <a:latin typeface="PMingLiU" panose="02020500000000000000" pitchFamily="18" charset="-120"/>
                <a:ea typeface="PMingLiU" panose="02020500000000000000" pitchFamily="18" charset="-120"/>
                <a:sym typeface="Palatino"/>
              </a:rPr>
              <a:t>†</a:t>
            </a:r>
            <a:r>
              <a:rPr lang="zh-TW" altLang="en-US" sz="1000" dirty="0">
                <a:latin typeface="PMingLiU" panose="02020500000000000000" pitchFamily="18" charset="-120"/>
                <a:ea typeface="PMingLiU" panose="02020500000000000000" pitchFamily="18" charset="-120"/>
                <a:sym typeface="Palatino"/>
              </a:rPr>
              <a:t>估計累計零售業績以建議零售價計算</a:t>
            </a:r>
            <a:r>
              <a:rPr dirty="0">
                <a:latin typeface="PMingLiU" panose="02020500000000000000" pitchFamily="18" charset="-120"/>
                <a:ea typeface="PMingLiU" panose="02020500000000000000" pitchFamily="18" charset="-120"/>
              </a:rPr>
              <a:t>                 </a:t>
            </a:r>
          </a:p>
        </p:txBody>
      </p:sp>
      <p:sp>
        <p:nvSpPr>
          <p:cNvPr id="1970" name="Shape 1970"/>
          <p:cNvSpPr/>
          <p:nvPr/>
        </p:nvSpPr>
        <p:spPr>
          <a:xfrm>
            <a:off x="720847" y="4487377"/>
            <a:ext cx="4107180" cy="89254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p>
            <a:pPr defTabSz="457047">
              <a:defRPr sz="1800" b="1">
                <a:latin typeface="+mn-lt"/>
                <a:ea typeface="+mn-ea"/>
                <a:cs typeface="+mn-cs"/>
                <a:sym typeface="Palatino"/>
              </a:defRPr>
            </a:pPr>
            <a:r>
              <a:rPr lang="zh-TW" altLang="en-US" sz="2400" dirty="0">
                <a:latin typeface="PMingLiU" panose="02020500000000000000" pitchFamily="18" charset="-120"/>
                <a:ea typeface="PMingLiU" panose="02020500000000000000" pitchFamily="18" charset="-120"/>
              </a:rPr>
              <a:t>估計總零售利潤*：</a:t>
            </a:r>
          </a:p>
          <a:p>
            <a:pPr defTabSz="457047">
              <a:defRPr sz="3400" b="1">
                <a:solidFill>
                  <a:srgbClr val="938461"/>
                </a:solidFill>
                <a:latin typeface="+mn-lt"/>
                <a:ea typeface="+mn-ea"/>
                <a:cs typeface="+mn-cs"/>
                <a:sym typeface="Palatino"/>
              </a:defRPr>
            </a:pPr>
            <a:r>
              <a:rPr lang="en-US" sz="2800" dirty="0"/>
              <a:t>AUD</a:t>
            </a:r>
            <a:r>
              <a:rPr lang="en-US" sz="2800" b="1" dirty="0">
                <a:solidFill>
                  <a:srgbClr val="938461"/>
                </a:solidFill>
                <a:sym typeface="Palatino"/>
              </a:rPr>
              <a:t>$2,793,328,221</a:t>
            </a:r>
            <a:endParaRPr lang="en-US" sz="2800" dirty="0"/>
          </a:p>
        </p:txBody>
      </p:sp>
      <p:sp>
        <p:nvSpPr>
          <p:cNvPr id="1971" name="Shape 1971"/>
          <p:cNvSpPr/>
          <p:nvPr/>
        </p:nvSpPr>
        <p:spPr>
          <a:xfrm flipV="1">
            <a:off x="720846" y="2168163"/>
            <a:ext cx="4298755" cy="37710"/>
          </a:xfrm>
          <a:prstGeom prst="line">
            <a:avLst/>
          </a:prstGeom>
          <a:ln w="12700">
            <a:solidFill>
              <a:srgbClr val="FFFFFF"/>
            </a:solidFill>
            <a:miter/>
          </a:ln>
        </p:spPr>
        <p:txBody>
          <a:bodyPr lIns="45718" tIns="45718" rIns="45718" bIns="45718"/>
          <a:lstStyle/>
          <a:p>
            <a:endParaRPr/>
          </a:p>
        </p:txBody>
      </p:sp>
      <p:pic>
        <p:nvPicPr>
          <p:cNvPr id="1973" name="image25.png"/>
          <p:cNvPicPr>
            <a:picLocks noChangeAspect="1"/>
          </p:cNvPicPr>
          <p:nvPr/>
        </p:nvPicPr>
        <p:blipFill>
          <a:blip r:embed="rId2">
            <a:extLst/>
          </a:blip>
          <a:stretch>
            <a:fillRect/>
          </a:stretch>
        </p:blipFill>
        <p:spPr>
          <a:xfrm>
            <a:off x="648242" y="6314818"/>
            <a:ext cx="2557298" cy="426218"/>
          </a:xfrm>
          <a:prstGeom prst="rect">
            <a:avLst/>
          </a:prstGeom>
          <a:ln w="12700">
            <a:miter lim="400000"/>
          </a:ln>
        </p:spPr>
      </p:pic>
      <p:pic>
        <p:nvPicPr>
          <p:cNvPr id="15" name="image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5262" y="563627"/>
            <a:ext cx="6300384" cy="318326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5" name="Shape 1975"/>
          <p:cNvSpPr/>
          <p:nvPr/>
        </p:nvSpPr>
        <p:spPr>
          <a:xfrm>
            <a:off x="678966" y="686258"/>
            <a:ext cx="4083760" cy="1115568"/>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976" name="Shape 1976"/>
          <p:cNvSpPr/>
          <p:nvPr/>
        </p:nvSpPr>
        <p:spPr>
          <a:xfrm>
            <a:off x="685798" y="936266"/>
            <a:ext cx="4076925" cy="61554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defTabSz="457200">
              <a:defRPr sz="3400" spc="100">
                <a:solidFill>
                  <a:srgbClr val="FFFFFF"/>
                </a:solidFill>
                <a:latin typeface="+mn-lt"/>
                <a:ea typeface="+mn-ea"/>
                <a:cs typeface="+mn-cs"/>
                <a:sym typeface="Palatino"/>
              </a:defRPr>
            </a:lvl1pPr>
          </a:lstStyle>
          <a:p>
            <a:r>
              <a:rPr lang="zh-TW" altLang="en-US" dirty="0">
                <a:latin typeface="PMingLiU" panose="02020500000000000000" pitchFamily="18" charset="-120"/>
                <a:ea typeface="PMingLiU" panose="02020500000000000000" pitchFamily="18" charset="-120"/>
              </a:rPr>
              <a:t>您為何加入</a:t>
            </a:r>
          </a:p>
        </p:txBody>
      </p:sp>
      <p:sp>
        <p:nvSpPr>
          <p:cNvPr id="1977" name="Shape 1977"/>
          <p:cNvSpPr/>
          <p:nvPr/>
        </p:nvSpPr>
        <p:spPr>
          <a:xfrm>
            <a:off x="419099" y="2401566"/>
            <a:ext cx="4834062" cy="403186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spcBef>
                <a:spcPts val="1200"/>
              </a:spcBef>
              <a:defRPr sz="2800">
                <a:latin typeface="+mn-lt"/>
                <a:ea typeface="+mn-ea"/>
                <a:cs typeface="+mn-cs"/>
                <a:sym typeface="Palatino"/>
              </a:defRPr>
            </a:pPr>
            <a:r>
              <a:rPr lang="x-none" sz="2800" dirty="0">
                <a:latin typeface="PMingLiU" panose="02020500000000000000" pitchFamily="18" charset="-120"/>
                <a:ea typeface="PMingLiU" panose="02020500000000000000" pitchFamily="18" charset="-120"/>
                <a:sym typeface="Palatino"/>
              </a:rPr>
              <a:t>掌控未來</a:t>
            </a:r>
          </a:p>
          <a:p>
            <a:pPr algn="ctr">
              <a:spcBef>
                <a:spcPts val="1200"/>
              </a:spcBef>
              <a:defRPr sz="2800">
                <a:latin typeface="+mn-lt"/>
                <a:ea typeface="+mn-ea"/>
                <a:cs typeface="+mn-cs"/>
                <a:sym typeface="Palatino"/>
              </a:defRPr>
            </a:pPr>
            <a:r>
              <a:rPr lang="x-none" sz="2800" dirty="0">
                <a:latin typeface="PMingLiU" panose="02020500000000000000" pitchFamily="18" charset="-120"/>
                <a:ea typeface="PMingLiU" panose="02020500000000000000" pitchFamily="18" charset="-120"/>
                <a:sym typeface="Palatino"/>
              </a:rPr>
              <a:t>時間自由</a:t>
            </a:r>
          </a:p>
          <a:p>
            <a:pPr algn="ctr">
              <a:spcBef>
                <a:spcPts val="1200"/>
              </a:spcBef>
              <a:defRPr sz="2800">
                <a:latin typeface="+mn-lt"/>
                <a:ea typeface="+mn-ea"/>
                <a:cs typeface="+mn-cs"/>
                <a:sym typeface="Palatino"/>
              </a:defRPr>
            </a:pPr>
            <a:r>
              <a:rPr lang="x-none" sz="2800" dirty="0">
                <a:latin typeface="PMingLiU" panose="02020500000000000000" pitchFamily="18" charset="-120"/>
                <a:ea typeface="PMingLiU" panose="02020500000000000000" pitchFamily="18" charset="-120"/>
                <a:sym typeface="Palatino"/>
              </a:rPr>
              <a:t>更快達成財務目標</a:t>
            </a:r>
          </a:p>
          <a:p>
            <a:pPr algn="ctr">
              <a:spcBef>
                <a:spcPts val="1200"/>
              </a:spcBef>
              <a:defRPr sz="2800">
                <a:latin typeface="+mn-lt"/>
                <a:ea typeface="+mn-ea"/>
                <a:cs typeface="+mn-cs"/>
                <a:sym typeface="Palatino"/>
              </a:defRPr>
            </a:pPr>
            <a:r>
              <a:rPr lang="x-none" sz="2800" dirty="0">
                <a:latin typeface="PMingLiU" panose="02020500000000000000" pitchFamily="18" charset="-120"/>
                <a:ea typeface="PMingLiU" panose="02020500000000000000" pitchFamily="18" charset="-120"/>
                <a:sym typeface="Palatino"/>
              </a:rPr>
              <a:t>與顧客之間的情誼</a:t>
            </a:r>
          </a:p>
          <a:p>
            <a:pPr algn="ctr">
              <a:spcBef>
                <a:spcPts val="1200"/>
              </a:spcBef>
              <a:defRPr sz="2800">
                <a:latin typeface="+mn-lt"/>
                <a:ea typeface="+mn-ea"/>
                <a:cs typeface="+mn-cs"/>
                <a:sym typeface="Palatino"/>
              </a:defRPr>
            </a:pPr>
            <a:r>
              <a:rPr lang="x-none" sz="2800" dirty="0">
                <a:latin typeface="PMingLiU" panose="02020500000000000000" pitchFamily="18" charset="-120"/>
                <a:ea typeface="PMingLiU" panose="02020500000000000000" pitchFamily="18" charset="-120"/>
                <a:sym typeface="Palatino"/>
              </a:rPr>
              <a:t>長遠的夥伴關係</a:t>
            </a:r>
          </a:p>
          <a:p>
            <a:pPr algn="ctr">
              <a:spcBef>
                <a:spcPts val="1200"/>
              </a:spcBef>
              <a:defRPr sz="2800">
                <a:latin typeface="+mn-lt"/>
                <a:ea typeface="+mn-ea"/>
                <a:cs typeface="+mn-cs"/>
                <a:sym typeface="Palatino"/>
              </a:defRPr>
            </a:pPr>
            <a:r>
              <a:rPr lang="x-none" sz="2800" dirty="0">
                <a:latin typeface="PMingLiU" panose="02020500000000000000" pitchFamily="18" charset="-120"/>
                <a:ea typeface="PMingLiU" panose="02020500000000000000" pitchFamily="18" charset="-120"/>
                <a:sym typeface="Palatino"/>
              </a:rPr>
              <a:t>專業的行銷通路</a:t>
            </a:r>
          </a:p>
          <a:p>
            <a:pPr algn="ctr">
              <a:spcBef>
                <a:spcPts val="1200"/>
              </a:spcBef>
              <a:defRPr sz="2800">
                <a:latin typeface="+mn-lt"/>
                <a:ea typeface="+mn-ea"/>
                <a:cs typeface="+mn-cs"/>
                <a:sym typeface="Palatino"/>
              </a:defRPr>
            </a:pPr>
            <a:r>
              <a:rPr lang="x-none" sz="2800" dirty="0">
                <a:latin typeface="PMingLiU" panose="02020500000000000000" pitchFamily="18" charset="-120"/>
                <a:ea typeface="PMingLiU" panose="02020500000000000000" pitchFamily="18" charset="-120"/>
                <a:sym typeface="Palatino"/>
              </a:rPr>
              <a:t>您值得這些最好的！</a:t>
            </a:r>
          </a:p>
        </p:txBody>
      </p:sp>
      <p:pic>
        <p:nvPicPr>
          <p:cNvPr id="1978" name="image26.png"/>
          <p:cNvPicPr>
            <a:picLocks noChangeAspect="1"/>
          </p:cNvPicPr>
          <p:nvPr/>
        </p:nvPicPr>
        <p:blipFill>
          <a:blip r:embed="rId2">
            <a:extLst/>
          </a:blip>
          <a:srcRect l="6996" r="29576"/>
          <a:stretch>
            <a:fillRect/>
          </a:stretch>
        </p:blipFill>
        <p:spPr>
          <a:xfrm>
            <a:off x="5667373" y="0"/>
            <a:ext cx="6524629"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0" name="image4.png"/>
          <p:cNvPicPr>
            <a:picLocks noChangeAspect="1"/>
          </p:cNvPicPr>
          <p:nvPr/>
        </p:nvPicPr>
        <p:blipFill>
          <a:blip r:embed="rId2">
            <a:alphaModFix amt="9000"/>
            <a:extLst/>
          </a:blip>
          <a:srcRect t="3073" b="10855"/>
          <a:stretch>
            <a:fillRect/>
          </a:stretch>
        </p:blipFill>
        <p:spPr>
          <a:xfrm>
            <a:off x="3046" y="-2"/>
            <a:ext cx="12188955" cy="6858002"/>
          </a:xfrm>
          <a:prstGeom prst="rect">
            <a:avLst/>
          </a:prstGeom>
          <a:ln w="12700">
            <a:miter lim="400000"/>
          </a:ln>
        </p:spPr>
      </p:pic>
      <p:sp>
        <p:nvSpPr>
          <p:cNvPr id="1981" name="Shape 1981"/>
          <p:cNvSpPr/>
          <p:nvPr/>
        </p:nvSpPr>
        <p:spPr>
          <a:xfrm>
            <a:off x="674686" y="687574"/>
            <a:ext cx="10815641" cy="1079501"/>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982" name="Shape 1982"/>
          <p:cNvSpPr/>
          <p:nvPr/>
        </p:nvSpPr>
        <p:spPr>
          <a:xfrm>
            <a:off x="1047750" y="919551"/>
            <a:ext cx="10023056" cy="60016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tabLst>
                <a:tab pos="101600" algn="l"/>
              </a:tabLst>
              <a:defRPr sz="3300" b="1" cap="all" spc="97">
                <a:solidFill>
                  <a:srgbClr val="FFFFFF"/>
                </a:solidFill>
                <a:latin typeface="+mn-lt"/>
                <a:ea typeface="+mn-ea"/>
                <a:cs typeface="+mn-cs"/>
                <a:sym typeface="Palatino"/>
              </a:defRPr>
            </a:lvl1pPr>
          </a:lstStyle>
          <a:p>
            <a:r>
              <a:rPr lang="x-none" dirty="0">
                <a:latin typeface="PMingLiU" panose="02020500000000000000" pitchFamily="18" charset="-120"/>
                <a:ea typeface="PMingLiU" panose="02020500000000000000" pitchFamily="18" charset="-120"/>
              </a:rPr>
              <a:t>為何不加入？</a:t>
            </a:r>
          </a:p>
        </p:txBody>
      </p:sp>
      <p:pic>
        <p:nvPicPr>
          <p:cNvPr id="1983" name="image5.png"/>
          <p:cNvPicPr>
            <a:picLocks noChangeAspect="1"/>
          </p:cNvPicPr>
          <p:nvPr/>
        </p:nvPicPr>
        <p:blipFill>
          <a:blip r:embed="rId3">
            <a:extLst/>
          </a:blip>
          <a:stretch>
            <a:fillRect/>
          </a:stretch>
        </p:blipFill>
        <p:spPr>
          <a:xfrm>
            <a:off x="5417456" y="6293715"/>
            <a:ext cx="1283646" cy="259486"/>
          </a:xfrm>
          <a:prstGeom prst="rect">
            <a:avLst/>
          </a:prstGeom>
          <a:ln w="12700">
            <a:miter lim="400000"/>
          </a:ln>
        </p:spPr>
      </p:pic>
      <p:sp>
        <p:nvSpPr>
          <p:cNvPr id="1984" name="Shape 1984"/>
          <p:cNvSpPr/>
          <p:nvPr/>
        </p:nvSpPr>
        <p:spPr>
          <a:xfrm>
            <a:off x="546652" y="1881142"/>
            <a:ext cx="11082131" cy="3570204"/>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a:spcBef>
                <a:spcPts val="1200"/>
              </a:spcBef>
              <a:defRPr sz="2700" b="1">
                <a:latin typeface="+mn-lt"/>
                <a:ea typeface="+mn-ea"/>
                <a:cs typeface="+mn-cs"/>
                <a:sym typeface="Palatino"/>
              </a:defRPr>
            </a:pPr>
            <a:r>
              <a:rPr lang="x-none" sz="2700" dirty="0">
                <a:latin typeface="PMingLiU" panose="02020500000000000000" pitchFamily="18" charset="-120"/>
                <a:ea typeface="PMingLiU" panose="02020500000000000000" pitchFamily="18" charset="-120"/>
                <a:sym typeface="Palatino"/>
              </a:rPr>
              <a:t>事實：</a:t>
            </a:r>
          </a:p>
          <a:p>
            <a:pPr algn="ctr">
              <a:spcBef>
                <a:spcPts val="1200"/>
              </a:spcBef>
              <a:defRPr sz="2400">
                <a:latin typeface="+mn-lt"/>
                <a:ea typeface="+mn-ea"/>
                <a:cs typeface="+mn-cs"/>
                <a:sym typeface="Palatino"/>
              </a:defRPr>
            </a:pPr>
            <a:r>
              <a:rPr lang="x-none" sz="2400" dirty="0">
                <a:latin typeface="PMingLiU" panose="02020500000000000000" pitchFamily="18" charset="-120"/>
                <a:ea typeface="PMingLiU" panose="02020500000000000000" pitchFamily="18" charset="-120"/>
                <a:sym typeface="Palatino"/>
              </a:rPr>
              <a:t>目前，美安公司擁有超過400名的百萬美元俱樂部成員</a:t>
            </a:r>
            <a:r>
              <a:rPr lang="en-US" sz="2400" dirty="0">
                <a:latin typeface="PMingLiU" panose="02020500000000000000" pitchFamily="18" charset="-120"/>
                <a:ea typeface="PMingLiU" panose="02020500000000000000" pitchFamily="18" charset="-120"/>
                <a:sym typeface="Palatino"/>
              </a:rPr>
              <a:t/>
            </a:r>
            <a:br>
              <a:rPr lang="en-US" sz="2400" dirty="0">
                <a:latin typeface="PMingLiU" panose="02020500000000000000" pitchFamily="18" charset="-120"/>
                <a:ea typeface="PMingLiU" panose="02020500000000000000" pitchFamily="18" charset="-120"/>
                <a:sym typeface="Palatino"/>
              </a:rPr>
            </a:br>
            <a:endParaRPr lang="en-US" sz="2400" dirty="0">
              <a:latin typeface="PMingLiU" panose="02020500000000000000" pitchFamily="18" charset="-120"/>
              <a:ea typeface="PMingLiU" panose="02020500000000000000" pitchFamily="18" charset="-120"/>
              <a:sym typeface="Palatino"/>
            </a:endParaRPr>
          </a:p>
          <a:p>
            <a:pPr algn="ctr">
              <a:spcBef>
                <a:spcPts val="1200"/>
              </a:spcBef>
              <a:defRPr sz="2700" b="1">
                <a:latin typeface="+mn-lt"/>
                <a:ea typeface="+mn-ea"/>
                <a:cs typeface="+mn-cs"/>
                <a:sym typeface="Palatino"/>
              </a:defRPr>
            </a:pPr>
            <a:r>
              <a:rPr lang="x-none" sz="2700" dirty="0">
                <a:latin typeface="PMingLiU" panose="02020500000000000000" pitchFamily="18" charset="-120"/>
                <a:ea typeface="PMingLiU" panose="02020500000000000000" pitchFamily="18" charset="-120"/>
                <a:sym typeface="Palatino"/>
              </a:rPr>
              <a:t>借力使力：</a:t>
            </a:r>
          </a:p>
          <a:p>
            <a:pPr algn="ctr">
              <a:spcBef>
                <a:spcPts val="1200"/>
              </a:spcBef>
              <a:defRPr sz="2400">
                <a:latin typeface="+mn-lt"/>
                <a:ea typeface="+mn-ea"/>
                <a:cs typeface="+mn-cs"/>
                <a:sym typeface="Palatino"/>
              </a:defRPr>
            </a:pPr>
            <a:r>
              <a:rPr lang="x-none" sz="2700" dirty="0">
                <a:latin typeface="PMingLiU" panose="02020500000000000000" pitchFamily="18" charset="-120"/>
                <a:ea typeface="PMingLiU" panose="02020500000000000000" pitchFamily="18" charset="-120"/>
                <a:sym typeface="Palatino"/>
              </a:rPr>
              <a:t>如果其他人已獲得了成功，您就有可能獲得成功。</a:t>
            </a:r>
          </a:p>
          <a:p>
            <a:pPr algn="ctr">
              <a:spcBef>
                <a:spcPts val="1200"/>
              </a:spcBef>
              <a:defRPr sz="2400">
                <a:latin typeface="+mn-lt"/>
                <a:ea typeface="+mn-ea"/>
                <a:cs typeface="+mn-cs"/>
                <a:sym typeface="Palatino"/>
              </a:defRPr>
            </a:pPr>
            <a:r>
              <a:rPr lang="x-none" sz="2700" dirty="0">
                <a:latin typeface="PMingLiU" panose="02020500000000000000" pitchFamily="18" charset="-120"/>
                <a:ea typeface="PMingLiU" panose="02020500000000000000" pitchFamily="18" charset="-120"/>
                <a:sym typeface="Palatino"/>
              </a:rPr>
              <a:t>因為科技、已證實可行的系統、現有的訓練課程以及優質的產品，助您比以往更加快速獲得成功。</a:t>
            </a:r>
          </a:p>
        </p:txBody>
      </p:sp>
    </p:spTree>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 name="Shape 1986"/>
          <p:cNvSpPr/>
          <p:nvPr/>
        </p:nvSpPr>
        <p:spPr>
          <a:xfrm>
            <a:off x="405112" y="1075367"/>
            <a:ext cx="11366343" cy="68242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defTabSz="457047">
              <a:lnSpc>
                <a:spcPct val="110000"/>
              </a:lnSpc>
              <a:defRPr sz="1600">
                <a:latin typeface="+mn-lt"/>
                <a:ea typeface="+mn-ea"/>
                <a:cs typeface="+mn-cs"/>
                <a:sym typeface="Palatino"/>
              </a:defRPr>
            </a:pPr>
            <a:r>
              <a:rPr lang="x-none" altLang="en-US" sz="1800" dirty="0">
                <a:ea typeface="SimSun" pitchFamily="18" charset="0"/>
                <a:sym typeface="Palatino"/>
              </a:rPr>
              <a:t>美安集團</a:t>
            </a:r>
            <a:r>
              <a:rPr lang="en-US" altLang="x-none" sz="1800" dirty="0">
                <a:ea typeface="SimSun" pitchFamily="18" charset="0"/>
                <a:sym typeface="Palatino"/>
              </a:rPr>
              <a:t>|SHOP.COM</a:t>
            </a:r>
            <a:r>
              <a:rPr lang="x-none" altLang="en-US" sz="1800" dirty="0">
                <a:ea typeface="SimSun" pitchFamily="18" charset="0"/>
                <a:sym typeface="Palatino"/>
              </a:rPr>
              <a:t>正在改變人們購物的方式；</a:t>
            </a:r>
            <a:endParaRPr lang="en-US" altLang="x-none" sz="1800" dirty="0">
              <a:ea typeface="SimSun" pitchFamily="18" charset="0"/>
              <a:sym typeface="Palatino"/>
            </a:endParaRPr>
          </a:p>
          <a:p>
            <a:pPr algn="ctr" defTabSz="457047">
              <a:lnSpc>
                <a:spcPct val="110000"/>
              </a:lnSpc>
              <a:defRPr sz="1600">
                <a:latin typeface="+mn-lt"/>
                <a:ea typeface="+mn-ea"/>
                <a:cs typeface="+mn-cs"/>
                <a:sym typeface="Palatino"/>
              </a:defRPr>
            </a:pPr>
            <a:r>
              <a:rPr lang="x-none" altLang="en-US" sz="1800" dirty="0">
                <a:ea typeface="SimSun" pitchFamily="18" charset="0"/>
                <a:sym typeface="Palatino"/>
              </a:rPr>
              <a:t>每個人都可以透過打造自己的經濟達到財務獨立</a:t>
            </a:r>
          </a:p>
        </p:txBody>
      </p:sp>
      <p:sp>
        <p:nvSpPr>
          <p:cNvPr id="1987" name="Shape 1987"/>
          <p:cNvSpPr/>
          <p:nvPr/>
        </p:nvSpPr>
        <p:spPr>
          <a:xfrm>
            <a:off x="152398" y="201411"/>
            <a:ext cx="11887203" cy="708817"/>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988" name="Shape 1988"/>
          <p:cNvSpPr/>
          <p:nvPr/>
        </p:nvSpPr>
        <p:spPr>
          <a:xfrm>
            <a:off x="0" y="280309"/>
            <a:ext cx="12192000"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defTabSz="457200">
              <a:defRPr sz="3200">
                <a:solidFill>
                  <a:srgbClr val="FFFFFF"/>
                </a:solidFill>
                <a:latin typeface="+mn-lt"/>
                <a:ea typeface="+mn-ea"/>
                <a:cs typeface="+mn-cs"/>
                <a:sym typeface="Palatino"/>
              </a:defRPr>
            </a:lvl1pPr>
          </a:lstStyle>
          <a:p>
            <a:r>
              <a:rPr lang="x-none" altLang="en-US" dirty="0">
                <a:latin typeface="PMingLiU" panose="02020500000000000000" pitchFamily="18" charset="-120"/>
                <a:ea typeface="PMingLiU" panose="02020500000000000000" pitchFamily="18" charset="-120"/>
              </a:rPr>
              <a:t>已賺取超過</a:t>
            </a:r>
            <a:r>
              <a:rPr lang="en-US" altLang="x-none" dirty="0">
                <a:latin typeface="PMingLiU" panose="02020500000000000000" pitchFamily="18" charset="-120"/>
                <a:ea typeface="PMingLiU" panose="02020500000000000000" pitchFamily="18" charset="-120"/>
              </a:rPr>
              <a:t>100</a:t>
            </a:r>
            <a:r>
              <a:rPr lang="x-none" altLang="en-US" dirty="0">
                <a:latin typeface="PMingLiU" panose="02020500000000000000" pitchFamily="18" charset="-120"/>
                <a:ea typeface="PMingLiU" panose="02020500000000000000" pitchFamily="18" charset="-120"/>
              </a:rPr>
              <a:t>萬美元的佣金收入</a:t>
            </a:r>
          </a:p>
        </p:txBody>
      </p:sp>
      <p:pic>
        <p:nvPicPr>
          <p:cNvPr id="41" name="Picture 4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28800"/>
            <a:ext cx="12188952" cy="5029200"/>
          </a:xfrm>
          <a:prstGeom prst="rect">
            <a:avLst/>
          </a:prstGeom>
        </p:spPr>
      </p:pic>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28800"/>
            <a:ext cx="12188952" cy="5029200"/>
          </a:xfrm>
          <a:prstGeom prst="rect">
            <a:avLst/>
          </a:prstGeom>
        </p:spPr>
      </p:pic>
      <p:pic>
        <p:nvPicPr>
          <p:cNvPr id="43"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4" name="Picture 4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5" name="Picture 4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6" name="Picture 4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7" name="Picture 4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8" name="Picture 4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49" name="Picture 4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0" name="Picture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3" y="1828800"/>
            <a:ext cx="12186458" cy="5029200"/>
          </a:xfrm>
          <a:prstGeom prst="rect">
            <a:avLst/>
          </a:prstGeom>
        </p:spPr>
      </p:pic>
      <p:pic>
        <p:nvPicPr>
          <p:cNvPr id="51" name="Picture 5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2" name="Picture 5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3" name="Picture 5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4" name="Picture 5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5" name="Picture 5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6" name="Picture 55"/>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7" name="Picture 56"/>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8" name="Picture 57"/>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59" name="Picture 58"/>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0" name="Picture 59"/>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1" name="Picture 60"/>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2" name="Picture 61"/>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3" name="Picture 62"/>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64" name="Picture 63"/>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5" name="Picture 64"/>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6" name="Picture 65"/>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7" name="Picture 66"/>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8" name="Picture 67"/>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69" name="Picture 68"/>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0" name="Picture 69"/>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1" name="Picture 70"/>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2" name="Picture 71"/>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3" name="Picture 72"/>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4" name="Picture 73"/>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5" name="Picture 74"/>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76" name="Picture 75"/>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343" y="1828800"/>
            <a:ext cx="12186458" cy="502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500"/>
                                        <p:tgtEl>
                                          <p:spTgt spid="55"/>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500"/>
                                        <p:tgtEl>
                                          <p:spTgt spid="58"/>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fade">
                                      <p:cBhvr>
                                        <p:cTn id="75" dur="500"/>
                                        <p:tgtEl>
                                          <p:spTgt spid="59"/>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500"/>
                                        <p:tgtEl>
                                          <p:spTgt spid="60"/>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61"/>
                                        </p:tgtEl>
                                        <p:attrNameLst>
                                          <p:attrName>style.visibility</p:attrName>
                                        </p:attrNameLst>
                                      </p:cBhvr>
                                      <p:to>
                                        <p:strVal val="visible"/>
                                      </p:to>
                                    </p:set>
                                    <p:animEffect transition="in" filter="fade">
                                      <p:cBhvr>
                                        <p:cTn id="83" dur="500"/>
                                        <p:tgtEl>
                                          <p:spTgt spid="61"/>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fade">
                                      <p:cBhvr>
                                        <p:cTn id="87" dur="500"/>
                                        <p:tgtEl>
                                          <p:spTgt spid="62"/>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63"/>
                                        </p:tgtEl>
                                        <p:attrNameLst>
                                          <p:attrName>style.visibility</p:attrName>
                                        </p:attrNameLst>
                                      </p:cBhvr>
                                      <p:to>
                                        <p:strVal val="visible"/>
                                      </p:to>
                                    </p:set>
                                    <p:animEffect transition="in" filter="fade">
                                      <p:cBhvr>
                                        <p:cTn id="91" dur="500"/>
                                        <p:tgtEl>
                                          <p:spTgt spid="63"/>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500"/>
                                        <p:tgtEl>
                                          <p:spTgt spid="64"/>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65"/>
                                        </p:tgtEl>
                                        <p:attrNameLst>
                                          <p:attrName>style.visibility</p:attrName>
                                        </p:attrNameLst>
                                      </p:cBhvr>
                                      <p:to>
                                        <p:strVal val="visible"/>
                                      </p:to>
                                    </p:set>
                                    <p:animEffect transition="in" filter="fade">
                                      <p:cBhvr>
                                        <p:cTn id="99" dur="500"/>
                                        <p:tgtEl>
                                          <p:spTgt spid="65"/>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66"/>
                                        </p:tgtEl>
                                        <p:attrNameLst>
                                          <p:attrName>style.visibility</p:attrName>
                                        </p:attrNameLst>
                                      </p:cBhvr>
                                      <p:to>
                                        <p:strVal val="visible"/>
                                      </p:to>
                                    </p:set>
                                    <p:animEffect transition="in" filter="fade">
                                      <p:cBhvr>
                                        <p:cTn id="103" dur="500"/>
                                        <p:tgtEl>
                                          <p:spTgt spid="66"/>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fade">
                                      <p:cBhvr>
                                        <p:cTn id="107" dur="500"/>
                                        <p:tgtEl>
                                          <p:spTgt spid="67"/>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76"/>
                                        </p:tgtEl>
                                        <p:attrNameLst>
                                          <p:attrName>style.visibility</p:attrName>
                                        </p:attrNameLst>
                                      </p:cBhvr>
                                      <p:to>
                                        <p:strVal val="visible"/>
                                      </p:to>
                                    </p:set>
                                    <p:animEffect transition="in" filter="fade">
                                      <p:cBhvr>
                                        <p:cTn id="111" dur="500"/>
                                        <p:tgtEl>
                                          <p:spTgt spid="76"/>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68"/>
                                        </p:tgtEl>
                                        <p:attrNameLst>
                                          <p:attrName>style.visibility</p:attrName>
                                        </p:attrNameLst>
                                      </p:cBhvr>
                                      <p:to>
                                        <p:strVal val="visible"/>
                                      </p:to>
                                    </p:set>
                                    <p:animEffect transition="in" filter="fade">
                                      <p:cBhvr>
                                        <p:cTn id="115" dur="500"/>
                                        <p:tgtEl>
                                          <p:spTgt spid="68"/>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69"/>
                                        </p:tgtEl>
                                        <p:attrNameLst>
                                          <p:attrName>style.visibility</p:attrName>
                                        </p:attrNameLst>
                                      </p:cBhvr>
                                      <p:to>
                                        <p:strVal val="visible"/>
                                      </p:to>
                                    </p:set>
                                    <p:animEffect transition="in" filter="fade">
                                      <p:cBhvr>
                                        <p:cTn id="119" dur="500"/>
                                        <p:tgtEl>
                                          <p:spTgt spid="69"/>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70"/>
                                        </p:tgtEl>
                                        <p:attrNameLst>
                                          <p:attrName>style.visibility</p:attrName>
                                        </p:attrNameLst>
                                      </p:cBhvr>
                                      <p:to>
                                        <p:strVal val="visible"/>
                                      </p:to>
                                    </p:set>
                                    <p:animEffect transition="in" filter="fade">
                                      <p:cBhvr>
                                        <p:cTn id="123" dur="500"/>
                                        <p:tgtEl>
                                          <p:spTgt spid="70"/>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71"/>
                                        </p:tgtEl>
                                        <p:attrNameLst>
                                          <p:attrName>style.visibility</p:attrName>
                                        </p:attrNameLst>
                                      </p:cBhvr>
                                      <p:to>
                                        <p:strVal val="visible"/>
                                      </p:to>
                                    </p:set>
                                    <p:animEffect transition="in" filter="fade">
                                      <p:cBhvr>
                                        <p:cTn id="127" dur="500"/>
                                        <p:tgtEl>
                                          <p:spTgt spid="71"/>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72"/>
                                        </p:tgtEl>
                                        <p:attrNameLst>
                                          <p:attrName>style.visibility</p:attrName>
                                        </p:attrNameLst>
                                      </p:cBhvr>
                                      <p:to>
                                        <p:strVal val="visible"/>
                                      </p:to>
                                    </p:set>
                                    <p:animEffect transition="in" filter="fade">
                                      <p:cBhvr>
                                        <p:cTn id="131" dur="500"/>
                                        <p:tgtEl>
                                          <p:spTgt spid="72"/>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73"/>
                                        </p:tgtEl>
                                        <p:attrNameLst>
                                          <p:attrName>style.visibility</p:attrName>
                                        </p:attrNameLst>
                                      </p:cBhvr>
                                      <p:to>
                                        <p:strVal val="visible"/>
                                      </p:to>
                                    </p:set>
                                    <p:animEffect transition="in" filter="fade">
                                      <p:cBhvr>
                                        <p:cTn id="135" dur="500"/>
                                        <p:tgtEl>
                                          <p:spTgt spid="73"/>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74"/>
                                        </p:tgtEl>
                                        <p:attrNameLst>
                                          <p:attrName>style.visibility</p:attrName>
                                        </p:attrNameLst>
                                      </p:cBhvr>
                                      <p:to>
                                        <p:strVal val="visible"/>
                                      </p:to>
                                    </p:set>
                                    <p:animEffect transition="in" filter="fade">
                                      <p:cBhvr>
                                        <p:cTn id="139" dur="500"/>
                                        <p:tgtEl>
                                          <p:spTgt spid="74"/>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75"/>
                                        </p:tgtEl>
                                        <p:attrNameLst>
                                          <p:attrName>style.visibility</p:attrName>
                                        </p:attrNameLst>
                                      </p:cBhvr>
                                      <p:to>
                                        <p:strVal val="visible"/>
                                      </p:to>
                                    </p:set>
                                    <p:animEffect transition="in" filter="fade">
                                      <p:cBhvr>
                                        <p:cTn id="14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6" name="image4.png"/>
          <p:cNvPicPr>
            <a:picLocks noChangeAspect="1"/>
          </p:cNvPicPr>
          <p:nvPr/>
        </p:nvPicPr>
        <p:blipFill>
          <a:blip r:embed="rId2">
            <a:alphaModFix amt="9000"/>
            <a:extLst/>
          </a:blip>
          <a:srcRect t="3073" b="10855"/>
          <a:stretch>
            <a:fillRect/>
          </a:stretch>
        </p:blipFill>
        <p:spPr>
          <a:xfrm>
            <a:off x="3046" y="-2"/>
            <a:ext cx="12188955" cy="6858002"/>
          </a:xfrm>
          <a:prstGeom prst="rect">
            <a:avLst/>
          </a:prstGeom>
          <a:ln w="12700">
            <a:miter lim="400000"/>
          </a:ln>
        </p:spPr>
      </p:pic>
      <p:sp>
        <p:nvSpPr>
          <p:cNvPr id="2027" name="Shape 2027"/>
          <p:cNvSpPr/>
          <p:nvPr/>
        </p:nvSpPr>
        <p:spPr>
          <a:xfrm>
            <a:off x="674686" y="687574"/>
            <a:ext cx="10815641" cy="1079501"/>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028" name="Shape 2028"/>
          <p:cNvSpPr/>
          <p:nvPr/>
        </p:nvSpPr>
        <p:spPr>
          <a:xfrm>
            <a:off x="1047750" y="919551"/>
            <a:ext cx="10023056" cy="60016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tabLst>
                <a:tab pos="101600" algn="l"/>
              </a:tabLst>
              <a:defRPr sz="3300" b="1" cap="all" spc="97">
                <a:solidFill>
                  <a:srgbClr val="FFFFFF"/>
                </a:solidFill>
                <a:latin typeface="+mn-lt"/>
                <a:ea typeface="+mn-ea"/>
                <a:cs typeface="+mn-cs"/>
                <a:sym typeface="Palatino"/>
              </a:defRPr>
            </a:lvl1pPr>
          </a:lstStyle>
          <a:p>
            <a:r>
              <a:rPr lang="x-none" b="0" dirty="0">
                <a:latin typeface="PMingLiU" panose="02020500000000000000" pitchFamily="18" charset="-120"/>
                <a:ea typeface="PMingLiU" panose="02020500000000000000" pitchFamily="18" charset="-120"/>
              </a:rPr>
              <a:t>為何不加入？</a:t>
            </a:r>
          </a:p>
        </p:txBody>
      </p:sp>
      <p:pic>
        <p:nvPicPr>
          <p:cNvPr id="2029" name="image5.png"/>
          <p:cNvPicPr>
            <a:picLocks noChangeAspect="1"/>
          </p:cNvPicPr>
          <p:nvPr/>
        </p:nvPicPr>
        <p:blipFill>
          <a:blip r:embed="rId3">
            <a:extLst/>
          </a:blip>
          <a:stretch>
            <a:fillRect/>
          </a:stretch>
        </p:blipFill>
        <p:spPr>
          <a:xfrm>
            <a:off x="5417456" y="6293715"/>
            <a:ext cx="1283646" cy="259486"/>
          </a:xfrm>
          <a:prstGeom prst="rect">
            <a:avLst/>
          </a:prstGeom>
          <a:ln w="12700">
            <a:miter lim="400000"/>
          </a:ln>
        </p:spPr>
      </p:pic>
      <p:sp>
        <p:nvSpPr>
          <p:cNvPr id="2030" name="Shape 2030"/>
          <p:cNvSpPr/>
          <p:nvPr/>
        </p:nvSpPr>
        <p:spPr>
          <a:xfrm>
            <a:off x="630298" y="1962036"/>
            <a:ext cx="10857960" cy="363175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spcBef>
                <a:spcPts val="1200"/>
              </a:spcBef>
              <a:defRPr sz="2700" b="1">
                <a:latin typeface="+mn-lt"/>
                <a:ea typeface="+mn-ea"/>
                <a:cs typeface="+mn-cs"/>
                <a:sym typeface="Palatino"/>
              </a:defRPr>
            </a:pPr>
            <a:r>
              <a:rPr lang="zh-TW" altLang="en-US" sz="2800" dirty="0">
                <a:latin typeface="PMingLiU" panose="02020500000000000000" pitchFamily="18" charset="-120"/>
                <a:ea typeface="PMingLiU" panose="02020500000000000000" pitchFamily="18" charset="-120"/>
                <a:sym typeface="Palatino"/>
              </a:rPr>
              <a:t>事實：</a:t>
            </a:r>
          </a:p>
          <a:p>
            <a:pPr algn="ctr">
              <a:spcBef>
                <a:spcPts val="1200"/>
              </a:spcBef>
              <a:defRPr sz="2400">
                <a:latin typeface="+mn-lt"/>
                <a:ea typeface="+mn-ea"/>
                <a:cs typeface="+mn-cs"/>
                <a:sym typeface="Palatino"/>
              </a:defRPr>
            </a:pPr>
            <a:r>
              <a:rPr lang="zh-TW" altLang="en-US" sz="2400" dirty="0">
                <a:latin typeface="PMingLiU" panose="02020500000000000000" pitchFamily="18" charset="-120"/>
                <a:ea typeface="PMingLiU" panose="02020500000000000000" pitchFamily="18" charset="-120"/>
                <a:sym typeface="Palatino"/>
              </a:rPr>
              <a:t>社群媒體是一個強大又免費的平台，您可以善加利用以獲取成功！</a:t>
            </a:r>
          </a:p>
          <a:p>
            <a:pPr algn="ctr">
              <a:spcBef>
                <a:spcPts val="1200"/>
              </a:spcBef>
              <a:defRPr sz="2400">
                <a:latin typeface="+mn-lt"/>
                <a:ea typeface="+mn-ea"/>
                <a:cs typeface="+mn-cs"/>
                <a:sym typeface="Palatino"/>
              </a:defRPr>
            </a:pPr>
            <a:endParaRPr lang="zh-TW" altLang="en-US" sz="2800" dirty="0">
              <a:latin typeface="PMingLiU" panose="02020500000000000000" pitchFamily="18" charset="-120"/>
              <a:ea typeface="PMingLiU" panose="02020500000000000000" pitchFamily="18" charset="-120"/>
              <a:sym typeface="Palatino"/>
            </a:endParaRPr>
          </a:p>
          <a:p>
            <a:pPr algn="ctr">
              <a:spcBef>
                <a:spcPts val="1200"/>
              </a:spcBef>
              <a:defRPr sz="2700" b="1">
                <a:latin typeface="+mn-lt"/>
                <a:ea typeface="+mn-ea"/>
                <a:cs typeface="+mn-cs"/>
                <a:sym typeface="Palatino"/>
              </a:defRPr>
            </a:pPr>
            <a:r>
              <a:rPr lang="zh-TW" altLang="en-US" sz="2800" dirty="0">
                <a:latin typeface="PMingLiU" panose="02020500000000000000" pitchFamily="18" charset="-120"/>
                <a:ea typeface="PMingLiU" panose="02020500000000000000" pitchFamily="18" charset="-120"/>
                <a:sym typeface="Palatino"/>
              </a:rPr>
              <a:t>借力使力：</a:t>
            </a:r>
          </a:p>
          <a:p>
            <a:pPr algn="ctr">
              <a:spcBef>
                <a:spcPts val="1200"/>
              </a:spcBef>
              <a:defRPr sz="2400">
                <a:latin typeface="+mn-lt"/>
                <a:ea typeface="+mn-ea"/>
                <a:cs typeface="+mn-cs"/>
                <a:sym typeface="Palatino"/>
              </a:defRPr>
            </a:pPr>
            <a:r>
              <a:rPr lang="zh-TW" altLang="en-US" sz="2400" dirty="0">
                <a:latin typeface="PMingLiU" panose="02020500000000000000" pitchFamily="18" charset="-120"/>
                <a:ea typeface="PMingLiU" panose="02020500000000000000" pitchFamily="18" charset="-120"/>
                <a:sym typeface="Palatino"/>
              </a:rPr>
              <a:t>身為消費者，社群媒體提供用戶完全透明的資訊</a:t>
            </a:r>
          </a:p>
          <a:p>
            <a:pPr algn="ctr">
              <a:spcBef>
                <a:spcPts val="1200"/>
              </a:spcBef>
              <a:defRPr sz="2400">
                <a:latin typeface="+mn-lt"/>
                <a:ea typeface="+mn-ea"/>
                <a:cs typeface="+mn-cs"/>
                <a:sym typeface="Palatino"/>
              </a:defRPr>
            </a:pPr>
            <a:r>
              <a:rPr lang="zh-TW" altLang="en-US" sz="2400" dirty="0">
                <a:latin typeface="PMingLiU" panose="02020500000000000000" pitchFamily="18" charset="-120"/>
                <a:ea typeface="PMingLiU" panose="02020500000000000000" pitchFamily="18" charset="-120"/>
                <a:sym typeface="Palatino"/>
              </a:rPr>
              <a:t>身為業主，社群媒體代表您有能力將自己當作品牌來經營，並且行銷自己的事業與生活模式。</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 name="image66.png"/>
          <p:cNvPicPr>
            <a:picLocks noChangeAspect="1"/>
          </p:cNvPicPr>
          <p:nvPr/>
        </p:nvPicPr>
        <p:blipFill>
          <a:blip r:embed="rId2">
            <a:extLst/>
          </a:blip>
          <a:stretch>
            <a:fillRect/>
          </a:stretch>
        </p:blipFill>
        <p:spPr>
          <a:xfrm>
            <a:off x="2995591" y="1"/>
            <a:ext cx="4309869" cy="5193932"/>
          </a:xfrm>
          <a:prstGeom prst="rect">
            <a:avLst/>
          </a:prstGeom>
          <a:ln w="12700">
            <a:miter lim="400000"/>
          </a:ln>
        </p:spPr>
      </p:pic>
      <p:pic>
        <p:nvPicPr>
          <p:cNvPr id="2038" name="image67.jpg" descr="MiamiOfficeStaff_20160203_143844.pdf"/>
          <p:cNvPicPr>
            <a:picLocks noChangeAspect="1"/>
          </p:cNvPicPr>
          <p:nvPr/>
        </p:nvPicPr>
        <p:blipFill>
          <a:blip r:embed="rId3">
            <a:extLst/>
          </a:blip>
          <a:stretch>
            <a:fillRect/>
          </a:stretch>
        </p:blipFill>
        <p:spPr>
          <a:xfrm>
            <a:off x="-66592" y="0"/>
            <a:ext cx="3298820" cy="4258277"/>
          </a:xfrm>
          <a:prstGeom prst="rect">
            <a:avLst/>
          </a:prstGeom>
          <a:ln w="12700">
            <a:miter lim="400000"/>
          </a:ln>
        </p:spPr>
      </p:pic>
      <p:pic>
        <p:nvPicPr>
          <p:cNvPr id="2039" name="image68.png" descr="VOGUE Magazine.png"/>
          <p:cNvPicPr>
            <a:picLocks noChangeAspect="1"/>
          </p:cNvPicPr>
          <p:nvPr/>
        </p:nvPicPr>
        <p:blipFill>
          <a:blip r:embed="rId4">
            <a:extLst/>
          </a:blip>
          <a:stretch>
            <a:fillRect/>
          </a:stretch>
        </p:blipFill>
        <p:spPr>
          <a:xfrm>
            <a:off x="-66593" y="980117"/>
            <a:ext cx="4133321" cy="2644056"/>
          </a:xfrm>
          <a:prstGeom prst="rect">
            <a:avLst/>
          </a:prstGeom>
          <a:ln w="12700">
            <a:miter lim="400000"/>
          </a:ln>
        </p:spPr>
      </p:pic>
      <p:pic>
        <p:nvPicPr>
          <p:cNvPr id="2040" name="image69.png"/>
          <p:cNvPicPr>
            <a:picLocks noChangeAspect="1"/>
          </p:cNvPicPr>
          <p:nvPr/>
        </p:nvPicPr>
        <p:blipFill>
          <a:blip r:embed="rId5">
            <a:extLst/>
          </a:blip>
          <a:stretch>
            <a:fillRect/>
          </a:stretch>
        </p:blipFill>
        <p:spPr>
          <a:xfrm>
            <a:off x="6535708" y="-81228"/>
            <a:ext cx="5875016" cy="6983887"/>
          </a:xfrm>
          <a:prstGeom prst="rect">
            <a:avLst/>
          </a:prstGeom>
          <a:ln w="12700">
            <a:miter lim="400000"/>
          </a:ln>
        </p:spPr>
      </p:pic>
      <p:pic>
        <p:nvPicPr>
          <p:cNvPr id="2041" name="image70.jpg" descr="MiamiOfficeStaff_20160203_142846.pdf"/>
          <p:cNvPicPr>
            <a:picLocks noChangeAspect="1"/>
          </p:cNvPicPr>
          <p:nvPr/>
        </p:nvPicPr>
        <p:blipFill>
          <a:blip r:embed="rId6">
            <a:extLst/>
          </a:blip>
          <a:stretch>
            <a:fillRect/>
          </a:stretch>
        </p:blipFill>
        <p:spPr>
          <a:xfrm>
            <a:off x="2434670" y="3337176"/>
            <a:ext cx="2726296" cy="3519238"/>
          </a:xfrm>
          <a:prstGeom prst="rect">
            <a:avLst/>
          </a:prstGeom>
          <a:ln w="12700">
            <a:miter lim="400000"/>
          </a:ln>
        </p:spPr>
      </p:pic>
      <p:pic>
        <p:nvPicPr>
          <p:cNvPr id="2042" name="image71.jpg"/>
          <p:cNvPicPr>
            <a:picLocks noChangeAspect="1"/>
          </p:cNvPicPr>
          <p:nvPr/>
        </p:nvPicPr>
        <p:blipFill>
          <a:blip r:embed="rId7">
            <a:extLst/>
          </a:blip>
          <a:stretch>
            <a:fillRect/>
          </a:stretch>
        </p:blipFill>
        <p:spPr>
          <a:xfrm>
            <a:off x="-66593" y="3762718"/>
            <a:ext cx="2516734" cy="3139944"/>
          </a:xfrm>
          <a:prstGeom prst="rect">
            <a:avLst/>
          </a:prstGeom>
          <a:ln w="12700">
            <a:miter lim="400000"/>
          </a:ln>
        </p:spPr>
      </p:pic>
      <p:pic>
        <p:nvPicPr>
          <p:cNvPr id="2043" name="image72.png"/>
          <p:cNvPicPr>
            <a:picLocks noChangeAspect="1"/>
          </p:cNvPicPr>
          <p:nvPr/>
        </p:nvPicPr>
        <p:blipFill>
          <a:blip r:embed="rId8">
            <a:extLst/>
          </a:blip>
          <a:stretch>
            <a:fillRect/>
          </a:stretch>
        </p:blipFill>
        <p:spPr>
          <a:xfrm>
            <a:off x="-5973253" y="-3482565"/>
            <a:ext cx="4728117" cy="1385004"/>
          </a:xfrm>
          <a:prstGeom prst="rect">
            <a:avLst/>
          </a:prstGeom>
          <a:ln w="12700">
            <a:miter lim="400000"/>
          </a:ln>
        </p:spPr>
      </p:pic>
      <p:pic>
        <p:nvPicPr>
          <p:cNvPr id="2044" name="image73.png" descr="Screen shot 2016-02-03 at 2.48.44 PM.png"/>
          <p:cNvPicPr>
            <a:picLocks noChangeAspect="1"/>
          </p:cNvPicPr>
          <p:nvPr/>
        </p:nvPicPr>
        <p:blipFill>
          <a:blip r:embed="rId9">
            <a:extLst/>
          </a:blip>
          <a:stretch>
            <a:fillRect/>
          </a:stretch>
        </p:blipFill>
        <p:spPr>
          <a:xfrm>
            <a:off x="8880181" y="1890603"/>
            <a:ext cx="3428586" cy="1949732"/>
          </a:xfrm>
          <a:prstGeom prst="rect">
            <a:avLst/>
          </a:prstGeom>
          <a:ln w="12700">
            <a:miter lim="400000"/>
          </a:ln>
        </p:spPr>
      </p:pic>
      <p:pic>
        <p:nvPicPr>
          <p:cNvPr id="2045" name="image74.png" descr="Screen shot 2016-02-03 at 1.57.16 PM.png"/>
          <p:cNvPicPr>
            <a:picLocks noChangeAspect="1"/>
          </p:cNvPicPr>
          <p:nvPr/>
        </p:nvPicPr>
        <p:blipFill>
          <a:blip r:embed="rId10">
            <a:extLst/>
          </a:blip>
          <a:stretch>
            <a:fillRect/>
          </a:stretch>
        </p:blipFill>
        <p:spPr>
          <a:xfrm>
            <a:off x="5411918" y="-65781"/>
            <a:ext cx="2764666" cy="1805927"/>
          </a:xfrm>
          <a:prstGeom prst="rect">
            <a:avLst/>
          </a:prstGeom>
          <a:ln w="12700">
            <a:miter lim="400000"/>
          </a:ln>
        </p:spPr>
      </p:pic>
      <p:pic>
        <p:nvPicPr>
          <p:cNvPr id="2046" name="image75.png" descr="Screen shot 2016-02-03 at 1.08.18 PM.png"/>
          <p:cNvPicPr>
            <a:picLocks noChangeAspect="1"/>
          </p:cNvPicPr>
          <p:nvPr/>
        </p:nvPicPr>
        <p:blipFill>
          <a:blip r:embed="rId11">
            <a:extLst/>
          </a:blip>
          <a:stretch>
            <a:fillRect/>
          </a:stretch>
        </p:blipFill>
        <p:spPr>
          <a:xfrm>
            <a:off x="-109386" y="4931326"/>
            <a:ext cx="3104978" cy="1986520"/>
          </a:xfrm>
          <a:prstGeom prst="rect">
            <a:avLst/>
          </a:prstGeom>
          <a:ln w="12700">
            <a:miter lim="400000"/>
          </a:ln>
        </p:spPr>
      </p:pic>
      <p:pic>
        <p:nvPicPr>
          <p:cNvPr id="2047" name="image76.jpg" descr="MiamiOfficeStaff_20160203_142424.pdf"/>
          <p:cNvPicPr>
            <a:picLocks noChangeAspect="1"/>
          </p:cNvPicPr>
          <p:nvPr/>
        </p:nvPicPr>
        <p:blipFill>
          <a:blip r:embed="rId12">
            <a:extLst/>
          </a:blip>
          <a:stretch>
            <a:fillRect/>
          </a:stretch>
        </p:blipFill>
        <p:spPr>
          <a:xfrm>
            <a:off x="6239723" y="1154467"/>
            <a:ext cx="2726296" cy="3519238"/>
          </a:xfrm>
          <a:prstGeom prst="rect">
            <a:avLst/>
          </a:prstGeom>
          <a:ln w="12700">
            <a:miter lim="400000"/>
          </a:ln>
        </p:spPr>
      </p:pic>
      <p:pic>
        <p:nvPicPr>
          <p:cNvPr id="2048" name="image77.jpg" descr="TW_LDV_Elle Magazine Ad_35707_FINAL_outlined.jpg"/>
          <p:cNvPicPr>
            <a:picLocks noChangeAspect="1"/>
          </p:cNvPicPr>
          <p:nvPr/>
        </p:nvPicPr>
        <p:blipFill>
          <a:blip r:embed="rId13">
            <a:extLst/>
          </a:blip>
          <a:stretch>
            <a:fillRect/>
          </a:stretch>
        </p:blipFill>
        <p:spPr>
          <a:xfrm>
            <a:off x="5007969" y="3641504"/>
            <a:ext cx="2516700" cy="3199308"/>
          </a:xfrm>
          <a:prstGeom prst="rect">
            <a:avLst/>
          </a:prstGeom>
          <a:ln w="12700">
            <a:miter lim="400000"/>
          </a:ln>
        </p:spPr>
      </p:pic>
      <p:sp>
        <p:nvSpPr>
          <p:cNvPr id="2049" name="Shape 2049"/>
          <p:cNvSpPr/>
          <p:nvPr/>
        </p:nvSpPr>
        <p:spPr>
          <a:xfrm>
            <a:off x="8176582" y="4196758"/>
            <a:ext cx="4132186" cy="2644057"/>
          </a:xfrm>
          <a:prstGeom prst="rect">
            <a:avLst/>
          </a:prstGeom>
          <a:solidFill>
            <a:srgbClr val="FFFFFF"/>
          </a:solidFill>
          <a:ln>
            <a:solidFill>
              <a:srgbClr val="4A7EBB"/>
            </a:solidFill>
          </a:ln>
          <a:effectLst>
            <a:outerShdw blurRad="38100" dist="23000" dir="5400000" rotWithShape="0">
              <a:srgbClr val="000000">
                <a:alpha val="35000"/>
              </a:srgbClr>
            </a:outerShdw>
          </a:effectLst>
        </p:spPr>
        <p:txBody>
          <a:bodyPr lIns="45718" tIns="45718" rIns="45718" bIns="45718" anchor="ctr"/>
          <a:lstStyle/>
          <a:p>
            <a:pPr algn="ctr" defTabSz="914353">
              <a:defRPr sz="1800">
                <a:solidFill>
                  <a:srgbClr val="FFFFFF"/>
                </a:solidFill>
                <a:latin typeface="Calibri"/>
                <a:ea typeface="Calibri"/>
                <a:cs typeface="Calibri"/>
                <a:sym typeface="Calibri"/>
              </a:defRPr>
            </a:pPr>
            <a:endParaRPr/>
          </a:p>
        </p:txBody>
      </p:sp>
      <p:pic>
        <p:nvPicPr>
          <p:cNvPr id="2050" name="image78.png" descr="tw-loren-amber-elle-magazine-1015.pdf"/>
          <p:cNvPicPr>
            <a:picLocks noChangeAspect="1"/>
          </p:cNvPicPr>
          <p:nvPr/>
        </p:nvPicPr>
        <p:blipFill>
          <a:blip r:embed="rId14">
            <a:extLst/>
          </a:blip>
          <a:stretch>
            <a:fillRect/>
          </a:stretch>
        </p:blipFill>
        <p:spPr>
          <a:xfrm>
            <a:off x="8176582" y="4211258"/>
            <a:ext cx="4132186" cy="2644056"/>
          </a:xfrm>
          <a:prstGeom prst="rect">
            <a:avLst/>
          </a:prstGeom>
          <a:ln w="12700">
            <a:miter lim="400000"/>
          </a:ln>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Shape 2052"/>
          <p:cNvSpPr/>
          <p:nvPr/>
        </p:nvSpPr>
        <p:spPr>
          <a:xfrm>
            <a:off x="5334000" y="-1"/>
            <a:ext cx="6858000" cy="7021287"/>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053" name="Shape 2053"/>
          <p:cNvSpPr/>
          <p:nvPr/>
        </p:nvSpPr>
        <p:spPr>
          <a:xfrm>
            <a:off x="585593" y="706429"/>
            <a:ext cx="4417791" cy="2136720"/>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054" name="Shape 2054"/>
          <p:cNvSpPr/>
          <p:nvPr/>
        </p:nvSpPr>
        <p:spPr>
          <a:xfrm>
            <a:off x="713402" y="3014997"/>
            <a:ext cx="4283454" cy="46166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2200">
                <a:latin typeface="+mn-lt"/>
                <a:ea typeface="+mn-ea"/>
                <a:cs typeface="+mn-cs"/>
                <a:sym typeface="Palatino"/>
              </a:defRPr>
            </a:lvl1pPr>
          </a:lstStyle>
          <a:p>
            <a:r>
              <a:rPr lang="x-none" altLang="en-US" sz="2400" dirty="0">
                <a:latin typeface="PMingLiU" panose="02020500000000000000" pitchFamily="18" charset="-120"/>
                <a:ea typeface="PMingLiU" panose="02020500000000000000" pitchFamily="18" charset="-120"/>
              </a:rPr>
              <a:t>鼓舞團隊士氣</a:t>
            </a:r>
          </a:p>
        </p:txBody>
      </p:sp>
      <p:sp>
        <p:nvSpPr>
          <p:cNvPr id="2055" name="Shape 2055"/>
          <p:cNvSpPr/>
          <p:nvPr/>
        </p:nvSpPr>
        <p:spPr>
          <a:xfrm>
            <a:off x="713698" y="3700429"/>
            <a:ext cx="4272191" cy="83099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2200">
                <a:latin typeface="+mn-lt"/>
                <a:ea typeface="+mn-ea"/>
                <a:cs typeface="+mn-cs"/>
                <a:sym typeface="Palatino"/>
              </a:defRPr>
            </a:lvl1pPr>
          </a:lstStyle>
          <a:p>
            <a:r>
              <a:rPr lang="x-none" altLang="en-US" sz="2400" dirty="0">
                <a:latin typeface="PMingLiU" panose="02020500000000000000" pitchFamily="18" charset="-120"/>
                <a:ea typeface="PMingLiU" panose="02020500000000000000" pitchFamily="18" charset="-120"/>
              </a:rPr>
              <a:t>人人皆享有</a:t>
            </a:r>
            <a:r>
              <a:rPr lang="en-US" altLang="x-none" sz="2400" dirty="0">
                <a:latin typeface="PMingLiU" panose="02020500000000000000" pitchFamily="18" charset="-120"/>
                <a:ea typeface="PMingLiU" panose="02020500000000000000" pitchFamily="18" charset="-120"/>
              </a:rPr>
              <a:t>100%</a:t>
            </a:r>
            <a:r>
              <a:rPr lang="x-none" altLang="en-US" sz="2400" dirty="0">
                <a:latin typeface="PMingLiU" panose="02020500000000000000" pitchFamily="18" charset="-120"/>
                <a:ea typeface="PMingLiU" panose="02020500000000000000" pitchFamily="18" charset="-120"/>
              </a:rPr>
              <a:t>的銷售和業績成果</a:t>
            </a:r>
          </a:p>
        </p:txBody>
      </p:sp>
      <p:sp>
        <p:nvSpPr>
          <p:cNvPr id="2056" name="Shape 2056"/>
          <p:cNvSpPr/>
          <p:nvPr/>
        </p:nvSpPr>
        <p:spPr>
          <a:xfrm>
            <a:off x="713697" y="4934390"/>
            <a:ext cx="4554075" cy="46166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defRPr sz="2200">
                <a:latin typeface="+mn-lt"/>
                <a:ea typeface="+mn-ea"/>
                <a:cs typeface="+mn-cs"/>
                <a:sym typeface="Palatino"/>
              </a:defRPr>
            </a:lvl1pPr>
          </a:lstStyle>
          <a:p>
            <a:r>
              <a:rPr lang="x-none" altLang="en-US" sz="2400" dirty="0">
                <a:latin typeface="PMingLiU" panose="02020500000000000000" pitchFamily="18" charset="-120"/>
                <a:ea typeface="PMingLiU" panose="02020500000000000000" pitchFamily="18" charset="-120"/>
              </a:rPr>
              <a:t>收入潛力並非取決於位置</a:t>
            </a:r>
          </a:p>
        </p:txBody>
      </p:sp>
      <p:pic>
        <p:nvPicPr>
          <p:cNvPr id="2057" name="image79.png"/>
          <p:cNvPicPr>
            <a:picLocks noChangeAspect="1"/>
          </p:cNvPicPr>
          <p:nvPr/>
        </p:nvPicPr>
        <p:blipFill>
          <a:blip r:embed="rId2">
            <a:extLst/>
          </a:blip>
          <a:stretch>
            <a:fillRect/>
          </a:stretch>
        </p:blipFill>
        <p:spPr>
          <a:xfrm>
            <a:off x="8896032" y="3538073"/>
            <a:ext cx="857997" cy="732520"/>
          </a:xfrm>
          <a:prstGeom prst="rect">
            <a:avLst/>
          </a:prstGeom>
          <a:ln w="12700">
            <a:miter lim="400000"/>
          </a:ln>
        </p:spPr>
      </p:pic>
      <p:sp>
        <p:nvSpPr>
          <p:cNvPr id="2058" name="Shape 2058"/>
          <p:cNvSpPr/>
          <p:nvPr/>
        </p:nvSpPr>
        <p:spPr>
          <a:xfrm>
            <a:off x="5944120" y="5566812"/>
            <a:ext cx="5615357" cy="800102"/>
          </a:xfrm>
          <a:prstGeom prst="leftRightArrow">
            <a:avLst>
              <a:gd name="adj1" fmla="val 58791"/>
              <a:gd name="adj2" fmla="val 68571"/>
            </a:avLst>
          </a:prstGeom>
          <a:solidFill>
            <a:srgbClr val="938461"/>
          </a:solidFill>
          <a:ln w="12700">
            <a:miter lim="400000"/>
          </a:ln>
        </p:spPr>
        <p:txBody>
          <a:bodyPr lIns="45718" tIns="45718" rIns="45718" bIns="45718" anchor="ctr"/>
          <a:lstStyle/>
          <a:p>
            <a:pPr algn="ctr" defTabSz="457200">
              <a:defRPr sz="1800">
                <a:solidFill>
                  <a:srgbClr val="FFFFFF"/>
                </a:solidFill>
                <a:latin typeface="+mn-lt"/>
                <a:ea typeface="+mn-ea"/>
                <a:cs typeface="+mn-cs"/>
                <a:sym typeface="Palatino"/>
              </a:defRPr>
            </a:pPr>
            <a:endParaRPr/>
          </a:p>
        </p:txBody>
      </p:sp>
      <p:pic>
        <p:nvPicPr>
          <p:cNvPr id="2059" name="image80.png"/>
          <p:cNvPicPr>
            <a:picLocks noChangeAspect="1"/>
          </p:cNvPicPr>
          <p:nvPr/>
        </p:nvPicPr>
        <p:blipFill>
          <a:blip r:embed="rId3">
            <a:extLst/>
          </a:blip>
          <a:stretch>
            <a:fillRect/>
          </a:stretch>
        </p:blipFill>
        <p:spPr>
          <a:xfrm>
            <a:off x="7829469" y="2404878"/>
            <a:ext cx="857525" cy="745229"/>
          </a:xfrm>
          <a:prstGeom prst="rect">
            <a:avLst/>
          </a:prstGeom>
          <a:ln w="12700">
            <a:miter lim="400000"/>
          </a:ln>
        </p:spPr>
      </p:pic>
      <p:pic>
        <p:nvPicPr>
          <p:cNvPr id="2060" name="image81.png"/>
          <p:cNvPicPr>
            <a:picLocks noChangeAspect="1"/>
          </p:cNvPicPr>
          <p:nvPr/>
        </p:nvPicPr>
        <p:blipFill>
          <a:blip r:embed="rId4">
            <a:extLst/>
          </a:blip>
          <a:stretch>
            <a:fillRect/>
          </a:stretch>
        </p:blipFill>
        <p:spPr>
          <a:xfrm>
            <a:off x="6760926" y="2401440"/>
            <a:ext cx="861007" cy="752106"/>
          </a:xfrm>
          <a:prstGeom prst="rect">
            <a:avLst/>
          </a:prstGeom>
          <a:ln w="12700">
            <a:miter lim="400000"/>
          </a:ln>
        </p:spPr>
      </p:pic>
      <p:pic>
        <p:nvPicPr>
          <p:cNvPr id="2061" name="image82.png"/>
          <p:cNvPicPr>
            <a:picLocks noChangeAspect="1"/>
          </p:cNvPicPr>
          <p:nvPr/>
        </p:nvPicPr>
        <p:blipFill>
          <a:blip r:embed="rId5">
            <a:extLst/>
          </a:blip>
          <a:stretch>
            <a:fillRect/>
          </a:stretch>
        </p:blipFill>
        <p:spPr>
          <a:xfrm>
            <a:off x="7830318" y="3535619"/>
            <a:ext cx="855822" cy="737428"/>
          </a:xfrm>
          <a:prstGeom prst="rect">
            <a:avLst/>
          </a:prstGeom>
          <a:ln w="12700">
            <a:miter lim="400000"/>
          </a:ln>
        </p:spPr>
      </p:pic>
      <p:pic>
        <p:nvPicPr>
          <p:cNvPr id="2062" name="image83.png"/>
          <p:cNvPicPr>
            <a:picLocks noChangeAspect="1"/>
          </p:cNvPicPr>
          <p:nvPr/>
        </p:nvPicPr>
        <p:blipFill>
          <a:blip r:embed="rId6">
            <a:extLst/>
          </a:blip>
          <a:stretch>
            <a:fillRect/>
          </a:stretch>
        </p:blipFill>
        <p:spPr>
          <a:xfrm>
            <a:off x="8028043" y="289972"/>
            <a:ext cx="1581372" cy="1581372"/>
          </a:xfrm>
          <a:prstGeom prst="rect">
            <a:avLst/>
          </a:prstGeom>
          <a:ln w="12700">
            <a:miter lim="400000"/>
          </a:ln>
        </p:spPr>
      </p:pic>
      <p:pic>
        <p:nvPicPr>
          <p:cNvPr id="2063" name="image84.png"/>
          <p:cNvPicPr>
            <a:picLocks noChangeAspect="1"/>
          </p:cNvPicPr>
          <p:nvPr/>
        </p:nvPicPr>
        <p:blipFill>
          <a:blip r:embed="rId7">
            <a:extLst/>
          </a:blip>
          <a:stretch>
            <a:fillRect/>
          </a:stretch>
        </p:blipFill>
        <p:spPr>
          <a:xfrm>
            <a:off x="9964528" y="3539521"/>
            <a:ext cx="854606" cy="729625"/>
          </a:xfrm>
          <a:prstGeom prst="rect">
            <a:avLst/>
          </a:prstGeom>
          <a:ln w="12700">
            <a:miter lim="400000"/>
          </a:ln>
        </p:spPr>
      </p:pic>
      <p:pic>
        <p:nvPicPr>
          <p:cNvPr id="2064" name="image85.png"/>
          <p:cNvPicPr>
            <a:picLocks noChangeAspect="1"/>
          </p:cNvPicPr>
          <p:nvPr/>
        </p:nvPicPr>
        <p:blipFill>
          <a:blip r:embed="rId8">
            <a:extLst/>
          </a:blip>
          <a:stretch>
            <a:fillRect/>
          </a:stretch>
        </p:blipFill>
        <p:spPr>
          <a:xfrm>
            <a:off x="8897859" y="2400974"/>
            <a:ext cx="854339" cy="753035"/>
          </a:xfrm>
          <a:prstGeom prst="rect">
            <a:avLst/>
          </a:prstGeom>
          <a:ln w="12700">
            <a:miter lim="400000"/>
          </a:ln>
        </p:spPr>
      </p:pic>
      <p:pic>
        <p:nvPicPr>
          <p:cNvPr id="2065" name="image86.png"/>
          <p:cNvPicPr>
            <a:picLocks noChangeAspect="1"/>
          </p:cNvPicPr>
          <p:nvPr/>
        </p:nvPicPr>
        <p:blipFill>
          <a:blip r:embed="rId9">
            <a:extLst/>
          </a:blip>
          <a:stretch>
            <a:fillRect/>
          </a:stretch>
        </p:blipFill>
        <p:spPr>
          <a:xfrm>
            <a:off x="11041143" y="3540033"/>
            <a:ext cx="857378" cy="728603"/>
          </a:xfrm>
          <a:prstGeom prst="rect">
            <a:avLst/>
          </a:prstGeom>
          <a:ln w="12700">
            <a:miter lim="400000"/>
          </a:ln>
        </p:spPr>
      </p:pic>
      <p:sp>
        <p:nvSpPr>
          <p:cNvPr id="2066" name="Shape 2066"/>
          <p:cNvSpPr/>
          <p:nvPr/>
        </p:nvSpPr>
        <p:spPr>
          <a:xfrm>
            <a:off x="706068" y="867610"/>
            <a:ext cx="4257185" cy="165607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400">
              <a:lnSpc>
                <a:spcPct val="90000"/>
              </a:lnSpc>
              <a:defRPr sz="3400" cap="all" spc="100">
                <a:solidFill>
                  <a:srgbClr val="FFFFFF"/>
                </a:solidFill>
                <a:latin typeface="+mn-lt"/>
                <a:ea typeface="+mn-ea"/>
                <a:cs typeface="+mn-cs"/>
                <a:sym typeface="Palatino"/>
              </a:defRPr>
            </a:lvl1pPr>
          </a:lstStyle>
          <a:p>
            <a:r>
              <a:t>HORIZONtal Marketing Structure</a:t>
            </a:r>
          </a:p>
        </p:txBody>
      </p:sp>
      <p:grpSp>
        <p:nvGrpSpPr>
          <p:cNvPr id="2069" name="Group 2069"/>
          <p:cNvGrpSpPr/>
          <p:nvPr/>
        </p:nvGrpSpPr>
        <p:grpSpPr>
          <a:xfrm>
            <a:off x="587778" y="706429"/>
            <a:ext cx="4532982" cy="1694548"/>
            <a:chOff x="0" y="0"/>
            <a:chExt cx="4532980" cy="1694547"/>
          </a:xfrm>
        </p:grpSpPr>
        <p:sp>
          <p:nvSpPr>
            <p:cNvPr id="2067" name="Shape 2067"/>
            <p:cNvSpPr/>
            <p:nvPr/>
          </p:nvSpPr>
          <p:spPr>
            <a:xfrm>
              <a:off x="0" y="0"/>
              <a:ext cx="4417792" cy="1694547"/>
            </a:xfrm>
            <a:prstGeom prst="rect">
              <a:avLst/>
            </a:prstGeom>
            <a:solidFill>
              <a:srgbClr val="938461"/>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Palatino"/>
                </a:defRPr>
              </a:pPr>
              <a:endParaRPr/>
            </a:p>
          </p:txBody>
        </p:sp>
        <p:sp>
          <p:nvSpPr>
            <p:cNvPr id="2068" name="Shape 2068"/>
            <p:cNvSpPr/>
            <p:nvPr/>
          </p:nvSpPr>
          <p:spPr>
            <a:xfrm>
              <a:off x="120474" y="160792"/>
              <a:ext cx="4412506" cy="10895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defTabSz="914400">
                <a:lnSpc>
                  <a:spcPct val="90000"/>
                </a:lnSpc>
                <a:defRPr sz="3400" cap="all" spc="100">
                  <a:solidFill>
                    <a:srgbClr val="FFFFFF"/>
                  </a:solidFill>
                  <a:latin typeface="+mn-lt"/>
                  <a:ea typeface="+mn-ea"/>
                  <a:cs typeface="+mn-cs"/>
                  <a:sym typeface="Palatino"/>
                </a:defRPr>
              </a:lvl1pPr>
            </a:lstStyle>
            <a:p>
              <a:r>
                <a:rPr lang="x-none" altLang="en-US" sz="3600" dirty="0">
                  <a:latin typeface="PMingLiU" panose="02020500000000000000" pitchFamily="18" charset="-120"/>
                  <a:ea typeface="PMingLiU" panose="02020500000000000000" pitchFamily="18" charset="-120"/>
                </a:rPr>
                <a:t>垂直式</a:t>
              </a:r>
              <a:endParaRPr lang="en-US" altLang="x-none" sz="3600" dirty="0">
                <a:latin typeface="PMingLiU" panose="02020500000000000000" pitchFamily="18" charset="-120"/>
                <a:ea typeface="PMingLiU" panose="02020500000000000000" pitchFamily="18" charset="-120"/>
              </a:endParaRPr>
            </a:p>
            <a:p>
              <a:r>
                <a:rPr lang="x-none" altLang="en-US" sz="3600" dirty="0">
                  <a:latin typeface="PMingLiU" panose="02020500000000000000" pitchFamily="18" charset="-120"/>
                  <a:ea typeface="PMingLiU" panose="02020500000000000000" pitchFamily="18" charset="-120"/>
                </a:rPr>
                <a:t>行銷組織結構</a:t>
              </a:r>
            </a:p>
          </p:txBody>
        </p:sp>
      </p:grpSp>
      <p:pic>
        <p:nvPicPr>
          <p:cNvPr id="2070" name="image87.png"/>
          <p:cNvPicPr>
            <a:picLocks noChangeAspect="1"/>
          </p:cNvPicPr>
          <p:nvPr/>
        </p:nvPicPr>
        <p:blipFill>
          <a:blip r:embed="rId10">
            <a:extLst/>
          </a:blip>
          <a:stretch>
            <a:fillRect/>
          </a:stretch>
        </p:blipFill>
        <p:spPr>
          <a:xfrm>
            <a:off x="6762629" y="3529767"/>
            <a:ext cx="857604" cy="749133"/>
          </a:xfrm>
          <a:prstGeom prst="rect">
            <a:avLst/>
          </a:prstGeom>
          <a:ln w="12700">
            <a:miter lim="400000"/>
          </a:ln>
        </p:spPr>
      </p:pic>
      <p:sp>
        <p:nvSpPr>
          <p:cNvPr id="2071" name="Shape 2071"/>
          <p:cNvSpPr/>
          <p:nvPr/>
        </p:nvSpPr>
        <p:spPr>
          <a:xfrm>
            <a:off x="6613900" y="4898969"/>
            <a:ext cx="4343004" cy="3416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defTabSz="457200">
              <a:lnSpc>
                <a:spcPct val="90000"/>
              </a:lnSpc>
              <a:defRPr sz="2000">
                <a:solidFill>
                  <a:srgbClr val="FFFFFF"/>
                </a:solidFill>
                <a:latin typeface="+mn-lt"/>
                <a:ea typeface="+mn-ea"/>
                <a:cs typeface="+mn-cs"/>
                <a:sym typeface="Palatino"/>
              </a:defRPr>
            </a:lvl1pPr>
          </a:lstStyle>
          <a:p>
            <a:r>
              <a:rPr lang="x-none" altLang="en-US" sz="1800" dirty="0">
                <a:latin typeface="PMingLiU" panose="02020500000000000000" pitchFamily="18" charset="-120"/>
                <a:ea typeface="PMingLiU" panose="02020500000000000000" pitchFamily="18" charset="-120"/>
              </a:rPr>
              <a:t>彩妝師、</a:t>
            </a:r>
            <a:r>
              <a:rPr lang="en-US" altLang="x-none" sz="1800" dirty="0">
                <a:latin typeface="PMingLiU" panose="02020500000000000000" pitchFamily="18" charset="-120"/>
                <a:ea typeface="PMingLiU" panose="02020500000000000000" pitchFamily="18" charset="-120"/>
              </a:rPr>
              <a:t>SPA</a:t>
            </a:r>
            <a:r>
              <a:rPr lang="x-none" altLang="en-US" sz="1800" dirty="0">
                <a:latin typeface="PMingLiU" panose="02020500000000000000" pitchFamily="18" charset="-120"/>
                <a:ea typeface="PMingLiU" panose="02020500000000000000" pitchFamily="18" charset="-120"/>
              </a:rPr>
              <a:t>業者、銷售業務、傳統企</a:t>
            </a:r>
            <a:r>
              <a:rPr lang="zh-CN" altLang="en-US" sz="1800" dirty="0">
                <a:latin typeface="PMingLiU" panose="02020500000000000000" pitchFamily="18" charset="-120"/>
                <a:ea typeface="PMingLiU" panose="02020500000000000000" pitchFamily="18" charset="-120"/>
              </a:rPr>
              <a:t>業</a:t>
            </a:r>
            <a:endParaRPr sz="1800" dirty="0">
              <a:latin typeface="PMingLiU" panose="02020500000000000000" pitchFamily="18" charset="-120"/>
              <a:ea typeface="PMingLiU" panose="02020500000000000000" pitchFamily="18" charset="-120"/>
            </a:endParaRPr>
          </a:p>
        </p:txBody>
      </p:sp>
      <p:pic>
        <p:nvPicPr>
          <p:cNvPr id="2072" name="image88.png"/>
          <p:cNvPicPr>
            <a:picLocks noChangeAspect="1"/>
          </p:cNvPicPr>
          <p:nvPr/>
        </p:nvPicPr>
        <p:blipFill>
          <a:blip r:embed="rId11">
            <a:extLst/>
          </a:blip>
          <a:stretch>
            <a:fillRect/>
          </a:stretch>
        </p:blipFill>
        <p:spPr>
          <a:xfrm>
            <a:off x="5694422" y="3530239"/>
            <a:ext cx="860417" cy="748189"/>
          </a:xfrm>
          <a:prstGeom prst="rect">
            <a:avLst/>
          </a:prstGeom>
          <a:ln w="12700">
            <a:miter lim="400000"/>
          </a:ln>
        </p:spPr>
      </p:pic>
      <p:sp>
        <p:nvSpPr>
          <p:cNvPr id="2073" name="Shape 2073"/>
          <p:cNvSpPr/>
          <p:nvPr/>
        </p:nvSpPr>
        <p:spPr>
          <a:xfrm>
            <a:off x="6481221" y="5762652"/>
            <a:ext cx="4475682" cy="40010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defTabSz="457200">
              <a:defRPr sz="2000">
                <a:solidFill>
                  <a:srgbClr val="221C35"/>
                </a:solidFill>
                <a:latin typeface="+mn-lt"/>
                <a:ea typeface="+mn-ea"/>
                <a:cs typeface="+mn-cs"/>
                <a:sym typeface="Palatino"/>
              </a:defRPr>
            </a:lvl1pPr>
          </a:lstStyle>
          <a:p>
            <a:r>
              <a:rPr lang="x-none" altLang="en-US" dirty="0">
                <a:latin typeface="PMingLiU" panose="02020500000000000000" pitchFamily="18" charset="-120"/>
                <a:ea typeface="PMingLiU" panose="02020500000000000000" pitchFamily="18" charset="-120"/>
              </a:rPr>
              <a:t>所有成員彼此競爭</a:t>
            </a:r>
          </a:p>
        </p:txBody>
      </p:sp>
      <p:grpSp>
        <p:nvGrpSpPr>
          <p:cNvPr id="2076" name="Group 2076"/>
          <p:cNvGrpSpPr/>
          <p:nvPr/>
        </p:nvGrpSpPr>
        <p:grpSpPr>
          <a:xfrm>
            <a:off x="10865018" y="3079749"/>
            <a:ext cx="694460" cy="427044"/>
            <a:chOff x="0" y="0"/>
            <a:chExt cx="694458" cy="427042"/>
          </a:xfrm>
        </p:grpSpPr>
        <p:sp>
          <p:nvSpPr>
            <p:cNvPr id="2074" name="Shape 2074"/>
            <p:cNvSpPr/>
            <p:nvPr/>
          </p:nvSpPr>
          <p:spPr>
            <a:xfrm>
              <a:off x="0" y="-1"/>
              <a:ext cx="686010" cy="9057"/>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sp>
          <p:nvSpPr>
            <p:cNvPr id="2075" name="Shape 2075"/>
            <p:cNvSpPr/>
            <p:nvPr/>
          </p:nvSpPr>
          <p:spPr>
            <a:xfrm flipH="1" flipV="1">
              <a:off x="686008" y="0"/>
              <a:ext cx="8451" cy="427042"/>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grpSp>
      <p:grpSp>
        <p:nvGrpSpPr>
          <p:cNvPr id="2079" name="Group 2079"/>
          <p:cNvGrpSpPr/>
          <p:nvPr/>
        </p:nvGrpSpPr>
        <p:grpSpPr>
          <a:xfrm>
            <a:off x="6167265" y="3079750"/>
            <a:ext cx="554470" cy="427042"/>
            <a:chOff x="0" y="0"/>
            <a:chExt cx="554469" cy="427041"/>
          </a:xfrm>
        </p:grpSpPr>
        <p:sp>
          <p:nvSpPr>
            <p:cNvPr id="2077" name="Shape 2077"/>
            <p:cNvSpPr/>
            <p:nvPr/>
          </p:nvSpPr>
          <p:spPr>
            <a:xfrm flipH="1">
              <a:off x="0" y="-1"/>
              <a:ext cx="554470" cy="9054"/>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sp>
          <p:nvSpPr>
            <p:cNvPr id="2078" name="Shape 2078"/>
            <p:cNvSpPr/>
            <p:nvPr/>
          </p:nvSpPr>
          <p:spPr>
            <a:xfrm flipV="1">
              <a:off x="0" y="9054"/>
              <a:ext cx="2" cy="417988"/>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grpSp>
      <p:grpSp>
        <p:nvGrpSpPr>
          <p:cNvPr id="2082" name="Group 2082"/>
          <p:cNvGrpSpPr/>
          <p:nvPr/>
        </p:nvGrpSpPr>
        <p:grpSpPr>
          <a:xfrm>
            <a:off x="7636126" y="1904999"/>
            <a:ext cx="152403" cy="938216"/>
            <a:chOff x="0" y="0"/>
            <a:chExt cx="152401" cy="938215"/>
          </a:xfrm>
        </p:grpSpPr>
        <p:sp>
          <p:nvSpPr>
            <p:cNvPr id="2080" name="Shape 2080"/>
            <p:cNvSpPr/>
            <p:nvPr/>
          </p:nvSpPr>
          <p:spPr>
            <a:xfrm>
              <a:off x="0" y="938213"/>
              <a:ext cx="152403" cy="2"/>
            </a:xfrm>
            <a:prstGeom prst="line">
              <a:avLst/>
            </a:prstGeom>
            <a:noFill/>
            <a:ln w="19050" cap="flat">
              <a:solidFill>
                <a:srgbClr val="93BF3E"/>
              </a:solidFill>
              <a:prstDash val="solid"/>
              <a:round/>
            </a:ln>
            <a:effectLst/>
          </p:spPr>
          <p:txBody>
            <a:bodyPr wrap="square" lIns="45718" tIns="45718" rIns="45718" bIns="45718" numCol="1" anchor="t">
              <a:noAutofit/>
            </a:bodyPr>
            <a:lstStyle/>
            <a:p>
              <a:endParaRPr/>
            </a:p>
          </p:txBody>
        </p:sp>
        <p:sp>
          <p:nvSpPr>
            <p:cNvPr id="2081" name="Shape 2081"/>
            <p:cNvSpPr/>
            <p:nvPr/>
          </p:nvSpPr>
          <p:spPr>
            <a:xfrm flipV="1">
              <a:off x="152401" y="-1"/>
              <a:ext cx="2" cy="938216"/>
            </a:xfrm>
            <a:prstGeom prst="line">
              <a:avLst/>
            </a:prstGeom>
            <a:noFill/>
            <a:ln w="19050" cap="flat">
              <a:solidFill>
                <a:srgbClr val="93BF3E"/>
              </a:solidFill>
              <a:prstDash val="solid"/>
              <a:round/>
              <a:tailEnd type="triangle" w="med" len="med"/>
            </a:ln>
            <a:effectLst/>
          </p:spPr>
          <p:txBody>
            <a:bodyPr wrap="square" lIns="45718" tIns="45718" rIns="45718" bIns="45718" numCol="1" anchor="t">
              <a:noAutofit/>
            </a:bodyPr>
            <a:lstStyle/>
            <a:p>
              <a:endParaRPr/>
            </a:p>
          </p:txBody>
        </p:sp>
      </p:grpSp>
      <p:grpSp>
        <p:nvGrpSpPr>
          <p:cNvPr id="2085" name="Group 2085"/>
          <p:cNvGrpSpPr/>
          <p:nvPr/>
        </p:nvGrpSpPr>
        <p:grpSpPr>
          <a:xfrm>
            <a:off x="9160125" y="1904999"/>
            <a:ext cx="152404" cy="938216"/>
            <a:chOff x="0" y="0"/>
            <a:chExt cx="152403" cy="938215"/>
          </a:xfrm>
        </p:grpSpPr>
        <p:sp>
          <p:nvSpPr>
            <p:cNvPr id="2083" name="Shape 2083"/>
            <p:cNvSpPr/>
            <p:nvPr/>
          </p:nvSpPr>
          <p:spPr>
            <a:xfrm>
              <a:off x="0" y="938213"/>
              <a:ext cx="152403" cy="2"/>
            </a:xfrm>
            <a:prstGeom prst="line">
              <a:avLst/>
            </a:prstGeom>
            <a:noFill/>
            <a:ln w="19050" cap="flat">
              <a:solidFill>
                <a:srgbClr val="93BF3E"/>
              </a:solidFill>
              <a:prstDash val="solid"/>
              <a:round/>
            </a:ln>
            <a:effectLst/>
          </p:spPr>
          <p:txBody>
            <a:bodyPr wrap="square" lIns="45718" tIns="45718" rIns="45718" bIns="45718" numCol="1" anchor="t">
              <a:noAutofit/>
            </a:bodyPr>
            <a:lstStyle/>
            <a:p>
              <a:endParaRPr/>
            </a:p>
          </p:txBody>
        </p:sp>
        <p:sp>
          <p:nvSpPr>
            <p:cNvPr id="2084" name="Shape 2084"/>
            <p:cNvSpPr/>
            <p:nvPr/>
          </p:nvSpPr>
          <p:spPr>
            <a:xfrm flipV="1">
              <a:off x="-1" y="-1"/>
              <a:ext cx="2" cy="938216"/>
            </a:xfrm>
            <a:prstGeom prst="line">
              <a:avLst/>
            </a:prstGeom>
            <a:noFill/>
            <a:ln w="19050" cap="flat">
              <a:solidFill>
                <a:srgbClr val="93BF3E"/>
              </a:solidFill>
              <a:prstDash val="solid"/>
              <a:round/>
              <a:tailEnd type="triangle" w="med" len="med"/>
            </a:ln>
            <a:effectLst/>
          </p:spPr>
          <p:txBody>
            <a:bodyPr wrap="square" lIns="45718" tIns="45718" rIns="45718" bIns="45718" numCol="1" anchor="t">
              <a:noAutofit/>
            </a:bodyPr>
            <a:lstStyle/>
            <a:p>
              <a:endParaRPr/>
            </a:p>
          </p:txBody>
        </p:sp>
      </p:grpSp>
      <p:grpSp>
        <p:nvGrpSpPr>
          <p:cNvPr id="2091" name="Group 2091"/>
          <p:cNvGrpSpPr/>
          <p:nvPr/>
        </p:nvGrpSpPr>
        <p:grpSpPr>
          <a:xfrm>
            <a:off x="7636125" y="1905000"/>
            <a:ext cx="381004" cy="2166941"/>
            <a:chOff x="0" y="0"/>
            <a:chExt cx="381002" cy="2166940"/>
          </a:xfrm>
        </p:grpSpPr>
        <p:sp>
          <p:nvSpPr>
            <p:cNvPr id="2086" name="Shape 2086"/>
            <p:cNvSpPr/>
            <p:nvPr/>
          </p:nvSpPr>
          <p:spPr>
            <a:xfrm>
              <a:off x="0" y="2166939"/>
              <a:ext cx="304801" cy="2"/>
            </a:xfrm>
            <a:prstGeom prst="line">
              <a:avLst/>
            </a:prstGeom>
            <a:noFill/>
            <a:ln w="19050" cap="flat">
              <a:solidFill>
                <a:srgbClr val="FFE599"/>
              </a:solidFill>
              <a:prstDash val="solid"/>
              <a:round/>
            </a:ln>
            <a:effectLst/>
          </p:spPr>
          <p:txBody>
            <a:bodyPr wrap="square" lIns="45718" tIns="45718" rIns="45718" bIns="45718" numCol="1" anchor="t">
              <a:noAutofit/>
            </a:bodyPr>
            <a:lstStyle/>
            <a:p>
              <a:endParaRPr/>
            </a:p>
          </p:txBody>
        </p:sp>
        <p:sp>
          <p:nvSpPr>
            <p:cNvPr id="2087" name="Shape 2087"/>
            <p:cNvSpPr/>
            <p:nvPr/>
          </p:nvSpPr>
          <p:spPr>
            <a:xfrm flipV="1">
              <a:off x="304800" y="0"/>
              <a:ext cx="2" cy="2166941"/>
            </a:xfrm>
            <a:prstGeom prst="line">
              <a:avLst/>
            </a:prstGeom>
            <a:noFill/>
            <a:ln w="19050" cap="flat">
              <a:solidFill>
                <a:srgbClr val="FFE599"/>
              </a:solidFill>
              <a:prstDash val="solid"/>
              <a:round/>
              <a:tailEnd type="triangle" w="med" len="med"/>
            </a:ln>
            <a:effectLst/>
          </p:spPr>
          <p:txBody>
            <a:bodyPr wrap="square" lIns="45718" tIns="45718" rIns="45718" bIns="45718" numCol="1" anchor="t">
              <a:noAutofit/>
            </a:bodyPr>
            <a:lstStyle/>
            <a:p>
              <a:endParaRPr/>
            </a:p>
          </p:txBody>
        </p:sp>
        <p:sp>
          <p:nvSpPr>
            <p:cNvPr id="2088" name="Shape 2088"/>
            <p:cNvSpPr/>
            <p:nvPr/>
          </p:nvSpPr>
          <p:spPr>
            <a:xfrm>
              <a:off x="0" y="2090738"/>
              <a:ext cx="381002" cy="2"/>
            </a:xfrm>
            <a:prstGeom prst="line">
              <a:avLst/>
            </a:prstGeom>
            <a:noFill/>
            <a:ln w="19050" cap="flat">
              <a:solidFill>
                <a:srgbClr val="FFE599"/>
              </a:solidFill>
              <a:prstDash val="solid"/>
              <a:round/>
            </a:ln>
            <a:effectLst/>
          </p:spPr>
          <p:txBody>
            <a:bodyPr wrap="square" lIns="45718" tIns="45718" rIns="45718" bIns="45718" numCol="1" anchor="t">
              <a:noAutofit/>
            </a:bodyPr>
            <a:lstStyle/>
            <a:p>
              <a:endParaRPr/>
            </a:p>
          </p:txBody>
        </p:sp>
        <p:sp>
          <p:nvSpPr>
            <p:cNvPr id="2089" name="Shape 2089"/>
            <p:cNvSpPr/>
            <p:nvPr/>
          </p:nvSpPr>
          <p:spPr>
            <a:xfrm flipV="1">
              <a:off x="380999" y="1047751"/>
              <a:ext cx="2" cy="1042989"/>
            </a:xfrm>
            <a:prstGeom prst="line">
              <a:avLst/>
            </a:prstGeom>
            <a:noFill/>
            <a:ln w="19050" cap="flat">
              <a:solidFill>
                <a:srgbClr val="FFE599"/>
              </a:solidFill>
              <a:prstDash val="solid"/>
              <a:round/>
            </a:ln>
            <a:effectLst/>
          </p:spPr>
          <p:txBody>
            <a:bodyPr wrap="square" lIns="45718" tIns="45718" rIns="45718" bIns="45718" numCol="1" anchor="t">
              <a:noAutofit/>
            </a:bodyPr>
            <a:lstStyle/>
            <a:p>
              <a:endParaRPr/>
            </a:p>
          </p:txBody>
        </p:sp>
        <p:sp>
          <p:nvSpPr>
            <p:cNvPr id="2090" name="Shape 2090"/>
            <p:cNvSpPr/>
            <p:nvPr/>
          </p:nvSpPr>
          <p:spPr>
            <a:xfrm flipH="1">
              <a:off x="-1" y="1049337"/>
              <a:ext cx="381002" cy="2"/>
            </a:xfrm>
            <a:prstGeom prst="line">
              <a:avLst/>
            </a:prstGeom>
            <a:noFill/>
            <a:ln w="19050" cap="flat">
              <a:solidFill>
                <a:srgbClr val="FFE599"/>
              </a:solidFill>
              <a:prstDash val="solid"/>
              <a:round/>
              <a:tailEnd type="triangle" w="med" len="med"/>
            </a:ln>
            <a:effectLst/>
          </p:spPr>
          <p:txBody>
            <a:bodyPr wrap="square" lIns="45718" tIns="45718" rIns="45718" bIns="45718" numCol="1" anchor="t">
              <a:noAutofit/>
            </a:bodyPr>
            <a:lstStyle/>
            <a:p>
              <a:endParaRPr/>
            </a:p>
          </p:txBody>
        </p:sp>
      </p:grpSp>
      <p:grpSp>
        <p:nvGrpSpPr>
          <p:cNvPr id="2097" name="Group 2097"/>
          <p:cNvGrpSpPr/>
          <p:nvPr/>
        </p:nvGrpSpPr>
        <p:grpSpPr>
          <a:xfrm>
            <a:off x="8931525" y="1905000"/>
            <a:ext cx="381004" cy="2166941"/>
            <a:chOff x="0" y="0"/>
            <a:chExt cx="381002" cy="2166940"/>
          </a:xfrm>
        </p:grpSpPr>
        <p:sp>
          <p:nvSpPr>
            <p:cNvPr id="2092" name="Shape 2092"/>
            <p:cNvSpPr/>
            <p:nvPr/>
          </p:nvSpPr>
          <p:spPr>
            <a:xfrm flipH="1">
              <a:off x="76199" y="2166939"/>
              <a:ext cx="304802" cy="2"/>
            </a:xfrm>
            <a:prstGeom prst="line">
              <a:avLst/>
            </a:prstGeom>
            <a:noFill/>
            <a:ln w="19050" cap="flat">
              <a:solidFill>
                <a:srgbClr val="FFE599"/>
              </a:solidFill>
              <a:prstDash val="solid"/>
              <a:round/>
            </a:ln>
            <a:effectLst/>
          </p:spPr>
          <p:txBody>
            <a:bodyPr wrap="square" lIns="45718" tIns="45718" rIns="45718" bIns="45718" numCol="1" anchor="t">
              <a:noAutofit/>
            </a:bodyPr>
            <a:lstStyle/>
            <a:p>
              <a:endParaRPr/>
            </a:p>
          </p:txBody>
        </p:sp>
        <p:sp>
          <p:nvSpPr>
            <p:cNvPr id="2093" name="Shape 2093"/>
            <p:cNvSpPr/>
            <p:nvPr/>
          </p:nvSpPr>
          <p:spPr>
            <a:xfrm flipV="1">
              <a:off x="76199" y="0"/>
              <a:ext cx="3" cy="2166941"/>
            </a:xfrm>
            <a:prstGeom prst="line">
              <a:avLst/>
            </a:prstGeom>
            <a:noFill/>
            <a:ln w="19050" cap="flat">
              <a:solidFill>
                <a:srgbClr val="FFE599"/>
              </a:solidFill>
              <a:prstDash val="solid"/>
              <a:round/>
              <a:tailEnd type="triangle" w="med" len="med"/>
            </a:ln>
            <a:effectLst/>
          </p:spPr>
          <p:txBody>
            <a:bodyPr wrap="square" lIns="45718" tIns="45718" rIns="45718" bIns="45718" numCol="1" anchor="t">
              <a:noAutofit/>
            </a:bodyPr>
            <a:lstStyle/>
            <a:p>
              <a:endParaRPr/>
            </a:p>
          </p:txBody>
        </p:sp>
        <p:sp>
          <p:nvSpPr>
            <p:cNvPr id="2094" name="Shape 2094"/>
            <p:cNvSpPr/>
            <p:nvPr/>
          </p:nvSpPr>
          <p:spPr>
            <a:xfrm flipH="1">
              <a:off x="-1" y="2090738"/>
              <a:ext cx="381002" cy="2"/>
            </a:xfrm>
            <a:prstGeom prst="line">
              <a:avLst/>
            </a:prstGeom>
            <a:noFill/>
            <a:ln w="19050" cap="flat">
              <a:solidFill>
                <a:srgbClr val="FFE599"/>
              </a:solidFill>
              <a:prstDash val="solid"/>
              <a:round/>
            </a:ln>
            <a:effectLst/>
          </p:spPr>
          <p:txBody>
            <a:bodyPr wrap="square" lIns="45718" tIns="45718" rIns="45718" bIns="45718" numCol="1" anchor="t">
              <a:noAutofit/>
            </a:bodyPr>
            <a:lstStyle/>
            <a:p>
              <a:endParaRPr/>
            </a:p>
          </p:txBody>
        </p:sp>
        <p:sp>
          <p:nvSpPr>
            <p:cNvPr id="2095" name="Shape 2095"/>
            <p:cNvSpPr/>
            <p:nvPr/>
          </p:nvSpPr>
          <p:spPr>
            <a:xfrm flipV="1">
              <a:off x="-1" y="1047751"/>
              <a:ext cx="2" cy="1042989"/>
            </a:xfrm>
            <a:prstGeom prst="line">
              <a:avLst/>
            </a:prstGeom>
            <a:noFill/>
            <a:ln w="19050" cap="flat">
              <a:solidFill>
                <a:srgbClr val="FFE599"/>
              </a:solidFill>
              <a:prstDash val="solid"/>
              <a:round/>
            </a:ln>
            <a:effectLst/>
          </p:spPr>
          <p:txBody>
            <a:bodyPr wrap="square" lIns="45718" tIns="45718" rIns="45718" bIns="45718" numCol="1" anchor="t">
              <a:noAutofit/>
            </a:bodyPr>
            <a:lstStyle/>
            <a:p>
              <a:endParaRPr/>
            </a:p>
          </p:txBody>
        </p:sp>
        <p:sp>
          <p:nvSpPr>
            <p:cNvPr id="2096" name="Shape 2096"/>
            <p:cNvSpPr/>
            <p:nvPr/>
          </p:nvSpPr>
          <p:spPr>
            <a:xfrm>
              <a:off x="0" y="1047750"/>
              <a:ext cx="381002" cy="2"/>
            </a:xfrm>
            <a:prstGeom prst="line">
              <a:avLst/>
            </a:prstGeom>
            <a:noFill/>
            <a:ln w="19050" cap="flat">
              <a:solidFill>
                <a:srgbClr val="FFE599"/>
              </a:solidFill>
              <a:prstDash val="solid"/>
              <a:round/>
              <a:tailEnd type="triangle" w="med" len="med"/>
            </a:ln>
            <a:effectLst/>
          </p:spPr>
          <p:txBody>
            <a:bodyPr wrap="square" lIns="45718" tIns="45718" rIns="45718" bIns="45718" numCol="1" anchor="t">
              <a:noAutofit/>
            </a:bodyPr>
            <a:lstStyle/>
            <a:p>
              <a:endParaRPr/>
            </a:p>
          </p:txBody>
        </p:sp>
      </p:grpSp>
      <p:grpSp>
        <p:nvGrpSpPr>
          <p:cNvPr id="2106" name="Group 2106"/>
          <p:cNvGrpSpPr/>
          <p:nvPr/>
        </p:nvGrpSpPr>
        <p:grpSpPr>
          <a:xfrm>
            <a:off x="7636125" y="1904998"/>
            <a:ext cx="609604" cy="3365503"/>
            <a:chOff x="0" y="0"/>
            <a:chExt cx="609602" cy="3365501"/>
          </a:xfrm>
        </p:grpSpPr>
        <p:sp>
          <p:nvSpPr>
            <p:cNvPr id="2098" name="Shape 2098"/>
            <p:cNvSpPr/>
            <p:nvPr/>
          </p:nvSpPr>
          <p:spPr>
            <a:xfrm>
              <a:off x="0" y="3365501"/>
              <a:ext cx="457202" cy="1"/>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a:p>
          </p:txBody>
        </p:sp>
        <p:sp>
          <p:nvSpPr>
            <p:cNvPr id="2099" name="Shape 2099"/>
            <p:cNvSpPr/>
            <p:nvPr/>
          </p:nvSpPr>
          <p:spPr>
            <a:xfrm flipV="1">
              <a:off x="457199" y="-1"/>
              <a:ext cx="3" cy="3365503"/>
            </a:xfrm>
            <a:prstGeom prst="line">
              <a:avLst/>
            </a:prstGeom>
            <a:noFill/>
            <a:ln w="19050" cap="flat">
              <a:solidFill>
                <a:srgbClr val="938461"/>
              </a:solidFill>
              <a:prstDash val="solid"/>
              <a:round/>
              <a:tailEnd type="triangle" w="med" len="med"/>
            </a:ln>
            <a:effectLst/>
          </p:spPr>
          <p:txBody>
            <a:bodyPr wrap="square" lIns="45718" tIns="45718" rIns="45718" bIns="45718" numCol="1" anchor="t">
              <a:noAutofit/>
            </a:bodyPr>
            <a:lstStyle/>
            <a:p>
              <a:endParaRPr/>
            </a:p>
          </p:txBody>
        </p:sp>
        <p:sp>
          <p:nvSpPr>
            <p:cNvPr id="2100" name="Shape 2100"/>
            <p:cNvSpPr/>
            <p:nvPr/>
          </p:nvSpPr>
          <p:spPr>
            <a:xfrm>
              <a:off x="-1" y="3289301"/>
              <a:ext cx="533403" cy="1"/>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a:p>
          </p:txBody>
        </p:sp>
        <p:sp>
          <p:nvSpPr>
            <p:cNvPr id="2101" name="Shape 2101"/>
            <p:cNvSpPr/>
            <p:nvPr/>
          </p:nvSpPr>
          <p:spPr>
            <a:xfrm flipV="1">
              <a:off x="533399" y="1174750"/>
              <a:ext cx="2" cy="2114552"/>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a:p>
          </p:txBody>
        </p:sp>
        <p:sp>
          <p:nvSpPr>
            <p:cNvPr id="2102" name="Shape 2102"/>
            <p:cNvSpPr/>
            <p:nvPr/>
          </p:nvSpPr>
          <p:spPr>
            <a:xfrm flipH="1">
              <a:off x="-1" y="1174750"/>
              <a:ext cx="533402" cy="1"/>
            </a:xfrm>
            <a:prstGeom prst="line">
              <a:avLst/>
            </a:prstGeom>
            <a:noFill/>
            <a:ln w="19050" cap="flat">
              <a:solidFill>
                <a:srgbClr val="938461"/>
              </a:solidFill>
              <a:prstDash val="solid"/>
              <a:round/>
              <a:tailEnd type="triangle" w="med" len="med"/>
            </a:ln>
            <a:effectLst/>
          </p:spPr>
          <p:txBody>
            <a:bodyPr wrap="square" lIns="45718" tIns="45718" rIns="45718" bIns="45718" numCol="1" anchor="t">
              <a:noAutofit/>
            </a:bodyPr>
            <a:lstStyle/>
            <a:p>
              <a:endParaRPr/>
            </a:p>
          </p:txBody>
        </p:sp>
        <p:sp>
          <p:nvSpPr>
            <p:cNvPr id="2103" name="Shape 2103"/>
            <p:cNvSpPr/>
            <p:nvPr/>
          </p:nvSpPr>
          <p:spPr>
            <a:xfrm flipH="1">
              <a:off x="-1" y="2270125"/>
              <a:ext cx="609602" cy="1"/>
            </a:xfrm>
            <a:prstGeom prst="line">
              <a:avLst/>
            </a:prstGeom>
            <a:noFill/>
            <a:ln w="19050" cap="flat">
              <a:solidFill>
                <a:srgbClr val="938461"/>
              </a:solidFill>
              <a:prstDash val="solid"/>
              <a:round/>
              <a:tailEnd type="triangle" w="med" len="med"/>
            </a:ln>
            <a:effectLst/>
          </p:spPr>
          <p:txBody>
            <a:bodyPr wrap="square" lIns="45718" tIns="45718" rIns="45718" bIns="45718" numCol="1" anchor="t">
              <a:noAutofit/>
            </a:bodyPr>
            <a:lstStyle/>
            <a:p>
              <a:endParaRPr/>
            </a:p>
          </p:txBody>
        </p:sp>
        <p:sp>
          <p:nvSpPr>
            <p:cNvPr id="2104" name="Shape 2104"/>
            <p:cNvSpPr/>
            <p:nvPr/>
          </p:nvSpPr>
          <p:spPr>
            <a:xfrm flipV="1">
              <a:off x="609601" y="2270125"/>
              <a:ext cx="2" cy="942977"/>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a:p>
          </p:txBody>
        </p:sp>
        <p:sp>
          <p:nvSpPr>
            <p:cNvPr id="2105" name="Shape 2105"/>
            <p:cNvSpPr/>
            <p:nvPr/>
          </p:nvSpPr>
          <p:spPr>
            <a:xfrm>
              <a:off x="0" y="3213101"/>
              <a:ext cx="609602" cy="1"/>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a:p>
          </p:txBody>
        </p:sp>
      </p:grpSp>
      <p:grpSp>
        <p:nvGrpSpPr>
          <p:cNvPr id="2115" name="Group 2115"/>
          <p:cNvGrpSpPr/>
          <p:nvPr/>
        </p:nvGrpSpPr>
        <p:grpSpPr>
          <a:xfrm>
            <a:off x="8702925" y="1904998"/>
            <a:ext cx="609604" cy="3368678"/>
            <a:chOff x="-1" y="0"/>
            <a:chExt cx="609602" cy="3368676"/>
          </a:xfrm>
        </p:grpSpPr>
        <p:sp>
          <p:nvSpPr>
            <p:cNvPr id="2107" name="Shape 2107"/>
            <p:cNvSpPr/>
            <p:nvPr/>
          </p:nvSpPr>
          <p:spPr>
            <a:xfrm>
              <a:off x="152400" y="3368676"/>
              <a:ext cx="457202" cy="1"/>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a:p>
          </p:txBody>
        </p:sp>
        <p:sp>
          <p:nvSpPr>
            <p:cNvPr id="2108" name="Shape 2108"/>
            <p:cNvSpPr/>
            <p:nvPr/>
          </p:nvSpPr>
          <p:spPr>
            <a:xfrm flipV="1">
              <a:off x="152399" y="-1"/>
              <a:ext cx="3" cy="3365503"/>
            </a:xfrm>
            <a:prstGeom prst="line">
              <a:avLst/>
            </a:prstGeom>
            <a:noFill/>
            <a:ln w="19050" cap="flat">
              <a:solidFill>
                <a:srgbClr val="938461"/>
              </a:solidFill>
              <a:prstDash val="solid"/>
              <a:round/>
              <a:tailEnd type="triangle" w="med" len="med"/>
            </a:ln>
            <a:effectLst/>
          </p:spPr>
          <p:txBody>
            <a:bodyPr wrap="square" lIns="45718" tIns="45718" rIns="45718" bIns="45718" numCol="1" anchor="t">
              <a:noAutofit/>
            </a:bodyPr>
            <a:lstStyle/>
            <a:p>
              <a:endParaRPr/>
            </a:p>
          </p:txBody>
        </p:sp>
        <p:sp>
          <p:nvSpPr>
            <p:cNvPr id="2109" name="Shape 2109"/>
            <p:cNvSpPr/>
            <p:nvPr/>
          </p:nvSpPr>
          <p:spPr>
            <a:xfrm flipH="1">
              <a:off x="76200" y="3292476"/>
              <a:ext cx="533402" cy="1"/>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a:p>
          </p:txBody>
        </p:sp>
        <p:sp>
          <p:nvSpPr>
            <p:cNvPr id="2110" name="Shape 2110"/>
            <p:cNvSpPr/>
            <p:nvPr/>
          </p:nvSpPr>
          <p:spPr>
            <a:xfrm flipV="1">
              <a:off x="76199" y="1174750"/>
              <a:ext cx="3" cy="2114552"/>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a:p>
          </p:txBody>
        </p:sp>
        <p:sp>
          <p:nvSpPr>
            <p:cNvPr id="2111" name="Shape 2111"/>
            <p:cNvSpPr/>
            <p:nvPr/>
          </p:nvSpPr>
          <p:spPr>
            <a:xfrm>
              <a:off x="76200" y="1174750"/>
              <a:ext cx="533402" cy="1"/>
            </a:xfrm>
            <a:prstGeom prst="line">
              <a:avLst/>
            </a:prstGeom>
            <a:noFill/>
            <a:ln w="19050" cap="flat">
              <a:solidFill>
                <a:srgbClr val="938461"/>
              </a:solidFill>
              <a:prstDash val="solid"/>
              <a:round/>
              <a:tailEnd type="triangle" w="med" len="med"/>
            </a:ln>
            <a:effectLst/>
          </p:spPr>
          <p:txBody>
            <a:bodyPr wrap="square" lIns="45718" tIns="45718" rIns="45718" bIns="45718" numCol="1" anchor="t">
              <a:noAutofit/>
            </a:bodyPr>
            <a:lstStyle/>
            <a:p>
              <a:endParaRPr/>
            </a:p>
          </p:txBody>
        </p:sp>
        <p:sp>
          <p:nvSpPr>
            <p:cNvPr id="2112" name="Shape 2112"/>
            <p:cNvSpPr/>
            <p:nvPr/>
          </p:nvSpPr>
          <p:spPr>
            <a:xfrm>
              <a:off x="0" y="2270125"/>
              <a:ext cx="609602" cy="1"/>
            </a:xfrm>
            <a:prstGeom prst="line">
              <a:avLst/>
            </a:prstGeom>
            <a:noFill/>
            <a:ln w="19050" cap="flat">
              <a:solidFill>
                <a:srgbClr val="938461"/>
              </a:solidFill>
              <a:prstDash val="solid"/>
              <a:round/>
              <a:tailEnd type="triangle" w="med" len="med"/>
            </a:ln>
            <a:effectLst/>
          </p:spPr>
          <p:txBody>
            <a:bodyPr wrap="square" lIns="45718" tIns="45718" rIns="45718" bIns="45718" numCol="1" anchor="t">
              <a:noAutofit/>
            </a:bodyPr>
            <a:lstStyle/>
            <a:p>
              <a:endParaRPr/>
            </a:p>
          </p:txBody>
        </p:sp>
        <p:sp>
          <p:nvSpPr>
            <p:cNvPr id="2113" name="Shape 2113"/>
            <p:cNvSpPr/>
            <p:nvPr/>
          </p:nvSpPr>
          <p:spPr>
            <a:xfrm flipV="1">
              <a:off x="-2" y="2270125"/>
              <a:ext cx="4" cy="955677"/>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a:p>
          </p:txBody>
        </p:sp>
        <p:sp>
          <p:nvSpPr>
            <p:cNvPr id="2114" name="Shape 2114"/>
            <p:cNvSpPr/>
            <p:nvPr/>
          </p:nvSpPr>
          <p:spPr>
            <a:xfrm>
              <a:off x="0" y="3216276"/>
              <a:ext cx="609602" cy="1"/>
            </a:xfrm>
            <a:prstGeom prst="line">
              <a:avLst/>
            </a:prstGeom>
            <a:noFill/>
            <a:ln w="19050" cap="flat">
              <a:solidFill>
                <a:srgbClr val="938461"/>
              </a:solidFill>
              <a:prstDash val="solid"/>
              <a:round/>
            </a:ln>
            <a:effectLst/>
          </p:spPr>
          <p:txBody>
            <a:bodyPr wrap="square" lIns="45718" tIns="45718" rIns="45718" bIns="45718" numCol="1" anchor="t">
              <a:noAutofit/>
            </a:bodyPr>
            <a:lstStyle/>
            <a:p>
              <a:endParaRPr/>
            </a:p>
          </p:txBody>
        </p:sp>
      </p:grpSp>
      <p:grpSp>
        <p:nvGrpSpPr>
          <p:cNvPr id="2127" name="Group 2127"/>
          <p:cNvGrpSpPr/>
          <p:nvPr/>
        </p:nvGrpSpPr>
        <p:grpSpPr>
          <a:xfrm>
            <a:off x="7206341" y="1601042"/>
            <a:ext cx="3205221" cy="1926773"/>
            <a:chOff x="-1" y="0"/>
            <a:chExt cx="3205220" cy="1926771"/>
          </a:xfrm>
        </p:grpSpPr>
        <p:grpSp>
          <p:nvGrpSpPr>
            <p:cNvPr id="2121" name="Group 2121"/>
            <p:cNvGrpSpPr/>
            <p:nvPr/>
          </p:nvGrpSpPr>
          <p:grpSpPr>
            <a:xfrm>
              <a:off x="-3" y="425763"/>
              <a:ext cx="3200407" cy="374169"/>
              <a:chOff x="-1" y="0"/>
              <a:chExt cx="3200405" cy="374167"/>
            </a:xfrm>
          </p:grpSpPr>
          <p:sp>
            <p:nvSpPr>
              <p:cNvPr id="2116" name="Shape 2116"/>
              <p:cNvSpPr/>
              <p:nvPr/>
            </p:nvSpPr>
            <p:spPr>
              <a:xfrm>
                <a:off x="-1" y="8127"/>
                <a:ext cx="3200405" cy="3"/>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sp>
            <p:nvSpPr>
              <p:cNvPr id="2117" name="Shape 2117"/>
              <p:cNvSpPr/>
              <p:nvPr/>
            </p:nvSpPr>
            <p:spPr>
              <a:xfrm flipH="1">
                <a:off x="-2" y="-1"/>
                <a:ext cx="2" cy="347301"/>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sp>
            <p:nvSpPr>
              <p:cNvPr id="2118" name="Shape 2118"/>
              <p:cNvSpPr/>
              <p:nvPr/>
            </p:nvSpPr>
            <p:spPr>
              <a:xfrm>
                <a:off x="1068523" y="-1"/>
                <a:ext cx="1" cy="347301"/>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sp>
            <p:nvSpPr>
              <p:cNvPr id="2119" name="Shape 2119"/>
              <p:cNvSpPr/>
              <p:nvPr/>
            </p:nvSpPr>
            <p:spPr>
              <a:xfrm>
                <a:off x="2133601" y="-1"/>
                <a:ext cx="2" cy="347301"/>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sp>
            <p:nvSpPr>
              <p:cNvPr id="2120" name="Shape 2120"/>
              <p:cNvSpPr/>
              <p:nvPr/>
            </p:nvSpPr>
            <p:spPr>
              <a:xfrm>
                <a:off x="3200403" y="-1"/>
                <a:ext cx="2" cy="374168"/>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grpSp>
        <p:sp>
          <p:nvSpPr>
            <p:cNvPr id="2122" name="Shape 2122"/>
            <p:cNvSpPr/>
            <p:nvPr/>
          </p:nvSpPr>
          <p:spPr>
            <a:xfrm flipH="1">
              <a:off x="-1" y="1552605"/>
              <a:ext cx="1" cy="353142"/>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sp>
          <p:nvSpPr>
            <p:cNvPr id="2123" name="Shape 2123"/>
            <p:cNvSpPr/>
            <p:nvPr/>
          </p:nvSpPr>
          <p:spPr>
            <a:xfrm>
              <a:off x="1059468" y="1552605"/>
              <a:ext cx="2" cy="353142"/>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sp>
          <p:nvSpPr>
            <p:cNvPr id="2124" name="Shape 2124"/>
            <p:cNvSpPr/>
            <p:nvPr/>
          </p:nvSpPr>
          <p:spPr>
            <a:xfrm>
              <a:off x="2133599" y="1552605"/>
              <a:ext cx="2" cy="374167"/>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sp>
          <p:nvSpPr>
            <p:cNvPr id="2125" name="Shape 2125"/>
            <p:cNvSpPr/>
            <p:nvPr/>
          </p:nvSpPr>
          <p:spPr>
            <a:xfrm>
              <a:off x="3205217" y="1552605"/>
              <a:ext cx="2" cy="374167"/>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sp>
          <p:nvSpPr>
            <p:cNvPr id="2126" name="Shape 2126"/>
            <p:cNvSpPr/>
            <p:nvPr/>
          </p:nvSpPr>
          <p:spPr>
            <a:xfrm>
              <a:off x="1595521" y="0"/>
              <a:ext cx="2" cy="438466"/>
            </a:xfrm>
            <a:prstGeom prst="line">
              <a:avLst/>
            </a:prstGeom>
            <a:solidFill>
              <a:srgbClr val="227DAC"/>
            </a:solidFill>
            <a:ln w="19050" cap="flat">
              <a:solidFill>
                <a:srgbClr val="FFFFFF"/>
              </a:solidFill>
              <a:prstDash val="solid"/>
              <a:round/>
            </a:ln>
            <a:effectLst/>
          </p:spPr>
          <p:txBody>
            <a:bodyPr wrap="square" lIns="45718" tIns="45718" rIns="45718" bIns="45718" numCol="1" anchor="t">
              <a:noAutofit/>
            </a:bodyPr>
            <a:lstStyle/>
            <a:p>
              <a:endParaRPr/>
            </a:p>
          </p:txBody>
        </p:sp>
      </p:grpSp>
      <p:grpSp>
        <p:nvGrpSpPr>
          <p:cNvPr id="2130" name="Group 2130"/>
          <p:cNvGrpSpPr/>
          <p:nvPr/>
        </p:nvGrpSpPr>
        <p:grpSpPr>
          <a:xfrm>
            <a:off x="11352459" y="785444"/>
            <a:ext cx="798564" cy="5615360"/>
            <a:chOff x="-1" y="-1"/>
            <a:chExt cx="798563" cy="5615359"/>
          </a:xfrm>
        </p:grpSpPr>
        <p:sp>
          <p:nvSpPr>
            <p:cNvPr id="2128" name="Shape 2128"/>
            <p:cNvSpPr/>
            <p:nvPr/>
          </p:nvSpPr>
          <p:spPr>
            <a:xfrm rot="5400000">
              <a:off x="-2408399" y="2408397"/>
              <a:ext cx="5615359" cy="798563"/>
            </a:xfrm>
            <a:prstGeom prst="leftRightArrow">
              <a:avLst>
                <a:gd name="adj1" fmla="val 58791"/>
                <a:gd name="adj2" fmla="val 68571"/>
              </a:avLst>
            </a:prstGeom>
            <a:solidFill>
              <a:srgbClr val="938461"/>
            </a:solidFill>
            <a:ln w="12700" cap="flat">
              <a:noFill/>
              <a:miter lim="400000"/>
            </a:ln>
            <a:effectLst/>
          </p:spPr>
          <p:txBody>
            <a:bodyPr wrap="square" lIns="45718" tIns="45718" rIns="45718" bIns="45718" numCol="1" anchor="ctr">
              <a:noAutofit/>
            </a:bodyPr>
            <a:lstStyle/>
            <a:p>
              <a:pPr algn="ctr" defTabSz="457200">
                <a:defRPr sz="1800">
                  <a:solidFill>
                    <a:srgbClr val="0FB7FF"/>
                  </a:solidFill>
                  <a:latin typeface="+mn-lt"/>
                  <a:ea typeface="+mn-ea"/>
                  <a:cs typeface="+mn-cs"/>
                  <a:sym typeface="Palatino"/>
                </a:defRPr>
              </a:pPr>
              <a:endParaRPr/>
            </a:p>
          </p:txBody>
        </p:sp>
        <p:sp>
          <p:nvSpPr>
            <p:cNvPr id="2129" name="Shape 2129"/>
            <p:cNvSpPr/>
            <p:nvPr/>
          </p:nvSpPr>
          <p:spPr>
            <a:xfrm rot="5400000">
              <a:off x="-2086471" y="2623014"/>
              <a:ext cx="4971503" cy="369328"/>
            </a:xfrm>
            <a:prstGeom prst="rect">
              <a:avLst/>
            </a:prstGeom>
            <a:solidFill>
              <a:srgbClr val="938461"/>
            </a:solid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defTabSz="457200">
                <a:defRPr sz="1800">
                  <a:solidFill>
                    <a:srgbClr val="221C35"/>
                  </a:solidFill>
                  <a:latin typeface="+mn-lt"/>
                  <a:ea typeface="+mn-ea"/>
                  <a:cs typeface="+mn-cs"/>
                  <a:sym typeface="Palatino"/>
                </a:defRPr>
              </a:lvl1pPr>
            </a:lstStyle>
            <a:p>
              <a:r>
                <a:rPr lang="x-none" dirty="0">
                  <a:latin typeface="PMingLiU" panose="02020500000000000000" pitchFamily="18" charset="-120"/>
                  <a:ea typeface="PMingLiU" panose="02020500000000000000" pitchFamily="18" charset="-120"/>
                </a:rPr>
                <a:t>集結眾人的努力</a:t>
              </a:r>
            </a:p>
          </p:txBody>
        </p:sp>
      </p:grpSp>
      <p:grpSp>
        <p:nvGrpSpPr>
          <p:cNvPr id="2143" name="Group 2143"/>
          <p:cNvGrpSpPr/>
          <p:nvPr/>
        </p:nvGrpSpPr>
        <p:grpSpPr>
          <a:xfrm>
            <a:off x="5807330" y="1871661"/>
            <a:ext cx="1658941" cy="4545016"/>
            <a:chOff x="-1" y="0"/>
            <a:chExt cx="1658940" cy="4545015"/>
          </a:xfrm>
        </p:grpSpPr>
        <p:sp>
          <p:nvSpPr>
            <p:cNvPr id="2131" name="Shape 2131"/>
            <p:cNvSpPr/>
            <p:nvPr/>
          </p:nvSpPr>
          <p:spPr>
            <a:xfrm>
              <a:off x="228600" y="4545013"/>
              <a:ext cx="609602" cy="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32" name="Shape 2132"/>
            <p:cNvSpPr/>
            <p:nvPr/>
          </p:nvSpPr>
          <p:spPr>
            <a:xfrm flipV="1">
              <a:off x="228600" y="-1"/>
              <a:ext cx="2" cy="4545016"/>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33" name="Shape 2133"/>
            <p:cNvSpPr/>
            <p:nvPr/>
          </p:nvSpPr>
          <p:spPr>
            <a:xfrm flipH="1" flipV="1">
              <a:off x="152400" y="4468813"/>
              <a:ext cx="685802" cy="3177"/>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34" name="Shape 2134"/>
            <p:cNvSpPr/>
            <p:nvPr/>
          </p:nvSpPr>
          <p:spPr>
            <a:xfrm flipV="1">
              <a:off x="152400" y="1208088"/>
              <a:ext cx="2" cy="325755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35" name="Shape 2135"/>
            <p:cNvSpPr/>
            <p:nvPr/>
          </p:nvSpPr>
          <p:spPr>
            <a:xfrm>
              <a:off x="152400" y="1208087"/>
              <a:ext cx="762002" cy="2"/>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a:p>
          </p:txBody>
        </p:sp>
        <p:sp>
          <p:nvSpPr>
            <p:cNvPr id="2136" name="Shape 2136"/>
            <p:cNvSpPr/>
            <p:nvPr/>
          </p:nvSpPr>
          <p:spPr>
            <a:xfrm>
              <a:off x="76200" y="2305050"/>
              <a:ext cx="838202" cy="2"/>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a:p>
          </p:txBody>
        </p:sp>
        <p:sp>
          <p:nvSpPr>
            <p:cNvPr id="2137" name="Shape 2137"/>
            <p:cNvSpPr/>
            <p:nvPr/>
          </p:nvSpPr>
          <p:spPr>
            <a:xfrm flipV="1">
              <a:off x="76200" y="2305051"/>
              <a:ext cx="2" cy="2087564"/>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38" name="Shape 2138"/>
            <p:cNvSpPr/>
            <p:nvPr/>
          </p:nvSpPr>
          <p:spPr>
            <a:xfrm>
              <a:off x="76200" y="4392613"/>
              <a:ext cx="762002" cy="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39" name="Shape 2139"/>
            <p:cNvSpPr/>
            <p:nvPr/>
          </p:nvSpPr>
          <p:spPr>
            <a:xfrm>
              <a:off x="228600" y="1269"/>
              <a:ext cx="1430340" cy="1"/>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a:p>
          </p:txBody>
        </p:sp>
        <p:sp>
          <p:nvSpPr>
            <p:cNvPr id="2140" name="Shape 2140"/>
            <p:cNvSpPr/>
            <p:nvPr/>
          </p:nvSpPr>
          <p:spPr>
            <a:xfrm flipV="1">
              <a:off x="-2" y="3313113"/>
              <a:ext cx="2" cy="100330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41" name="Shape 2141"/>
            <p:cNvSpPr/>
            <p:nvPr/>
          </p:nvSpPr>
          <p:spPr>
            <a:xfrm>
              <a:off x="-2" y="4316413"/>
              <a:ext cx="838204" cy="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42" name="Shape 2142"/>
            <p:cNvSpPr/>
            <p:nvPr/>
          </p:nvSpPr>
          <p:spPr>
            <a:xfrm>
              <a:off x="-2" y="3313113"/>
              <a:ext cx="838204" cy="2"/>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a:p>
          </p:txBody>
        </p:sp>
      </p:grpSp>
      <p:grpSp>
        <p:nvGrpSpPr>
          <p:cNvPr id="2156" name="Group 2156"/>
          <p:cNvGrpSpPr/>
          <p:nvPr/>
        </p:nvGrpSpPr>
        <p:grpSpPr>
          <a:xfrm>
            <a:off x="9480176" y="1871660"/>
            <a:ext cx="1646296" cy="4529141"/>
            <a:chOff x="0" y="0"/>
            <a:chExt cx="1646295" cy="4529140"/>
          </a:xfrm>
        </p:grpSpPr>
        <p:sp>
          <p:nvSpPr>
            <p:cNvPr id="2144" name="Shape 2144"/>
            <p:cNvSpPr/>
            <p:nvPr/>
          </p:nvSpPr>
          <p:spPr>
            <a:xfrm flipH="1">
              <a:off x="856129" y="4529138"/>
              <a:ext cx="573743" cy="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45" name="Shape 2145"/>
            <p:cNvSpPr/>
            <p:nvPr/>
          </p:nvSpPr>
          <p:spPr>
            <a:xfrm flipV="1">
              <a:off x="1431140" y="0"/>
              <a:ext cx="3" cy="4529141"/>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46" name="Shape 2146"/>
            <p:cNvSpPr/>
            <p:nvPr/>
          </p:nvSpPr>
          <p:spPr>
            <a:xfrm>
              <a:off x="856129" y="4452938"/>
              <a:ext cx="645461" cy="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47" name="Shape 2147"/>
            <p:cNvSpPr/>
            <p:nvPr/>
          </p:nvSpPr>
          <p:spPr>
            <a:xfrm flipV="1">
              <a:off x="1502859" y="1208088"/>
              <a:ext cx="1" cy="324485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48" name="Shape 2148"/>
            <p:cNvSpPr/>
            <p:nvPr/>
          </p:nvSpPr>
          <p:spPr>
            <a:xfrm flipH="1">
              <a:off x="784412" y="1208087"/>
              <a:ext cx="717178" cy="2"/>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a:p>
          </p:txBody>
        </p:sp>
        <p:sp>
          <p:nvSpPr>
            <p:cNvPr id="2149" name="Shape 2149"/>
            <p:cNvSpPr/>
            <p:nvPr/>
          </p:nvSpPr>
          <p:spPr>
            <a:xfrm flipH="1">
              <a:off x="784413" y="2303462"/>
              <a:ext cx="788896" cy="2"/>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a:p>
          </p:txBody>
        </p:sp>
        <p:sp>
          <p:nvSpPr>
            <p:cNvPr id="2150" name="Shape 2150"/>
            <p:cNvSpPr/>
            <p:nvPr/>
          </p:nvSpPr>
          <p:spPr>
            <a:xfrm flipV="1">
              <a:off x="1574576" y="2305052"/>
              <a:ext cx="3" cy="2071689"/>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51" name="Shape 2151"/>
            <p:cNvSpPr/>
            <p:nvPr/>
          </p:nvSpPr>
          <p:spPr>
            <a:xfrm flipH="1">
              <a:off x="856130" y="4376738"/>
              <a:ext cx="717178" cy="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52" name="Shape 2152"/>
            <p:cNvSpPr/>
            <p:nvPr/>
          </p:nvSpPr>
          <p:spPr>
            <a:xfrm flipH="1" flipV="1">
              <a:off x="-1" y="0"/>
              <a:ext cx="1429874" cy="2"/>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a:p>
          </p:txBody>
        </p:sp>
        <p:sp>
          <p:nvSpPr>
            <p:cNvPr id="2153" name="Shape 2153"/>
            <p:cNvSpPr/>
            <p:nvPr/>
          </p:nvSpPr>
          <p:spPr>
            <a:xfrm flipV="1">
              <a:off x="1646294" y="3313113"/>
              <a:ext cx="2" cy="987427"/>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54" name="Shape 2154"/>
            <p:cNvSpPr/>
            <p:nvPr/>
          </p:nvSpPr>
          <p:spPr>
            <a:xfrm flipH="1">
              <a:off x="856130" y="4300538"/>
              <a:ext cx="788897" cy="2"/>
            </a:xfrm>
            <a:prstGeom prst="line">
              <a:avLst/>
            </a:prstGeom>
            <a:noFill/>
            <a:ln w="19050" cap="flat">
              <a:solidFill>
                <a:srgbClr val="FFFFFF"/>
              </a:solidFill>
              <a:prstDash val="solid"/>
              <a:round/>
            </a:ln>
            <a:effectLst/>
          </p:spPr>
          <p:txBody>
            <a:bodyPr wrap="square" lIns="45718" tIns="45718" rIns="45718" bIns="45718" numCol="1" anchor="t">
              <a:noAutofit/>
            </a:bodyPr>
            <a:lstStyle/>
            <a:p>
              <a:endParaRPr/>
            </a:p>
          </p:txBody>
        </p:sp>
        <p:sp>
          <p:nvSpPr>
            <p:cNvPr id="2155" name="Shape 2155"/>
            <p:cNvSpPr/>
            <p:nvPr/>
          </p:nvSpPr>
          <p:spPr>
            <a:xfrm flipH="1">
              <a:off x="856130" y="3316288"/>
              <a:ext cx="788897" cy="2"/>
            </a:xfrm>
            <a:prstGeom prst="line">
              <a:avLst/>
            </a:prstGeom>
            <a:noFill/>
            <a:ln w="19050" cap="flat">
              <a:solidFill>
                <a:srgbClr val="FFFFFF"/>
              </a:solidFill>
              <a:prstDash val="solid"/>
              <a:round/>
              <a:tailEnd type="triangle" w="med" len="med"/>
            </a:ln>
            <a:effectLst/>
          </p:spPr>
          <p:txBody>
            <a:bodyPr wrap="square" lIns="45718" tIns="45718" rIns="45718" bIns="45718" numCol="1" anchor="t">
              <a:noAutofit/>
            </a:bodyPr>
            <a:lstStyle/>
            <a:p>
              <a:endParaRPr/>
            </a:p>
          </p:txBody>
        </p:sp>
      </p:grpSp>
      <p:pic>
        <p:nvPicPr>
          <p:cNvPr id="2157" name="image89.png"/>
          <p:cNvPicPr>
            <a:picLocks noChangeAspect="1"/>
          </p:cNvPicPr>
          <p:nvPr/>
        </p:nvPicPr>
        <p:blipFill>
          <a:blip r:embed="rId12">
            <a:extLst/>
          </a:blip>
          <a:stretch>
            <a:fillRect/>
          </a:stretch>
        </p:blipFill>
        <p:spPr>
          <a:xfrm>
            <a:off x="9962498" y="2400974"/>
            <a:ext cx="858664" cy="753035"/>
          </a:xfrm>
          <a:prstGeom prst="rect">
            <a:avLst/>
          </a:prstGeom>
          <a:ln w="12700">
            <a:miter lim="400000"/>
          </a:ln>
        </p:spPr>
      </p:pic>
      <p:pic>
        <p:nvPicPr>
          <p:cNvPr id="2158" name="image5.png"/>
          <p:cNvPicPr>
            <a:picLocks noChangeAspect="1"/>
          </p:cNvPicPr>
          <p:nvPr/>
        </p:nvPicPr>
        <p:blipFill>
          <a:blip r:embed="rId13">
            <a:extLst/>
          </a:blip>
          <a:stretch>
            <a:fillRect/>
          </a:stretch>
        </p:blipFill>
        <p:spPr>
          <a:xfrm>
            <a:off x="685800" y="6293715"/>
            <a:ext cx="1283646" cy="259486"/>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1500"/>
                                  </p:stCondLst>
                                  <p:iterate>
                                    <p:tmAbs val="0"/>
                                  </p:iterate>
                                  <p:childTnLst>
                                    <p:set>
                                      <p:cBhvr>
                                        <p:cTn id="6" fill="hold"/>
                                        <p:tgtEl>
                                          <p:spTgt spid="2058"/>
                                        </p:tgtEl>
                                        <p:attrNameLst>
                                          <p:attrName>style.visibility</p:attrName>
                                        </p:attrNameLst>
                                      </p:cBhvr>
                                      <p:to>
                                        <p:strVal val="visible"/>
                                      </p:to>
                                    </p:set>
                                    <p:animEffect transition="in" filter="wipe(left)">
                                      <p:cBhvr>
                                        <p:cTn id="7" dur="500"/>
                                        <p:tgtEl>
                                          <p:spTgt spid="2058"/>
                                        </p:tgtEl>
                                      </p:cBhvr>
                                    </p:animEffect>
                                  </p:childTnLst>
                                </p:cTn>
                              </p:par>
                            </p:childTnLst>
                          </p:cTn>
                        </p:par>
                        <p:par>
                          <p:cTn id="8" fill="hold">
                            <p:stCondLst>
                              <p:cond delay="2000"/>
                            </p:stCondLst>
                            <p:childTnLst>
                              <p:par>
                                <p:cTn id="9" presetID="22" presetClass="entr" presetSubtype="8" fill="hold" grpId="2" nodeType="afterEffect">
                                  <p:stCondLst>
                                    <p:cond delay="0"/>
                                  </p:stCondLst>
                                  <p:iterate>
                                    <p:tmAbs val="0"/>
                                  </p:iterate>
                                  <p:childTnLst>
                                    <p:set>
                                      <p:cBhvr>
                                        <p:cTn id="10" fill="hold"/>
                                        <p:tgtEl>
                                          <p:spTgt spid="2073"/>
                                        </p:tgtEl>
                                        <p:attrNameLst>
                                          <p:attrName>style.visibility</p:attrName>
                                        </p:attrNameLst>
                                      </p:cBhvr>
                                      <p:to>
                                        <p:strVal val="visible"/>
                                      </p:to>
                                    </p:set>
                                    <p:animEffect transition="in" filter="wipe(left)">
                                      <p:cBhvr>
                                        <p:cTn id="11" dur="500"/>
                                        <p:tgtEl>
                                          <p:spTgt spid="207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fill="hold" grpId="3" nodeType="clickEffect">
                                  <p:stCondLst>
                                    <p:cond delay="0"/>
                                  </p:stCondLst>
                                  <p:iterate>
                                    <p:tmAbs val="0"/>
                                  </p:iterate>
                                  <p:childTnLst>
                                    <p:animEffect transition="out" filter="dissolve">
                                      <p:cBhvr>
                                        <p:cTn id="15" dur="500" fill="hold"/>
                                        <p:tgtEl>
                                          <p:spTgt spid="2066"/>
                                        </p:tgtEl>
                                      </p:cBhvr>
                                    </p:animEffect>
                                    <p:set>
                                      <p:cBhvr>
                                        <p:cTn id="16" fill="hold">
                                          <p:stCondLst>
                                            <p:cond delay="499"/>
                                          </p:stCondLst>
                                        </p:cTn>
                                        <p:tgtEl>
                                          <p:spTgt spid="2066"/>
                                        </p:tgtEl>
                                        <p:attrNameLst>
                                          <p:attrName>style.visibility</p:attrName>
                                        </p:attrNameLst>
                                      </p:cBhvr>
                                      <p:to>
                                        <p:strVal val="hidden"/>
                                      </p:to>
                                    </p:set>
                                  </p:childTnLst>
                                </p:cTn>
                              </p:par>
                            </p:childTnLst>
                          </p:cTn>
                        </p:par>
                        <p:par>
                          <p:cTn id="17" fill="hold">
                            <p:stCondLst>
                              <p:cond delay="500"/>
                            </p:stCondLst>
                            <p:childTnLst>
                              <p:par>
                                <p:cTn id="18" presetID="9" presetClass="exit" fill="hold" grpId="4" nodeType="afterEffect">
                                  <p:stCondLst>
                                    <p:cond delay="0"/>
                                  </p:stCondLst>
                                  <p:iterate>
                                    <p:tmAbs val="0"/>
                                  </p:iterate>
                                  <p:childTnLst>
                                    <p:animEffect transition="out" filter="dissolve">
                                      <p:cBhvr>
                                        <p:cTn id="19" dur="500" fill="hold"/>
                                        <p:tgtEl>
                                          <p:spTgt spid="2053"/>
                                        </p:tgtEl>
                                      </p:cBhvr>
                                    </p:animEffect>
                                    <p:set>
                                      <p:cBhvr>
                                        <p:cTn id="20" fill="hold">
                                          <p:stCondLst>
                                            <p:cond delay="499"/>
                                          </p:stCondLst>
                                        </p:cTn>
                                        <p:tgtEl>
                                          <p:spTgt spid="2053"/>
                                        </p:tgtEl>
                                        <p:attrNameLst>
                                          <p:attrName>style.visibility</p:attrName>
                                        </p:attrNameLst>
                                      </p:cBhvr>
                                      <p:to>
                                        <p:strVal val="hidden"/>
                                      </p:to>
                                    </p:set>
                                  </p:childTnLst>
                                </p:cTn>
                              </p:par>
                            </p:childTnLst>
                          </p:cTn>
                        </p:par>
                        <p:par>
                          <p:cTn id="21" fill="hold">
                            <p:stCondLst>
                              <p:cond delay="1000"/>
                            </p:stCondLst>
                            <p:childTnLst>
                              <p:par>
                                <p:cTn id="22" presetID="9" presetClass="exit" fill="hold" grpId="5" nodeType="afterEffect">
                                  <p:stCondLst>
                                    <p:cond delay="0"/>
                                  </p:stCondLst>
                                  <p:iterate>
                                    <p:tmAbs val="0"/>
                                  </p:iterate>
                                  <p:childTnLst>
                                    <p:animEffect transition="out" filter="dissolve">
                                      <p:cBhvr>
                                        <p:cTn id="23" dur="500" fill="hold"/>
                                        <p:tgtEl>
                                          <p:spTgt spid="2058"/>
                                        </p:tgtEl>
                                      </p:cBhvr>
                                    </p:animEffect>
                                    <p:set>
                                      <p:cBhvr>
                                        <p:cTn id="24" fill="hold">
                                          <p:stCondLst>
                                            <p:cond delay="499"/>
                                          </p:stCondLst>
                                        </p:cTn>
                                        <p:tgtEl>
                                          <p:spTgt spid="2058"/>
                                        </p:tgtEl>
                                        <p:attrNameLst>
                                          <p:attrName>style.visibility</p:attrName>
                                        </p:attrNameLst>
                                      </p:cBhvr>
                                      <p:to>
                                        <p:strVal val="hidden"/>
                                      </p:to>
                                    </p:set>
                                  </p:childTnLst>
                                </p:cTn>
                              </p:par>
                            </p:childTnLst>
                          </p:cTn>
                        </p:par>
                        <p:par>
                          <p:cTn id="25" fill="hold">
                            <p:stCondLst>
                              <p:cond delay="1500"/>
                            </p:stCondLst>
                            <p:childTnLst>
                              <p:par>
                                <p:cTn id="26" presetID="9" presetClass="exit" fill="hold" grpId="6" nodeType="afterEffect">
                                  <p:stCondLst>
                                    <p:cond delay="0"/>
                                  </p:stCondLst>
                                  <p:iterate>
                                    <p:tmAbs val="0"/>
                                  </p:iterate>
                                  <p:childTnLst>
                                    <p:animEffect transition="out" filter="dissolve">
                                      <p:cBhvr>
                                        <p:cTn id="27" dur="500" fill="hold"/>
                                        <p:tgtEl>
                                          <p:spTgt spid="2073"/>
                                        </p:tgtEl>
                                      </p:cBhvr>
                                    </p:animEffect>
                                    <p:set>
                                      <p:cBhvr>
                                        <p:cTn id="28" fill="hold">
                                          <p:stCondLst>
                                            <p:cond delay="499"/>
                                          </p:stCondLst>
                                        </p:cTn>
                                        <p:tgtEl>
                                          <p:spTgt spid="2073"/>
                                        </p:tgtEl>
                                        <p:attrNameLst>
                                          <p:attrName>style.visibility</p:attrName>
                                        </p:attrNameLst>
                                      </p:cBhvr>
                                      <p:to>
                                        <p:strVal val="hidden"/>
                                      </p:to>
                                    </p:set>
                                  </p:childTnLst>
                                </p:cTn>
                              </p:par>
                            </p:childTnLst>
                          </p:cTn>
                        </p:par>
                        <p:par>
                          <p:cTn id="29" fill="hold">
                            <p:stCondLst>
                              <p:cond delay="2000"/>
                            </p:stCondLst>
                            <p:childTnLst>
                              <p:par>
                                <p:cTn id="30" presetID="9" presetClass="exit" fill="hold" grpId="7" nodeType="afterEffect">
                                  <p:stCondLst>
                                    <p:cond delay="0"/>
                                  </p:stCondLst>
                                  <p:iterate>
                                    <p:tmAbs val="0"/>
                                  </p:iterate>
                                  <p:childTnLst>
                                    <p:animEffect transition="out" filter="dissolve">
                                      <p:cBhvr>
                                        <p:cTn id="31" dur="500" fill="hold"/>
                                        <p:tgtEl>
                                          <p:spTgt spid="2071"/>
                                        </p:tgtEl>
                                      </p:cBhvr>
                                    </p:animEffect>
                                    <p:set>
                                      <p:cBhvr>
                                        <p:cTn id="32" fill="hold">
                                          <p:stCondLst>
                                            <p:cond delay="499"/>
                                          </p:stCondLst>
                                        </p:cTn>
                                        <p:tgtEl>
                                          <p:spTgt spid="2071"/>
                                        </p:tgtEl>
                                        <p:attrNameLst>
                                          <p:attrName>style.visibility</p:attrName>
                                        </p:attrNameLst>
                                      </p:cBhvr>
                                      <p:to>
                                        <p:strVal val="hidden"/>
                                      </p:to>
                                    </p:set>
                                  </p:childTnLst>
                                </p:cTn>
                              </p:par>
                            </p:childTnLst>
                          </p:cTn>
                        </p:par>
                        <p:par>
                          <p:cTn id="33" fill="hold">
                            <p:stCondLst>
                              <p:cond delay="2500"/>
                            </p:stCondLst>
                            <p:childTnLst>
                              <p:par>
                                <p:cTn id="34" presetID="9" presetClass="exit" fill="hold" grpId="8" nodeType="afterEffect">
                                  <p:stCondLst>
                                    <p:cond delay="0"/>
                                  </p:stCondLst>
                                  <p:iterate>
                                    <p:tmAbs val="0"/>
                                  </p:iterate>
                                  <p:childTnLst>
                                    <p:animEffect transition="out" filter="dissolve">
                                      <p:cBhvr>
                                        <p:cTn id="35" dur="500" fill="hold"/>
                                        <p:tgtEl>
                                          <p:spTgt spid="2127"/>
                                        </p:tgtEl>
                                      </p:cBhvr>
                                    </p:animEffect>
                                    <p:set>
                                      <p:cBhvr>
                                        <p:cTn id="36" fill="hold">
                                          <p:stCondLst>
                                            <p:cond delay="499"/>
                                          </p:stCondLst>
                                        </p:cTn>
                                        <p:tgtEl>
                                          <p:spTgt spid="2127"/>
                                        </p:tgtEl>
                                        <p:attrNameLst>
                                          <p:attrName>style.visibility</p:attrName>
                                        </p:attrNameLst>
                                      </p:cBhvr>
                                      <p:to>
                                        <p:strVal val="hidden"/>
                                      </p:to>
                                    </p:set>
                                  </p:childTnLst>
                                </p:cTn>
                              </p:par>
                            </p:childTnLst>
                          </p:cTn>
                        </p:par>
                        <p:par>
                          <p:cTn id="37" fill="hold">
                            <p:stCondLst>
                              <p:cond delay="3000"/>
                            </p:stCondLst>
                            <p:childTnLst>
                              <p:par>
                                <p:cTn id="38" presetID="9" presetClass="exit" fill="hold" grpId="9" nodeType="afterEffect">
                                  <p:stCondLst>
                                    <p:cond delay="0"/>
                                  </p:stCondLst>
                                  <p:iterate>
                                    <p:tmAbs val="0"/>
                                  </p:iterate>
                                  <p:childTnLst>
                                    <p:animEffect transition="out" filter="dissolve">
                                      <p:cBhvr>
                                        <p:cTn id="39" dur="500" fill="hold"/>
                                        <p:tgtEl>
                                          <p:spTgt spid="2072"/>
                                        </p:tgtEl>
                                      </p:cBhvr>
                                    </p:animEffect>
                                    <p:set>
                                      <p:cBhvr>
                                        <p:cTn id="40" fill="hold">
                                          <p:stCondLst>
                                            <p:cond delay="499"/>
                                          </p:stCondLst>
                                        </p:cTn>
                                        <p:tgtEl>
                                          <p:spTgt spid="2072"/>
                                        </p:tgtEl>
                                        <p:attrNameLst>
                                          <p:attrName>style.visibility</p:attrName>
                                        </p:attrNameLst>
                                      </p:cBhvr>
                                      <p:to>
                                        <p:strVal val="hidden"/>
                                      </p:to>
                                    </p:set>
                                  </p:childTnLst>
                                </p:cTn>
                              </p:par>
                            </p:childTnLst>
                          </p:cTn>
                        </p:par>
                        <p:par>
                          <p:cTn id="41" fill="hold">
                            <p:stCondLst>
                              <p:cond delay="3500"/>
                            </p:stCondLst>
                            <p:childTnLst>
                              <p:par>
                                <p:cTn id="42" presetID="9" presetClass="exit" fill="hold" grpId="10" nodeType="afterEffect">
                                  <p:stCondLst>
                                    <p:cond delay="0"/>
                                  </p:stCondLst>
                                  <p:iterate>
                                    <p:tmAbs val="0"/>
                                  </p:iterate>
                                  <p:childTnLst>
                                    <p:animEffect transition="out" filter="dissolve">
                                      <p:cBhvr>
                                        <p:cTn id="43" dur="500" fill="hold"/>
                                        <p:tgtEl>
                                          <p:spTgt spid="2065"/>
                                        </p:tgtEl>
                                      </p:cBhvr>
                                    </p:animEffect>
                                    <p:set>
                                      <p:cBhvr>
                                        <p:cTn id="44" fill="hold">
                                          <p:stCondLst>
                                            <p:cond delay="499"/>
                                          </p:stCondLst>
                                        </p:cTn>
                                        <p:tgtEl>
                                          <p:spTgt spid="2065"/>
                                        </p:tgtEl>
                                        <p:attrNameLst>
                                          <p:attrName>style.visibility</p:attrName>
                                        </p:attrNameLst>
                                      </p:cBhvr>
                                      <p:to>
                                        <p:strVal val="hidden"/>
                                      </p:to>
                                    </p:set>
                                  </p:childTnLst>
                                </p:cTn>
                              </p:par>
                            </p:childTnLst>
                          </p:cTn>
                        </p:par>
                        <p:par>
                          <p:cTn id="45" fill="hold">
                            <p:stCondLst>
                              <p:cond delay="4000"/>
                            </p:stCondLst>
                            <p:childTnLst>
                              <p:par>
                                <p:cTn id="46" presetID="9" presetClass="exit" fill="hold" grpId="11" nodeType="afterEffect">
                                  <p:stCondLst>
                                    <p:cond delay="0"/>
                                  </p:stCondLst>
                                  <p:iterate>
                                    <p:tmAbs val="0"/>
                                  </p:iterate>
                                  <p:childTnLst>
                                    <p:animEffect transition="out" filter="dissolve">
                                      <p:cBhvr>
                                        <p:cTn id="47" dur="500" fill="hold"/>
                                        <p:tgtEl>
                                          <p:spTgt spid="2076"/>
                                        </p:tgtEl>
                                      </p:cBhvr>
                                    </p:animEffect>
                                    <p:set>
                                      <p:cBhvr>
                                        <p:cTn id="48" fill="hold">
                                          <p:stCondLst>
                                            <p:cond delay="499"/>
                                          </p:stCondLst>
                                        </p:cTn>
                                        <p:tgtEl>
                                          <p:spTgt spid="2076"/>
                                        </p:tgtEl>
                                        <p:attrNameLst>
                                          <p:attrName>style.visibility</p:attrName>
                                        </p:attrNameLst>
                                      </p:cBhvr>
                                      <p:to>
                                        <p:strVal val="hidden"/>
                                      </p:to>
                                    </p:set>
                                  </p:childTnLst>
                                </p:cTn>
                              </p:par>
                            </p:childTnLst>
                          </p:cTn>
                        </p:par>
                        <p:par>
                          <p:cTn id="49" fill="hold">
                            <p:stCondLst>
                              <p:cond delay="4500"/>
                            </p:stCondLst>
                            <p:childTnLst>
                              <p:par>
                                <p:cTn id="50" presetID="9" presetClass="exit" fill="hold" grpId="12" nodeType="afterEffect">
                                  <p:stCondLst>
                                    <p:cond delay="0"/>
                                  </p:stCondLst>
                                  <p:iterate>
                                    <p:tmAbs val="0"/>
                                  </p:iterate>
                                  <p:childTnLst>
                                    <p:animEffect transition="out" filter="dissolve">
                                      <p:cBhvr>
                                        <p:cTn id="51" dur="500" fill="hold"/>
                                        <p:tgtEl>
                                          <p:spTgt spid="2079"/>
                                        </p:tgtEl>
                                      </p:cBhvr>
                                    </p:animEffect>
                                    <p:set>
                                      <p:cBhvr>
                                        <p:cTn id="52" fill="hold">
                                          <p:stCondLst>
                                            <p:cond delay="499"/>
                                          </p:stCondLst>
                                        </p:cTn>
                                        <p:tgtEl>
                                          <p:spTgt spid="2079"/>
                                        </p:tgtEl>
                                        <p:attrNameLst>
                                          <p:attrName>style.visibility</p:attrName>
                                        </p:attrNameLst>
                                      </p:cBhvr>
                                      <p:to>
                                        <p:strVal val="hidden"/>
                                      </p:to>
                                    </p:set>
                                  </p:childTnLst>
                                </p:cTn>
                              </p:par>
                            </p:childTnLst>
                          </p:cTn>
                        </p:par>
                        <p:par>
                          <p:cTn id="53" fill="hold">
                            <p:stCondLst>
                              <p:cond delay="5000"/>
                            </p:stCondLst>
                            <p:childTnLst>
                              <p:par>
                                <p:cTn id="54" presetID="9" presetClass="entr" fill="hold" grpId="13" nodeType="afterEffect">
                                  <p:stCondLst>
                                    <p:cond delay="0"/>
                                  </p:stCondLst>
                                  <p:iterate>
                                    <p:tmAbs val="0"/>
                                  </p:iterate>
                                  <p:childTnLst>
                                    <p:set>
                                      <p:cBhvr>
                                        <p:cTn id="55" fill="hold"/>
                                        <p:tgtEl>
                                          <p:spTgt spid="2069"/>
                                        </p:tgtEl>
                                        <p:attrNameLst>
                                          <p:attrName>style.visibility</p:attrName>
                                        </p:attrNameLst>
                                      </p:cBhvr>
                                      <p:to>
                                        <p:strVal val="visible"/>
                                      </p:to>
                                    </p:set>
                                    <p:animEffect transition="in" filter="dissolve">
                                      <p:cBhvr>
                                        <p:cTn id="56" dur="500"/>
                                        <p:tgtEl>
                                          <p:spTgt spid="2069"/>
                                        </p:tgtEl>
                                      </p:cBhvr>
                                    </p:animEffect>
                                  </p:childTnLst>
                                </p:cTn>
                              </p:par>
                            </p:childTnLst>
                          </p:cTn>
                        </p:par>
                        <p:par>
                          <p:cTn id="57" fill="hold">
                            <p:stCondLst>
                              <p:cond delay="5500"/>
                            </p:stCondLst>
                            <p:childTnLst>
                              <p:par>
                                <p:cTn id="58" presetID="9" presetClass="entr" fill="hold" grpId="14" nodeType="afterEffect">
                                  <p:stCondLst>
                                    <p:cond delay="0"/>
                                  </p:stCondLst>
                                  <p:iterate>
                                    <p:tmAbs val="0"/>
                                  </p:iterate>
                                  <p:childTnLst>
                                    <p:set>
                                      <p:cBhvr>
                                        <p:cTn id="59" fill="hold"/>
                                        <p:tgtEl>
                                          <p:spTgt spid="2054"/>
                                        </p:tgtEl>
                                        <p:attrNameLst>
                                          <p:attrName>style.visibility</p:attrName>
                                        </p:attrNameLst>
                                      </p:cBhvr>
                                      <p:to>
                                        <p:strVal val="visible"/>
                                      </p:to>
                                    </p:set>
                                    <p:animEffect transition="in" filter="dissolve">
                                      <p:cBhvr>
                                        <p:cTn id="60" dur="500"/>
                                        <p:tgtEl>
                                          <p:spTgt spid="2054"/>
                                        </p:tgtEl>
                                      </p:cBhvr>
                                    </p:animEffect>
                                  </p:childTnLst>
                                </p:cTn>
                              </p:par>
                            </p:childTnLst>
                          </p:cTn>
                        </p:par>
                        <p:par>
                          <p:cTn id="61" fill="hold">
                            <p:stCondLst>
                              <p:cond delay="6000"/>
                            </p:stCondLst>
                            <p:childTnLst>
                              <p:par>
                                <p:cTn id="62" presetID="9" presetClass="entr" fill="hold" grpId="15" nodeType="afterEffect">
                                  <p:stCondLst>
                                    <p:cond delay="0"/>
                                  </p:stCondLst>
                                  <p:iterate>
                                    <p:tmAbs val="0"/>
                                  </p:iterate>
                                  <p:childTnLst>
                                    <p:set>
                                      <p:cBhvr>
                                        <p:cTn id="63" fill="hold"/>
                                        <p:tgtEl>
                                          <p:spTgt spid="2055"/>
                                        </p:tgtEl>
                                        <p:attrNameLst>
                                          <p:attrName>style.visibility</p:attrName>
                                        </p:attrNameLst>
                                      </p:cBhvr>
                                      <p:to>
                                        <p:strVal val="visible"/>
                                      </p:to>
                                    </p:set>
                                    <p:animEffect transition="in" filter="dissolve">
                                      <p:cBhvr>
                                        <p:cTn id="64" dur="500"/>
                                        <p:tgtEl>
                                          <p:spTgt spid="2055"/>
                                        </p:tgtEl>
                                      </p:cBhvr>
                                    </p:animEffect>
                                  </p:childTnLst>
                                </p:cTn>
                              </p:par>
                            </p:childTnLst>
                          </p:cTn>
                        </p:par>
                        <p:par>
                          <p:cTn id="65" fill="hold">
                            <p:stCondLst>
                              <p:cond delay="6500"/>
                            </p:stCondLst>
                            <p:childTnLst>
                              <p:par>
                                <p:cTn id="66" presetID="9" presetClass="entr" fill="hold" grpId="16" nodeType="afterEffect">
                                  <p:stCondLst>
                                    <p:cond delay="0"/>
                                  </p:stCondLst>
                                  <p:iterate>
                                    <p:tmAbs val="0"/>
                                  </p:iterate>
                                  <p:childTnLst>
                                    <p:set>
                                      <p:cBhvr>
                                        <p:cTn id="67" fill="hold"/>
                                        <p:tgtEl>
                                          <p:spTgt spid="2056"/>
                                        </p:tgtEl>
                                        <p:attrNameLst>
                                          <p:attrName>style.visibility</p:attrName>
                                        </p:attrNameLst>
                                      </p:cBhvr>
                                      <p:to>
                                        <p:strVal val="visible"/>
                                      </p:to>
                                    </p:set>
                                    <p:animEffect transition="in" filter="dissolve">
                                      <p:cBhvr>
                                        <p:cTn id="68" dur="500"/>
                                        <p:tgtEl>
                                          <p:spTgt spid="2056"/>
                                        </p:tgtEl>
                                      </p:cBhvr>
                                    </p:animEffect>
                                  </p:childTnLst>
                                </p:cTn>
                              </p:par>
                            </p:childTnLst>
                          </p:cTn>
                        </p:par>
                        <p:par>
                          <p:cTn id="69" fill="hold">
                            <p:stCondLst>
                              <p:cond delay="7000"/>
                            </p:stCondLst>
                            <p:childTnLst>
                              <p:par>
                                <p:cTn id="70" presetID="6" presetClass="emph" presetSubtype="0" fill="hold" grpId="17" nodeType="withEffect">
                                  <p:stCondLst>
                                    <p:cond delay="0"/>
                                  </p:stCondLst>
                                  <p:childTnLst>
                                    <p:animScale>
                                      <p:cBhvr>
                                        <p:cTn id="71" dur="2000" fill="hold"/>
                                        <p:tgtEl>
                                          <p:spTgt spid="2062"/>
                                        </p:tgtEl>
                                      </p:cBhvr>
                                      <p:by x="150000" y="150000"/>
                                    </p:animScale>
                                  </p:childTnLst>
                                </p:cTn>
                              </p:par>
                            </p:childTnLst>
                          </p:cTn>
                        </p:par>
                        <p:par>
                          <p:cTn id="72" fill="hold">
                            <p:stCondLst>
                              <p:cond delay="9000"/>
                            </p:stCondLst>
                            <p:childTnLst>
                              <p:par>
                                <p:cTn id="73" presetID="-1" presetClass="path" presetSubtype="0" accel="50000" decel="50000" fill="hold" nodeType="afterEffect">
                                  <p:stCondLst>
                                    <p:cond delay="0"/>
                                  </p:stCondLst>
                                  <p:childTnLst>
                                    <p:animMotion origin="layout" path="M 0.000000 0.000000 L -0.026433 -0.002321" pathEditMode="relative">
                                      <p:cBhvr>
                                        <p:cTn id="74" dur="2000" fill="hold"/>
                                        <p:tgtEl>
                                          <p:spTgt spid="2062"/>
                                        </p:tgtEl>
                                        <p:attrNameLst>
                                          <p:attrName>ppt_x</p:attrName>
                                          <p:attrName>ppt_y</p:attrName>
                                        </p:attrNameLst>
                                      </p:cBhvr>
                                    </p:animMotion>
                                  </p:childTnLst>
                                </p:cTn>
                              </p:par>
                            </p:childTnLst>
                          </p:cTn>
                        </p:par>
                        <p:par>
                          <p:cTn id="75" fill="hold">
                            <p:stCondLst>
                              <p:cond delay="11000"/>
                            </p:stCondLst>
                            <p:childTnLst>
                              <p:par>
                                <p:cTn id="76" presetID="-1" presetClass="path" presetSubtype="0" accel="50000" decel="50000" fill="hold" nodeType="withEffect">
                                  <p:stCondLst>
                                    <p:cond delay="0"/>
                                  </p:stCondLst>
                                  <p:childTnLst>
                                    <p:animMotion origin="layout" path="M 0.000000 0.000000 L -0.048296 0.000000" pathEditMode="relative">
                                      <p:cBhvr>
                                        <p:cTn id="77" dur="2000" fill="hold"/>
                                        <p:tgtEl>
                                          <p:spTgt spid="2157"/>
                                        </p:tgtEl>
                                        <p:attrNameLst>
                                          <p:attrName>ppt_x</p:attrName>
                                          <p:attrName>ppt_y</p:attrName>
                                        </p:attrNameLst>
                                      </p:cBhvr>
                                    </p:animMotion>
                                  </p:childTnLst>
                                </p:cTn>
                              </p:par>
                            </p:childTnLst>
                          </p:cTn>
                        </p:par>
                        <p:par>
                          <p:cTn id="78" fill="hold">
                            <p:stCondLst>
                              <p:cond delay="13000"/>
                            </p:stCondLst>
                            <p:childTnLst>
                              <p:par>
                                <p:cTn id="79" presetID="-1" presetClass="path" presetSubtype="0" accel="50000" decel="50000" fill="hold" nodeType="withEffect">
                                  <p:stCondLst>
                                    <p:cond delay="0"/>
                                  </p:stCondLst>
                                  <p:childTnLst>
                                    <p:animMotion origin="layout" path="M 0.000000 0.000000 L -0.046346 0.293753" pathEditMode="relative">
                                      <p:cBhvr>
                                        <p:cTn id="80" dur="2000" fill="hold"/>
                                        <p:tgtEl>
                                          <p:spTgt spid="2063"/>
                                        </p:tgtEl>
                                        <p:attrNameLst>
                                          <p:attrName>ppt_x</p:attrName>
                                          <p:attrName>ppt_y</p:attrName>
                                        </p:attrNameLst>
                                      </p:cBhvr>
                                    </p:animMotion>
                                  </p:childTnLst>
                                </p:cTn>
                              </p:par>
                            </p:childTnLst>
                          </p:cTn>
                        </p:par>
                        <p:par>
                          <p:cTn id="81" fill="hold">
                            <p:stCondLst>
                              <p:cond delay="15000"/>
                            </p:stCondLst>
                            <p:childTnLst>
                              <p:par>
                                <p:cTn id="82" presetID="-1" presetClass="path" presetSubtype="0" accel="50000" decel="50000" fill="hold" nodeType="withEffect">
                                  <p:stCondLst>
                                    <p:cond delay="0"/>
                                  </p:stCondLst>
                                  <p:childTnLst>
                                    <p:animMotion origin="layout" path="M 0.000000 0.000000 L -0.176296 0.297463" pathEditMode="relative">
                                      <p:cBhvr>
                                        <p:cTn id="83" dur="2000" fill="hold"/>
                                        <p:tgtEl>
                                          <p:spTgt spid="2057"/>
                                        </p:tgtEl>
                                        <p:attrNameLst>
                                          <p:attrName>ppt_x</p:attrName>
                                          <p:attrName>ppt_y</p:attrName>
                                        </p:attrNameLst>
                                      </p:cBhvr>
                                    </p:animMotion>
                                  </p:childTnLst>
                                </p:cTn>
                              </p:par>
                            </p:childTnLst>
                          </p:cTn>
                        </p:par>
                        <p:par>
                          <p:cTn id="84" fill="hold">
                            <p:stCondLst>
                              <p:cond delay="17000"/>
                            </p:stCondLst>
                            <p:childTnLst>
                              <p:par>
                                <p:cTn id="85" presetID="-1" presetClass="path" presetSubtype="0" accel="50000" decel="50000" fill="hold" nodeType="withEffect">
                                  <p:stCondLst>
                                    <p:cond delay="0"/>
                                  </p:stCondLst>
                                  <p:childTnLst>
                                    <p:animMotion origin="layout" path="M 0.000000 0.000000 L 0.128654 0.141903" pathEditMode="relative">
                                      <p:cBhvr>
                                        <p:cTn id="86" dur="2000" fill="hold"/>
                                        <p:tgtEl>
                                          <p:spTgt spid="2061"/>
                                        </p:tgtEl>
                                        <p:attrNameLst>
                                          <p:attrName>ppt_x</p:attrName>
                                          <p:attrName>ppt_y</p:attrName>
                                        </p:attrNameLst>
                                      </p:cBhvr>
                                    </p:animMotion>
                                  </p:childTnLst>
                                </p:cTn>
                              </p:par>
                            </p:childTnLst>
                          </p:cTn>
                        </p:par>
                        <p:par>
                          <p:cTn id="87" fill="hold">
                            <p:stCondLst>
                              <p:cond delay="19000"/>
                            </p:stCondLst>
                            <p:childTnLst>
                              <p:par>
                                <p:cTn id="88" presetID="-1" presetClass="path" presetSubtype="0" accel="50000" decel="50000" fill="hold" nodeType="withEffect">
                                  <p:stCondLst>
                                    <p:cond delay="0"/>
                                  </p:stCondLst>
                                  <p:childTnLst>
                                    <p:animMotion origin="layout" path="M 0.000000 0.000000 L 0.000009 -0.000001" pathEditMode="relative">
                                      <p:cBhvr>
                                        <p:cTn id="89" dur="2000" fill="hold"/>
                                        <p:tgtEl>
                                          <p:spTgt spid="2070"/>
                                        </p:tgtEl>
                                        <p:attrNameLst>
                                          <p:attrName>ppt_x</p:attrName>
                                          <p:attrName>ppt_y</p:attrName>
                                        </p:attrNameLst>
                                      </p:cBhvr>
                                    </p:animMotion>
                                  </p:childTnLst>
                                </p:cTn>
                              </p:par>
                            </p:childTnLst>
                          </p:cTn>
                        </p:par>
                        <p:par>
                          <p:cTn id="90" fill="hold">
                            <p:stCondLst>
                              <p:cond delay="21000"/>
                            </p:stCondLst>
                            <p:childTnLst>
                              <p:par>
                                <p:cTn id="91" presetID="-1" presetClass="path" presetSubtype="0" accel="50000" decel="50000" fill="hold" nodeType="withEffect">
                                  <p:stCondLst>
                                    <p:cond delay="0"/>
                                  </p:stCondLst>
                                  <p:childTnLst>
                                    <p:animMotion origin="layout" path="M 0.000000 0.000000 L -0.174996 0.000000" pathEditMode="relative">
                                      <p:cBhvr>
                                        <p:cTn id="92" dur="2000" fill="hold"/>
                                        <p:tgtEl>
                                          <p:spTgt spid="2064"/>
                                        </p:tgtEl>
                                        <p:attrNameLst>
                                          <p:attrName>ppt_x</p:attrName>
                                          <p:attrName>ppt_y</p:attrName>
                                        </p:attrNameLst>
                                      </p:cBhvr>
                                    </p:animMotion>
                                  </p:childTnLst>
                                </p:cTn>
                              </p:par>
                            </p:childTnLst>
                          </p:cTn>
                        </p:par>
                        <p:par>
                          <p:cTn id="93" fill="hold">
                            <p:stCondLst>
                              <p:cond delay="23000"/>
                            </p:stCondLst>
                            <p:childTnLst>
                              <p:par>
                                <p:cTn id="94" presetID="-1" presetClass="path" presetSubtype="0" accel="50000" decel="50000" fill="hold" nodeType="withEffect">
                                  <p:stCondLst>
                                    <p:cond delay="0"/>
                                  </p:stCondLst>
                                  <p:childTnLst>
                                    <p:animMotion origin="layout" path="M 0.000000 0.000000 L -0.001426 0.306251" pathEditMode="relative">
                                      <p:cBhvr>
                                        <p:cTn id="95" dur="2000" fill="hold"/>
                                        <p:tgtEl>
                                          <p:spTgt spid="2060"/>
                                        </p:tgtEl>
                                        <p:attrNameLst>
                                          <p:attrName>ppt_x</p:attrName>
                                          <p:attrName>ppt_y</p:attrName>
                                        </p:attrNameLst>
                                      </p:cBhvr>
                                    </p:animMotion>
                                  </p:childTnLst>
                                </p:cTn>
                              </p:par>
                            </p:childTnLst>
                          </p:cTn>
                        </p:par>
                        <p:par>
                          <p:cTn id="96" fill="hold">
                            <p:stCondLst>
                              <p:cond delay="25000"/>
                            </p:stCondLst>
                            <p:childTnLst>
                              <p:par>
                                <p:cTn id="97" presetID="-1" presetClass="path" presetSubtype="0" accel="50000" decel="50000" fill="hold" nodeType="withEffect">
                                  <p:stCondLst>
                                    <p:cond delay="0"/>
                                  </p:stCondLst>
                                  <p:childTnLst>
                                    <p:animMotion origin="layout" path="M 0.000000 0.000000 L 0.126704 0.156020" pathEditMode="relative">
                                      <p:cBhvr>
                                        <p:cTn id="98" dur="2000" fill="hold"/>
                                        <p:tgtEl>
                                          <p:spTgt spid="2059"/>
                                        </p:tgtEl>
                                        <p:attrNameLst>
                                          <p:attrName>ppt_x</p:attrName>
                                          <p:attrName>ppt_y</p:attrName>
                                        </p:attrNameLst>
                                      </p:cBhvr>
                                    </p:animMotion>
                                  </p:childTnLst>
                                </p:cTn>
                              </p:par>
                            </p:childTnLst>
                          </p:cTn>
                        </p:par>
                        <p:par>
                          <p:cTn id="99" fill="hold">
                            <p:stCondLst>
                              <p:cond delay="27000"/>
                            </p:stCondLst>
                            <p:childTnLst>
                              <p:par>
                                <p:cTn id="100" presetID="22" presetClass="entr" presetSubtype="4" fill="hold" grpId="27" nodeType="afterEffect">
                                  <p:stCondLst>
                                    <p:cond delay="0"/>
                                  </p:stCondLst>
                                  <p:iterate>
                                    <p:tmAbs val="0"/>
                                  </p:iterate>
                                  <p:childTnLst>
                                    <p:set>
                                      <p:cBhvr>
                                        <p:cTn id="101" fill="hold"/>
                                        <p:tgtEl>
                                          <p:spTgt spid="2082"/>
                                        </p:tgtEl>
                                        <p:attrNameLst>
                                          <p:attrName>style.visibility</p:attrName>
                                        </p:attrNameLst>
                                      </p:cBhvr>
                                      <p:to>
                                        <p:strVal val="visible"/>
                                      </p:to>
                                    </p:set>
                                    <p:animEffect transition="in" filter="wipe(down)">
                                      <p:cBhvr>
                                        <p:cTn id="102" dur="500"/>
                                        <p:tgtEl>
                                          <p:spTgt spid="2082"/>
                                        </p:tgtEl>
                                      </p:cBhvr>
                                    </p:animEffect>
                                  </p:childTnLst>
                                </p:cTn>
                              </p:par>
                            </p:childTnLst>
                          </p:cTn>
                        </p:par>
                        <p:par>
                          <p:cTn id="103" fill="hold">
                            <p:stCondLst>
                              <p:cond delay="27500"/>
                            </p:stCondLst>
                            <p:childTnLst>
                              <p:par>
                                <p:cTn id="104" presetID="22" presetClass="entr" presetSubtype="4" fill="hold" grpId="28" nodeType="afterEffect">
                                  <p:stCondLst>
                                    <p:cond delay="0"/>
                                  </p:stCondLst>
                                  <p:iterate>
                                    <p:tmAbs val="0"/>
                                  </p:iterate>
                                  <p:childTnLst>
                                    <p:set>
                                      <p:cBhvr>
                                        <p:cTn id="105" fill="hold"/>
                                        <p:tgtEl>
                                          <p:spTgt spid="2085"/>
                                        </p:tgtEl>
                                        <p:attrNameLst>
                                          <p:attrName>style.visibility</p:attrName>
                                        </p:attrNameLst>
                                      </p:cBhvr>
                                      <p:to>
                                        <p:strVal val="visible"/>
                                      </p:to>
                                    </p:set>
                                    <p:animEffect transition="in" filter="wipe(down)">
                                      <p:cBhvr>
                                        <p:cTn id="106" dur="500"/>
                                        <p:tgtEl>
                                          <p:spTgt spid="2085"/>
                                        </p:tgtEl>
                                      </p:cBhvr>
                                    </p:animEffect>
                                  </p:childTnLst>
                                </p:cTn>
                              </p:par>
                            </p:childTnLst>
                          </p:cTn>
                        </p:par>
                        <p:par>
                          <p:cTn id="107" fill="hold">
                            <p:stCondLst>
                              <p:cond delay="28000"/>
                            </p:stCondLst>
                            <p:childTnLst>
                              <p:par>
                                <p:cTn id="108" presetID="22" presetClass="entr" presetSubtype="4" fill="hold" grpId="29" nodeType="afterEffect">
                                  <p:stCondLst>
                                    <p:cond delay="0"/>
                                  </p:stCondLst>
                                  <p:iterate>
                                    <p:tmAbs val="0"/>
                                  </p:iterate>
                                  <p:childTnLst>
                                    <p:set>
                                      <p:cBhvr>
                                        <p:cTn id="109" fill="hold"/>
                                        <p:tgtEl>
                                          <p:spTgt spid="2091"/>
                                        </p:tgtEl>
                                        <p:attrNameLst>
                                          <p:attrName>style.visibility</p:attrName>
                                        </p:attrNameLst>
                                      </p:cBhvr>
                                      <p:to>
                                        <p:strVal val="visible"/>
                                      </p:to>
                                    </p:set>
                                    <p:animEffect transition="in" filter="wipe(down)">
                                      <p:cBhvr>
                                        <p:cTn id="110" dur="500"/>
                                        <p:tgtEl>
                                          <p:spTgt spid="2091"/>
                                        </p:tgtEl>
                                      </p:cBhvr>
                                    </p:animEffect>
                                  </p:childTnLst>
                                </p:cTn>
                              </p:par>
                            </p:childTnLst>
                          </p:cTn>
                        </p:par>
                        <p:par>
                          <p:cTn id="111" fill="hold">
                            <p:stCondLst>
                              <p:cond delay="28500"/>
                            </p:stCondLst>
                            <p:childTnLst>
                              <p:par>
                                <p:cTn id="112" presetID="22" presetClass="entr" presetSubtype="4" fill="hold" grpId="30" nodeType="afterEffect">
                                  <p:stCondLst>
                                    <p:cond delay="0"/>
                                  </p:stCondLst>
                                  <p:iterate>
                                    <p:tmAbs val="0"/>
                                  </p:iterate>
                                  <p:childTnLst>
                                    <p:set>
                                      <p:cBhvr>
                                        <p:cTn id="113" fill="hold"/>
                                        <p:tgtEl>
                                          <p:spTgt spid="2097"/>
                                        </p:tgtEl>
                                        <p:attrNameLst>
                                          <p:attrName>style.visibility</p:attrName>
                                        </p:attrNameLst>
                                      </p:cBhvr>
                                      <p:to>
                                        <p:strVal val="visible"/>
                                      </p:to>
                                    </p:set>
                                    <p:animEffect transition="in" filter="wipe(down)">
                                      <p:cBhvr>
                                        <p:cTn id="114" dur="500"/>
                                        <p:tgtEl>
                                          <p:spTgt spid="2097"/>
                                        </p:tgtEl>
                                      </p:cBhvr>
                                    </p:animEffect>
                                  </p:childTnLst>
                                </p:cTn>
                              </p:par>
                            </p:childTnLst>
                          </p:cTn>
                        </p:par>
                        <p:par>
                          <p:cTn id="115" fill="hold">
                            <p:stCondLst>
                              <p:cond delay="29000"/>
                            </p:stCondLst>
                            <p:childTnLst>
                              <p:par>
                                <p:cTn id="116" presetID="22" presetClass="entr" presetSubtype="4" fill="hold" grpId="31" nodeType="afterEffect">
                                  <p:stCondLst>
                                    <p:cond delay="0"/>
                                  </p:stCondLst>
                                  <p:iterate>
                                    <p:tmAbs val="0"/>
                                  </p:iterate>
                                  <p:childTnLst>
                                    <p:set>
                                      <p:cBhvr>
                                        <p:cTn id="117" fill="hold"/>
                                        <p:tgtEl>
                                          <p:spTgt spid="2106"/>
                                        </p:tgtEl>
                                        <p:attrNameLst>
                                          <p:attrName>style.visibility</p:attrName>
                                        </p:attrNameLst>
                                      </p:cBhvr>
                                      <p:to>
                                        <p:strVal val="visible"/>
                                      </p:to>
                                    </p:set>
                                    <p:animEffect transition="in" filter="wipe(down)">
                                      <p:cBhvr>
                                        <p:cTn id="118" dur="500"/>
                                        <p:tgtEl>
                                          <p:spTgt spid="2106"/>
                                        </p:tgtEl>
                                      </p:cBhvr>
                                    </p:animEffect>
                                  </p:childTnLst>
                                </p:cTn>
                              </p:par>
                            </p:childTnLst>
                          </p:cTn>
                        </p:par>
                        <p:par>
                          <p:cTn id="119" fill="hold">
                            <p:stCondLst>
                              <p:cond delay="29500"/>
                            </p:stCondLst>
                            <p:childTnLst>
                              <p:par>
                                <p:cTn id="120" presetID="22" presetClass="entr" presetSubtype="4" fill="hold" grpId="32" nodeType="afterEffect">
                                  <p:stCondLst>
                                    <p:cond delay="0"/>
                                  </p:stCondLst>
                                  <p:iterate>
                                    <p:tmAbs val="0"/>
                                  </p:iterate>
                                  <p:childTnLst>
                                    <p:set>
                                      <p:cBhvr>
                                        <p:cTn id="121" fill="hold"/>
                                        <p:tgtEl>
                                          <p:spTgt spid="2115"/>
                                        </p:tgtEl>
                                        <p:attrNameLst>
                                          <p:attrName>style.visibility</p:attrName>
                                        </p:attrNameLst>
                                      </p:cBhvr>
                                      <p:to>
                                        <p:strVal val="visible"/>
                                      </p:to>
                                    </p:set>
                                    <p:animEffect transition="in" filter="wipe(down)">
                                      <p:cBhvr>
                                        <p:cTn id="122" dur="500"/>
                                        <p:tgtEl>
                                          <p:spTgt spid="2115"/>
                                        </p:tgtEl>
                                      </p:cBhvr>
                                    </p:animEffect>
                                  </p:childTnLst>
                                </p:cTn>
                              </p:par>
                            </p:childTnLst>
                          </p:cTn>
                        </p:par>
                        <p:par>
                          <p:cTn id="123" fill="hold">
                            <p:stCondLst>
                              <p:cond delay="30000"/>
                            </p:stCondLst>
                            <p:childTnLst>
                              <p:par>
                                <p:cTn id="124" presetID="22" presetClass="entr" presetSubtype="4" fill="hold" grpId="33" nodeType="afterEffect">
                                  <p:stCondLst>
                                    <p:cond delay="0"/>
                                  </p:stCondLst>
                                  <p:iterate>
                                    <p:tmAbs val="0"/>
                                  </p:iterate>
                                  <p:childTnLst>
                                    <p:set>
                                      <p:cBhvr>
                                        <p:cTn id="125" fill="hold"/>
                                        <p:tgtEl>
                                          <p:spTgt spid="2143"/>
                                        </p:tgtEl>
                                        <p:attrNameLst>
                                          <p:attrName>style.visibility</p:attrName>
                                        </p:attrNameLst>
                                      </p:cBhvr>
                                      <p:to>
                                        <p:strVal val="visible"/>
                                      </p:to>
                                    </p:set>
                                    <p:animEffect transition="in" filter="wipe(down)">
                                      <p:cBhvr>
                                        <p:cTn id="126" dur="500"/>
                                        <p:tgtEl>
                                          <p:spTgt spid="2143"/>
                                        </p:tgtEl>
                                      </p:cBhvr>
                                    </p:animEffect>
                                  </p:childTnLst>
                                </p:cTn>
                              </p:par>
                            </p:childTnLst>
                          </p:cTn>
                        </p:par>
                        <p:par>
                          <p:cTn id="127" fill="hold">
                            <p:stCondLst>
                              <p:cond delay="30500"/>
                            </p:stCondLst>
                            <p:childTnLst>
                              <p:par>
                                <p:cTn id="128" presetID="22" presetClass="entr" presetSubtype="4" fill="hold" grpId="34" nodeType="afterEffect">
                                  <p:stCondLst>
                                    <p:cond delay="0"/>
                                  </p:stCondLst>
                                  <p:iterate>
                                    <p:tmAbs val="0"/>
                                  </p:iterate>
                                  <p:childTnLst>
                                    <p:set>
                                      <p:cBhvr>
                                        <p:cTn id="129" fill="hold"/>
                                        <p:tgtEl>
                                          <p:spTgt spid="2156"/>
                                        </p:tgtEl>
                                        <p:attrNameLst>
                                          <p:attrName>style.visibility</p:attrName>
                                        </p:attrNameLst>
                                      </p:cBhvr>
                                      <p:to>
                                        <p:strVal val="visible"/>
                                      </p:to>
                                    </p:set>
                                    <p:animEffect transition="in" filter="wipe(down)">
                                      <p:cBhvr>
                                        <p:cTn id="130" dur="500"/>
                                        <p:tgtEl>
                                          <p:spTgt spid="2156"/>
                                        </p:tgtEl>
                                      </p:cBhvr>
                                    </p:animEffect>
                                  </p:childTnLst>
                                </p:cTn>
                              </p:par>
                            </p:childTnLst>
                          </p:cTn>
                        </p:par>
                        <p:par>
                          <p:cTn id="131" fill="hold">
                            <p:stCondLst>
                              <p:cond delay="31000"/>
                            </p:stCondLst>
                            <p:childTnLst>
                              <p:par>
                                <p:cTn id="132" presetID="22" presetClass="entr" presetSubtype="1" fill="hold" grpId="35" nodeType="afterEffect">
                                  <p:stCondLst>
                                    <p:cond delay="0"/>
                                  </p:stCondLst>
                                  <p:iterate>
                                    <p:tmAbs val="0"/>
                                  </p:iterate>
                                  <p:childTnLst>
                                    <p:set>
                                      <p:cBhvr>
                                        <p:cTn id="133" fill="hold"/>
                                        <p:tgtEl>
                                          <p:spTgt spid="2130"/>
                                        </p:tgtEl>
                                        <p:attrNameLst>
                                          <p:attrName>style.visibility</p:attrName>
                                        </p:attrNameLst>
                                      </p:cBhvr>
                                      <p:to>
                                        <p:strVal val="visible"/>
                                      </p:to>
                                    </p:set>
                                    <p:animEffect transition="in" filter="wipe(up)">
                                      <p:cBhvr>
                                        <p:cTn id="134" dur="500"/>
                                        <p:tgtEl>
                                          <p:spTgt spid="2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4" animBg="1" advAuto="0"/>
      <p:bldP spid="2054" grpId="14" animBg="1" advAuto="0"/>
      <p:bldP spid="2055" grpId="15" animBg="1" advAuto="0"/>
      <p:bldP spid="2056" grpId="16" animBg="1" advAuto="0"/>
      <p:bldP spid="2058" grpId="1" animBg="1" advAuto="0"/>
      <p:bldP spid="2058" grpId="5" animBg="1" advAuto="0"/>
      <p:bldP spid="2062" grpId="17" animBg="1" advAuto="0"/>
      <p:bldP spid="2065" grpId="10" animBg="1" advAuto="0"/>
      <p:bldP spid="2066" grpId="3" animBg="1" advAuto="0"/>
      <p:bldP spid="2069" grpId="13" animBg="1" advAuto="0"/>
      <p:bldP spid="2071" grpId="7" animBg="1" advAuto="0"/>
      <p:bldP spid="2072" grpId="9" animBg="1" advAuto="0"/>
      <p:bldP spid="2073" grpId="2" animBg="1" advAuto="0"/>
      <p:bldP spid="2073" grpId="6" animBg="1" advAuto="0"/>
      <p:bldP spid="2076" grpId="11" animBg="1" advAuto="0"/>
      <p:bldP spid="2079" grpId="12" animBg="1" advAuto="0"/>
      <p:bldP spid="2082" grpId="27" animBg="1" advAuto="0"/>
      <p:bldP spid="2085" grpId="28" animBg="1" advAuto="0"/>
      <p:bldP spid="2091" grpId="29" animBg="1" advAuto="0"/>
      <p:bldP spid="2097" grpId="30" animBg="1" advAuto="0"/>
      <p:bldP spid="2106" grpId="31" animBg="1" advAuto="0"/>
      <p:bldP spid="2115" grpId="32" animBg="1" advAuto="0"/>
      <p:bldP spid="2127" grpId="8" animBg="1" advAuto="0"/>
      <p:bldP spid="2130" grpId="35" animBg="1" advAuto="0"/>
      <p:bldP spid="2143" grpId="33" animBg="1" advAuto="0"/>
      <p:bldP spid="2156" grpId="34"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 name="Shape 2160"/>
          <p:cNvSpPr/>
          <p:nvPr/>
        </p:nvSpPr>
        <p:spPr>
          <a:xfrm>
            <a:off x="495298" y="376705"/>
            <a:ext cx="11176005" cy="1143001"/>
          </a:xfrm>
          <a:prstGeom prst="rect">
            <a:avLst/>
          </a:prstGeom>
          <a:solidFill>
            <a:srgbClr val="86754D"/>
          </a:solidFill>
          <a:ln w="12700">
            <a:miter lim="400000"/>
          </a:ln>
        </p:spPr>
        <p:txBody>
          <a:bodyPr lIns="45718" tIns="45718" rIns="45718" bIns="45718" anchor="ctr"/>
          <a:lstStyle/>
          <a:p>
            <a:pPr algn="ctr">
              <a:defRPr sz="2200">
                <a:solidFill>
                  <a:srgbClr val="FFFFFF"/>
                </a:solidFill>
                <a:latin typeface="+mn-lt"/>
                <a:ea typeface="+mn-ea"/>
                <a:cs typeface="+mn-cs"/>
                <a:sym typeface="Palatino"/>
              </a:defRPr>
            </a:pPr>
            <a:endParaRPr/>
          </a:p>
        </p:txBody>
      </p:sp>
      <p:sp>
        <p:nvSpPr>
          <p:cNvPr id="2161" name="Shape 2161"/>
          <p:cNvSpPr/>
          <p:nvPr/>
        </p:nvSpPr>
        <p:spPr>
          <a:xfrm>
            <a:off x="-72431" y="561783"/>
            <a:ext cx="12251064" cy="61554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defTabSz="457200">
              <a:defRPr sz="3400" b="1" spc="100">
                <a:solidFill>
                  <a:srgbClr val="FFFFFF"/>
                </a:solidFill>
                <a:latin typeface="+mn-lt"/>
                <a:ea typeface="+mn-ea"/>
                <a:cs typeface="+mn-cs"/>
                <a:sym typeface="Helvetica"/>
              </a:defRPr>
            </a:pPr>
            <a:r>
              <a:rPr lang="zh-TW" altLang="en-US" sz="3400" spc="100" dirty="0">
                <a:solidFill>
                  <a:schemeClr val="bg1"/>
                </a:solidFill>
                <a:latin typeface="PMingLiU" panose="02020500000000000000" pitchFamily="18" charset="-120"/>
                <a:ea typeface="PMingLiU" panose="02020500000000000000" pitchFamily="18" charset="-120"/>
              </a:rPr>
              <a:t>超連鎖</a:t>
            </a:r>
            <a:r>
              <a:rPr lang="en-US" altLang="zh-TW" baseline="30000" dirty="0">
                <a:latin typeface="PMingLiU" panose="02020500000000000000" pitchFamily="18" charset="-120"/>
                <a:ea typeface="PMingLiU" panose="02020500000000000000" pitchFamily="18" charset="-120"/>
                <a:cs typeface="Palatino Regular" charset="0"/>
              </a:rPr>
              <a:t>®</a:t>
            </a:r>
            <a:r>
              <a:rPr lang="zh-TW" altLang="en-US" baseline="30000" dirty="0">
                <a:latin typeface="PMingLiU" panose="02020500000000000000" pitchFamily="18" charset="-120"/>
                <a:ea typeface="PMingLiU" panose="02020500000000000000" pitchFamily="18" charset="-120"/>
                <a:cs typeface="Palatino Regular" charset="0"/>
              </a:rPr>
              <a:t> </a:t>
            </a:r>
            <a:r>
              <a:rPr lang="zh-TW" altLang="en-US" sz="3400" spc="100" dirty="0">
                <a:solidFill>
                  <a:schemeClr val="bg1"/>
                </a:solidFill>
                <a:latin typeface="PMingLiU" panose="02020500000000000000" pitchFamily="18" charset="-120"/>
                <a:ea typeface="PMingLiU" panose="02020500000000000000" pitchFamily="18" charset="-120"/>
              </a:rPr>
              <a:t>事業</a:t>
            </a:r>
            <a:endParaRPr lang="zh-TW" altLang="en-US" dirty="0">
              <a:latin typeface="PMingLiU" panose="02020500000000000000" pitchFamily="18" charset="-120"/>
              <a:ea typeface="PMingLiU" panose="02020500000000000000" pitchFamily="18" charset="-120"/>
              <a:cs typeface="Palatino Regular" charset="0"/>
            </a:endParaRPr>
          </a:p>
        </p:txBody>
      </p:sp>
      <p:sp>
        <p:nvSpPr>
          <p:cNvPr id="2162" name="Shape 2162"/>
          <p:cNvSpPr/>
          <p:nvPr/>
        </p:nvSpPr>
        <p:spPr>
          <a:xfrm>
            <a:off x="-72433" y="1079593"/>
            <a:ext cx="12236231" cy="43088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defTabSz="457200">
              <a:defRPr sz="2200">
                <a:solidFill>
                  <a:srgbClr val="FFFFFF"/>
                </a:solidFill>
                <a:latin typeface="+mn-lt"/>
                <a:ea typeface="+mn-ea"/>
                <a:cs typeface="+mn-cs"/>
                <a:sym typeface="Palatino"/>
              </a:defRPr>
            </a:lvl1pPr>
          </a:lstStyle>
          <a:p>
            <a:r>
              <a:rPr lang="x-none" dirty="0">
                <a:latin typeface="PMingLiU" panose="02020500000000000000" pitchFamily="18" charset="-120"/>
                <a:ea typeface="PMingLiU" panose="02020500000000000000" pitchFamily="18" charset="-120"/>
              </a:rPr>
              <a:t>賺取收入的三種方式：</a:t>
            </a:r>
          </a:p>
        </p:txBody>
      </p:sp>
      <p:grpSp>
        <p:nvGrpSpPr>
          <p:cNvPr id="2165" name="Group 2165"/>
          <p:cNvGrpSpPr/>
          <p:nvPr/>
        </p:nvGrpSpPr>
        <p:grpSpPr>
          <a:xfrm>
            <a:off x="508003" y="3042101"/>
            <a:ext cx="3659813" cy="2528156"/>
            <a:chOff x="0" y="-1"/>
            <a:chExt cx="3659812" cy="2528154"/>
          </a:xfrm>
        </p:grpSpPr>
        <p:sp>
          <p:nvSpPr>
            <p:cNvPr id="2163" name="Shape 2163"/>
            <p:cNvSpPr/>
            <p:nvPr/>
          </p:nvSpPr>
          <p:spPr>
            <a:xfrm>
              <a:off x="0" y="-1"/>
              <a:ext cx="3524047" cy="2528154"/>
            </a:xfrm>
            <a:prstGeom prst="rect">
              <a:avLst/>
            </a:prstGeom>
            <a:solidFill>
              <a:srgbClr val="FFFFFF"/>
            </a:solidFill>
            <a:ln w="12700" cap="flat">
              <a:noFill/>
              <a:miter lim="400000"/>
            </a:ln>
            <a:effectLst/>
          </p:spPr>
          <p:txBody>
            <a:bodyPr wrap="square" lIns="45718" tIns="45718" rIns="45718" bIns="45718" numCol="1" anchor="t">
              <a:noAutofit/>
            </a:bodyPr>
            <a:lstStyle/>
            <a:p>
              <a:pPr>
                <a:lnSpc>
                  <a:spcPts val="2100"/>
                </a:lnSpc>
                <a:defRPr sz="1800">
                  <a:latin typeface="+mn-lt"/>
                  <a:ea typeface="+mn-ea"/>
                  <a:cs typeface="+mn-cs"/>
                  <a:sym typeface="Palatino"/>
                </a:defRPr>
              </a:pPr>
              <a:endParaRPr/>
            </a:p>
          </p:txBody>
        </p:sp>
        <p:sp>
          <p:nvSpPr>
            <p:cNvPr id="2164" name="Shape 2164"/>
            <p:cNvSpPr/>
            <p:nvPr/>
          </p:nvSpPr>
          <p:spPr>
            <a:xfrm>
              <a:off x="135765" y="-1"/>
              <a:ext cx="3524047" cy="14388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a:lnSpc>
                  <a:spcPts val="2100"/>
                </a:lnSpc>
                <a:defRPr sz="1800" b="1">
                  <a:latin typeface="+mn-lt"/>
                  <a:ea typeface="+mn-ea"/>
                  <a:cs typeface="+mn-cs"/>
                  <a:sym typeface="Palatino"/>
                </a:defRPr>
              </a:pPr>
              <a:endParaRPr dirty="0"/>
            </a:p>
            <a:p>
              <a:pPr>
                <a:lnSpc>
                  <a:spcPts val="2100"/>
                </a:lnSpc>
                <a:defRPr sz="1800" b="1">
                  <a:latin typeface="+mn-lt"/>
                  <a:ea typeface="+mn-ea"/>
                  <a:cs typeface="+mn-cs"/>
                  <a:sym typeface="Palatino"/>
                </a:defRPr>
              </a:pPr>
              <a:r>
                <a:rPr lang="zh-TW" altLang="en-US" sz="1800" dirty="0">
                  <a:latin typeface="PMingLiU" panose="02020500000000000000" pitchFamily="18" charset="-120"/>
                  <a:ea typeface="PMingLiU" panose="02020500000000000000" pitchFamily="18" charset="-120"/>
                  <a:sym typeface="Palatino"/>
                </a:rPr>
                <a:t>從您的線上消費中賺取現金回饋 </a:t>
              </a:r>
            </a:p>
            <a:p>
              <a:pPr>
                <a:lnSpc>
                  <a:spcPts val="2100"/>
                </a:lnSpc>
                <a:defRPr sz="1800" b="1">
                  <a:solidFill>
                    <a:srgbClr val="FFFFFF"/>
                  </a:solidFill>
                  <a:latin typeface="+mn-lt"/>
                  <a:ea typeface="+mn-ea"/>
                  <a:cs typeface="+mn-cs"/>
                  <a:sym typeface="Palatino"/>
                </a:defRPr>
              </a:pPr>
              <a:endParaRPr lang="zh-TW" altLang="en-US" sz="1800" dirty="0">
                <a:solidFill>
                  <a:srgbClr val="FFFFFF"/>
                </a:solidFill>
                <a:latin typeface="PMingLiU" panose="02020500000000000000" pitchFamily="18" charset="-120"/>
                <a:ea typeface="PMingLiU" panose="02020500000000000000" pitchFamily="18" charset="-120"/>
                <a:sym typeface="Palatino"/>
              </a:endParaRPr>
            </a:p>
            <a:p>
              <a:pPr>
                <a:lnSpc>
                  <a:spcPts val="2100"/>
                </a:lnSpc>
                <a:defRPr sz="1800" b="1">
                  <a:latin typeface="+mn-lt"/>
                  <a:ea typeface="+mn-ea"/>
                  <a:cs typeface="+mn-cs"/>
                  <a:sym typeface="Palatino"/>
                </a:defRPr>
              </a:pPr>
              <a:r>
                <a:rPr lang="zh-TW" altLang="en-US" sz="1800" dirty="0">
                  <a:latin typeface="PMingLiU" panose="02020500000000000000" pitchFamily="18" charset="-120"/>
                  <a:ea typeface="PMingLiU" panose="02020500000000000000" pitchFamily="18" charset="-120"/>
                  <a:sym typeface="Palatino"/>
                </a:rPr>
                <a:t>從您顧客的線上消費中</a:t>
              </a:r>
              <a:br>
                <a:rPr lang="zh-TW" altLang="en-US" sz="1800" dirty="0">
                  <a:latin typeface="PMingLiU" panose="02020500000000000000" pitchFamily="18" charset="-120"/>
                  <a:ea typeface="PMingLiU" panose="02020500000000000000" pitchFamily="18" charset="-120"/>
                  <a:sym typeface="Palatino"/>
                </a:rPr>
              </a:br>
              <a:r>
                <a:rPr lang="zh-TW" altLang="en-US" sz="1800" dirty="0">
                  <a:latin typeface="PMingLiU" panose="02020500000000000000" pitchFamily="18" charset="-120"/>
                  <a:ea typeface="PMingLiU" panose="02020500000000000000" pitchFamily="18" charset="-120"/>
                  <a:sym typeface="Palatino"/>
                </a:rPr>
                <a:t>賺取現金回饋</a:t>
              </a:r>
            </a:p>
          </p:txBody>
        </p:sp>
      </p:grpSp>
      <p:grpSp>
        <p:nvGrpSpPr>
          <p:cNvPr id="2168" name="Group 2168"/>
          <p:cNvGrpSpPr/>
          <p:nvPr/>
        </p:nvGrpSpPr>
        <p:grpSpPr>
          <a:xfrm>
            <a:off x="508003" y="1886492"/>
            <a:ext cx="3524048" cy="1143003"/>
            <a:chOff x="0" y="0"/>
            <a:chExt cx="3524047" cy="1143001"/>
          </a:xfrm>
        </p:grpSpPr>
        <p:sp>
          <p:nvSpPr>
            <p:cNvPr id="2166" name="Shape 2166"/>
            <p:cNvSpPr/>
            <p:nvPr/>
          </p:nvSpPr>
          <p:spPr>
            <a:xfrm>
              <a:off x="0" y="0"/>
              <a:ext cx="3524047" cy="1143001"/>
            </a:xfrm>
            <a:prstGeom prst="rect">
              <a:avLst/>
            </a:prstGeom>
            <a:solidFill>
              <a:srgbClr val="221C35"/>
            </a:solidFill>
            <a:ln w="12700" cap="flat">
              <a:noFill/>
              <a:miter lim="400000"/>
            </a:ln>
            <a:effectLst/>
          </p:spPr>
          <p:txBody>
            <a:bodyPr wrap="square" lIns="45718" tIns="45718" rIns="45718" bIns="45718" numCol="1" anchor="ctr">
              <a:noAutofit/>
            </a:bodyPr>
            <a:lstStyle/>
            <a:p>
              <a:pPr algn="ctr">
                <a:defRPr sz="2200">
                  <a:solidFill>
                    <a:srgbClr val="FFFFFF"/>
                  </a:solidFill>
                  <a:latin typeface="+mn-lt"/>
                  <a:ea typeface="+mn-ea"/>
                  <a:cs typeface="+mn-cs"/>
                  <a:sym typeface="Palatino"/>
                </a:defRPr>
              </a:pPr>
              <a:endParaRPr/>
            </a:p>
          </p:txBody>
        </p:sp>
        <p:sp>
          <p:nvSpPr>
            <p:cNvPr id="2167" name="Shape 2167"/>
            <p:cNvSpPr/>
            <p:nvPr/>
          </p:nvSpPr>
          <p:spPr>
            <a:xfrm>
              <a:off x="0" y="340670"/>
              <a:ext cx="3524047" cy="4616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rPr lang="x-none" altLang="en-US" sz="2400" b="1" dirty="0">
                  <a:latin typeface="PMingLiU" panose="02020500000000000000" pitchFamily="18" charset="-120"/>
                  <a:ea typeface="PMingLiU" panose="02020500000000000000" pitchFamily="18" charset="-120"/>
                </a:rPr>
                <a:t>賺取現金回饋</a:t>
              </a:r>
            </a:p>
          </p:txBody>
        </p:sp>
      </p:grpSp>
      <p:grpSp>
        <p:nvGrpSpPr>
          <p:cNvPr id="2171" name="Group 2171"/>
          <p:cNvGrpSpPr/>
          <p:nvPr/>
        </p:nvGrpSpPr>
        <p:grpSpPr>
          <a:xfrm>
            <a:off x="4283656" y="3042101"/>
            <a:ext cx="3562377" cy="2542172"/>
            <a:chOff x="-38327" y="-1"/>
            <a:chExt cx="3562376" cy="2542170"/>
          </a:xfrm>
        </p:grpSpPr>
        <p:sp>
          <p:nvSpPr>
            <p:cNvPr id="2169" name="Shape 2169"/>
            <p:cNvSpPr/>
            <p:nvPr/>
          </p:nvSpPr>
          <p:spPr>
            <a:xfrm>
              <a:off x="-38327" y="-1"/>
              <a:ext cx="3524050" cy="2542170"/>
            </a:xfrm>
            <a:prstGeom prst="rect">
              <a:avLst/>
            </a:prstGeom>
            <a:solidFill>
              <a:srgbClr val="FFFFFF"/>
            </a:solidFill>
            <a:ln w="12700" cap="flat">
              <a:noFill/>
              <a:miter lim="400000"/>
            </a:ln>
            <a:effectLst/>
          </p:spPr>
          <p:txBody>
            <a:bodyPr wrap="square" lIns="45718" tIns="45718" rIns="45718" bIns="45718" numCol="1" anchor="t">
              <a:noAutofit/>
            </a:bodyPr>
            <a:lstStyle/>
            <a:p>
              <a:pPr>
                <a:lnSpc>
                  <a:spcPts val="2100"/>
                </a:lnSpc>
                <a:defRPr sz="1800" b="1" baseline="30000">
                  <a:latin typeface="+mn-lt"/>
                  <a:ea typeface="+mn-ea"/>
                  <a:cs typeface="+mn-cs"/>
                  <a:sym typeface="Palatino"/>
                </a:defRPr>
              </a:pPr>
              <a:endParaRPr/>
            </a:p>
          </p:txBody>
        </p:sp>
        <p:sp>
          <p:nvSpPr>
            <p:cNvPr id="2170" name="Shape 2170"/>
            <p:cNvSpPr/>
            <p:nvPr/>
          </p:nvSpPr>
          <p:spPr>
            <a:xfrm>
              <a:off x="-1" y="-1"/>
              <a:ext cx="3524050" cy="17081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a:lnSpc>
                  <a:spcPts val="2100"/>
                </a:lnSpc>
                <a:defRPr sz="1800" b="1">
                  <a:latin typeface="+mn-lt"/>
                  <a:ea typeface="+mn-ea"/>
                  <a:cs typeface="+mn-cs"/>
                  <a:sym typeface="Palatino"/>
                </a:defRPr>
              </a:pPr>
              <a:endParaRPr dirty="0"/>
            </a:p>
            <a:p>
              <a:pPr>
                <a:lnSpc>
                  <a:spcPts val="2100"/>
                </a:lnSpc>
                <a:defRPr sz="1800" b="1">
                  <a:latin typeface="+mn-lt"/>
                  <a:ea typeface="+mn-ea"/>
                  <a:cs typeface="+mn-cs"/>
                  <a:sym typeface="Palatino"/>
                </a:defRPr>
              </a:pPr>
              <a:r>
                <a:rPr lang="zh-TW" altLang="en-US" sz="1800" dirty="0">
                  <a:latin typeface="PMingLiU" panose="02020500000000000000" pitchFamily="18" charset="-120"/>
                  <a:ea typeface="PMingLiU" panose="02020500000000000000" pitchFamily="18" charset="-120"/>
                  <a:sym typeface="Palatino"/>
                </a:rPr>
                <a:t>從網路或親臨服務以建立顧客群</a:t>
              </a:r>
            </a:p>
            <a:p>
              <a:pPr>
                <a:lnSpc>
                  <a:spcPts val="2100"/>
                </a:lnSpc>
                <a:defRPr sz="1800" b="1">
                  <a:latin typeface="+mn-lt"/>
                  <a:ea typeface="+mn-ea"/>
                  <a:cs typeface="+mn-cs"/>
                  <a:sym typeface="Palatino"/>
                </a:defRPr>
              </a:pPr>
              <a:endParaRPr lang="zh-TW" altLang="en-US" sz="1800" dirty="0">
                <a:latin typeface="PMingLiU" panose="02020500000000000000" pitchFamily="18" charset="-120"/>
                <a:ea typeface="PMingLiU" panose="02020500000000000000" pitchFamily="18" charset="-120"/>
                <a:sym typeface="Palatino"/>
              </a:endParaRPr>
            </a:p>
            <a:p>
              <a:pPr>
                <a:lnSpc>
                  <a:spcPts val="2100"/>
                </a:lnSpc>
                <a:defRPr sz="1800" b="1">
                  <a:latin typeface="+mn-lt"/>
                  <a:ea typeface="+mn-ea"/>
                  <a:cs typeface="+mn-cs"/>
                  <a:sym typeface="Palatino"/>
                </a:defRPr>
              </a:pPr>
              <a:r>
                <a:rPr lang="zh-TW" altLang="en-US" sz="1800" dirty="0">
                  <a:latin typeface="PMingLiU" panose="02020500000000000000" pitchFamily="18" charset="-120"/>
                  <a:ea typeface="PMingLiU" panose="02020500000000000000" pitchFamily="18" charset="-120"/>
                  <a:sym typeface="Palatino"/>
                </a:rPr>
                <a:t>提供多樣化的產品與服務 </a:t>
              </a:r>
            </a:p>
            <a:p>
              <a:pPr>
                <a:lnSpc>
                  <a:spcPts val="2100"/>
                </a:lnSpc>
                <a:defRPr sz="1800" b="1">
                  <a:latin typeface="+mn-lt"/>
                  <a:ea typeface="+mn-ea"/>
                  <a:cs typeface="+mn-cs"/>
                  <a:sym typeface="Palatino"/>
                </a:defRPr>
              </a:pPr>
              <a:endParaRPr lang="zh-TW" altLang="en-US" sz="1800" dirty="0">
                <a:solidFill>
                  <a:srgbClr val="FFFFFF"/>
                </a:solidFill>
                <a:latin typeface="PMingLiU" panose="02020500000000000000" pitchFamily="18" charset="-120"/>
                <a:ea typeface="PMingLiU" panose="02020500000000000000" pitchFamily="18" charset="-120"/>
                <a:sym typeface="Palatino"/>
              </a:endParaRPr>
            </a:p>
            <a:p>
              <a:pPr>
                <a:lnSpc>
                  <a:spcPts val="2100"/>
                </a:lnSpc>
                <a:defRPr sz="1800" b="1">
                  <a:latin typeface="+mn-lt"/>
                  <a:ea typeface="+mn-ea"/>
                  <a:cs typeface="+mn-cs"/>
                  <a:sym typeface="Palatino"/>
                </a:defRPr>
              </a:pPr>
              <a:r>
                <a:rPr lang="zh-TW" altLang="en-US" sz="1800" dirty="0">
                  <a:latin typeface="PMingLiU" panose="02020500000000000000" pitchFamily="18" charset="-120"/>
                  <a:ea typeface="PMingLiU" panose="02020500000000000000" pitchFamily="18" charset="-120"/>
                  <a:sym typeface="Palatino"/>
                </a:rPr>
                <a:t>賺取</a:t>
              </a:r>
              <a:r>
                <a:rPr lang="en-US" altLang="zh-TW" sz="1800" dirty="0">
                  <a:latin typeface="PMingLiU" panose="02020500000000000000" pitchFamily="18" charset="-120"/>
                  <a:ea typeface="PMingLiU" panose="02020500000000000000" pitchFamily="18" charset="-120"/>
                  <a:sym typeface="Palatino"/>
                </a:rPr>
                <a:t>30-50%</a:t>
              </a:r>
              <a:r>
                <a:rPr lang="zh-TW" altLang="en-US" sz="1800" dirty="0">
                  <a:latin typeface="PMingLiU" panose="02020500000000000000" pitchFamily="18" charset="-120"/>
                  <a:ea typeface="PMingLiU" panose="02020500000000000000" pitchFamily="18" charset="-120"/>
                  <a:sym typeface="Palatino"/>
                </a:rPr>
                <a:t>的零售毛利</a:t>
              </a:r>
            </a:p>
          </p:txBody>
        </p:sp>
      </p:grpSp>
      <p:grpSp>
        <p:nvGrpSpPr>
          <p:cNvPr id="2174" name="Group 2174"/>
          <p:cNvGrpSpPr/>
          <p:nvPr/>
        </p:nvGrpSpPr>
        <p:grpSpPr>
          <a:xfrm>
            <a:off x="4333558" y="1886492"/>
            <a:ext cx="3524051" cy="1143003"/>
            <a:chOff x="-1" y="0"/>
            <a:chExt cx="3524050" cy="1143001"/>
          </a:xfrm>
        </p:grpSpPr>
        <p:sp>
          <p:nvSpPr>
            <p:cNvPr id="2172" name="Shape 2172"/>
            <p:cNvSpPr/>
            <p:nvPr/>
          </p:nvSpPr>
          <p:spPr>
            <a:xfrm>
              <a:off x="-1" y="0"/>
              <a:ext cx="3524050" cy="1143001"/>
            </a:xfrm>
            <a:prstGeom prst="rect">
              <a:avLst/>
            </a:prstGeom>
            <a:solidFill>
              <a:srgbClr val="221C35"/>
            </a:solidFill>
            <a:ln w="12700" cap="flat">
              <a:noFill/>
              <a:miter lim="400000"/>
            </a:ln>
            <a:effectLst/>
          </p:spPr>
          <p:txBody>
            <a:bodyPr wrap="square" lIns="45718" tIns="45718" rIns="45718" bIns="45718" numCol="1" anchor="ctr">
              <a:noAutofit/>
            </a:bodyPr>
            <a:lstStyle/>
            <a:p>
              <a:pPr algn="ctr">
                <a:defRPr sz="2200">
                  <a:solidFill>
                    <a:srgbClr val="FFFFFF"/>
                  </a:solidFill>
                  <a:latin typeface="+mn-lt"/>
                  <a:ea typeface="+mn-ea"/>
                  <a:cs typeface="+mn-cs"/>
                  <a:sym typeface="Palatino"/>
                </a:defRPr>
              </a:pPr>
              <a:endParaRPr/>
            </a:p>
          </p:txBody>
        </p:sp>
        <p:sp>
          <p:nvSpPr>
            <p:cNvPr id="2173" name="Shape 2173"/>
            <p:cNvSpPr/>
            <p:nvPr/>
          </p:nvSpPr>
          <p:spPr>
            <a:xfrm>
              <a:off x="-1" y="340670"/>
              <a:ext cx="3524050" cy="4616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rPr lang="x-none" altLang="en-US" sz="2400" b="1" dirty="0">
                  <a:latin typeface="PMingLiU" panose="02020500000000000000" pitchFamily="18" charset="-120"/>
                  <a:ea typeface="PMingLiU" panose="02020500000000000000" pitchFamily="18" charset="-120"/>
                </a:rPr>
                <a:t>賺取零售利潤</a:t>
              </a:r>
            </a:p>
          </p:txBody>
        </p:sp>
      </p:grpSp>
      <p:grpSp>
        <p:nvGrpSpPr>
          <p:cNvPr id="2177" name="Group 2177"/>
          <p:cNvGrpSpPr/>
          <p:nvPr/>
        </p:nvGrpSpPr>
        <p:grpSpPr>
          <a:xfrm>
            <a:off x="8154365" y="3040470"/>
            <a:ext cx="3519738" cy="2543613"/>
            <a:chOff x="0" y="-1"/>
            <a:chExt cx="3519736" cy="2543611"/>
          </a:xfrm>
        </p:grpSpPr>
        <p:sp>
          <p:nvSpPr>
            <p:cNvPr id="2175" name="Shape 2175"/>
            <p:cNvSpPr/>
            <p:nvPr/>
          </p:nvSpPr>
          <p:spPr>
            <a:xfrm>
              <a:off x="0" y="-1"/>
              <a:ext cx="3519736" cy="2543611"/>
            </a:xfrm>
            <a:prstGeom prst="rect">
              <a:avLst/>
            </a:prstGeom>
            <a:solidFill>
              <a:srgbClr val="FFFFFF"/>
            </a:solidFill>
            <a:ln w="12700" cap="flat">
              <a:noFill/>
              <a:miter lim="400000"/>
            </a:ln>
            <a:effectLst/>
          </p:spPr>
          <p:txBody>
            <a:bodyPr wrap="square" lIns="45718" tIns="45718" rIns="45718" bIns="45718" numCol="1" anchor="t">
              <a:noAutofit/>
            </a:bodyPr>
            <a:lstStyle/>
            <a:p>
              <a:pPr>
                <a:lnSpc>
                  <a:spcPts val="2100"/>
                </a:lnSpc>
                <a:defRPr sz="1800" b="1">
                  <a:latin typeface="+mn-lt"/>
                  <a:ea typeface="+mn-ea"/>
                  <a:cs typeface="+mn-cs"/>
                  <a:sym typeface="Palatino"/>
                </a:defRPr>
              </a:pPr>
              <a:endParaRPr/>
            </a:p>
          </p:txBody>
        </p:sp>
        <p:sp>
          <p:nvSpPr>
            <p:cNvPr id="2176" name="Shape 2176"/>
            <p:cNvSpPr/>
            <p:nvPr/>
          </p:nvSpPr>
          <p:spPr>
            <a:xfrm>
              <a:off x="0" y="-1"/>
              <a:ext cx="3519736" cy="14388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a:lnSpc>
                  <a:spcPts val="2100"/>
                </a:lnSpc>
                <a:defRPr sz="1800" b="1">
                  <a:latin typeface="+mn-lt"/>
                  <a:ea typeface="+mn-ea"/>
                  <a:cs typeface="+mn-cs"/>
                  <a:sym typeface="Palatino"/>
                </a:defRPr>
              </a:pPr>
              <a:r>
                <a:rPr dirty="0"/>
                <a:t/>
              </a:r>
              <a:br>
                <a:rPr dirty="0"/>
              </a:br>
              <a:r>
                <a:rPr lang="zh-TW" altLang="en-US" sz="1800" dirty="0">
                  <a:latin typeface="PMingLiU" panose="02020500000000000000" pitchFamily="18" charset="-120"/>
                  <a:ea typeface="PMingLiU" panose="02020500000000000000" pitchFamily="18" charset="-120"/>
                  <a:sym typeface="Palatino"/>
                </a:rPr>
                <a:t>發掘與培養兩組美容顧問 </a:t>
              </a:r>
            </a:p>
            <a:p>
              <a:pPr>
                <a:lnSpc>
                  <a:spcPts val="2100"/>
                </a:lnSpc>
                <a:defRPr sz="1800" b="1">
                  <a:solidFill>
                    <a:srgbClr val="FFFFFF"/>
                  </a:solidFill>
                  <a:latin typeface="+mn-lt"/>
                  <a:ea typeface="+mn-ea"/>
                  <a:cs typeface="+mn-cs"/>
                  <a:sym typeface="Palatino"/>
                </a:defRPr>
              </a:pPr>
              <a:endParaRPr lang="zh-TW" altLang="en-US" sz="1800" dirty="0">
                <a:solidFill>
                  <a:srgbClr val="FFFFFF"/>
                </a:solidFill>
                <a:latin typeface="PMingLiU" panose="02020500000000000000" pitchFamily="18" charset="-120"/>
                <a:ea typeface="PMingLiU" panose="02020500000000000000" pitchFamily="18" charset="-120"/>
                <a:sym typeface="Palatino"/>
              </a:endParaRPr>
            </a:p>
            <a:p>
              <a:pPr>
                <a:lnSpc>
                  <a:spcPts val="2100"/>
                </a:lnSpc>
                <a:defRPr sz="1800" b="1">
                  <a:latin typeface="+mn-lt"/>
                  <a:ea typeface="+mn-ea"/>
                  <a:cs typeface="+mn-cs"/>
                  <a:sym typeface="Palatino"/>
                </a:defRPr>
              </a:pPr>
              <a:r>
                <a:rPr lang="zh-TW" altLang="en-US" sz="1800" dirty="0">
                  <a:latin typeface="PMingLiU" panose="02020500000000000000" pitchFamily="18" charset="-120"/>
                  <a:ea typeface="PMingLiU" panose="02020500000000000000" pitchFamily="18" charset="-120"/>
                  <a:sym typeface="Palatino"/>
                </a:rPr>
                <a:t>每個商業發展中心每週賺取</a:t>
              </a:r>
              <a:r>
                <a:rPr lang="en-US" altLang="zh-TW" sz="1800" dirty="0">
                  <a:latin typeface="PMingLiU" panose="02020500000000000000" pitchFamily="18" charset="-120"/>
                  <a:ea typeface="PMingLiU" panose="02020500000000000000" pitchFamily="18" charset="-120"/>
                  <a:sym typeface="Palatino"/>
                </a:rPr>
                <a:t>$300-$3,600*</a:t>
              </a:r>
            </a:p>
          </p:txBody>
        </p:sp>
      </p:grpSp>
      <p:grpSp>
        <p:nvGrpSpPr>
          <p:cNvPr id="2180" name="Group 2180"/>
          <p:cNvGrpSpPr/>
          <p:nvPr/>
        </p:nvGrpSpPr>
        <p:grpSpPr>
          <a:xfrm>
            <a:off x="8159114" y="1886492"/>
            <a:ext cx="3524051" cy="1143003"/>
            <a:chOff x="-1" y="0"/>
            <a:chExt cx="3524050" cy="1143001"/>
          </a:xfrm>
        </p:grpSpPr>
        <p:sp>
          <p:nvSpPr>
            <p:cNvPr id="2178" name="Shape 2178"/>
            <p:cNvSpPr/>
            <p:nvPr/>
          </p:nvSpPr>
          <p:spPr>
            <a:xfrm>
              <a:off x="-1" y="0"/>
              <a:ext cx="3524050" cy="1143001"/>
            </a:xfrm>
            <a:prstGeom prst="rect">
              <a:avLst/>
            </a:prstGeom>
            <a:solidFill>
              <a:srgbClr val="221C35"/>
            </a:solidFill>
            <a:ln w="12700" cap="flat">
              <a:noFill/>
              <a:miter lim="400000"/>
            </a:ln>
            <a:effectLst/>
          </p:spPr>
          <p:txBody>
            <a:bodyPr wrap="square" lIns="45718" tIns="45718" rIns="45718" bIns="45718" numCol="1" anchor="ctr">
              <a:noAutofit/>
            </a:bodyPr>
            <a:lstStyle/>
            <a:p>
              <a:pPr algn="ctr">
                <a:defRPr sz="2200">
                  <a:solidFill>
                    <a:srgbClr val="FFFFFF"/>
                  </a:solidFill>
                  <a:latin typeface="+mn-lt"/>
                  <a:ea typeface="+mn-ea"/>
                  <a:cs typeface="+mn-cs"/>
                  <a:sym typeface="Palatino"/>
                </a:defRPr>
              </a:pPr>
              <a:endParaRPr/>
            </a:p>
          </p:txBody>
        </p:sp>
        <p:sp>
          <p:nvSpPr>
            <p:cNvPr id="2179" name="Shape 2179"/>
            <p:cNvSpPr/>
            <p:nvPr/>
          </p:nvSpPr>
          <p:spPr>
            <a:xfrm>
              <a:off x="-1" y="340669"/>
              <a:ext cx="3524050" cy="4616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rPr lang="x-none" altLang="en-US" sz="2400" b="1" dirty="0">
                  <a:latin typeface="PMingLiU" panose="02020500000000000000" pitchFamily="18" charset="-120"/>
                  <a:ea typeface="PMingLiU" panose="02020500000000000000" pitchFamily="18" charset="-120"/>
                </a:rPr>
                <a:t>賺取永續收入</a:t>
              </a:r>
            </a:p>
          </p:txBody>
        </p:sp>
      </p:grpSp>
      <p:sp>
        <p:nvSpPr>
          <p:cNvPr id="2181" name="Shape 2181"/>
          <p:cNvSpPr/>
          <p:nvPr/>
        </p:nvSpPr>
        <p:spPr>
          <a:xfrm>
            <a:off x="495298" y="5759908"/>
            <a:ext cx="11075815" cy="3139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defTabSz="457200">
              <a:lnSpc>
                <a:spcPct val="90000"/>
              </a:lnSpc>
              <a:defRPr sz="800">
                <a:latin typeface="+mn-lt"/>
                <a:ea typeface="+mn-ea"/>
                <a:cs typeface="+mn-cs"/>
                <a:sym typeface="Palatino"/>
              </a:defRPr>
            </a:pPr>
            <a:r>
              <a:rPr lang="en-US" altLang="x-none" sz="800" dirty="0">
                <a:latin typeface="PMingLiU" panose="02020500000000000000" pitchFamily="18" charset="-120"/>
                <a:ea typeface="PMingLiU" panose="02020500000000000000" pitchFamily="18" charset="-120"/>
                <a:sym typeface="Palatino"/>
              </a:rPr>
              <a:t>†</a:t>
            </a:r>
            <a:r>
              <a:rPr lang="x-none" altLang="en-US" sz="800" dirty="0">
                <a:latin typeface="PMingLiU" panose="02020500000000000000" pitchFamily="18" charset="-120"/>
                <a:ea typeface="PMingLiU" panose="02020500000000000000" pitchFamily="18" charset="-120"/>
                <a:sym typeface="Palatino"/>
              </a:rPr>
              <a:t>以建議零售價銷售產品，大多數產品可賺取</a:t>
            </a:r>
            <a:r>
              <a:rPr lang="en-US" altLang="x-none" sz="800" dirty="0">
                <a:latin typeface="PMingLiU" panose="02020500000000000000" pitchFamily="18" charset="-120"/>
                <a:ea typeface="PMingLiU" panose="02020500000000000000" pitchFamily="18" charset="-120"/>
                <a:sym typeface="Palatino"/>
              </a:rPr>
              <a:t>30%-50%</a:t>
            </a:r>
            <a:r>
              <a:rPr lang="x-none" altLang="en-US" sz="800" dirty="0">
                <a:latin typeface="PMingLiU" panose="02020500000000000000" pitchFamily="18" charset="-120"/>
                <a:ea typeface="PMingLiU" panose="02020500000000000000" pitchFamily="18" charset="-120"/>
                <a:sym typeface="Palatino"/>
              </a:rPr>
              <a:t>的零售毛利。銷售網站則可賺取高達</a:t>
            </a:r>
            <a:r>
              <a:rPr lang="en-US" altLang="x-none" sz="800" dirty="0">
                <a:latin typeface="PMingLiU" panose="02020500000000000000" pitchFamily="18" charset="-120"/>
                <a:ea typeface="PMingLiU" panose="02020500000000000000" pitchFamily="18" charset="-120"/>
                <a:sym typeface="Palatino"/>
              </a:rPr>
              <a:t>1000%</a:t>
            </a:r>
            <a:r>
              <a:rPr lang="x-none" altLang="en-US" sz="800" dirty="0">
                <a:latin typeface="PMingLiU" panose="02020500000000000000" pitchFamily="18" charset="-120"/>
                <a:ea typeface="PMingLiU" panose="02020500000000000000" pitchFamily="18" charset="-120"/>
                <a:sym typeface="Palatino"/>
              </a:rPr>
              <a:t>的零售毛利。</a:t>
            </a:r>
          </a:p>
          <a:p>
            <a:pPr defTabSz="457200">
              <a:lnSpc>
                <a:spcPct val="90000"/>
              </a:lnSpc>
              <a:defRPr sz="800">
                <a:latin typeface="+mn-lt"/>
                <a:ea typeface="+mn-ea"/>
                <a:cs typeface="+mn-cs"/>
                <a:sym typeface="Palatino"/>
              </a:defRPr>
            </a:pPr>
            <a:r>
              <a:rPr lang="x-none" altLang="en-US" sz="800" dirty="0">
                <a:latin typeface="PMingLiU" panose="02020500000000000000" pitchFamily="18" charset="-120"/>
                <a:ea typeface="PMingLiU" panose="02020500000000000000" pitchFamily="18" charset="-120"/>
                <a:sym typeface="Palatino"/>
              </a:rPr>
              <a:t>*本投影片中提到的收入等級純屬舉例説明，無意代表美安澳洲一般超連鎖店主的收入，也無意表示任何超連鎖店主皆可賺取同等收入。美安澳洲超連鎖店主的成功與否，取決於其在美安澳洲事業發展上的努力、才能與投入程度。</a:t>
            </a:r>
          </a:p>
        </p:txBody>
      </p:sp>
      <p:pic>
        <p:nvPicPr>
          <p:cNvPr id="2182" name="image5.png"/>
          <p:cNvPicPr>
            <a:picLocks noChangeAspect="1"/>
          </p:cNvPicPr>
          <p:nvPr/>
        </p:nvPicPr>
        <p:blipFill>
          <a:blip r:embed="rId2">
            <a:extLst/>
          </a:blip>
          <a:stretch>
            <a:fillRect/>
          </a:stretch>
        </p:blipFill>
        <p:spPr>
          <a:xfrm>
            <a:off x="5417456" y="6440677"/>
            <a:ext cx="1283646" cy="25948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2" name="image4.png"/>
          <p:cNvPicPr>
            <a:picLocks noChangeAspect="1"/>
          </p:cNvPicPr>
          <p:nvPr/>
        </p:nvPicPr>
        <p:blipFill>
          <a:blip r:embed="rId2">
            <a:alphaModFix amt="9000"/>
            <a:extLst/>
          </a:blip>
          <a:srcRect t="3073" b="10853"/>
          <a:stretch>
            <a:fillRect/>
          </a:stretch>
        </p:blipFill>
        <p:spPr>
          <a:xfrm>
            <a:off x="3045" y="-3"/>
            <a:ext cx="12188957" cy="6858005"/>
          </a:xfrm>
          <a:prstGeom prst="rect">
            <a:avLst/>
          </a:prstGeom>
          <a:ln w="12700">
            <a:miter lim="400000"/>
          </a:ln>
        </p:spPr>
      </p:pic>
      <p:sp>
        <p:nvSpPr>
          <p:cNvPr id="3633" name="Shape 3633"/>
          <p:cNvSpPr/>
          <p:nvPr/>
        </p:nvSpPr>
        <p:spPr>
          <a:xfrm>
            <a:off x="674685" y="687574"/>
            <a:ext cx="10815643" cy="1079503"/>
          </a:xfrm>
          <a:prstGeom prst="rect">
            <a:avLst/>
          </a:prstGeom>
          <a:solidFill>
            <a:srgbClr val="221C35"/>
          </a:soli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634" name="Shape 3634"/>
          <p:cNvSpPr/>
          <p:nvPr/>
        </p:nvSpPr>
        <p:spPr>
          <a:xfrm>
            <a:off x="1047750" y="919551"/>
            <a:ext cx="10023056" cy="110799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tabLst>
                <a:tab pos="101600" algn="l"/>
              </a:tabLst>
              <a:defRPr sz="3300" cap="all" spc="97">
                <a:solidFill>
                  <a:srgbClr val="FFFFFF"/>
                </a:solidFill>
              </a:defRPr>
            </a:lvl1pPr>
          </a:lstStyle>
          <a:p>
            <a:r>
              <a:rPr lang="zh-TW" altLang="en-US" dirty="0">
                <a:latin typeface="PMingLiU" panose="02020500000000000000" pitchFamily="18" charset="-120"/>
                <a:ea typeface="PMingLiU" panose="02020500000000000000" pitchFamily="18" charset="-120"/>
                <a:cs typeface="Palatino"/>
                <a:sym typeface="Palatino"/>
              </a:rPr>
              <a:t>完美定位－企業家精神</a:t>
            </a:r>
          </a:p>
          <a:p>
            <a:endParaRPr dirty="0">
              <a:latin typeface="Palatino"/>
              <a:ea typeface="Palatino"/>
              <a:cs typeface="Palatino"/>
              <a:sym typeface="Palatino"/>
            </a:endParaRPr>
          </a:p>
        </p:txBody>
      </p:sp>
      <p:pic>
        <p:nvPicPr>
          <p:cNvPr id="3635" name="image5.png"/>
          <p:cNvPicPr>
            <a:picLocks noChangeAspect="1"/>
          </p:cNvPicPr>
          <p:nvPr/>
        </p:nvPicPr>
        <p:blipFill>
          <a:blip r:embed="rId3">
            <a:extLst/>
          </a:blip>
          <a:stretch>
            <a:fillRect/>
          </a:stretch>
        </p:blipFill>
        <p:spPr>
          <a:xfrm>
            <a:off x="5417456" y="6547394"/>
            <a:ext cx="1283651" cy="259491"/>
          </a:xfrm>
          <a:prstGeom prst="rect">
            <a:avLst/>
          </a:prstGeom>
          <a:ln w="12700">
            <a:miter lim="400000"/>
          </a:ln>
        </p:spPr>
      </p:pic>
      <p:sp>
        <p:nvSpPr>
          <p:cNvPr id="3637" name="Shape 3637"/>
          <p:cNvSpPr/>
          <p:nvPr/>
        </p:nvSpPr>
        <p:spPr>
          <a:xfrm>
            <a:off x="930949" y="2321435"/>
            <a:ext cx="10256658" cy="320087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spcBef>
                <a:spcPts val="1200"/>
              </a:spcBef>
              <a:defRPr sz="2800" b="1">
                <a:solidFill>
                  <a:srgbClr val="262626"/>
                </a:solidFill>
              </a:defRPr>
            </a:pPr>
            <a:r>
              <a:rPr lang="x-none" altLang="en-US" sz="3200" dirty="0">
                <a:solidFill>
                  <a:srgbClr val="262626"/>
                </a:solidFill>
                <a:latin typeface="PMingLiU" panose="02020500000000000000" pitchFamily="18" charset="-120"/>
                <a:ea typeface="PMingLiU" panose="02020500000000000000" pitchFamily="18" charset="-120"/>
              </a:rPr>
              <a:t>借力使力：</a:t>
            </a:r>
          </a:p>
          <a:p>
            <a:pPr algn="ctr">
              <a:spcBef>
                <a:spcPts val="1200"/>
              </a:spcBef>
              <a:defRPr sz="2500">
                <a:solidFill>
                  <a:srgbClr val="262626"/>
                </a:solidFill>
              </a:defRPr>
            </a:pPr>
            <a:r>
              <a:rPr lang="x-none" altLang="en-US" sz="2800" dirty="0">
                <a:solidFill>
                  <a:srgbClr val="262626"/>
                </a:solidFill>
                <a:latin typeface="PMingLiU" panose="02020500000000000000" pitchFamily="18" charset="-120"/>
                <a:ea typeface="PMingLiU" panose="02020500000000000000" pitchFamily="18" charset="-120"/>
              </a:rPr>
              <a:t>身為</a:t>
            </a:r>
            <a:r>
              <a:rPr lang="en-US" altLang="x-none" sz="2800" dirty="0">
                <a:solidFill>
                  <a:srgbClr val="262626"/>
                </a:solidFill>
                <a:latin typeface="PMingLiU" panose="02020500000000000000" pitchFamily="18" charset="-120"/>
                <a:ea typeface="PMingLiU" panose="02020500000000000000" pitchFamily="18" charset="-120"/>
              </a:rPr>
              <a:t>Motives</a:t>
            </a:r>
            <a:r>
              <a:rPr lang="x-none" altLang="en-US" sz="2800" dirty="0">
                <a:solidFill>
                  <a:srgbClr val="262626"/>
                </a:solidFill>
                <a:latin typeface="PMingLiU" panose="02020500000000000000" pitchFamily="18" charset="-120"/>
                <a:ea typeface="PMingLiU" panose="02020500000000000000" pitchFamily="18" charset="-120"/>
              </a:rPr>
              <a:t>美容顧問，您可將自己置身於這份購買力之中，進而分一杯羹！</a:t>
            </a:r>
          </a:p>
          <a:p>
            <a:pPr algn="ctr">
              <a:spcBef>
                <a:spcPts val="1200"/>
              </a:spcBef>
              <a:defRPr sz="2500" u="sng">
                <a:solidFill>
                  <a:srgbClr val="262626"/>
                </a:solidFill>
              </a:defRPr>
            </a:pPr>
            <a:r>
              <a:rPr lang="x-none" altLang="en-US" sz="2800" u="sng" dirty="0">
                <a:solidFill>
                  <a:srgbClr val="262626"/>
                </a:solidFill>
                <a:latin typeface="PMingLiU" panose="02020500000000000000" pitchFamily="18" charset="-120"/>
                <a:ea typeface="PMingLiU" panose="02020500000000000000" pitchFamily="18" charset="-120"/>
              </a:rPr>
              <a:t>畢竟總會有人因此而賺取利潤。</a:t>
            </a:r>
          </a:p>
          <a:p>
            <a:pPr algn="ctr">
              <a:spcBef>
                <a:spcPts val="1200"/>
              </a:spcBef>
              <a:defRPr sz="2500">
                <a:solidFill>
                  <a:srgbClr val="262626"/>
                </a:solidFill>
              </a:defRPr>
            </a:pPr>
            <a:r>
              <a:rPr lang="x-none" altLang="en-US" sz="2800" dirty="0">
                <a:solidFill>
                  <a:srgbClr val="262626"/>
                </a:solidFill>
                <a:latin typeface="PMingLiU" panose="02020500000000000000" pitchFamily="18" charset="-120"/>
                <a:ea typeface="PMingLiU" panose="02020500000000000000" pitchFamily="18" charset="-120"/>
              </a:rPr>
              <a:t>我們提供市場上價格最合理的頂級彩妝品，並且提供一個證實可行的事業系統讓您借力。</a:t>
            </a:r>
          </a:p>
        </p:txBody>
      </p:sp>
    </p:spTree>
    <p:extLst>
      <p:ext uri="{BB962C8B-B14F-4D97-AF65-F5344CB8AC3E}">
        <p14:creationId xmlns:p14="http://schemas.microsoft.com/office/powerpoint/2010/main" val="1206394921"/>
      </p:ext>
    </p:extLst>
  </p:cSld>
  <p:clrMapOvr>
    <a:masterClrMapping/>
  </p:clrMapOvr>
  <mc:AlternateContent xmlns:mc="http://schemas.openxmlformats.org/markup-compatibility/2006" xmlns:p14="http://schemas.microsoft.com/office/powerpoint/2010/main">
    <mc:Choice Requires="p14">
      <p:transition spd="slow" p14:dur="1200">
        <p:pul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13B5D91-C42A-B244-9448-D662D725B15D}"/>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366" t="5858" r="366" b="10354"/>
          <a:stretch/>
        </p:blipFill>
        <p:spPr>
          <a:xfrm>
            <a:off x="1" y="-1"/>
            <a:ext cx="12192000" cy="6858003"/>
          </a:xfrm>
          <a:prstGeom prst="rect">
            <a:avLst/>
          </a:prstGeom>
        </p:spPr>
      </p:pic>
      <p:sp>
        <p:nvSpPr>
          <p:cNvPr id="2185" name="Shape 2185"/>
          <p:cNvSpPr/>
          <p:nvPr/>
        </p:nvSpPr>
        <p:spPr>
          <a:xfrm>
            <a:off x="-3" y="4946031"/>
            <a:ext cx="13021734" cy="1463043"/>
          </a:xfrm>
          <a:prstGeom prst="rect">
            <a:avLst/>
          </a:prstGeom>
          <a:solidFill>
            <a:srgbClr val="221C35">
              <a:alpha val="80000"/>
            </a:srgbClr>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187" name="Shape 2187"/>
          <p:cNvSpPr/>
          <p:nvPr/>
        </p:nvSpPr>
        <p:spPr>
          <a:xfrm>
            <a:off x="-2" y="5242919"/>
            <a:ext cx="12192003"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3200">
                <a:solidFill>
                  <a:srgbClr val="FFFFFF"/>
                </a:solidFill>
                <a:latin typeface="+mn-lt"/>
                <a:ea typeface="+mn-ea"/>
                <a:cs typeface="+mn-cs"/>
                <a:sym typeface="Palatino"/>
              </a:defRPr>
            </a:pPr>
            <a:r>
              <a:rPr lang="x-none" sz="3200" dirty="0">
                <a:solidFill>
                  <a:schemeClr val="bg1"/>
                </a:solidFill>
                <a:latin typeface="PMingLiU" panose="02020500000000000000" pitchFamily="18" charset="-120"/>
                <a:ea typeface="PMingLiU" panose="02020500000000000000" pitchFamily="18" charset="-120"/>
                <a:sym typeface="Palatino"/>
              </a:rPr>
              <a:t>建立超連鎖事業五步驟</a:t>
            </a:r>
          </a:p>
        </p:txBody>
      </p:sp>
      <p:sp>
        <p:nvSpPr>
          <p:cNvPr id="2188" name="Shape 2188"/>
          <p:cNvSpPr/>
          <p:nvPr/>
        </p:nvSpPr>
        <p:spPr>
          <a:xfrm>
            <a:off x="523366" y="4879563"/>
            <a:ext cx="785621" cy="14376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8000">
                <a:solidFill>
                  <a:srgbClr val="FFFFFF"/>
                </a:solidFill>
                <a:latin typeface="+mn-lt"/>
                <a:ea typeface="+mn-ea"/>
                <a:cs typeface="+mn-cs"/>
                <a:sym typeface="Palatino"/>
              </a:defRPr>
            </a:lvl1pPr>
          </a:lstStyle>
          <a:p>
            <a:r>
              <a:t>[</a:t>
            </a:r>
          </a:p>
        </p:txBody>
      </p:sp>
      <p:sp>
        <p:nvSpPr>
          <p:cNvPr id="2189" name="Shape 2189"/>
          <p:cNvSpPr/>
          <p:nvPr/>
        </p:nvSpPr>
        <p:spPr>
          <a:xfrm>
            <a:off x="11183408" y="4879563"/>
            <a:ext cx="785621" cy="14376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8000">
                <a:solidFill>
                  <a:srgbClr val="FFFFFF"/>
                </a:solidFill>
                <a:latin typeface="+mn-lt"/>
                <a:ea typeface="+mn-ea"/>
                <a:cs typeface="+mn-cs"/>
                <a:sym typeface="Palatino"/>
              </a:defRPr>
            </a:lvl1pPr>
          </a:lstStyle>
          <a:p>
            <a:r>
              <a:t>]</a:t>
            </a:r>
          </a:p>
        </p:txBody>
      </p:sp>
      <p:pic>
        <p:nvPicPr>
          <p:cNvPr id="9" name="Picture 8"/>
          <p:cNvPicPr>
            <a:picLocks noChangeAspect="1"/>
          </p:cNvPicPr>
          <p:nvPr/>
        </p:nvPicPr>
        <p:blipFill>
          <a:blip r:embed="rId3"/>
          <a:stretch>
            <a:fillRect/>
          </a:stretch>
        </p:blipFill>
        <p:spPr>
          <a:xfrm>
            <a:off x="4411190" y="5738558"/>
            <a:ext cx="3386554" cy="3108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 name="Shape 2191"/>
          <p:cNvSpPr/>
          <p:nvPr/>
        </p:nvSpPr>
        <p:spPr>
          <a:xfrm>
            <a:off x="657872" y="678843"/>
            <a:ext cx="10832455" cy="1298448"/>
          </a:xfrm>
          <a:prstGeom prst="rect">
            <a:avLst/>
          </a:prstGeom>
          <a:solidFill>
            <a:srgbClr val="221C35"/>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grpSp>
        <p:nvGrpSpPr>
          <p:cNvPr id="2194" name="Group 2194"/>
          <p:cNvGrpSpPr/>
          <p:nvPr/>
        </p:nvGrpSpPr>
        <p:grpSpPr>
          <a:xfrm>
            <a:off x="801803" y="846247"/>
            <a:ext cx="10736141" cy="994413"/>
            <a:chOff x="0" y="0"/>
            <a:chExt cx="10736140" cy="994411"/>
          </a:xfrm>
        </p:grpSpPr>
        <p:sp>
          <p:nvSpPr>
            <p:cNvPr id="2192" name="Shape 2192"/>
            <p:cNvSpPr/>
            <p:nvPr/>
          </p:nvSpPr>
          <p:spPr>
            <a:xfrm>
              <a:off x="0" y="0"/>
              <a:ext cx="10716384" cy="6463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defTabSz="457200">
                <a:defRPr sz="3400" spc="100">
                  <a:solidFill>
                    <a:srgbClr val="FFFFFF"/>
                  </a:solidFill>
                  <a:latin typeface="+mn-lt"/>
                  <a:ea typeface="+mn-ea"/>
                  <a:cs typeface="+mn-cs"/>
                  <a:sym typeface="Palatino"/>
                </a:defRPr>
              </a:lvl1pPr>
            </a:lstStyle>
            <a:p>
              <a:r>
                <a:rPr lang="x-none" altLang="en-US" sz="3600" dirty="0">
                  <a:latin typeface="PMingLiU" panose="02020500000000000000" pitchFamily="18" charset="-120"/>
                  <a:ea typeface="PMingLiU" panose="02020500000000000000" pitchFamily="18" charset="-120"/>
                </a:rPr>
                <a:t>第一步</a:t>
              </a:r>
              <a:r>
                <a:rPr lang="en-US" altLang="x-none" sz="3600" dirty="0">
                  <a:latin typeface="PMingLiU" panose="02020500000000000000" pitchFamily="18" charset="-120"/>
                  <a:ea typeface="PMingLiU" panose="02020500000000000000" pitchFamily="18" charset="-120"/>
                </a:rPr>
                <a:t>–</a:t>
              </a:r>
              <a:r>
                <a:rPr lang="x-none" altLang="en-US" sz="3600" dirty="0">
                  <a:latin typeface="PMingLiU" panose="02020500000000000000" pitchFamily="18" charset="-120"/>
                  <a:ea typeface="PMingLiU" panose="02020500000000000000" pitchFamily="18" charset="-120"/>
                </a:rPr>
                <a:t>申請加入</a:t>
              </a:r>
            </a:p>
          </p:txBody>
        </p:sp>
        <p:sp>
          <p:nvSpPr>
            <p:cNvPr id="2193" name="Shape 2193"/>
            <p:cNvSpPr/>
            <p:nvPr/>
          </p:nvSpPr>
          <p:spPr>
            <a:xfrm>
              <a:off x="16126" y="532751"/>
              <a:ext cx="10720014" cy="4616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defTabSz="457200">
                <a:defRPr sz="2200">
                  <a:solidFill>
                    <a:srgbClr val="FFFFFF"/>
                  </a:solidFill>
                  <a:latin typeface="+mn-lt"/>
                  <a:ea typeface="+mn-ea"/>
                  <a:cs typeface="+mn-cs"/>
                  <a:sym typeface="Palatino"/>
                </a:defRPr>
              </a:lvl1pPr>
            </a:lstStyle>
            <a:p>
              <a:r>
                <a:rPr lang="x-none" altLang="en-US" sz="2400" dirty="0">
                  <a:ea typeface="SimSun" pitchFamily="18" charset="0"/>
                </a:rPr>
                <a:t> </a:t>
              </a:r>
              <a:r>
                <a:rPr lang="x-none" altLang="en-US" sz="2400" dirty="0">
                  <a:latin typeface="PMingLiU" panose="02020500000000000000" pitchFamily="18" charset="-120"/>
                  <a:ea typeface="PMingLiU" panose="02020500000000000000" pitchFamily="18" charset="-120"/>
                </a:rPr>
                <a:t>零售商</a:t>
              </a:r>
            </a:p>
          </p:txBody>
        </p:sp>
      </p:grpSp>
      <p:sp>
        <p:nvSpPr>
          <p:cNvPr id="2195" name="Shape 2195"/>
          <p:cNvSpPr/>
          <p:nvPr/>
        </p:nvSpPr>
        <p:spPr>
          <a:xfrm>
            <a:off x="790575" y="2187575"/>
            <a:ext cx="10744200" cy="286231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spcBef>
                <a:spcPts val="1800"/>
              </a:spcBef>
              <a:defRPr sz="2400" b="1">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不需入會費</a:t>
            </a:r>
          </a:p>
          <a:p>
            <a:pPr>
              <a:spcBef>
                <a:spcPts val="1800"/>
              </a:spcBef>
              <a:defRPr sz="2400" b="1">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沒有</a:t>
            </a:r>
            <a:r>
              <a:rPr lang="en-US" altLang="x-none" sz="2400" dirty="0">
                <a:latin typeface="PMingLiU" panose="02020500000000000000" pitchFamily="18" charset="-120"/>
                <a:ea typeface="PMingLiU" panose="02020500000000000000" pitchFamily="18" charset="-120"/>
                <a:sym typeface="Palatino"/>
              </a:rPr>
              <a:t>AU.SHOP.COM</a:t>
            </a:r>
            <a:r>
              <a:rPr lang="x-none" altLang="en-US" sz="2400" dirty="0">
                <a:latin typeface="PMingLiU" panose="02020500000000000000" pitchFamily="18" charset="-120"/>
                <a:ea typeface="PMingLiU" panose="02020500000000000000" pitchFamily="18" charset="-120"/>
                <a:sym typeface="Palatino"/>
              </a:rPr>
              <a:t>網站</a:t>
            </a:r>
          </a:p>
          <a:p>
            <a:pPr>
              <a:spcBef>
                <a:spcPts val="1800"/>
              </a:spcBef>
              <a:defRPr sz="2400" b="1">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以超連鎖成本價購買產品，賺取零售利潤</a:t>
            </a:r>
          </a:p>
          <a:p>
            <a:pPr>
              <a:spcBef>
                <a:spcPts val="1800"/>
              </a:spcBef>
              <a:defRPr sz="2400" b="1">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不參加管理業績紅利計畫，不賺取佣金</a:t>
            </a:r>
          </a:p>
          <a:p>
            <a:pPr>
              <a:spcBef>
                <a:spcPts val="1800"/>
              </a:spcBef>
              <a:defRPr sz="2400" b="1">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不能借力使力</a:t>
            </a:r>
          </a:p>
        </p:txBody>
      </p:sp>
      <p:pic>
        <p:nvPicPr>
          <p:cNvPr id="2196" name="image5.png"/>
          <p:cNvPicPr>
            <a:picLocks noChangeAspect="1"/>
          </p:cNvPicPr>
          <p:nvPr/>
        </p:nvPicPr>
        <p:blipFill>
          <a:blip r:embed="rId2">
            <a:extLst/>
          </a:blip>
          <a:stretch>
            <a:fillRect/>
          </a:stretch>
        </p:blipFill>
        <p:spPr>
          <a:xfrm>
            <a:off x="5417456" y="6293715"/>
            <a:ext cx="1283646" cy="25948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8" name="image90.png"/>
          <p:cNvPicPr>
            <a:picLocks noChangeAspect="1"/>
          </p:cNvPicPr>
          <p:nvPr/>
        </p:nvPicPr>
        <p:blipFill>
          <a:blip r:embed="rId2">
            <a:extLst/>
          </a:blip>
          <a:stretch>
            <a:fillRect/>
          </a:stretch>
        </p:blipFill>
        <p:spPr>
          <a:xfrm>
            <a:off x="-525" y="7144"/>
            <a:ext cx="6809234" cy="6850755"/>
          </a:xfrm>
          <a:prstGeom prst="rect">
            <a:avLst/>
          </a:prstGeom>
          <a:ln w="12700">
            <a:miter lim="400000"/>
          </a:ln>
        </p:spPr>
      </p:pic>
      <p:sp>
        <p:nvSpPr>
          <p:cNvPr id="2199" name="Shape 2199"/>
          <p:cNvSpPr/>
          <p:nvPr/>
        </p:nvSpPr>
        <p:spPr>
          <a:xfrm>
            <a:off x="7089732" y="1830732"/>
            <a:ext cx="5102268" cy="338553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a:spcBef>
                <a:spcPts val="1800"/>
              </a:spcBef>
              <a:defRPr sz="2200">
                <a:latin typeface="+mn-lt"/>
                <a:ea typeface="+mn-ea"/>
                <a:cs typeface="+mn-cs"/>
                <a:sym typeface="Palatino"/>
              </a:defRPr>
            </a:pPr>
            <a:r>
              <a:rPr lang="x-none" altLang="en-US" sz="2200" dirty="0">
                <a:latin typeface="PMingLiU" panose="02020500000000000000" pitchFamily="18" charset="-120"/>
                <a:ea typeface="PMingLiU" panose="02020500000000000000" pitchFamily="18" charset="-120"/>
                <a:sym typeface="Palatino"/>
              </a:rPr>
              <a:t>繳交入會費 </a:t>
            </a:r>
            <a:r>
              <a:rPr lang="en-US" altLang="x-none" sz="2200" dirty="0">
                <a:latin typeface="PMingLiU" panose="02020500000000000000" pitchFamily="18" charset="-120"/>
                <a:ea typeface="PMingLiU" panose="02020500000000000000" pitchFamily="18" charset="-120"/>
                <a:sym typeface="Palatino"/>
              </a:rPr>
              <a:t>- AU$129.95</a:t>
            </a:r>
          </a:p>
          <a:p>
            <a:pPr algn="ctr">
              <a:spcBef>
                <a:spcPts val="1800"/>
              </a:spcBef>
              <a:defRPr sz="2200">
                <a:latin typeface="+mn-lt"/>
                <a:ea typeface="+mn-ea"/>
                <a:cs typeface="+mn-cs"/>
                <a:sym typeface="Palatino"/>
              </a:defRPr>
            </a:pPr>
            <a:r>
              <a:rPr lang="en-US" altLang="x-none" sz="2200" dirty="0">
                <a:latin typeface="PMingLiU" panose="02020500000000000000" pitchFamily="18" charset="-120"/>
                <a:ea typeface="PMingLiU" panose="02020500000000000000" pitchFamily="18" charset="-120"/>
                <a:sym typeface="Palatino"/>
              </a:rPr>
              <a:t>au.motivescosmetics.com</a:t>
            </a:r>
            <a:r>
              <a:rPr lang="x-none" altLang="en-US" sz="2200" dirty="0">
                <a:latin typeface="PMingLiU" panose="02020500000000000000" pitchFamily="18" charset="-120"/>
                <a:ea typeface="PMingLiU" panose="02020500000000000000" pitchFamily="18" charset="-120"/>
                <a:sym typeface="Palatino"/>
              </a:rPr>
              <a:t>網站</a:t>
            </a:r>
          </a:p>
          <a:p>
            <a:pPr algn="ctr">
              <a:spcBef>
                <a:spcPts val="1800"/>
              </a:spcBef>
              <a:defRPr sz="2200">
                <a:latin typeface="+mn-lt"/>
                <a:ea typeface="+mn-ea"/>
                <a:cs typeface="+mn-cs"/>
                <a:sym typeface="Palatino"/>
              </a:defRPr>
            </a:pPr>
            <a:r>
              <a:rPr lang="x-none" altLang="en-US" sz="2200" dirty="0">
                <a:latin typeface="PMingLiU" panose="02020500000000000000" pitchFamily="18" charset="-120"/>
                <a:ea typeface="PMingLiU" panose="02020500000000000000" pitchFamily="18" charset="-120"/>
                <a:sym typeface="Palatino"/>
              </a:rPr>
              <a:t>有權限進入後台管理區，以超連鎖成本價購買所有美安獨家品牌產品</a:t>
            </a:r>
          </a:p>
          <a:p>
            <a:pPr algn="ctr">
              <a:spcBef>
                <a:spcPts val="1800"/>
              </a:spcBef>
              <a:defRPr sz="2200">
                <a:latin typeface="+mn-lt"/>
                <a:ea typeface="+mn-ea"/>
                <a:cs typeface="+mn-cs"/>
                <a:sym typeface="Palatino"/>
              </a:defRPr>
            </a:pPr>
            <a:r>
              <a:rPr lang="x-none" altLang="en-US" sz="2200" dirty="0">
                <a:latin typeface="PMingLiU" panose="02020500000000000000" pitchFamily="18" charset="-120"/>
                <a:ea typeface="PMingLiU" panose="02020500000000000000" pitchFamily="18" charset="-120"/>
                <a:sym typeface="Palatino"/>
              </a:rPr>
              <a:t>擁有個人的</a:t>
            </a:r>
            <a:r>
              <a:rPr lang="en-US" altLang="x-none" sz="2200" dirty="0">
                <a:latin typeface="PMingLiU" panose="02020500000000000000" pitchFamily="18" charset="-120"/>
                <a:ea typeface="PMingLiU" panose="02020500000000000000" pitchFamily="18" charset="-120"/>
                <a:sym typeface="Palatino"/>
              </a:rPr>
              <a:t>AU.SHOP.COM</a:t>
            </a:r>
            <a:r>
              <a:rPr lang="x-none" altLang="en-US" sz="2200" dirty="0">
                <a:latin typeface="PMingLiU" panose="02020500000000000000" pitchFamily="18" charset="-120"/>
                <a:ea typeface="PMingLiU" panose="02020500000000000000" pitchFamily="18" charset="-120"/>
                <a:sym typeface="Palatino"/>
              </a:rPr>
              <a:t>網站，以及進入</a:t>
            </a:r>
            <a:r>
              <a:rPr lang="en-US" altLang="x-none" sz="2200" dirty="0">
                <a:latin typeface="PMingLiU" panose="02020500000000000000" pitchFamily="18" charset="-120"/>
                <a:ea typeface="PMingLiU" panose="02020500000000000000" pitchFamily="18" charset="-120"/>
                <a:sym typeface="Palatino"/>
              </a:rPr>
              <a:t>unfranchise.com</a:t>
            </a:r>
            <a:r>
              <a:rPr lang="x-none" altLang="en-US" sz="2200" dirty="0">
                <a:latin typeface="PMingLiU" panose="02020500000000000000" pitchFamily="18" charset="-120"/>
                <a:ea typeface="PMingLiU" panose="02020500000000000000" pitchFamily="18" charset="-120"/>
                <a:sym typeface="Palatino"/>
              </a:rPr>
              <a:t>（後台管理區）的權限</a:t>
            </a:r>
          </a:p>
          <a:p>
            <a:pPr algn="ctr">
              <a:spcBef>
                <a:spcPts val="1800"/>
              </a:spcBef>
              <a:defRPr sz="2200">
                <a:latin typeface="+mn-lt"/>
                <a:ea typeface="+mn-ea"/>
                <a:cs typeface="+mn-cs"/>
                <a:sym typeface="Palatino"/>
              </a:defRPr>
            </a:pPr>
            <a:r>
              <a:rPr lang="x-none" altLang="en-US" sz="2200" dirty="0">
                <a:latin typeface="PMingLiU" panose="02020500000000000000" pitchFamily="18" charset="-120"/>
                <a:ea typeface="PMingLiU" panose="02020500000000000000" pitchFamily="18" charset="-120"/>
                <a:sym typeface="Palatino"/>
              </a:rPr>
              <a:t>可累積業績點數，賺取佣金</a:t>
            </a:r>
          </a:p>
        </p:txBody>
      </p:sp>
      <p:sp>
        <p:nvSpPr>
          <p:cNvPr id="2200" name="Shape 2200"/>
          <p:cNvSpPr/>
          <p:nvPr/>
        </p:nvSpPr>
        <p:spPr>
          <a:xfrm>
            <a:off x="7429662" y="343307"/>
            <a:ext cx="4392991" cy="1294182"/>
          </a:xfrm>
          <a:prstGeom prst="rect">
            <a:avLst/>
          </a:prstGeom>
          <a:solidFill>
            <a:srgbClr val="86754D"/>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grpSp>
        <p:nvGrpSpPr>
          <p:cNvPr id="2203" name="Group 2203"/>
          <p:cNvGrpSpPr/>
          <p:nvPr/>
        </p:nvGrpSpPr>
        <p:grpSpPr>
          <a:xfrm>
            <a:off x="7791538" y="522861"/>
            <a:ext cx="4256335" cy="975093"/>
            <a:chOff x="0" y="0"/>
            <a:chExt cx="4256334" cy="975091"/>
          </a:xfrm>
        </p:grpSpPr>
        <p:sp>
          <p:nvSpPr>
            <p:cNvPr id="2201" name="Shape 2201"/>
            <p:cNvSpPr/>
            <p:nvPr/>
          </p:nvSpPr>
          <p:spPr>
            <a:xfrm>
              <a:off x="0" y="0"/>
              <a:ext cx="4256334" cy="6463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defTabSz="457200">
                <a:defRPr sz="3400">
                  <a:solidFill>
                    <a:srgbClr val="FFFFFF"/>
                  </a:solidFill>
                  <a:latin typeface="+mn-lt"/>
                  <a:ea typeface="+mn-ea"/>
                  <a:cs typeface="+mn-cs"/>
                  <a:sym typeface="Palatino"/>
                </a:defRPr>
              </a:lvl1pPr>
            </a:lstStyle>
            <a:p>
              <a:r>
                <a:rPr lang="x-none" altLang="en-US" sz="3600" dirty="0">
                  <a:latin typeface="PMingLiU" panose="02020500000000000000" pitchFamily="18" charset="-120"/>
                  <a:ea typeface="PMingLiU" panose="02020500000000000000" pitchFamily="18" charset="-120"/>
                </a:rPr>
                <a:t>第一步</a:t>
              </a:r>
              <a:r>
                <a:rPr lang="en-US" altLang="x-none" sz="3600" dirty="0">
                  <a:latin typeface="PMingLiU" panose="02020500000000000000" pitchFamily="18" charset="-120"/>
                  <a:ea typeface="PMingLiU" panose="02020500000000000000" pitchFamily="18" charset="-120"/>
                </a:rPr>
                <a:t>–</a:t>
              </a:r>
              <a:r>
                <a:rPr lang="x-none" altLang="en-US" sz="3600" dirty="0">
                  <a:latin typeface="PMingLiU" panose="02020500000000000000" pitchFamily="18" charset="-120"/>
                  <a:ea typeface="PMingLiU" panose="02020500000000000000" pitchFamily="18" charset="-120"/>
                </a:rPr>
                <a:t>申請加入</a:t>
              </a:r>
            </a:p>
          </p:txBody>
        </p:sp>
        <p:sp>
          <p:nvSpPr>
            <p:cNvPr id="2202" name="Shape 2202"/>
            <p:cNvSpPr/>
            <p:nvPr/>
          </p:nvSpPr>
          <p:spPr>
            <a:xfrm>
              <a:off x="0" y="513431"/>
              <a:ext cx="4234317" cy="4616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defTabSz="457200">
                <a:defRPr sz="2200">
                  <a:solidFill>
                    <a:srgbClr val="FFFFFF"/>
                  </a:solidFill>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超連鎖</a:t>
              </a:r>
              <a:r>
                <a:rPr lang="en-US" sz="2800" baseline="30000" dirty="0">
                  <a:solidFill>
                    <a:srgbClr val="FFFFFF"/>
                  </a:solidFill>
                  <a:latin typeface="PMingLiU" panose="02020500000000000000" pitchFamily="18" charset="-120"/>
                  <a:ea typeface="PMingLiU" panose="02020500000000000000" pitchFamily="18" charset="-120"/>
                  <a:sym typeface="Palatino"/>
                </a:rPr>
                <a:t>®</a:t>
              </a:r>
              <a:r>
                <a:rPr lang="x-none" altLang="en-US" sz="2400" dirty="0">
                  <a:latin typeface="PMingLiU" panose="02020500000000000000" pitchFamily="18" charset="-120"/>
                  <a:ea typeface="PMingLiU" panose="02020500000000000000" pitchFamily="18" charset="-120"/>
                  <a:sym typeface="Palatino"/>
                </a:rPr>
                <a:t>店主</a:t>
              </a:r>
              <a:endParaRPr dirty="0">
                <a:latin typeface="PMingLiU" panose="02020500000000000000" pitchFamily="18" charset="-120"/>
                <a:ea typeface="PMingLiU" panose="02020500000000000000" pitchFamily="18" charset="-120"/>
              </a:endParaRPr>
            </a:p>
          </p:txBody>
        </p:sp>
      </p:grpSp>
      <p:pic>
        <p:nvPicPr>
          <p:cNvPr id="2205" name="image5.png"/>
          <p:cNvPicPr>
            <a:picLocks noChangeAspect="1"/>
          </p:cNvPicPr>
          <p:nvPr/>
        </p:nvPicPr>
        <p:blipFill>
          <a:blip r:embed="rId3">
            <a:extLst/>
          </a:blip>
          <a:stretch>
            <a:fillRect/>
          </a:stretch>
        </p:blipFill>
        <p:spPr>
          <a:xfrm>
            <a:off x="10605326" y="6458815"/>
            <a:ext cx="1283646" cy="259486"/>
          </a:xfrm>
          <a:prstGeom prst="rect">
            <a:avLst/>
          </a:prstGeom>
          <a:ln w="12700">
            <a:miter lim="400000"/>
          </a:ln>
        </p:spPr>
      </p:pic>
      <p:pic>
        <p:nvPicPr>
          <p:cNvPr id="10" name="Picture 9">
            <a:extLst>
              <a:ext uri="{FF2B5EF4-FFF2-40B4-BE49-F238E27FC236}">
                <a16:creationId xmlns:a16="http://schemas.microsoft.com/office/drawing/2014/main" xmlns="" id="{767A4494-4EEC-D94F-9CB2-0D4D944DD78A}"/>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17532" t="2511" r="21806" b="7047"/>
          <a:stretch/>
        </p:blipFill>
        <p:spPr>
          <a:xfrm>
            <a:off x="0" y="-1"/>
            <a:ext cx="6923008" cy="68671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3" name="Shape 2213"/>
          <p:cNvSpPr/>
          <p:nvPr/>
        </p:nvSpPr>
        <p:spPr>
          <a:xfrm>
            <a:off x="616745" y="2088211"/>
            <a:ext cx="3313374" cy="149880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lnSpc>
                <a:spcPts val="2800"/>
              </a:lnSpc>
              <a:defRPr sz="1700">
                <a:latin typeface="+mn-lt"/>
                <a:ea typeface="+mn-ea"/>
                <a:cs typeface="+mn-cs"/>
                <a:sym typeface="Palatino"/>
              </a:defRPr>
            </a:pPr>
            <a:r>
              <a:rPr lang="x-none" altLang="en-US" sz="1800" dirty="0">
                <a:latin typeface="PMingLiU" panose="02020500000000000000" pitchFamily="18" charset="-120"/>
                <a:ea typeface="PMingLiU" panose="02020500000000000000" pitchFamily="18" charset="-120"/>
                <a:sym typeface="Palatino"/>
              </a:rPr>
              <a:t>自用與網路購物</a:t>
            </a:r>
          </a:p>
          <a:p>
            <a:pPr algn="ctr">
              <a:lnSpc>
                <a:spcPts val="2800"/>
              </a:lnSpc>
              <a:defRPr sz="1700">
                <a:latin typeface="+mn-lt"/>
                <a:ea typeface="+mn-ea"/>
                <a:cs typeface="+mn-cs"/>
                <a:sym typeface="Palatino"/>
              </a:defRPr>
            </a:pPr>
            <a:r>
              <a:rPr lang="x-none" altLang="en-US" sz="1800" dirty="0">
                <a:latin typeface="PMingLiU" panose="02020500000000000000" pitchFamily="18" charset="-120"/>
                <a:ea typeface="PMingLiU" panose="02020500000000000000" pitchFamily="18" charset="-120"/>
                <a:sym typeface="Palatino"/>
              </a:rPr>
              <a:t>顧客銷售與網路購物</a:t>
            </a:r>
          </a:p>
          <a:p>
            <a:pPr algn="ctr">
              <a:lnSpc>
                <a:spcPts val="2800"/>
              </a:lnSpc>
              <a:defRPr sz="1700">
                <a:latin typeface="+mn-lt"/>
                <a:ea typeface="+mn-ea"/>
                <a:cs typeface="+mn-cs"/>
                <a:sym typeface="Palatino"/>
              </a:defRPr>
            </a:pPr>
            <a:r>
              <a:rPr lang="x-none" altLang="en-US" sz="1800" dirty="0">
                <a:latin typeface="PMingLiU" panose="02020500000000000000" pitchFamily="18" charset="-120"/>
                <a:ea typeface="PMingLiU" panose="02020500000000000000" pitchFamily="18" charset="-120"/>
                <a:sym typeface="Palatino"/>
              </a:rPr>
              <a:t>超連鎖事業自動購貨計畫</a:t>
            </a:r>
          </a:p>
          <a:p>
            <a:pPr algn="ctr">
              <a:lnSpc>
                <a:spcPts val="2800"/>
              </a:lnSpc>
              <a:defRPr sz="1700">
                <a:latin typeface="+mn-lt"/>
                <a:ea typeface="+mn-ea"/>
                <a:cs typeface="+mn-cs"/>
                <a:sym typeface="Palatino"/>
              </a:defRPr>
            </a:pPr>
            <a:r>
              <a:rPr lang="x-none" altLang="en-US" sz="1800" dirty="0">
                <a:latin typeface="PMingLiU" panose="02020500000000000000" pitchFamily="18" charset="-120"/>
                <a:ea typeface="PMingLiU" panose="02020500000000000000" pitchFamily="18" charset="-120"/>
                <a:sym typeface="Palatino"/>
              </a:rPr>
              <a:t>建立關係</a:t>
            </a:r>
            <a:r>
              <a:rPr lang="en-US" altLang="x-none" sz="1800" dirty="0">
                <a:latin typeface="PMingLiU" panose="02020500000000000000" pitchFamily="18" charset="-120"/>
                <a:ea typeface="PMingLiU" panose="02020500000000000000" pitchFamily="18" charset="-120"/>
                <a:sym typeface="Palatino"/>
              </a:rPr>
              <a:t>/</a:t>
            </a:r>
            <a:r>
              <a:rPr lang="x-none" altLang="en-US" sz="1800" dirty="0">
                <a:latin typeface="PMingLiU" panose="02020500000000000000" pitchFamily="18" charset="-120"/>
                <a:ea typeface="PMingLiU" panose="02020500000000000000" pitchFamily="18" charset="-120"/>
                <a:sym typeface="Palatino"/>
              </a:rPr>
              <a:t>行銷生活方式</a:t>
            </a:r>
          </a:p>
        </p:txBody>
      </p:sp>
      <p:sp>
        <p:nvSpPr>
          <p:cNvPr id="2214" name="Shape 2214"/>
          <p:cNvSpPr/>
          <p:nvPr/>
        </p:nvSpPr>
        <p:spPr>
          <a:xfrm>
            <a:off x="932118" y="1447509"/>
            <a:ext cx="2875914" cy="50051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marL="114264" indent="-114264" algn="ctr">
              <a:lnSpc>
                <a:spcPct val="120000"/>
              </a:lnSpc>
              <a:defRPr sz="2400">
                <a:solidFill>
                  <a:srgbClr val="161616"/>
                </a:solidFill>
                <a:latin typeface="+mn-lt"/>
                <a:ea typeface="+mn-ea"/>
                <a:cs typeface="+mn-cs"/>
                <a:sym typeface="Palatino"/>
              </a:defRPr>
            </a:lvl1pPr>
          </a:lstStyle>
          <a:p>
            <a:r>
              <a:rPr lang="x-none" altLang="en-US" dirty="0">
                <a:latin typeface="PMingLiU" panose="02020500000000000000" pitchFamily="18" charset="-120"/>
                <a:ea typeface="PMingLiU" panose="02020500000000000000" pitchFamily="18" charset="-120"/>
              </a:rPr>
              <a:t>社群媒體</a:t>
            </a:r>
          </a:p>
        </p:txBody>
      </p:sp>
      <p:sp>
        <p:nvSpPr>
          <p:cNvPr id="2215" name="Shape 2215"/>
          <p:cNvSpPr/>
          <p:nvPr/>
        </p:nvSpPr>
        <p:spPr>
          <a:xfrm>
            <a:off x="485018" y="375708"/>
            <a:ext cx="11207644" cy="1097281"/>
          </a:xfrm>
          <a:prstGeom prst="rect">
            <a:avLst/>
          </a:prstGeom>
          <a:solidFill>
            <a:srgbClr val="221C35"/>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216" name="Shape 2216"/>
          <p:cNvSpPr/>
          <p:nvPr/>
        </p:nvSpPr>
        <p:spPr>
          <a:xfrm>
            <a:off x="465666" y="616572"/>
            <a:ext cx="11205658" cy="61554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3400" spc="100">
                <a:solidFill>
                  <a:srgbClr val="FFFFFF"/>
                </a:solidFill>
                <a:latin typeface="+mn-lt"/>
                <a:ea typeface="+mn-ea"/>
                <a:cs typeface="+mn-cs"/>
                <a:sym typeface="Palatino"/>
              </a:defRPr>
            </a:pPr>
            <a:r>
              <a:rPr lang="en-US" sz="3400" spc="100" dirty="0">
                <a:solidFill>
                  <a:schemeClr val="bg1"/>
                </a:solidFill>
                <a:latin typeface="微軟正黑體" panose="020B0604030504040204" pitchFamily="34" charset="-120"/>
                <a:ea typeface="微軟正黑體" panose="020B0604030504040204" pitchFamily="34" charset="-120"/>
                <a:sym typeface="Palatino"/>
              </a:rPr>
              <a:t>                  </a:t>
            </a:r>
            <a:r>
              <a:rPr lang="x-none" sz="3400" spc="100" dirty="0">
                <a:solidFill>
                  <a:schemeClr val="bg1"/>
                </a:solidFill>
                <a:latin typeface="PMingLiU" panose="02020500000000000000" pitchFamily="18" charset="-120"/>
                <a:ea typeface="PMingLiU" panose="02020500000000000000" pitchFamily="18" charset="-120"/>
                <a:sym typeface="Palatino"/>
              </a:rPr>
              <a:t>第二步</a:t>
            </a:r>
            <a:r>
              <a:rPr lang="x-none" sz="3400" spc="100" dirty="0">
                <a:solidFill>
                  <a:srgbClr val="FFFFFF"/>
                </a:solidFill>
                <a:latin typeface="PMingLiU" panose="02020500000000000000" pitchFamily="18" charset="-120"/>
                <a:ea typeface="PMingLiU" panose="02020500000000000000" pitchFamily="18" charset="-120"/>
                <a:sym typeface="Palatino"/>
              </a:rPr>
              <a:t> – </a:t>
            </a:r>
            <a:r>
              <a:rPr lang="x-none" sz="3400" spc="100" dirty="0">
                <a:solidFill>
                  <a:schemeClr val="bg1"/>
                </a:solidFill>
                <a:latin typeface="PMingLiU" panose="02020500000000000000" pitchFamily="18" charset="-120"/>
                <a:ea typeface="PMingLiU" panose="02020500000000000000" pitchFamily="18" charset="-120"/>
                <a:sym typeface="Palatino"/>
              </a:rPr>
              <a:t>產生業績點數</a:t>
            </a:r>
            <a:r>
              <a:rPr lang="x-none" sz="3400" spc="100" dirty="0">
                <a:solidFill>
                  <a:schemeClr val="bg1"/>
                </a:solidFill>
                <a:latin typeface="+mn-ea"/>
                <a:ea typeface="+mn-ea"/>
                <a:sym typeface="Palatino"/>
              </a:rPr>
              <a:t>（BV）</a:t>
            </a:r>
          </a:p>
        </p:txBody>
      </p:sp>
      <p:pic>
        <p:nvPicPr>
          <p:cNvPr id="2217" name="image94.jpeg"/>
          <p:cNvPicPr>
            <a:picLocks noChangeAspect="1"/>
          </p:cNvPicPr>
          <p:nvPr/>
        </p:nvPicPr>
        <p:blipFill>
          <a:blip r:embed="rId2">
            <a:extLst/>
          </a:blip>
          <a:srcRect l="7929" t="1479" r="7280" b="2255"/>
          <a:stretch>
            <a:fillRect/>
          </a:stretch>
        </p:blipFill>
        <p:spPr>
          <a:xfrm>
            <a:off x="713389" y="4301583"/>
            <a:ext cx="3338870" cy="2678789"/>
          </a:xfrm>
          <a:prstGeom prst="rect">
            <a:avLst/>
          </a:prstGeom>
          <a:ln w="12700">
            <a:miter lim="400000"/>
          </a:ln>
        </p:spPr>
      </p:pic>
      <p:pic>
        <p:nvPicPr>
          <p:cNvPr id="2218" name="image95.jpeg"/>
          <p:cNvPicPr>
            <a:picLocks noChangeAspect="1"/>
          </p:cNvPicPr>
          <p:nvPr/>
        </p:nvPicPr>
        <p:blipFill>
          <a:blip r:embed="rId3">
            <a:extLst/>
          </a:blip>
          <a:srcRect l="20450" t="1228" r="21652" b="2739"/>
          <a:stretch>
            <a:fillRect/>
          </a:stretch>
        </p:blipFill>
        <p:spPr>
          <a:xfrm>
            <a:off x="4052206" y="1579642"/>
            <a:ext cx="2542033" cy="2678789"/>
          </a:xfrm>
          <a:prstGeom prst="rect">
            <a:avLst/>
          </a:prstGeom>
          <a:ln w="12700">
            <a:miter lim="400000"/>
          </a:ln>
        </p:spPr>
      </p:pic>
      <p:pic>
        <p:nvPicPr>
          <p:cNvPr id="2219" name="image96.jpeg"/>
          <p:cNvPicPr>
            <a:picLocks noChangeAspect="1"/>
          </p:cNvPicPr>
          <p:nvPr/>
        </p:nvPicPr>
        <p:blipFill>
          <a:blip r:embed="rId4">
            <a:extLst/>
          </a:blip>
          <a:srcRect l="16679" t="1482" r="18866" b="2422"/>
          <a:stretch>
            <a:fillRect/>
          </a:stretch>
        </p:blipFill>
        <p:spPr>
          <a:xfrm>
            <a:off x="4051909" y="4301583"/>
            <a:ext cx="2542626" cy="2678788"/>
          </a:xfrm>
          <a:prstGeom prst="rect">
            <a:avLst/>
          </a:prstGeom>
          <a:ln w="12700">
            <a:miter lim="400000"/>
          </a:ln>
        </p:spPr>
      </p:pic>
      <p:grpSp>
        <p:nvGrpSpPr>
          <p:cNvPr id="2222" name="Group 2222"/>
          <p:cNvGrpSpPr/>
          <p:nvPr/>
        </p:nvGrpSpPr>
        <p:grpSpPr>
          <a:xfrm>
            <a:off x="713389" y="6439460"/>
            <a:ext cx="3303466" cy="421639"/>
            <a:chOff x="0" y="0"/>
            <a:chExt cx="3303465" cy="421638"/>
          </a:xfrm>
        </p:grpSpPr>
        <p:sp>
          <p:nvSpPr>
            <p:cNvPr id="2220" name="Shape 2220"/>
            <p:cNvSpPr/>
            <p:nvPr/>
          </p:nvSpPr>
          <p:spPr>
            <a:xfrm>
              <a:off x="36826" y="21037"/>
              <a:ext cx="3266639" cy="382866"/>
            </a:xfrm>
            <a:prstGeom prst="rect">
              <a:avLst/>
            </a:prstGeom>
            <a:solidFill>
              <a:srgbClr val="221C35">
                <a:alpha val="80000"/>
              </a:srgbClr>
            </a:solidFill>
            <a:ln w="12700" cap="flat">
              <a:noFill/>
              <a:miter lim="400000"/>
            </a:ln>
            <a:effectLst/>
          </p:spPr>
          <p:txBody>
            <a:bodyPr wrap="square" lIns="45718" tIns="45718" rIns="45718" bIns="45718" numCol="1" anchor="ctr">
              <a:noAutofit/>
            </a:bodyPr>
            <a:lstStyle/>
            <a:p>
              <a:pPr algn="ctr">
                <a:defRPr>
                  <a:solidFill>
                    <a:srgbClr val="93BF3E"/>
                  </a:solidFill>
                  <a:latin typeface="+mn-lt"/>
                  <a:ea typeface="+mn-ea"/>
                  <a:cs typeface="+mn-cs"/>
                  <a:sym typeface="Palatino"/>
                </a:defRPr>
              </a:pPr>
              <a:endParaRPr/>
            </a:p>
          </p:txBody>
        </p:sp>
        <p:sp>
          <p:nvSpPr>
            <p:cNvPr id="2221" name="Shape 2221"/>
            <p:cNvSpPr/>
            <p:nvPr/>
          </p:nvSpPr>
          <p:spPr>
            <a:xfrm>
              <a:off x="0" y="0"/>
              <a:ext cx="3303466" cy="4216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marL="114264" indent="-114264" algn="ctr">
                <a:lnSpc>
                  <a:spcPct val="120000"/>
                </a:lnSpc>
                <a:defRPr sz="2000">
                  <a:solidFill>
                    <a:srgbClr val="FFFFFF"/>
                  </a:solidFill>
                  <a:latin typeface="+mn-lt"/>
                  <a:ea typeface="+mn-ea"/>
                  <a:cs typeface="+mn-cs"/>
                  <a:sym typeface="Palatino"/>
                </a:defRPr>
              </a:lvl1pPr>
            </a:lstStyle>
            <a:p>
              <a:r>
                <a:t>Facebook</a:t>
              </a:r>
            </a:p>
          </p:txBody>
        </p:sp>
      </p:grpSp>
      <p:grpSp>
        <p:nvGrpSpPr>
          <p:cNvPr id="2225" name="Group 2225"/>
          <p:cNvGrpSpPr/>
          <p:nvPr/>
        </p:nvGrpSpPr>
        <p:grpSpPr>
          <a:xfrm>
            <a:off x="4103096" y="3712021"/>
            <a:ext cx="2440253" cy="421639"/>
            <a:chOff x="0" y="0"/>
            <a:chExt cx="2440252" cy="421638"/>
          </a:xfrm>
        </p:grpSpPr>
        <p:sp>
          <p:nvSpPr>
            <p:cNvPr id="2223" name="Shape 2223"/>
            <p:cNvSpPr/>
            <p:nvPr/>
          </p:nvSpPr>
          <p:spPr>
            <a:xfrm>
              <a:off x="27203" y="21037"/>
              <a:ext cx="2413049" cy="382866"/>
            </a:xfrm>
            <a:prstGeom prst="rect">
              <a:avLst/>
            </a:prstGeom>
            <a:solidFill>
              <a:srgbClr val="221C35">
                <a:alpha val="80000"/>
              </a:srgbClr>
            </a:solidFill>
            <a:ln w="12700" cap="flat">
              <a:noFill/>
              <a:miter lim="400000"/>
            </a:ln>
            <a:effectLst/>
          </p:spPr>
          <p:txBody>
            <a:bodyPr wrap="square" lIns="45718" tIns="45718" rIns="45718" bIns="45718" numCol="1" anchor="ctr">
              <a:noAutofit/>
            </a:bodyPr>
            <a:lstStyle/>
            <a:p>
              <a:pPr algn="ctr">
                <a:defRPr>
                  <a:solidFill>
                    <a:srgbClr val="93BF3E"/>
                  </a:solidFill>
                  <a:latin typeface="+mn-lt"/>
                  <a:ea typeface="+mn-ea"/>
                  <a:cs typeface="+mn-cs"/>
                  <a:sym typeface="Palatino"/>
                </a:defRPr>
              </a:pPr>
              <a:endParaRPr/>
            </a:p>
          </p:txBody>
        </p:sp>
        <p:sp>
          <p:nvSpPr>
            <p:cNvPr id="2224" name="Shape 2224"/>
            <p:cNvSpPr/>
            <p:nvPr/>
          </p:nvSpPr>
          <p:spPr>
            <a:xfrm>
              <a:off x="0" y="0"/>
              <a:ext cx="2440253" cy="4216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marL="114264" indent="-114264" algn="ctr">
                <a:lnSpc>
                  <a:spcPct val="120000"/>
                </a:lnSpc>
                <a:defRPr sz="2000">
                  <a:solidFill>
                    <a:srgbClr val="FFFFFF"/>
                  </a:solidFill>
                  <a:latin typeface="+mn-lt"/>
                  <a:ea typeface="+mn-ea"/>
                  <a:cs typeface="+mn-cs"/>
                  <a:sym typeface="Palatino"/>
                </a:defRPr>
              </a:lvl1pPr>
            </a:lstStyle>
            <a:p>
              <a:r>
                <a:t>Instagram</a:t>
              </a:r>
            </a:p>
          </p:txBody>
        </p:sp>
      </p:grpSp>
      <p:grpSp>
        <p:nvGrpSpPr>
          <p:cNvPr id="2228" name="Group 2228"/>
          <p:cNvGrpSpPr/>
          <p:nvPr/>
        </p:nvGrpSpPr>
        <p:grpSpPr>
          <a:xfrm>
            <a:off x="4098395" y="6439460"/>
            <a:ext cx="2449655" cy="421639"/>
            <a:chOff x="0" y="0"/>
            <a:chExt cx="2449653" cy="421638"/>
          </a:xfrm>
        </p:grpSpPr>
        <p:sp>
          <p:nvSpPr>
            <p:cNvPr id="2226" name="Shape 2226"/>
            <p:cNvSpPr/>
            <p:nvPr/>
          </p:nvSpPr>
          <p:spPr>
            <a:xfrm>
              <a:off x="27308" y="21037"/>
              <a:ext cx="2422346" cy="382866"/>
            </a:xfrm>
            <a:prstGeom prst="rect">
              <a:avLst/>
            </a:prstGeom>
            <a:solidFill>
              <a:srgbClr val="221C35">
                <a:alpha val="80000"/>
              </a:srgbClr>
            </a:solidFill>
            <a:ln w="12700" cap="flat">
              <a:noFill/>
              <a:miter lim="400000"/>
            </a:ln>
            <a:effectLst/>
          </p:spPr>
          <p:txBody>
            <a:bodyPr wrap="square" lIns="45718" tIns="45718" rIns="45718" bIns="45718" numCol="1" anchor="ctr">
              <a:noAutofit/>
            </a:bodyPr>
            <a:lstStyle/>
            <a:p>
              <a:pPr algn="ctr">
                <a:defRPr>
                  <a:solidFill>
                    <a:srgbClr val="93BF3E"/>
                  </a:solidFill>
                  <a:latin typeface="+mn-lt"/>
                  <a:ea typeface="+mn-ea"/>
                  <a:cs typeface="+mn-cs"/>
                  <a:sym typeface="Palatino"/>
                </a:defRPr>
              </a:pPr>
              <a:endParaRPr/>
            </a:p>
          </p:txBody>
        </p:sp>
        <p:sp>
          <p:nvSpPr>
            <p:cNvPr id="2227" name="Shape 2227"/>
            <p:cNvSpPr/>
            <p:nvPr/>
          </p:nvSpPr>
          <p:spPr>
            <a:xfrm>
              <a:off x="0" y="0"/>
              <a:ext cx="2449654" cy="4216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marL="114264" indent="-114264" algn="ctr">
                <a:lnSpc>
                  <a:spcPct val="120000"/>
                </a:lnSpc>
                <a:defRPr sz="2000">
                  <a:solidFill>
                    <a:srgbClr val="FFFFFF"/>
                  </a:solidFill>
                  <a:latin typeface="+mn-lt"/>
                  <a:ea typeface="+mn-ea"/>
                  <a:cs typeface="+mn-cs"/>
                  <a:sym typeface="Palatino"/>
                </a:defRPr>
              </a:lvl1pPr>
            </a:lstStyle>
            <a:p>
              <a:r>
                <a:t>Twitter</a:t>
              </a:r>
            </a:p>
          </p:txBody>
        </p:sp>
      </p:grpSp>
      <p:sp>
        <p:nvSpPr>
          <p:cNvPr id="2229" name="Shape 2229"/>
          <p:cNvSpPr/>
          <p:nvPr/>
        </p:nvSpPr>
        <p:spPr>
          <a:xfrm>
            <a:off x="6629588" y="5468257"/>
            <a:ext cx="2875916" cy="39850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114264" lvl="1" indent="-114264" algn="ctr">
              <a:lnSpc>
                <a:spcPct val="120000"/>
              </a:lnSpc>
              <a:defRPr sz="1600">
                <a:solidFill>
                  <a:srgbClr val="161616"/>
                </a:solidFill>
                <a:latin typeface="+mn-lt"/>
                <a:ea typeface="+mn-ea"/>
                <a:cs typeface="+mn-cs"/>
                <a:sym typeface="Palatino"/>
              </a:defRPr>
            </a:pPr>
            <a:r>
              <a:rPr lang="x-none" altLang="en-US" sz="1800" dirty="0">
                <a:latin typeface="PMingLiU" panose="02020500000000000000" pitchFamily="18" charset="-120"/>
                <a:ea typeface="PMingLiU" panose="02020500000000000000" pitchFamily="18" charset="-120"/>
                <a:sym typeface="Palatino"/>
              </a:rPr>
              <a:t>購物大師</a:t>
            </a:r>
          </a:p>
        </p:txBody>
      </p:sp>
      <p:pic>
        <p:nvPicPr>
          <p:cNvPr id="2230" name="image97.jpeg"/>
          <p:cNvPicPr>
            <a:picLocks noChangeAspect="1"/>
          </p:cNvPicPr>
          <p:nvPr/>
        </p:nvPicPr>
        <p:blipFill>
          <a:blip r:embed="rId5">
            <a:extLst/>
          </a:blip>
          <a:srcRect b="1993"/>
          <a:stretch>
            <a:fillRect/>
          </a:stretch>
        </p:blipFill>
        <p:spPr>
          <a:xfrm>
            <a:off x="9320783" y="4590682"/>
            <a:ext cx="2871217" cy="2267318"/>
          </a:xfrm>
          <a:prstGeom prst="rect">
            <a:avLst/>
          </a:prstGeom>
          <a:ln w="12700">
            <a:miter lim="400000"/>
          </a:ln>
        </p:spPr>
      </p:pic>
      <p:sp>
        <p:nvSpPr>
          <p:cNvPr id="2231" name="Shape 2231"/>
          <p:cNvSpPr/>
          <p:nvPr/>
        </p:nvSpPr>
        <p:spPr>
          <a:xfrm>
            <a:off x="6639351" y="2569010"/>
            <a:ext cx="2808434" cy="396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marL="114264" indent="-114264" algn="ctr">
              <a:lnSpc>
                <a:spcPct val="120000"/>
              </a:lnSpc>
              <a:defRPr sz="1600">
                <a:solidFill>
                  <a:srgbClr val="161616"/>
                </a:solidFill>
                <a:latin typeface="+mn-lt"/>
                <a:ea typeface="+mn-ea"/>
                <a:cs typeface="+mn-cs"/>
                <a:sym typeface="Palatino"/>
              </a:defRPr>
            </a:lvl1pPr>
          </a:lstStyle>
          <a:p>
            <a:r>
              <a:rPr lang="x-none" sz="1800" dirty="0">
                <a:latin typeface="PMingLiU" panose="02020500000000000000" pitchFamily="18" charset="-120"/>
                <a:ea typeface="PMingLiU" panose="02020500000000000000" pitchFamily="18" charset="-120"/>
              </a:rPr>
              <a:t>舉辦一場零售活動</a:t>
            </a:r>
          </a:p>
        </p:txBody>
      </p:sp>
      <p:pic>
        <p:nvPicPr>
          <p:cNvPr id="2232" name="image98.png"/>
          <p:cNvPicPr>
            <a:picLocks noChangeAspect="1"/>
          </p:cNvPicPr>
          <p:nvPr/>
        </p:nvPicPr>
        <p:blipFill>
          <a:blip r:embed="rId6">
            <a:extLst/>
          </a:blip>
          <a:stretch>
            <a:fillRect/>
          </a:stretch>
        </p:blipFill>
        <p:spPr>
          <a:xfrm>
            <a:off x="9447783" y="1748383"/>
            <a:ext cx="2871217" cy="201674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4" name="Shape 2234"/>
          <p:cNvSpPr/>
          <p:nvPr/>
        </p:nvSpPr>
        <p:spPr>
          <a:xfrm>
            <a:off x="6129337" y="0"/>
            <a:ext cx="6062664" cy="6858000"/>
          </a:xfrm>
          <a:prstGeom prst="rect">
            <a:avLst/>
          </a:prstGeom>
          <a:solidFill>
            <a:srgbClr val="221C35"/>
          </a:solidFill>
          <a:ln w="12700">
            <a:miter lim="400000"/>
          </a:ln>
        </p:spPr>
        <p:txBody>
          <a:bodyPr lIns="45718" tIns="45718" rIns="45718" bIns="45718" anchor="ctr"/>
          <a:lstStyle/>
          <a:p>
            <a:pPr algn="ctr">
              <a:defRPr>
                <a:solidFill>
                  <a:srgbClr val="FFFFFF"/>
                </a:solidFill>
              </a:defRPr>
            </a:pPr>
            <a:endParaRPr/>
          </a:p>
        </p:txBody>
      </p:sp>
      <p:sp>
        <p:nvSpPr>
          <p:cNvPr id="2235" name="Shape 2235"/>
          <p:cNvSpPr/>
          <p:nvPr/>
        </p:nvSpPr>
        <p:spPr>
          <a:xfrm>
            <a:off x="778839" y="1982821"/>
            <a:ext cx="5041391" cy="369331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spcBef>
                <a:spcPts val="1800"/>
              </a:spcBef>
              <a:defRPr sz="24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您必須累積</a:t>
            </a:r>
            <a:r>
              <a:rPr lang="en-US" altLang="x-none" sz="2400" dirty="0">
                <a:latin typeface="PMingLiU" panose="02020500000000000000" pitchFamily="18" charset="-120"/>
                <a:ea typeface="PMingLiU" panose="02020500000000000000" pitchFamily="18" charset="-120"/>
                <a:sym typeface="Palatino"/>
              </a:rPr>
              <a:t>200</a:t>
            </a:r>
            <a:r>
              <a:rPr lang="x-none" altLang="en-US" sz="2400" dirty="0">
                <a:latin typeface="PMingLiU" panose="02020500000000000000" pitchFamily="18" charset="-120"/>
                <a:ea typeface="PMingLiU" panose="02020500000000000000" pitchFamily="18" charset="-120"/>
                <a:sym typeface="Palatino"/>
              </a:rPr>
              <a:t>點業績點數，使您的商業發展中心合格，即可開始從左、右兩側組織累積業績點數（美安獨家產品）與獎勵業績點數（夥伴商店商品）</a:t>
            </a:r>
          </a:p>
          <a:p>
            <a:pPr>
              <a:spcBef>
                <a:spcPts val="1800"/>
              </a:spcBef>
              <a:defRPr sz="24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一旦您的商業發展中心</a:t>
            </a:r>
            <a:r>
              <a:rPr lang="en-US" altLang="x-none" sz="2400" dirty="0">
                <a:latin typeface="+mn-ea"/>
                <a:ea typeface="+mn-ea"/>
                <a:sym typeface="Palatino"/>
              </a:rPr>
              <a:t>(BDC)</a:t>
            </a:r>
            <a:r>
              <a:rPr lang="x-none" altLang="en-US" sz="2400" dirty="0">
                <a:latin typeface="PMingLiU" panose="02020500000000000000" pitchFamily="18" charset="-120"/>
                <a:ea typeface="PMingLiU" panose="02020500000000000000" pitchFamily="18" charset="-120"/>
                <a:sym typeface="Palatino"/>
              </a:rPr>
              <a:t>合格後，即可開始累積業績點數</a:t>
            </a:r>
            <a:r>
              <a:rPr lang="x-none" altLang="en-US" sz="2400" dirty="0">
                <a:latin typeface="+mn-ea"/>
                <a:ea typeface="+mn-ea"/>
                <a:sym typeface="Palatino"/>
              </a:rPr>
              <a:t>（</a:t>
            </a:r>
            <a:r>
              <a:rPr lang="en-US" altLang="x-none" sz="2400" dirty="0">
                <a:latin typeface="+mn-ea"/>
                <a:ea typeface="+mn-ea"/>
                <a:sym typeface="Palatino"/>
              </a:rPr>
              <a:t>BV</a:t>
            </a:r>
            <a:r>
              <a:rPr lang="x-none" altLang="en-US" sz="2400" dirty="0">
                <a:latin typeface="+mn-ea"/>
                <a:ea typeface="+mn-ea"/>
                <a:sym typeface="Palatino"/>
              </a:rPr>
              <a:t>） </a:t>
            </a:r>
          </a:p>
          <a:p>
            <a:pPr>
              <a:spcBef>
                <a:spcPts val="1800"/>
              </a:spcBef>
              <a:defRPr sz="2000">
                <a:latin typeface="+mn-lt"/>
                <a:ea typeface="+mn-ea"/>
                <a:cs typeface="+mn-cs"/>
                <a:sym typeface="Palatino"/>
              </a:defRPr>
            </a:pPr>
            <a:r>
              <a:rPr lang="x-none" altLang="en-US" sz="1800" dirty="0">
                <a:latin typeface="PMingLiU" panose="02020500000000000000" pitchFamily="18" charset="-120"/>
                <a:ea typeface="PMingLiU" panose="02020500000000000000" pitchFamily="18" charset="-120"/>
                <a:sym typeface="Palatino"/>
              </a:rPr>
              <a:t>（您可以藉由投資</a:t>
            </a:r>
            <a:r>
              <a:rPr lang="en-US" altLang="x-none" sz="1800" dirty="0">
                <a:latin typeface="+mn-ea"/>
                <a:ea typeface="+mn-ea"/>
                <a:sym typeface="Palatino"/>
              </a:rPr>
              <a:t>Motives®</a:t>
            </a:r>
            <a:r>
              <a:rPr lang="x-none" altLang="en-US" sz="1800" dirty="0">
                <a:latin typeface="PMingLiU" panose="02020500000000000000" pitchFamily="18" charset="-120"/>
                <a:ea typeface="PMingLiU" panose="02020500000000000000" pitchFamily="18" charset="-120"/>
                <a:sym typeface="Palatino"/>
              </a:rPr>
              <a:t>組合產品和</a:t>
            </a:r>
            <a:r>
              <a:rPr lang="en-US" altLang="x-none" sz="1800" dirty="0">
                <a:latin typeface="PMingLiU" panose="02020500000000000000" pitchFamily="18" charset="-120"/>
                <a:ea typeface="PMingLiU" panose="02020500000000000000" pitchFamily="18" charset="-120"/>
                <a:sym typeface="Palatino"/>
              </a:rPr>
              <a:t>/</a:t>
            </a:r>
            <a:r>
              <a:rPr lang="x-none" altLang="en-US" sz="1800" dirty="0">
                <a:latin typeface="PMingLiU" panose="02020500000000000000" pitchFamily="18" charset="-120"/>
                <a:ea typeface="PMingLiU" panose="02020500000000000000" pitchFamily="18" charset="-120"/>
                <a:sym typeface="Palatino"/>
              </a:rPr>
              <a:t>或累積零售額來累積業績點數）</a:t>
            </a:r>
          </a:p>
        </p:txBody>
      </p:sp>
      <p:sp>
        <p:nvSpPr>
          <p:cNvPr id="2236" name="Shape 2236"/>
          <p:cNvSpPr/>
          <p:nvPr/>
        </p:nvSpPr>
        <p:spPr>
          <a:xfrm>
            <a:off x="778840" y="680978"/>
            <a:ext cx="4888535" cy="1097281"/>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237" name="Shape 2237"/>
          <p:cNvSpPr/>
          <p:nvPr/>
        </p:nvSpPr>
        <p:spPr>
          <a:xfrm>
            <a:off x="778840" y="921841"/>
            <a:ext cx="4888535" cy="64632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defTabSz="457200">
              <a:defRPr sz="3400" spc="100">
                <a:solidFill>
                  <a:srgbClr val="FFFFFF"/>
                </a:solidFill>
                <a:latin typeface="+mn-lt"/>
                <a:ea typeface="+mn-ea"/>
                <a:cs typeface="+mn-cs"/>
                <a:sym typeface="Palatino"/>
              </a:defRPr>
            </a:lvl1pPr>
          </a:lstStyle>
          <a:p>
            <a:r>
              <a:rPr lang="x-none" altLang="en-US" sz="3600" dirty="0">
                <a:latin typeface="PMingLiU" panose="02020500000000000000" pitchFamily="18" charset="-120"/>
                <a:ea typeface="PMingLiU" panose="02020500000000000000" pitchFamily="18" charset="-120"/>
              </a:rPr>
              <a:t>第三步 </a:t>
            </a:r>
            <a:r>
              <a:rPr lang="en-US" altLang="x-none" sz="3600" dirty="0">
                <a:latin typeface="PMingLiU" panose="02020500000000000000" pitchFamily="18" charset="-120"/>
                <a:ea typeface="PMingLiU" panose="02020500000000000000" pitchFamily="18" charset="-120"/>
              </a:rPr>
              <a:t>- </a:t>
            </a:r>
            <a:r>
              <a:rPr lang="x-none" altLang="en-US" sz="3600" dirty="0">
                <a:latin typeface="PMingLiU" panose="02020500000000000000" pitchFamily="18" charset="-120"/>
                <a:ea typeface="PMingLiU" panose="02020500000000000000" pitchFamily="18" charset="-120"/>
              </a:rPr>
              <a:t>合格累積</a:t>
            </a:r>
          </a:p>
        </p:txBody>
      </p:sp>
      <p:pic>
        <p:nvPicPr>
          <p:cNvPr id="2238" name="image99.png"/>
          <p:cNvPicPr>
            <a:picLocks noChangeAspect="1"/>
          </p:cNvPicPr>
          <p:nvPr/>
        </p:nvPicPr>
        <p:blipFill>
          <a:blip r:embed="rId2">
            <a:extLst/>
          </a:blip>
          <a:stretch>
            <a:fillRect/>
          </a:stretch>
        </p:blipFill>
        <p:spPr>
          <a:xfrm>
            <a:off x="6129337" y="0"/>
            <a:ext cx="6099048" cy="6858000"/>
          </a:xfrm>
          <a:prstGeom prst="rect">
            <a:avLst/>
          </a:prstGeom>
          <a:ln w="12700">
            <a:miter lim="400000"/>
          </a:ln>
        </p:spPr>
      </p:pic>
      <p:pic>
        <p:nvPicPr>
          <p:cNvPr id="2239" name="image100.png"/>
          <p:cNvPicPr>
            <a:picLocks noChangeAspect="1"/>
          </p:cNvPicPr>
          <p:nvPr/>
        </p:nvPicPr>
        <p:blipFill>
          <a:blip r:embed="rId3">
            <a:extLst/>
          </a:blip>
          <a:stretch>
            <a:fillRect/>
          </a:stretch>
        </p:blipFill>
        <p:spPr>
          <a:xfrm>
            <a:off x="6129337" y="0"/>
            <a:ext cx="6099048" cy="6858000"/>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2239"/>
                                        </p:tgtEl>
                                        <p:attrNameLst>
                                          <p:attrName>style.visibility</p:attrName>
                                        </p:attrNameLst>
                                      </p:cBhvr>
                                      <p:to>
                                        <p:strVal val="visible"/>
                                      </p:to>
                                    </p:set>
                                    <p:animEffect transition="in" filter="wipe(down)">
                                      <p:cBhvr>
                                        <p:cTn id="7" dur="2000"/>
                                        <p:tgtEl>
                                          <p:spTgt spid="2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9"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1" name="Shape 2241"/>
          <p:cNvSpPr/>
          <p:nvPr/>
        </p:nvSpPr>
        <p:spPr>
          <a:xfrm>
            <a:off x="507995" y="450519"/>
            <a:ext cx="11176008" cy="1143001"/>
          </a:xfrm>
          <a:prstGeom prst="rect">
            <a:avLst/>
          </a:prstGeom>
          <a:solidFill>
            <a:srgbClr val="86754D"/>
          </a:solidFill>
          <a:ln w="12700">
            <a:miter lim="400000"/>
          </a:ln>
        </p:spPr>
        <p:txBody>
          <a:bodyPr lIns="45718" tIns="45718" rIns="45718" bIns="45718" anchor="ctr"/>
          <a:lstStyle/>
          <a:p>
            <a:pPr algn="ctr" defTabSz="914103">
              <a:defRPr sz="2200">
                <a:solidFill>
                  <a:srgbClr val="FFFFFF"/>
                </a:solidFill>
                <a:latin typeface="+mn-lt"/>
                <a:ea typeface="+mn-ea"/>
                <a:cs typeface="+mn-cs"/>
                <a:sym typeface="Palatino"/>
              </a:defRPr>
            </a:pPr>
            <a:endParaRPr/>
          </a:p>
        </p:txBody>
      </p:sp>
      <p:sp>
        <p:nvSpPr>
          <p:cNvPr id="2242" name="Shape 2242"/>
          <p:cNvSpPr/>
          <p:nvPr/>
        </p:nvSpPr>
        <p:spPr>
          <a:xfrm>
            <a:off x="507995" y="680451"/>
            <a:ext cx="11176009" cy="646327"/>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nchor="ctr">
            <a:spAutoFit/>
          </a:bodyPr>
          <a:lstStyle>
            <a:lvl1pPr algn="ctr" defTabSz="914400">
              <a:defRPr sz="3400" cap="all" spc="100">
                <a:solidFill>
                  <a:srgbClr val="FFFFFF"/>
                </a:solidFill>
                <a:latin typeface="+mn-lt"/>
                <a:ea typeface="+mn-ea"/>
                <a:cs typeface="+mn-cs"/>
                <a:sym typeface="Palatino"/>
              </a:defRPr>
            </a:lvl1pPr>
          </a:lstStyle>
          <a:p>
            <a:r>
              <a:rPr lang="x-none" altLang="en-US" sz="3600" dirty="0">
                <a:latin typeface="PMingLiU" panose="02020500000000000000" pitchFamily="18" charset="-120"/>
                <a:ea typeface="PMingLiU" panose="02020500000000000000" pitchFamily="18" charset="-120"/>
              </a:rPr>
              <a:t>合格累積的選項 </a:t>
            </a:r>
          </a:p>
        </p:txBody>
      </p:sp>
      <p:pic>
        <p:nvPicPr>
          <p:cNvPr id="2243" name="image5.png"/>
          <p:cNvPicPr>
            <a:picLocks noChangeAspect="1"/>
          </p:cNvPicPr>
          <p:nvPr/>
        </p:nvPicPr>
        <p:blipFill>
          <a:blip r:embed="rId3">
            <a:extLst/>
          </a:blip>
          <a:stretch>
            <a:fillRect/>
          </a:stretch>
        </p:blipFill>
        <p:spPr>
          <a:xfrm>
            <a:off x="2222500" y="6357215"/>
            <a:ext cx="1283646" cy="259488"/>
          </a:xfrm>
          <a:prstGeom prst="rect">
            <a:avLst/>
          </a:prstGeom>
          <a:ln w="12700">
            <a:miter lim="400000"/>
          </a:ln>
        </p:spPr>
      </p:pic>
      <p:sp>
        <p:nvSpPr>
          <p:cNvPr id="2244" name="Shape 2244"/>
          <p:cNvSpPr/>
          <p:nvPr/>
        </p:nvSpPr>
        <p:spPr>
          <a:xfrm>
            <a:off x="778837" y="1923386"/>
            <a:ext cx="5362276" cy="360098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spcBef>
                <a:spcPts val="1800"/>
              </a:spcBef>
              <a:buSzPct val="100000"/>
              <a:defRPr sz="24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親自選擇您最愛的產品，打造您個人專屬的組合</a:t>
            </a:r>
          </a:p>
          <a:p>
            <a:pPr>
              <a:spcBef>
                <a:spcPts val="1800"/>
              </a:spcBef>
              <a:buSzPct val="100000"/>
              <a:defRPr sz="24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完成居家消費評量表，選擇在未來</a:t>
            </a:r>
            <a:r>
              <a:rPr lang="en-US" altLang="x-none" sz="2400" dirty="0">
                <a:latin typeface="PMingLiU" panose="02020500000000000000" pitchFamily="18" charset="-120"/>
                <a:ea typeface="PMingLiU" panose="02020500000000000000" pitchFamily="18" charset="-120"/>
                <a:sym typeface="Palatino"/>
              </a:rPr>
              <a:t>3</a:t>
            </a:r>
            <a:r>
              <a:rPr lang="x-none" altLang="en-US" sz="2400" dirty="0">
                <a:latin typeface="PMingLiU" panose="02020500000000000000" pitchFamily="18" charset="-120"/>
                <a:ea typeface="PMingLiU" panose="02020500000000000000" pitchFamily="18" charset="-120"/>
                <a:sym typeface="Palatino"/>
              </a:rPr>
              <a:t>～</a:t>
            </a:r>
            <a:r>
              <a:rPr lang="en-US" altLang="x-none" sz="2400" dirty="0">
                <a:latin typeface="PMingLiU" panose="02020500000000000000" pitchFamily="18" charset="-120"/>
                <a:ea typeface="PMingLiU" panose="02020500000000000000" pitchFamily="18" charset="-120"/>
                <a:sym typeface="Palatino"/>
              </a:rPr>
              <a:t>6</a:t>
            </a:r>
            <a:r>
              <a:rPr lang="x-none" altLang="en-US" sz="2400" dirty="0">
                <a:latin typeface="PMingLiU" panose="02020500000000000000" pitchFamily="18" charset="-120"/>
                <a:ea typeface="PMingLiU" panose="02020500000000000000" pitchFamily="18" charset="-120"/>
                <a:sym typeface="Palatino"/>
              </a:rPr>
              <a:t>個月為您的家人</a:t>
            </a:r>
            <a:r>
              <a:rPr lang="en-US" altLang="x-none" sz="2400" dirty="0">
                <a:latin typeface="PMingLiU" panose="02020500000000000000" pitchFamily="18" charset="-120"/>
                <a:ea typeface="PMingLiU" panose="02020500000000000000" pitchFamily="18" charset="-120"/>
                <a:sym typeface="Palatino"/>
              </a:rPr>
              <a:t>/</a:t>
            </a:r>
            <a:r>
              <a:rPr lang="x-none" altLang="en-US" sz="2400" dirty="0">
                <a:latin typeface="PMingLiU" panose="02020500000000000000" pitchFamily="18" charset="-120"/>
                <a:ea typeface="PMingLiU" panose="02020500000000000000" pitchFamily="18" charset="-120"/>
                <a:sym typeface="Palatino"/>
              </a:rPr>
              <a:t>家庭購買的產品</a:t>
            </a:r>
          </a:p>
          <a:p>
            <a:pPr>
              <a:spcBef>
                <a:spcPts val="1800"/>
              </a:spcBef>
              <a:buSzPct val="100000"/>
              <a:defRPr sz="24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舉辦一場</a:t>
            </a:r>
            <a:r>
              <a:rPr lang="en-US" altLang="x-none" sz="2400" dirty="0">
                <a:latin typeface="+mn-ea"/>
                <a:ea typeface="+mn-ea"/>
                <a:sym typeface="Palatino"/>
              </a:rPr>
              <a:t>Motives</a:t>
            </a:r>
            <a:r>
              <a:rPr lang="en-US" baseline="30000" dirty="0">
                <a:latin typeface="Helvetica"/>
                <a:cs typeface="Helvetica"/>
              </a:rPr>
              <a:t>® </a:t>
            </a:r>
            <a:r>
              <a:rPr lang="x-none" altLang="en-US" sz="2400" dirty="0">
                <a:latin typeface="PMingLiU" panose="02020500000000000000" pitchFamily="18" charset="-120"/>
                <a:ea typeface="PMingLiU" panose="02020500000000000000" pitchFamily="18" charset="-120"/>
                <a:sym typeface="Palatino"/>
              </a:rPr>
              <a:t>活動</a:t>
            </a:r>
          </a:p>
          <a:p>
            <a:pPr>
              <a:spcBef>
                <a:spcPts val="1800"/>
              </a:spcBef>
              <a:buSzPct val="100000"/>
              <a:defRPr sz="24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透過美安目錄等工具確認訂單</a:t>
            </a:r>
          </a:p>
          <a:p>
            <a:pPr defTabSz="914103">
              <a:spcBef>
                <a:spcPts val="1800"/>
              </a:spcBef>
              <a:buSzPct val="100000"/>
              <a:defRPr sz="2400">
                <a:latin typeface="+mn-lt"/>
                <a:ea typeface="+mn-ea"/>
                <a:cs typeface="+mn-cs"/>
                <a:sym typeface="Palatino"/>
              </a:defRPr>
            </a:pPr>
            <a:endParaRPr dirty="0"/>
          </a:p>
        </p:txBody>
      </p:sp>
      <p:pic>
        <p:nvPicPr>
          <p:cNvPr id="2246" name="image86.png"/>
          <p:cNvPicPr>
            <a:picLocks noChangeAspect="1"/>
          </p:cNvPicPr>
          <p:nvPr/>
        </p:nvPicPr>
        <p:blipFill>
          <a:blip r:embed="rId4">
            <a:extLst/>
          </a:blip>
          <a:stretch>
            <a:fillRect/>
          </a:stretch>
        </p:blipFill>
        <p:spPr>
          <a:xfrm>
            <a:off x="6858162" y="1789995"/>
            <a:ext cx="1679953" cy="1651767"/>
          </a:xfrm>
          <a:prstGeom prst="rect">
            <a:avLst/>
          </a:prstGeom>
          <a:ln w="12700">
            <a:miter lim="400000"/>
          </a:ln>
        </p:spPr>
      </p:pic>
      <p:pic>
        <p:nvPicPr>
          <p:cNvPr id="2247" name="image87.png"/>
          <p:cNvPicPr>
            <a:picLocks noChangeAspect="1"/>
          </p:cNvPicPr>
          <p:nvPr/>
        </p:nvPicPr>
        <p:blipFill>
          <a:blip r:embed="rId5">
            <a:extLst/>
          </a:blip>
          <a:stretch>
            <a:fillRect/>
          </a:stretch>
        </p:blipFill>
        <p:spPr>
          <a:xfrm>
            <a:off x="8920467" y="1945272"/>
            <a:ext cx="2121690" cy="1341212"/>
          </a:xfrm>
          <a:prstGeom prst="rect">
            <a:avLst/>
          </a:prstGeom>
          <a:ln w="12700">
            <a:miter lim="400000"/>
          </a:ln>
        </p:spPr>
      </p:pic>
      <p:pic>
        <p:nvPicPr>
          <p:cNvPr id="2248" name="image88.png"/>
          <p:cNvPicPr>
            <a:picLocks noChangeAspect="1"/>
          </p:cNvPicPr>
          <p:nvPr/>
        </p:nvPicPr>
        <p:blipFill>
          <a:blip r:embed="rId6">
            <a:extLst/>
          </a:blip>
          <a:stretch>
            <a:fillRect/>
          </a:stretch>
        </p:blipFill>
        <p:spPr>
          <a:xfrm>
            <a:off x="8422944" y="3429677"/>
            <a:ext cx="3116736" cy="3138158"/>
          </a:xfrm>
          <a:prstGeom prst="rect">
            <a:avLst/>
          </a:prstGeom>
          <a:ln w="12700">
            <a:miter lim="400000"/>
          </a:ln>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6303" y="4203459"/>
            <a:ext cx="2125992" cy="23643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0" name="Shape 2250"/>
          <p:cNvSpPr/>
          <p:nvPr/>
        </p:nvSpPr>
        <p:spPr>
          <a:xfrm>
            <a:off x="778839" y="1660345"/>
            <a:ext cx="5017953" cy="443197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spcBef>
                <a:spcPts val="1800"/>
              </a:spcBef>
              <a:defRPr sz="2400">
                <a:latin typeface="+mn-lt"/>
                <a:ea typeface="+mn-ea"/>
                <a:cs typeface="+mn-cs"/>
                <a:sym typeface="Palatino"/>
              </a:defRPr>
            </a:pPr>
            <a:r>
              <a:rPr lang="en-US" altLang="x-none" sz="2400" dirty="0">
                <a:latin typeface="PMingLiU" panose="02020500000000000000" pitchFamily="18" charset="-120"/>
                <a:ea typeface="PMingLiU" panose="02020500000000000000" pitchFamily="18" charset="-120"/>
                <a:sym typeface="Palatino"/>
              </a:rPr>
              <a:t>AUD$439 </a:t>
            </a:r>
          </a:p>
          <a:p>
            <a:pPr algn="ctr">
              <a:spcBef>
                <a:spcPts val="1800"/>
              </a:spcBef>
              <a:defRPr sz="24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包含入會申請與入會資料</a:t>
            </a:r>
          </a:p>
          <a:p>
            <a:pPr algn="ctr">
              <a:spcBef>
                <a:spcPts val="1800"/>
              </a:spcBef>
              <a:defRPr sz="24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價值</a:t>
            </a:r>
            <a:r>
              <a:rPr lang="en-US" altLang="x-none" sz="2400" dirty="0">
                <a:latin typeface="PMingLiU" panose="02020500000000000000" pitchFamily="18" charset="-120"/>
                <a:ea typeface="PMingLiU" panose="02020500000000000000" pitchFamily="18" charset="-120"/>
                <a:sym typeface="Palatino"/>
              </a:rPr>
              <a:t>300</a:t>
            </a:r>
            <a:r>
              <a:rPr lang="x-none" altLang="en-US" sz="2400" dirty="0">
                <a:latin typeface="PMingLiU" panose="02020500000000000000" pitchFamily="18" charset="-120"/>
                <a:ea typeface="PMingLiU" panose="02020500000000000000" pitchFamily="18" charset="-120"/>
                <a:sym typeface="Palatino"/>
              </a:rPr>
              <a:t>點業績點數的彩妝品</a:t>
            </a:r>
          </a:p>
          <a:p>
            <a:pPr algn="ctr">
              <a:spcBef>
                <a:spcPts val="1800"/>
              </a:spcBef>
              <a:defRPr sz="24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美安澳洲產品目錄</a:t>
            </a:r>
          </a:p>
          <a:p>
            <a:pPr algn="ctr">
              <a:spcBef>
                <a:spcPts val="1800"/>
              </a:spcBef>
              <a:defRPr sz="24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居家購物清單</a:t>
            </a:r>
          </a:p>
          <a:p>
            <a:pPr algn="ctr">
              <a:spcBef>
                <a:spcPts val="1800"/>
              </a:spcBef>
              <a:defRPr sz="24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起步指南</a:t>
            </a:r>
          </a:p>
          <a:p>
            <a:pPr algn="ctr">
              <a:spcBef>
                <a:spcPts val="1800"/>
              </a:spcBef>
              <a:defRPr sz="24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超連鎖管理系統（後台管理區）</a:t>
            </a:r>
            <a:r>
              <a:rPr lang="en-US" altLang="x-none" sz="2400" dirty="0">
                <a:latin typeface="PMingLiU" panose="02020500000000000000" pitchFamily="18" charset="-120"/>
                <a:ea typeface="PMingLiU" panose="02020500000000000000" pitchFamily="18" charset="-120"/>
                <a:sym typeface="Palatino"/>
              </a:rPr>
              <a:t>2</a:t>
            </a:r>
            <a:r>
              <a:rPr lang="x-none" altLang="en-US" sz="2400" dirty="0">
                <a:latin typeface="PMingLiU" panose="02020500000000000000" pitchFamily="18" charset="-120"/>
                <a:ea typeface="PMingLiU" panose="02020500000000000000" pitchFamily="18" charset="-120"/>
                <a:sym typeface="Palatino"/>
              </a:rPr>
              <a:t>個月使用期</a:t>
            </a:r>
          </a:p>
        </p:txBody>
      </p:sp>
      <p:sp>
        <p:nvSpPr>
          <p:cNvPr id="2251" name="Shape 2251"/>
          <p:cNvSpPr/>
          <p:nvPr/>
        </p:nvSpPr>
        <p:spPr>
          <a:xfrm>
            <a:off x="778839" y="430378"/>
            <a:ext cx="4888535" cy="1097281"/>
          </a:xfrm>
          <a:prstGeom prst="rect">
            <a:avLst/>
          </a:prstGeom>
          <a:solidFill>
            <a:srgbClr val="86754D"/>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252" name="Shape 2252"/>
          <p:cNvSpPr/>
          <p:nvPr/>
        </p:nvSpPr>
        <p:spPr>
          <a:xfrm>
            <a:off x="778840" y="723608"/>
            <a:ext cx="4888535" cy="64632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defTabSz="914400">
              <a:defRPr sz="3400" cap="all" spc="100">
                <a:solidFill>
                  <a:srgbClr val="FFFFFF"/>
                </a:solidFill>
                <a:latin typeface="+mn-lt"/>
                <a:ea typeface="+mn-ea"/>
                <a:cs typeface="+mn-cs"/>
                <a:sym typeface="Palatino"/>
              </a:defRPr>
            </a:lvl1pPr>
          </a:lstStyle>
          <a:p>
            <a:r>
              <a:rPr lang="x-none" altLang="en-US" sz="3600" b="1" dirty="0">
                <a:latin typeface="PMingLiU" panose="02020500000000000000" pitchFamily="18" charset="-120"/>
                <a:ea typeface="PMingLiU" panose="02020500000000000000" pitchFamily="18" charset="-120"/>
              </a:rPr>
              <a:t>新人快速啓動組合</a:t>
            </a:r>
          </a:p>
        </p:txBody>
      </p:sp>
      <p:pic>
        <p:nvPicPr>
          <p:cNvPr id="2253" name="image1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0433" y="0"/>
            <a:ext cx="6089904" cy="6858000"/>
          </a:xfrm>
          <a:prstGeom prst="rect">
            <a:avLst/>
          </a:prstGeom>
          <a:ln w="12700">
            <a:miter lim="400000"/>
          </a:ln>
        </p:spPr>
      </p:pic>
      <p:pic>
        <p:nvPicPr>
          <p:cNvPr id="2254" name="image5.png"/>
          <p:cNvPicPr>
            <a:picLocks noChangeAspect="1"/>
          </p:cNvPicPr>
          <p:nvPr/>
        </p:nvPicPr>
        <p:blipFill>
          <a:blip r:embed="rId4">
            <a:extLst/>
          </a:blip>
          <a:stretch>
            <a:fillRect/>
          </a:stretch>
        </p:blipFill>
        <p:spPr>
          <a:xfrm>
            <a:off x="2222500" y="6357215"/>
            <a:ext cx="1283646" cy="25948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 name="image1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60" y="-457200"/>
            <a:ext cx="13811319" cy="7772400"/>
          </a:xfrm>
          <a:prstGeom prst="rect">
            <a:avLst/>
          </a:prstGeom>
          <a:ln w="12700">
            <a:miter lim="400000"/>
          </a:ln>
        </p:spPr>
      </p:pic>
      <p:pic>
        <p:nvPicPr>
          <p:cNvPr id="2264" name="image103.png"/>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2265" name="image104.png"/>
          <p:cNvPicPr>
            <a:picLocks noChangeAspect="1"/>
          </p:cNvPicPr>
          <p:nvPr/>
        </p:nvPicPr>
        <p:blipFill>
          <a:blip r:embed="rId4">
            <a:extLst/>
          </a:blip>
          <a:stretch>
            <a:fillRect/>
          </a:stretch>
        </p:blipFill>
        <p:spPr>
          <a:xfrm>
            <a:off x="0" y="0"/>
            <a:ext cx="12192000" cy="6858000"/>
          </a:xfrm>
          <a:prstGeom prst="rect">
            <a:avLst/>
          </a:prstGeom>
          <a:ln w="12700">
            <a:miter lim="400000"/>
          </a:ln>
        </p:spPr>
      </p:pic>
      <p:sp>
        <p:nvSpPr>
          <p:cNvPr id="2260" name="Shape 2260"/>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261" name="Shape 2261"/>
          <p:cNvSpPr/>
          <p:nvPr/>
        </p:nvSpPr>
        <p:spPr>
          <a:xfrm>
            <a:off x="0" y="306108"/>
            <a:ext cx="12192000"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a:tabLst>
                <a:tab pos="101600" algn="l"/>
              </a:tabLst>
              <a:defRPr sz="3200" spc="100">
                <a:solidFill>
                  <a:srgbClr val="FFFFFF"/>
                </a:solidFill>
                <a:latin typeface="+mn-lt"/>
                <a:ea typeface="+mn-ea"/>
                <a:cs typeface="+mn-cs"/>
                <a:sym typeface="Palatino"/>
              </a:defRPr>
            </a:lvl1pPr>
          </a:lstStyle>
          <a:p>
            <a:r>
              <a:rPr lang="x-none" altLang="en-US" dirty="0">
                <a:latin typeface="PMingLiU" panose="02020500000000000000" pitchFamily="18" charset="-120"/>
                <a:ea typeface="PMingLiU" panose="02020500000000000000" pitchFamily="18" charset="-120"/>
              </a:rPr>
              <a:t>第四步</a:t>
            </a:r>
            <a:r>
              <a:rPr lang="en-US" altLang="x-none" dirty="0">
                <a:latin typeface="PMingLiU" panose="02020500000000000000" pitchFamily="18" charset="-120"/>
                <a:ea typeface="PMingLiU" panose="02020500000000000000" pitchFamily="18" charset="-120"/>
              </a:rPr>
              <a:t>–</a:t>
            </a:r>
            <a:r>
              <a:rPr lang="x-none" altLang="en-US" dirty="0">
                <a:latin typeface="PMingLiU" panose="02020500000000000000" pitchFamily="18" charset="-120"/>
                <a:ea typeface="PMingLiU" panose="02020500000000000000" pitchFamily="18" charset="-120"/>
              </a:rPr>
              <a:t>擴展業務</a:t>
            </a:r>
          </a:p>
        </p:txBody>
      </p:sp>
      <p:sp>
        <p:nvSpPr>
          <p:cNvPr id="2262" name="Shape 2262"/>
          <p:cNvSpPr/>
          <p:nvPr/>
        </p:nvSpPr>
        <p:spPr>
          <a:xfrm>
            <a:off x="0" y="1035701"/>
            <a:ext cx="12192000" cy="70788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p>
            <a:pPr algn="ctr">
              <a:defRPr sz="2000" b="1">
                <a:solidFill>
                  <a:srgbClr val="FFFFFF"/>
                </a:solidFill>
                <a:latin typeface="+mn-lt"/>
                <a:ea typeface="+mn-ea"/>
                <a:cs typeface="+mn-cs"/>
                <a:sym typeface="Palatino"/>
              </a:defRPr>
            </a:pPr>
            <a:r>
              <a:rPr lang="x-none" altLang="en-US" sz="2000" dirty="0">
                <a:latin typeface="PMingLiU" panose="02020500000000000000" pitchFamily="18" charset="-120"/>
                <a:ea typeface="PMingLiU" panose="02020500000000000000" pitchFamily="18" charset="-120"/>
                <a:sym typeface="Palatino"/>
              </a:rPr>
              <a:t>在您左右兩邊的組織裡親自推薦一位合格的超連鎖</a:t>
            </a:r>
            <a:r>
              <a:rPr lang="en-US" sz="2400" b="1" baseline="30000" dirty="0">
                <a:solidFill>
                  <a:srgbClr val="FFFFFF"/>
                </a:solidFill>
                <a:sym typeface="Palatino"/>
              </a:rPr>
              <a:t>® </a:t>
            </a:r>
            <a:r>
              <a:rPr lang="x-none" altLang="en-US" sz="2000" dirty="0">
                <a:latin typeface="PMingLiU" panose="02020500000000000000" pitchFamily="18" charset="-120"/>
                <a:ea typeface="PMingLiU" panose="02020500000000000000" pitchFamily="18" charset="-120"/>
                <a:sym typeface="Palatino"/>
              </a:rPr>
              <a:t>店主（做夥伴）</a:t>
            </a:r>
            <a:r>
              <a:rPr lang="en-US" altLang="x-none" sz="2000" dirty="0">
                <a:latin typeface="PMingLiU" panose="02020500000000000000" pitchFamily="18" charset="-120"/>
                <a:ea typeface="PMingLiU" panose="02020500000000000000" pitchFamily="18" charset="-120"/>
                <a:sym typeface="Palatino"/>
              </a:rPr>
              <a:t>,</a:t>
            </a:r>
          </a:p>
          <a:p>
            <a:pPr algn="ctr">
              <a:defRPr sz="2000" b="1">
                <a:solidFill>
                  <a:srgbClr val="FFFFFF"/>
                </a:solidFill>
                <a:latin typeface="+mn-lt"/>
                <a:ea typeface="+mn-ea"/>
                <a:cs typeface="+mn-cs"/>
                <a:sym typeface="Palatino"/>
              </a:defRPr>
            </a:pPr>
            <a:r>
              <a:rPr lang="x-none" altLang="en-US" sz="2000" dirty="0">
                <a:latin typeface="PMingLiU" panose="02020500000000000000" pitchFamily="18" charset="-120"/>
                <a:ea typeface="PMingLiU" panose="02020500000000000000" pitchFamily="18" charset="-120"/>
                <a:sym typeface="Palatino"/>
              </a:rPr>
              <a:t>才有資格賺取佣金</a:t>
            </a:r>
          </a:p>
        </p:txBody>
      </p:sp>
      <p:sp>
        <p:nvSpPr>
          <p:cNvPr id="2266" name="Shape 2266"/>
          <p:cNvSpPr/>
          <p:nvPr/>
        </p:nvSpPr>
        <p:spPr>
          <a:xfrm>
            <a:off x="6097270" y="4422097"/>
            <a:ext cx="1" cy="1160997"/>
          </a:xfrm>
          <a:prstGeom prst="line">
            <a:avLst/>
          </a:prstGeom>
          <a:ln w="28575">
            <a:solidFill>
              <a:srgbClr val="FFFFFF"/>
            </a:solidFill>
            <a:prstDash val="dash"/>
            <a:miter/>
            <a:tailEnd type="triangle"/>
          </a:ln>
        </p:spPr>
        <p:txBody>
          <a:bodyPr lIns="45718" tIns="45718" rIns="45718" bIns="45718"/>
          <a:lstStyle/>
          <a:p>
            <a:endParaRPr/>
          </a:p>
        </p:txBody>
      </p:sp>
    </p:spTree>
    <p:extLst>
      <p:ext uri="{BB962C8B-B14F-4D97-AF65-F5344CB8AC3E}">
        <p14:creationId xmlns:p14="http://schemas.microsoft.com/office/powerpoint/2010/main" val="3185190020"/>
      </p:ext>
    </p:extLst>
  </p:cSld>
  <p:clrMapOvr>
    <a:masterClrMapping/>
  </p:clrMapOvr>
  <mc:AlternateContent xmlns:mc="http://schemas.openxmlformats.org/markup-compatibility/2006" xmlns:p14="http://schemas.microsoft.com/office/powerpoint/2010/main">
    <mc:Choice Requires="p14">
      <p:transition spd="slow" p14:dur="12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264"/>
                                        </p:tgtEl>
                                        <p:attrNameLst>
                                          <p:attrName>style.visibility</p:attrName>
                                        </p:attrNameLst>
                                      </p:cBhvr>
                                      <p:to>
                                        <p:strVal val="visible"/>
                                      </p:to>
                                    </p:set>
                                    <p:animEffect transition="in" filter="dissolve">
                                      <p:cBhvr>
                                        <p:cTn id="7" dur="500"/>
                                        <p:tgtEl>
                                          <p:spTgt spid="226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2265"/>
                                        </p:tgtEl>
                                        <p:attrNameLst>
                                          <p:attrName>style.visibility</p:attrName>
                                        </p:attrNameLst>
                                      </p:cBhvr>
                                      <p:to>
                                        <p:strVal val="visible"/>
                                      </p:to>
                                    </p:set>
                                    <p:animEffect transition="in" filter="dissolve">
                                      <p:cBhvr>
                                        <p:cTn id="12" dur="500"/>
                                        <p:tgtEl>
                                          <p:spTgt spid="2265"/>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p:tmAbs val="0"/>
                                  </p:iterate>
                                  <p:childTnLst>
                                    <p:set>
                                      <p:cBhvr>
                                        <p:cTn id="15" fill="hold"/>
                                        <p:tgtEl>
                                          <p:spTgt spid="2266"/>
                                        </p:tgtEl>
                                        <p:attrNameLst>
                                          <p:attrName>style.visibility</p:attrName>
                                        </p:attrNameLst>
                                      </p:cBhvr>
                                      <p:to>
                                        <p:strVal val="visible"/>
                                      </p:to>
                                    </p:set>
                                    <p:animEffect transition="in" filter="wipe(up)">
                                      <p:cBhvr>
                                        <p:cTn id="16" dur="500"/>
                                        <p:tgtEl>
                                          <p:spTgt spid="2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4" grpId="0" animBg="1" advAuto="0"/>
      <p:bldP spid="2265" grpId="0" animBg="1" advAuto="0"/>
      <p:bldP spid="2266"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8" name="image1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263" y="-820575"/>
            <a:ext cx="15102729" cy="8499149"/>
          </a:xfrm>
          <a:prstGeom prst="rect">
            <a:avLst/>
          </a:prstGeom>
          <a:ln w="12700">
            <a:miter lim="400000"/>
          </a:ln>
        </p:spPr>
      </p:pic>
      <p:pic>
        <p:nvPicPr>
          <p:cNvPr id="2271" name="image1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889" y="-820575"/>
            <a:ext cx="15102729" cy="8499149"/>
          </a:xfrm>
          <a:prstGeom prst="rect">
            <a:avLst/>
          </a:prstGeom>
          <a:ln w="12700">
            <a:miter lim="400000"/>
          </a:ln>
        </p:spPr>
      </p:pic>
      <p:pic>
        <p:nvPicPr>
          <p:cNvPr id="2269" name="image106.png"/>
          <p:cNvPicPr>
            <a:picLocks noChangeAspect="1"/>
          </p:cNvPicPr>
          <p:nvPr/>
        </p:nvPicPr>
        <p:blipFill>
          <a:blip r:embed="rId4">
            <a:extLst/>
          </a:blip>
          <a:stretch>
            <a:fillRect/>
          </a:stretch>
        </p:blipFill>
        <p:spPr>
          <a:xfrm>
            <a:off x="-1460323" y="-820575"/>
            <a:ext cx="15109598" cy="8499149"/>
          </a:xfrm>
          <a:prstGeom prst="rect">
            <a:avLst/>
          </a:prstGeom>
          <a:ln w="12700">
            <a:miter lim="400000"/>
          </a:ln>
        </p:spPr>
      </p:pic>
      <p:pic>
        <p:nvPicPr>
          <p:cNvPr id="2274" name="image11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6889" y="-820575"/>
            <a:ext cx="15102729" cy="8499149"/>
          </a:xfrm>
          <a:prstGeom prst="rect">
            <a:avLst/>
          </a:prstGeom>
          <a:ln w="12700">
            <a:miter lim="400000"/>
          </a:ln>
        </p:spPr>
      </p:pic>
      <p:pic>
        <p:nvPicPr>
          <p:cNvPr id="2270" name="image107.png"/>
          <p:cNvPicPr>
            <a:picLocks noChangeAspect="1"/>
          </p:cNvPicPr>
          <p:nvPr/>
        </p:nvPicPr>
        <p:blipFill>
          <a:blip r:embed="rId6">
            <a:extLst/>
          </a:blip>
          <a:stretch>
            <a:fillRect/>
          </a:stretch>
        </p:blipFill>
        <p:spPr>
          <a:xfrm>
            <a:off x="-1460323" y="-820575"/>
            <a:ext cx="15109598" cy="8499149"/>
          </a:xfrm>
          <a:prstGeom prst="rect">
            <a:avLst/>
          </a:prstGeom>
          <a:ln w="12700">
            <a:miter lim="400000"/>
          </a:ln>
        </p:spPr>
      </p:pic>
      <p:pic>
        <p:nvPicPr>
          <p:cNvPr id="2272" name="image109.png"/>
          <p:cNvPicPr>
            <a:picLocks noChangeAspect="1"/>
          </p:cNvPicPr>
          <p:nvPr/>
        </p:nvPicPr>
        <p:blipFill>
          <a:blip r:embed="rId7">
            <a:extLst/>
          </a:blip>
          <a:stretch>
            <a:fillRect/>
          </a:stretch>
        </p:blipFill>
        <p:spPr>
          <a:xfrm>
            <a:off x="-1460323" y="-820575"/>
            <a:ext cx="15109597" cy="8499149"/>
          </a:xfrm>
          <a:prstGeom prst="rect">
            <a:avLst/>
          </a:prstGeom>
          <a:ln w="12700">
            <a:miter lim="400000"/>
          </a:ln>
        </p:spPr>
      </p:pic>
      <p:pic>
        <p:nvPicPr>
          <p:cNvPr id="2273" name="image110.png"/>
          <p:cNvPicPr>
            <a:picLocks noChangeAspect="1"/>
          </p:cNvPicPr>
          <p:nvPr/>
        </p:nvPicPr>
        <p:blipFill>
          <a:blip r:embed="rId8">
            <a:extLst/>
          </a:blip>
          <a:stretch>
            <a:fillRect/>
          </a:stretch>
        </p:blipFill>
        <p:spPr>
          <a:xfrm>
            <a:off x="-1460323" y="-820575"/>
            <a:ext cx="15109597" cy="8499149"/>
          </a:xfrm>
          <a:prstGeom prst="rect">
            <a:avLst/>
          </a:prstGeom>
          <a:ln w="12700">
            <a:miter lim="400000"/>
          </a:ln>
        </p:spPr>
      </p:pic>
      <p:sp>
        <p:nvSpPr>
          <p:cNvPr id="2275" name="Shape 2275"/>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276" name="Shape 2276"/>
          <p:cNvSpPr/>
          <p:nvPr/>
        </p:nvSpPr>
        <p:spPr>
          <a:xfrm>
            <a:off x="0" y="306108"/>
            <a:ext cx="12192000"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a:tabLst>
                <a:tab pos="101600" algn="l"/>
              </a:tabLst>
              <a:defRPr sz="3200" spc="-60">
                <a:solidFill>
                  <a:srgbClr val="FFFFFF"/>
                </a:solidFill>
                <a:latin typeface="+mn-lt"/>
                <a:ea typeface="+mn-ea"/>
                <a:cs typeface="+mn-cs"/>
                <a:sym typeface="Palatino"/>
              </a:defRPr>
            </a:lvl1pPr>
          </a:lstStyle>
          <a:p>
            <a:r>
              <a:rPr lang="x-none" altLang="en-US" dirty="0">
                <a:latin typeface="PMingLiU" panose="02020500000000000000" pitchFamily="18" charset="-120"/>
                <a:ea typeface="PMingLiU" panose="02020500000000000000" pitchFamily="18" charset="-120"/>
              </a:rPr>
              <a:t>第五步</a:t>
            </a:r>
            <a:r>
              <a:rPr lang="en-US" altLang="x-none" dirty="0">
                <a:latin typeface="PMingLiU" panose="02020500000000000000" pitchFamily="18" charset="-120"/>
                <a:ea typeface="PMingLiU" panose="02020500000000000000" pitchFamily="18" charset="-120"/>
              </a:rPr>
              <a:t>–</a:t>
            </a:r>
            <a:r>
              <a:rPr lang="x-none" altLang="en-US" dirty="0">
                <a:latin typeface="PMingLiU" panose="02020500000000000000" pitchFamily="18" charset="-120"/>
                <a:ea typeface="PMingLiU" panose="02020500000000000000" pitchFamily="18" charset="-120"/>
              </a:rPr>
              <a:t>教導、管理並幫助他人</a:t>
            </a:r>
          </a:p>
        </p:txBody>
      </p:sp>
      <p:sp>
        <p:nvSpPr>
          <p:cNvPr id="2277" name="Shape 2277"/>
          <p:cNvSpPr/>
          <p:nvPr/>
        </p:nvSpPr>
        <p:spPr>
          <a:xfrm flipH="1">
            <a:off x="6094412" y="2690657"/>
            <a:ext cx="1589" cy="2758131"/>
          </a:xfrm>
          <a:prstGeom prst="line">
            <a:avLst/>
          </a:prstGeom>
          <a:ln w="28575">
            <a:solidFill>
              <a:srgbClr val="FFFFFF"/>
            </a:solidFill>
            <a:prstDash val="dash"/>
            <a:miter/>
            <a:tailEnd type="triangle"/>
          </a:ln>
        </p:spPr>
        <p:txBody>
          <a:bodyPr lIns="45718" tIns="45718" rIns="45718" bIns="45718"/>
          <a:lstStyle/>
          <a:p>
            <a:endParaRPr/>
          </a:p>
        </p:txBody>
      </p:sp>
      <p:sp>
        <p:nvSpPr>
          <p:cNvPr id="2278" name="Shape 2278"/>
          <p:cNvSpPr/>
          <p:nvPr/>
        </p:nvSpPr>
        <p:spPr>
          <a:xfrm>
            <a:off x="1513611" y="5548233"/>
            <a:ext cx="1929939" cy="46166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a:defRPr sz="2400">
                <a:solidFill>
                  <a:srgbClr val="FFFFFF"/>
                </a:solidFill>
                <a:latin typeface="+mn-lt"/>
                <a:ea typeface="+mn-ea"/>
                <a:cs typeface="+mn-cs"/>
                <a:sym typeface="Palatino"/>
              </a:defRPr>
            </a:lvl1pPr>
          </a:lstStyle>
          <a:p>
            <a:r>
              <a:rPr dirty="0"/>
              <a:t>1.</a:t>
            </a:r>
            <a:r>
              <a:rPr lang="x-none" altLang="en-US" dirty="0">
                <a:latin typeface="PMingLiU" panose="02020500000000000000" pitchFamily="18" charset="-120"/>
                <a:ea typeface="PMingLiU" panose="02020500000000000000" pitchFamily="18" charset="-120"/>
              </a:rPr>
              <a:t>申請加入</a:t>
            </a:r>
            <a:endParaRPr dirty="0">
              <a:latin typeface="PMingLiU" panose="02020500000000000000" pitchFamily="18" charset="-120"/>
              <a:ea typeface="PMingLiU" panose="02020500000000000000" pitchFamily="18" charset="-120"/>
            </a:endParaRPr>
          </a:p>
        </p:txBody>
      </p:sp>
      <p:sp>
        <p:nvSpPr>
          <p:cNvPr id="2279" name="Shape 2279"/>
          <p:cNvSpPr/>
          <p:nvPr/>
        </p:nvSpPr>
        <p:spPr>
          <a:xfrm>
            <a:off x="3897929" y="5548233"/>
            <a:ext cx="1929938" cy="46166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a:defRPr sz="2400">
                <a:solidFill>
                  <a:srgbClr val="FFFFFF"/>
                </a:solidFill>
                <a:latin typeface="+mn-lt"/>
                <a:ea typeface="+mn-ea"/>
                <a:cs typeface="+mn-cs"/>
                <a:sym typeface="Palatino"/>
              </a:defRPr>
            </a:lvl1pPr>
          </a:lstStyle>
          <a:p>
            <a:r>
              <a:rPr dirty="0"/>
              <a:t>2.</a:t>
            </a:r>
            <a:r>
              <a:rPr lang="x-none" altLang="en-US" dirty="0">
                <a:latin typeface="PMingLiU" panose="02020500000000000000" pitchFamily="18" charset="-120"/>
                <a:ea typeface="PMingLiU" panose="02020500000000000000" pitchFamily="18" charset="-120"/>
              </a:rPr>
              <a:t>產生點數</a:t>
            </a:r>
            <a:endParaRPr dirty="0">
              <a:latin typeface="PMingLiU" panose="02020500000000000000" pitchFamily="18" charset="-120"/>
              <a:ea typeface="PMingLiU" panose="02020500000000000000" pitchFamily="18" charset="-120"/>
            </a:endParaRPr>
          </a:p>
        </p:txBody>
      </p:sp>
      <p:sp>
        <p:nvSpPr>
          <p:cNvPr id="2280" name="Shape 2280"/>
          <p:cNvSpPr/>
          <p:nvPr/>
        </p:nvSpPr>
        <p:spPr>
          <a:xfrm>
            <a:off x="6282247" y="5548233"/>
            <a:ext cx="1929938" cy="46166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a:defRPr sz="2400">
                <a:solidFill>
                  <a:srgbClr val="FFFFFF"/>
                </a:solidFill>
                <a:latin typeface="+mn-lt"/>
                <a:ea typeface="+mn-ea"/>
                <a:cs typeface="+mn-cs"/>
                <a:sym typeface="Palatino"/>
              </a:defRPr>
            </a:lvl1pPr>
          </a:lstStyle>
          <a:p>
            <a:r>
              <a:rPr dirty="0"/>
              <a:t>3.</a:t>
            </a:r>
            <a:r>
              <a:rPr lang="x-none" altLang="en-US" dirty="0">
                <a:latin typeface="PMingLiU" panose="02020500000000000000" pitchFamily="18" charset="-120"/>
                <a:ea typeface="PMingLiU" panose="02020500000000000000" pitchFamily="18" charset="-120"/>
              </a:rPr>
              <a:t>合格累積</a:t>
            </a:r>
            <a:endParaRPr dirty="0">
              <a:latin typeface="PMingLiU" panose="02020500000000000000" pitchFamily="18" charset="-120"/>
              <a:ea typeface="PMingLiU" panose="02020500000000000000" pitchFamily="18" charset="-120"/>
            </a:endParaRPr>
          </a:p>
        </p:txBody>
      </p:sp>
      <p:sp>
        <p:nvSpPr>
          <p:cNvPr id="2281" name="Shape 2281"/>
          <p:cNvSpPr/>
          <p:nvPr/>
        </p:nvSpPr>
        <p:spPr>
          <a:xfrm>
            <a:off x="8666564" y="5548233"/>
            <a:ext cx="2055979" cy="46166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a:defRPr sz="2400">
                <a:solidFill>
                  <a:srgbClr val="FFFFFF"/>
                </a:solidFill>
                <a:latin typeface="+mn-lt"/>
                <a:ea typeface="+mn-ea"/>
                <a:cs typeface="+mn-cs"/>
                <a:sym typeface="Palatino"/>
              </a:defRPr>
            </a:lvl1pPr>
          </a:lstStyle>
          <a:p>
            <a:r>
              <a:rPr dirty="0"/>
              <a:t>4.</a:t>
            </a:r>
            <a:r>
              <a:rPr lang="x-none" altLang="en-US" dirty="0">
                <a:latin typeface="PMingLiU" panose="02020500000000000000" pitchFamily="18" charset="-120"/>
                <a:ea typeface="PMingLiU" panose="02020500000000000000" pitchFamily="18" charset="-120"/>
              </a:rPr>
              <a:t>擴展業務</a:t>
            </a:r>
            <a:endParaRPr dirty="0">
              <a:latin typeface="PMingLiU" panose="02020500000000000000" pitchFamily="18" charset="-120"/>
              <a:ea typeface="PMingLiU" panose="02020500000000000000" pitchFamily="18" charset="-120"/>
            </a:endParaRPr>
          </a:p>
        </p:txBody>
      </p:sp>
      <p:grpSp>
        <p:nvGrpSpPr>
          <p:cNvPr id="2284" name="Group 2284"/>
          <p:cNvGrpSpPr/>
          <p:nvPr/>
        </p:nvGrpSpPr>
        <p:grpSpPr>
          <a:xfrm>
            <a:off x="0" y="6129937"/>
            <a:ext cx="12192000" cy="307773"/>
            <a:chOff x="0" y="0"/>
            <a:chExt cx="12192000" cy="307771"/>
          </a:xfrm>
        </p:grpSpPr>
        <p:sp>
          <p:nvSpPr>
            <p:cNvPr id="2282" name="Shape 2282"/>
            <p:cNvSpPr/>
            <p:nvPr/>
          </p:nvSpPr>
          <p:spPr>
            <a:xfrm>
              <a:off x="4593199" y="40831"/>
              <a:ext cx="673101" cy="212727"/>
            </a:xfrm>
            <a:prstGeom prst="rect">
              <a:avLst/>
            </a:prstGeom>
            <a:solidFill>
              <a:srgbClr val="6C6E7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Palatino"/>
                </a:defRPr>
              </a:pPr>
              <a:endParaRPr/>
            </a:p>
          </p:txBody>
        </p:sp>
        <p:sp>
          <p:nvSpPr>
            <p:cNvPr id="2283" name="Shape 2283"/>
            <p:cNvSpPr/>
            <p:nvPr/>
          </p:nvSpPr>
          <p:spPr>
            <a:xfrm>
              <a:off x="0" y="0"/>
              <a:ext cx="12192000" cy="3077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algn="ctr">
                <a:defRPr sz="1400" b="1">
                  <a:solidFill>
                    <a:srgbClr val="FFFFFF"/>
                  </a:solidFill>
                  <a:latin typeface="+mn-lt"/>
                  <a:ea typeface="+mn-ea"/>
                  <a:cs typeface="+mn-cs"/>
                  <a:sym typeface="Palatino"/>
                </a:defRPr>
              </a:pPr>
              <a:r>
                <a:rPr dirty="0"/>
                <a:t>*</a:t>
              </a:r>
              <a:r>
                <a:rPr lang="x-none" altLang="en-US" sz="1400" dirty="0">
                  <a:latin typeface="PMingLiU" panose="02020500000000000000" pitchFamily="18" charset="-120"/>
                  <a:ea typeface="PMingLiU" panose="02020500000000000000" pitchFamily="18" charset="-120"/>
                  <a:sym typeface="Palatino"/>
                </a:rPr>
                <a:t>灰色  表示親自推薦的超連鎖店主</a:t>
              </a:r>
              <a:endParaRPr dirty="0">
                <a:latin typeface="PMingLiU" panose="02020500000000000000" pitchFamily="18" charset="-120"/>
                <a:ea typeface="PMingLiU" panose="02020500000000000000" pitchFamily="18" charset="-120"/>
              </a:endParaRP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274"/>
                                        </p:tgtEl>
                                        <p:attrNameLst>
                                          <p:attrName>style.visibility</p:attrName>
                                        </p:attrNameLst>
                                      </p:cBhvr>
                                      <p:to>
                                        <p:strVal val="visible"/>
                                      </p:to>
                                    </p:set>
                                    <p:animEffect transition="in" filter="dissolve">
                                      <p:cBhvr>
                                        <p:cTn id="7" dur="500"/>
                                        <p:tgtEl>
                                          <p:spTgt spid="2274"/>
                                        </p:tgtEl>
                                      </p:cBhvr>
                                    </p:animEffect>
                                  </p:childTnLst>
                                </p:cTn>
                              </p:par>
                            </p:childTnLst>
                          </p:cTn>
                        </p:par>
                        <p:par>
                          <p:cTn id="8" fill="hold">
                            <p:stCondLst>
                              <p:cond delay="500"/>
                            </p:stCondLst>
                            <p:childTnLst>
                              <p:par>
                                <p:cTn id="9" presetID="22" presetClass="entr" presetSubtype="1" fill="hold" grpId="2" nodeType="afterEffect">
                                  <p:stCondLst>
                                    <p:cond delay="0"/>
                                  </p:stCondLst>
                                  <p:iterate>
                                    <p:tmAbs val="0"/>
                                  </p:iterate>
                                  <p:childTnLst>
                                    <p:set>
                                      <p:cBhvr>
                                        <p:cTn id="10" fill="hold"/>
                                        <p:tgtEl>
                                          <p:spTgt spid="2277"/>
                                        </p:tgtEl>
                                        <p:attrNameLst>
                                          <p:attrName>style.visibility</p:attrName>
                                        </p:attrNameLst>
                                      </p:cBhvr>
                                      <p:to>
                                        <p:strVal val="visible"/>
                                      </p:to>
                                    </p:set>
                                    <p:animEffect transition="in" filter="wipe(up)">
                                      <p:cBhvr>
                                        <p:cTn id="11" dur="500"/>
                                        <p:tgtEl>
                                          <p:spTgt spid="2277"/>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2272"/>
                                        </p:tgtEl>
                                        <p:attrNameLst>
                                          <p:attrName>style.visibility</p:attrName>
                                        </p:attrNameLst>
                                      </p:cBhvr>
                                      <p:to>
                                        <p:strVal val="visible"/>
                                      </p:to>
                                    </p:set>
                                    <p:animEffect transition="in" filter="dissolve">
                                      <p:cBhvr>
                                        <p:cTn id="15" dur="500"/>
                                        <p:tgtEl>
                                          <p:spTgt spid="2272"/>
                                        </p:tgtEl>
                                      </p:cBhvr>
                                    </p:animEffect>
                                  </p:childTnLst>
                                </p:cTn>
                              </p:par>
                            </p:childTnLst>
                          </p:cTn>
                        </p:par>
                        <p:par>
                          <p:cTn id="16" fill="hold">
                            <p:stCondLst>
                              <p:cond delay="1500"/>
                            </p:stCondLst>
                            <p:childTnLst>
                              <p:par>
                                <p:cTn id="17" presetID="9" presetClass="entr" fill="hold" grpId="4" nodeType="afterEffect">
                                  <p:stCondLst>
                                    <p:cond delay="0"/>
                                  </p:stCondLst>
                                  <p:iterate>
                                    <p:tmAbs val="0"/>
                                  </p:iterate>
                                  <p:childTnLst>
                                    <p:set>
                                      <p:cBhvr>
                                        <p:cTn id="18" fill="hold"/>
                                        <p:tgtEl>
                                          <p:spTgt spid="2273"/>
                                        </p:tgtEl>
                                        <p:attrNameLst>
                                          <p:attrName>style.visibility</p:attrName>
                                        </p:attrNameLst>
                                      </p:cBhvr>
                                      <p:to>
                                        <p:strVal val="visible"/>
                                      </p:to>
                                    </p:set>
                                    <p:animEffect transition="in" filter="dissolve">
                                      <p:cBhvr>
                                        <p:cTn id="19" dur="500"/>
                                        <p:tgtEl>
                                          <p:spTgt spid="2273"/>
                                        </p:tgtEl>
                                      </p:cBhvr>
                                    </p:animEffect>
                                  </p:childTnLst>
                                </p:cTn>
                              </p:par>
                            </p:childTnLst>
                          </p:cTn>
                        </p:par>
                        <p:par>
                          <p:cTn id="20" fill="hold">
                            <p:stCondLst>
                              <p:cond delay="2000"/>
                            </p:stCondLst>
                            <p:childTnLst>
                              <p:par>
                                <p:cTn id="21" presetID="9" presetClass="entr" fill="hold" grpId="5" nodeType="afterEffect">
                                  <p:stCondLst>
                                    <p:cond delay="0"/>
                                  </p:stCondLst>
                                  <p:iterate>
                                    <p:tmAbs val="0"/>
                                  </p:iterate>
                                  <p:childTnLst>
                                    <p:set>
                                      <p:cBhvr>
                                        <p:cTn id="22" fill="hold"/>
                                        <p:tgtEl>
                                          <p:spTgt spid="2284"/>
                                        </p:tgtEl>
                                        <p:attrNameLst>
                                          <p:attrName>style.visibility</p:attrName>
                                        </p:attrNameLst>
                                      </p:cBhvr>
                                      <p:to>
                                        <p:strVal val="visible"/>
                                      </p:to>
                                    </p:set>
                                    <p:animEffect transition="in" filter="dissolve">
                                      <p:cBhvr>
                                        <p:cTn id="23" dur="500"/>
                                        <p:tgtEl>
                                          <p:spTgt spid="2284"/>
                                        </p:tgtEl>
                                      </p:cBhvr>
                                    </p:animEffect>
                                  </p:childTnLst>
                                </p:cTn>
                              </p:par>
                            </p:childTnLst>
                          </p:cTn>
                        </p:par>
                        <p:par>
                          <p:cTn id="24" fill="hold">
                            <p:stCondLst>
                              <p:cond delay="2500"/>
                            </p:stCondLst>
                            <p:childTnLst>
                              <p:par>
                                <p:cTn id="25" presetID="9" presetClass="entr" fill="hold" grpId="6" nodeType="afterEffect">
                                  <p:stCondLst>
                                    <p:cond delay="0"/>
                                  </p:stCondLst>
                                  <p:iterate>
                                    <p:tmAbs val="0"/>
                                  </p:iterate>
                                  <p:childTnLst>
                                    <p:set>
                                      <p:cBhvr>
                                        <p:cTn id="26" fill="hold"/>
                                        <p:tgtEl>
                                          <p:spTgt spid="2271"/>
                                        </p:tgtEl>
                                        <p:attrNameLst>
                                          <p:attrName>style.visibility</p:attrName>
                                        </p:attrNameLst>
                                      </p:cBhvr>
                                      <p:to>
                                        <p:strVal val="visible"/>
                                      </p:to>
                                    </p:set>
                                    <p:animEffect transition="in" filter="dissolve">
                                      <p:cBhvr>
                                        <p:cTn id="27" dur="500"/>
                                        <p:tgtEl>
                                          <p:spTgt spid="2271"/>
                                        </p:tgtEl>
                                      </p:cBhvr>
                                    </p:animEffect>
                                  </p:childTnLst>
                                </p:cTn>
                              </p:par>
                            </p:childTnLst>
                          </p:cTn>
                        </p:par>
                        <p:par>
                          <p:cTn id="28" fill="hold">
                            <p:stCondLst>
                              <p:cond delay="3000"/>
                            </p:stCondLst>
                            <p:childTnLst>
                              <p:par>
                                <p:cTn id="29" presetID="9" presetClass="entr" fill="hold" grpId="7" nodeType="afterEffect">
                                  <p:stCondLst>
                                    <p:cond delay="0"/>
                                  </p:stCondLst>
                                  <p:iterate>
                                    <p:tmAbs val="0"/>
                                  </p:iterate>
                                  <p:childTnLst>
                                    <p:set>
                                      <p:cBhvr>
                                        <p:cTn id="30" fill="hold"/>
                                        <p:tgtEl>
                                          <p:spTgt spid="2270"/>
                                        </p:tgtEl>
                                        <p:attrNameLst>
                                          <p:attrName>style.visibility</p:attrName>
                                        </p:attrNameLst>
                                      </p:cBhvr>
                                      <p:to>
                                        <p:strVal val="visible"/>
                                      </p:to>
                                    </p:set>
                                    <p:animEffect transition="in" filter="dissolve">
                                      <p:cBhvr>
                                        <p:cTn id="31" dur="500"/>
                                        <p:tgtEl>
                                          <p:spTgt spid="2270"/>
                                        </p:tgtEl>
                                      </p:cBhvr>
                                    </p:animEffect>
                                  </p:childTnLst>
                                </p:cTn>
                              </p:par>
                            </p:childTnLst>
                          </p:cTn>
                        </p:par>
                        <p:par>
                          <p:cTn id="32" fill="hold">
                            <p:stCondLst>
                              <p:cond delay="3500"/>
                            </p:stCondLst>
                            <p:childTnLst>
                              <p:par>
                                <p:cTn id="33" presetID="9" presetClass="entr" fill="hold" grpId="8" nodeType="afterEffect">
                                  <p:stCondLst>
                                    <p:cond delay="0"/>
                                  </p:stCondLst>
                                  <p:iterate>
                                    <p:tmAbs val="0"/>
                                  </p:iterate>
                                  <p:childTnLst>
                                    <p:set>
                                      <p:cBhvr>
                                        <p:cTn id="34" fill="hold"/>
                                        <p:tgtEl>
                                          <p:spTgt spid="2269"/>
                                        </p:tgtEl>
                                        <p:attrNameLst>
                                          <p:attrName>style.visibility</p:attrName>
                                        </p:attrNameLst>
                                      </p:cBhvr>
                                      <p:to>
                                        <p:strVal val="visible"/>
                                      </p:to>
                                    </p:set>
                                    <p:animEffect transition="in" filter="dissolve">
                                      <p:cBhvr>
                                        <p:cTn id="35" dur="500"/>
                                        <p:tgtEl>
                                          <p:spTgt spid="2269"/>
                                        </p:tgtEl>
                                      </p:cBhvr>
                                    </p:animEffect>
                                  </p:childTnLst>
                                </p:cTn>
                              </p:par>
                            </p:childTnLst>
                          </p:cTn>
                        </p:par>
                        <p:par>
                          <p:cTn id="36" fill="hold">
                            <p:stCondLst>
                              <p:cond delay="4000"/>
                            </p:stCondLst>
                            <p:childTnLst>
                              <p:par>
                                <p:cTn id="37" presetID="9" presetClass="entr" fill="hold" grpId="9" nodeType="afterEffect">
                                  <p:stCondLst>
                                    <p:cond delay="0"/>
                                  </p:stCondLst>
                                  <p:iterate>
                                    <p:tmAbs val="0"/>
                                  </p:iterate>
                                  <p:childTnLst>
                                    <p:set>
                                      <p:cBhvr>
                                        <p:cTn id="38" fill="hold"/>
                                        <p:tgtEl>
                                          <p:spTgt spid="2268"/>
                                        </p:tgtEl>
                                        <p:attrNameLst>
                                          <p:attrName>style.visibility</p:attrName>
                                        </p:attrNameLst>
                                      </p:cBhvr>
                                      <p:to>
                                        <p:strVal val="visible"/>
                                      </p:to>
                                    </p:set>
                                    <p:animEffect transition="in" filter="dissolve">
                                      <p:cBhvr>
                                        <p:cTn id="39" dur="500"/>
                                        <p:tgtEl>
                                          <p:spTgt spid="2268"/>
                                        </p:tgtEl>
                                      </p:cBhvr>
                                    </p:animEffect>
                                  </p:childTnLst>
                                </p:cTn>
                              </p:par>
                            </p:childTnLst>
                          </p:cTn>
                        </p:par>
                        <p:par>
                          <p:cTn id="40" fill="hold">
                            <p:stCondLst>
                              <p:cond delay="4500"/>
                            </p:stCondLst>
                            <p:childTnLst>
                              <p:par>
                                <p:cTn id="41" presetID="9" presetClass="entr" fill="hold" grpId="10" nodeType="afterEffect">
                                  <p:stCondLst>
                                    <p:cond delay="0"/>
                                  </p:stCondLst>
                                  <p:iterate>
                                    <p:tmAbs val="0"/>
                                  </p:iterate>
                                  <p:childTnLst>
                                    <p:set>
                                      <p:cBhvr>
                                        <p:cTn id="42" fill="hold"/>
                                        <p:tgtEl>
                                          <p:spTgt spid="2278"/>
                                        </p:tgtEl>
                                        <p:attrNameLst>
                                          <p:attrName>style.visibility</p:attrName>
                                        </p:attrNameLst>
                                      </p:cBhvr>
                                      <p:to>
                                        <p:strVal val="visible"/>
                                      </p:to>
                                    </p:set>
                                    <p:animEffect transition="in" filter="dissolve">
                                      <p:cBhvr>
                                        <p:cTn id="43" dur="500"/>
                                        <p:tgtEl>
                                          <p:spTgt spid="2278"/>
                                        </p:tgtEl>
                                      </p:cBhvr>
                                    </p:animEffect>
                                  </p:childTnLst>
                                </p:cTn>
                              </p:par>
                            </p:childTnLst>
                          </p:cTn>
                        </p:par>
                        <p:par>
                          <p:cTn id="44" fill="hold">
                            <p:stCondLst>
                              <p:cond delay="5000"/>
                            </p:stCondLst>
                            <p:childTnLst>
                              <p:par>
                                <p:cTn id="45" presetID="9" presetClass="entr" fill="hold" grpId="11" nodeType="afterEffect">
                                  <p:stCondLst>
                                    <p:cond delay="0"/>
                                  </p:stCondLst>
                                  <p:iterate>
                                    <p:tmAbs val="0"/>
                                  </p:iterate>
                                  <p:childTnLst>
                                    <p:set>
                                      <p:cBhvr>
                                        <p:cTn id="46" fill="hold"/>
                                        <p:tgtEl>
                                          <p:spTgt spid="2279"/>
                                        </p:tgtEl>
                                        <p:attrNameLst>
                                          <p:attrName>style.visibility</p:attrName>
                                        </p:attrNameLst>
                                      </p:cBhvr>
                                      <p:to>
                                        <p:strVal val="visible"/>
                                      </p:to>
                                    </p:set>
                                    <p:animEffect transition="in" filter="dissolve">
                                      <p:cBhvr>
                                        <p:cTn id="47" dur="500"/>
                                        <p:tgtEl>
                                          <p:spTgt spid="2279"/>
                                        </p:tgtEl>
                                      </p:cBhvr>
                                    </p:animEffect>
                                  </p:childTnLst>
                                </p:cTn>
                              </p:par>
                            </p:childTnLst>
                          </p:cTn>
                        </p:par>
                        <p:par>
                          <p:cTn id="48" fill="hold">
                            <p:stCondLst>
                              <p:cond delay="5500"/>
                            </p:stCondLst>
                            <p:childTnLst>
                              <p:par>
                                <p:cTn id="49" presetID="9" presetClass="entr" fill="hold" grpId="12" nodeType="afterEffect">
                                  <p:stCondLst>
                                    <p:cond delay="0"/>
                                  </p:stCondLst>
                                  <p:iterate>
                                    <p:tmAbs val="0"/>
                                  </p:iterate>
                                  <p:childTnLst>
                                    <p:set>
                                      <p:cBhvr>
                                        <p:cTn id="50" fill="hold"/>
                                        <p:tgtEl>
                                          <p:spTgt spid="2280"/>
                                        </p:tgtEl>
                                        <p:attrNameLst>
                                          <p:attrName>style.visibility</p:attrName>
                                        </p:attrNameLst>
                                      </p:cBhvr>
                                      <p:to>
                                        <p:strVal val="visible"/>
                                      </p:to>
                                    </p:set>
                                    <p:animEffect transition="in" filter="dissolve">
                                      <p:cBhvr>
                                        <p:cTn id="51" dur="500"/>
                                        <p:tgtEl>
                                          <p:spTgt spid="2280"/>
                                        </p:tgtEl>
                                      </p:cBhvr>
                                    </p:animEffect>
                                  </p:childTnLst>
                                </p:cTn>
                              </p:par>
                            </p:childTnLst>
                          </p:cTn>
                        </p:par>
                        <p:par>
                          <p:cTn id="52" fill="hold">
                            <p:stCondLst>
                              <p:cond delay="6000"/>
                            </p:stCondLst>
                            <p:childTnLst>
                              <p:par>
                                <p:cTn id="53" presetID="9" presetClass="entr" fill="hold" grpId="13" nodeType="afterEffect">
                                  <p:stCondLst>
                                    <p:cond delay="0"/>
                                  </p:stCondLst>
                                  <p:iterate>
                                    <p:tmAbs val="0"/>
                                  </p:iterate>
                                  <p:childTnLst>
                                    <p:set>
                                      <p:cBhvr>
                                        <p:cTn id="54" fill="hold"/>
                                        <p:tgtEl>
                                          <p:spTgt spid="2281"/>
                                        </p:tgtEl>
                                        <p:attrNameLst>
                                          <p:attrName>style.visibility</p:attrName>
                                        </p:attrNameLst>
                                      </p:cBhvr>
                                      <p:to>
                                        <p:strVal val="visible"/>
                                      </p:to>
                                    </p:set>
                                    <p:animEffect transition="in" filter="dissolve">
                                      <p:cBhvr>
                                        <p:cTn id="55" dur="500"/>
                                        <p:tgtEl>
                                          <p:spTgt spid="2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8" grpId="9" animBg="1" advAuto="0"/>
      <p:bldP spid="2271" grpId="6" animBg="1" advAuto="0"/>
      <p:bldP spid="2269" grpId="8" animBg="1" advAuto="0"/>
      <p:bldP spid="2274" grpId="1" animBg="1" advAuto="0"/>
      <p:bldP spid="2270" grpId="7" animBg="1" advAuto="0"/>
      <p:bldP spid="2272" grpId="3" animBg="1" advAuto="0"/>
      <p:bldP spid="2273" grpId="4" animBg="1" advAuto="0"/>
      <p:bldP spid="2277" grpId="2" animBg="1" advAuto="0"/>
      <p:bldP spid="2278" grpId="10" animBg="1" advAuto="0"/>
      <p:bldP spid="2279" grpId="11" animBg="1" advAuto="0"/>
      <p:bldP spid="2280" grpId="12" animBg="1" advAuto="0"/>
      <p:bldP spid="2281" grpId="13" animBg="1" advAuto="0"/>
      <p:bldP spid="2284" grpId="5"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8" name="image1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 y="857"/>
            <a:ext cx="12183414" cy="6856287"/>
          </a:xfrm>
          <a:prstGeom prst="rect">
            <a:avLst/>
          </a:prstGeom>
          <a:ln w="12700">
            <a:miter lim="400000"/>
          </a:ln>
        </p:spPr>
      </p:pic>
      <p:pic>
        <p:nvPicPr>
          <p:cNvPr id="2289" name="image115.png"/>
          <p:cNvPicPr>
            <a:picLocks noChangeAspect="1"/>
          </p:cNvPicPr>
          <p:nvPr/>
        </p:nvPicPr>
        <p:blipFill>
          <a:blip r:embed="rId3">
            <a:extLst/>
          </a:blip>
          <a:stretch>
            <a:fillRect/>
          </a:stretch>
        </p:blipFill>
        <p:spPr>
          <a:xfrm>
            <a:off x="0" y="857"/>
            <a:ext cx="12188953" cy="6856287"/>
          </a:xfrm>
          <a:prstGeom prst="rect">
            <a:avLst/>
          </a:prstGeom>
          <a:ln w="12700">
            <a:miter lim="400000"/>
          </a:ln>
        </p:spPr>
      </p:pic>
      <p:pic>
        <p:nvPicPr>
          <p:cNvPr id="2290" name="image1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 y="857"/>
            <a:ext cx="12183414" cy="6856287"/>
          </a:xfrm>
          <a:prstGeom prst="rect">
            <a:avLst/>
          </a:prstGeom>
          <a:ln w="12700">
            <a:miter lim="400000"/>
          </a:ln>
        </p:spPr>
      </p:pic>
      <p:pic>
        <p:nvPicPr>
          <p:cNvPr id="2299" name="image12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9" y="857"/>
            <a:ext cx="12183414" cy="6856287"/>
          </a:xfrm>
          <a:prstGeom prst="rect">
            <a:avLst/>
          </a:prstGeom>
          <a:ln w="12700">
            <a:miter lim="400000"/>
          </a:ln>
        </p:spPr>
      </p:pic>
      <p:pic>
        <p:nvPicPr>
          <p:cNvPr id="2286" name="image112.png"/>
          <p:cNvPicPr>
            <a:picLocks noChangeAspect="1"/>
          </p:cNvPicPr>
          <p:nvPr/>
        </p:nvPicPr>
        <p:blipFill>
          <a:blip r:embed="rId6">
            <a:extLst/>
          </a:blip>
          <a:stretch>
            <a:fillRect/>
          </a:stretch>
        </p:blipFill>
        <p:spPr>
          <a:xfrm>
            <a:off x="0" y="857"/>
            <a:ext cx="12188953" cy="6856287"/>
          </a:xfrm>
          <a:prstGeom prst="rect">
            <a:avLst/>
          </a:prstGeom>
          <a:ln w="12700">
            <a:miter lim="400000"/>
          </a:ln>
        </p:spPr>
      </p:pic>
      <p:pic>
        <p:nvPicPr>
          <p:cNvPr id="2287" name="image113.png"/>
          <p:cNvPicPr>
            <a:picLocks noChangeAspect="1"/>
          </p:cNvPicPr>
          <p:nvPr/>
        </p:nvPicPr>
        <p:blipFill>
          <a:blip r:embed="rId7">
            <a:extLst/>
          </a:blip>
          <a:stretch>
            <a:fillRect/>
          </a:stretch>
        </p:blipFill>
        <p:spPr>
          <a:xfrm>
            <a:off x="0" y="857"/>
            <a:ext cx="12188953" cy="6856287"/>
          </a:xfrm>
          <a:prstGeom prst="rect">
            <a:avLst/>
          </a:prstGeom>
          <a:ln w="12700">
            <a:miter lim="400000"/>
          </a:ln>
        </p:spPr>
      </p:pic>
      <p:pic>
        <p:nvPicPr>
          <p:cNvPr id="2293" name="image119.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9" y="857"/>
            <a:ext cx="12183414" cy="6856287"/>
          </a:xfrm>
          <a:prstGeom prst="rect">
            <a:avLst/>
          </a:prstGeom>
          <a:ln w="12700">
            <a:miter lim="400000"/>
          </a:ln>
        </p:spPr>
      </p:pic>
      <p:pic>
        <p:nvPicPr>
          <p:cNvPr id="2288" name="image114.png"/>
          <p:cNvPicPr>
            <a:picLocks noChangeAspect="1"/>
          </p:cNvPicPr>
          <p:nvPr/>
        </p:nvPicPr>
        <p:blipFill>
          <a:blip r:embed="rId9">
            <a:extLst/>
          </a:blip>
          <a:stretch>
            <a:fillRect/>
          </a:stretch>
        </p:blipFill>
        <p:spPr>
          <a:xfrm>
            <a:off x="0" y="857"/>
            <a:ext cx="12188953" cy="6856287"/>
          </a:xfrm>
          <a:prstGeom prst="rect">
            <a:avLst/>
          </a:prstGeom>
          <a:ln w="12700">
            <a:miter lim="400000"/>
          </a:ln>
        </p:spPr>
      </p:pic>
      <p:pic>
        <p:nvPicPr>
          <p:cNvPr id="2295" name="image121.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9" y="857"/>
            <a:ext cx="12183414" cy="6856287"/>
          </a:xfrm>
          <a:prstGeom prst="rect">
            <a:avLst/>
          </a:prstGeom>
          <a:ln w="12700">
            <a:miter lim="400000"/>
          </a:ln>
        </p:spPr>
      </p:pic>
      <p:pic>
        <p:nvPicPr>
          <p:cNvPr id="2291" name="image117.png"/>
          <p:cNvPicPr>
            <a:picLocks noChangeAspect="1"/>
          </p:cNvPicPr>
          <p:nvPr/>
        </p:nvPicPr>
        <p:blipFill>
          <a:blip r:embed="rId11">
            <a:extLst/>
          </a:blip>
          <a:stretch>
            <a:fillRect/>
          </a:stretch>
        </p:blipFill>
        <p:spPr>
          <a:xfrm>
            <a:off x="0" y="857"/>
            <a:ext cx="12188953" cy="6856287"/>
          </a:xfrm>
          <a:prstGeom prst="rect">
            <a:avLst/>
          </a:prstGeom>
          <a:ln w="12700">
            <a:miter lim="400000"/>
          </a:ln>
        </p:spPr>
      </p:pic>
      <p:pic>
        <p:nvPicPr>
          <p:cNvPr id="2292" name="image118.png"/>
          <p:cNvPicPr>
            <a:picLocks noChangeAspect="1"/>
          </p:cNvPicPr>
          <p:nvPr/>
        </p:nvPicPr>
        <p:blipFill>
          <a:blip r:embed="rId12">
            <a:extLst/>
          </a:blip>
          <a:stretch>
            <a:fillRect/>
          </a:stretch>
        </p:blipFill>
        <p:spPr>
          <a:xfrm>
            <a:off x="0" y="857"/>
            <a:ext cx="12188953" cy="6856287"/>
          </a:xfrm>
          <a:prstGeom prst="rect">
            <a:avLst/>
          </a:prstGeom>
          <a:ln w="12700">
            <a:miter lim="400000"/>
          </a:ln>
        </p:spPr>
      </p:pic>
      <p:pic>
        <p:nvPicPr>
          <p:cNvPr id="2294" name="image120.png"/>
          <p:cNvPicPr>
            <a:picLocks noChangeAspect="1"/>
          </p:cNvPicPr>
          <p:nvPr/>
        </p:nvPicPr>
        <p:blipFill>
          <a:blip r:embed="rId13">
            <a:extLst/>
          </a:blip>
          <a:stretch>
            <a:fillRect/>
          </a:stretch>
        </p:blipFill>
        <p:spPr>
          <a:xfrm>
            <a:off x="0" y="857"/>
            <a:ext cx="12188953" cy="6856287"/>
          </a:xfrm>
          <a:prstGeom prst="rect">
            <a:avLst/>
          </a:prstGeom>
          <a:ln w="12700">
            <a:miter lim="400000"/>
          </a:ln>
        </p:spPr>
      </p:pic>
      <p:pic>
        <p:nvPicPr>
          <p:cNvPr id="2296" name="image122.png"/>
          <p:cNvPicPr>
            <a:picLocks noChangeAspect="1"/>
          </p:cNvPicPr>
          <p:nvPr/>
        </p:nvPicPr>
        <p:blipFill>
          <a:blip r:embed="rId14">
            <a:extLst/>
          </a:blip>
          <a:stretch>
            <a:fillRect/>
          </a:stretch>
        </p:blipFill>
        <p:spPr>
          <a:xfrm>
            <a:off x="0" y="857"/>
            <a:ext cx="12188953" cy="6856287"/>
          </a:xfrm>
          <a:prstGeom prst="rect">
            <a:avLst/>
          </a:prstGeom>
          <a:ln w="12700">
            <a:miter lim="400000"/>
          </a:ln>
        </p:spPr>
      </p:pic>
      <p:pic>
        <p:nvPicPr>
          <p:cNvPr id="2297" name="image123.png"/>
          <p:cNvPicPr>
            <a:picLocks noChangeAspect="1"/>
          </p:cNvPicPr>
          <p:nvPr/>
        </p:nvPicPr>
        <p:blipFill>
          <a:blip r:embed="rId15">
            <a:extLst/>
          </a:blip>
          <a:stretch>
            <a:fillRect/>
          </a:stretch>
        </p:blipFill>
        <p:spPr>
          <a:xfrm>
            <a:off x="0" y="857"/>
            <a:ext cx="12188953" cy="6856287"/>
          </a:xfrm>
          <a:prstGeom prst="rect">
            <a:avLst/>
          </a:prstGeom>
          <a:ln w="12700">
            <a:miter lim="400000"/>
          </a:ln>
        </p:spPr>
      </p:pic>
      <p:pic>
        <p:nvPicPr>
          <p:cNvPr id="2300" name="image126.png"/>
          <p:cNvPicPr>
            <a:picLocks noChangeAspect="1"/>
          </p:cNvPicPr>
          <p:nvPr/>
        </p:nvPicPr>
        <p:blipFill>
          <a:blip r:embed="rId16">
            <a:extLst/>
          </a:blip>
          <a:stretch>
            <a:fillRect/>
          </a:stretch>
        </p:blipFill>
        <p:spPr>
          <a:xfrm>
            <a:off x="0" y="0"/>
            <a:ext cx="12188953" cy="6858000"/>
          </a:xfrm>
          <a:prstGeom prst="rect">
            <a:avLst/>
          </a:prstGeom>
          <a:ln w="12700">
            <a:miter lim="400000"/>
          </a:ln>
        </p:spPr>
      </p:pic>
      <p:pic>
        <p:nvPicPr>
          <p:cNvPr id="2301" name="image127.png"/>
          <p:cNvPicPr>
            <a:picLocks noChangeAspect="1"/>
          </p:cNvPicPr>
          <p:nvPr/>
        </p:nvPicPr>
        <p:blipFill>
          <a:blip r:embed="rId17">
            <a:extLst/>
          </a:blip>
          <a:stretch>
            <a:fillRect/>
          </a:stretch>
        </p:blipFill>
        <p:spPr>
          <a:xfrm>
            <a:off x="-5910" y="1"/>
            <a:ext cx="12188953" cy="6858001"/>
          </a:xfrm>
          <a:prstGeom prst="rect">
            <a:avLst/>
          </a:prstGeom>
          <a:ln w="12700">
            <a:miter lim="400000"/>
          </a:ln>
        </p:spPr>
      </p:pic>
      <p:pic>
        <p:nvPicPr>
          <p:cNvPr id="2302" name="image128.png"/>
          <p:cNvPicPr>
            <a:picLocks noChangeAspect="1"/>
          </p:cNvPicPr>
          <p:nvPr/>
        </p:nvPicPr>
        <p:blipFill>
          <a:blip r:embed="rId18">
            <a:extLst/>
          </a:blip>
          <a:stretch>
            <a:fillRect/>
          </a:stretch>
        </p:blipFill>
        <p:spPr>
          <a:xfrm>
            <a:off x="0" y="0"/>
            <a:ext cx="12188953" cy="6858000"/>
          </a:xfrm>
          <a:prstGeom prst="rect">
            <a:avLst/>
          </a:prstGeom>
          <a:ln w="12700">
            <a:miter lim="400000"/>
          </a:ln>
        </p:spPr>
      </p:pic>
      <p:pic>
        <p:nvPicPr>
          <p:cNvPr id="2303" name="image129.png"/>
          <p:cNvPicPr>
            <a:picLocks noChangeAspect="1"/>
          </p:cNvPicPr>
          <p:nvPr/>
        </p:nvPicPr>
        <p:blipFill>
          <a:blip r:embed="rId19">
            <a:extLst/>
          </a:blip>
          <a:stretch>
            <a:fillRect/>
          </a:stretch>
        </p:blipFill>
        <p:spPr>
          <a:xfrm>
            <a:off x="1" y="858"/>
            <a:ext cx="12188950" cy="6856284"/>
          </a:xfrm>
          <a:prstGeom prst="rect">
            <a:avLst/>
          </a:prstGeom>
          <a:ln w="12700">
            <a:miter lim="400000"/>
          </a:ln>
        </p:spPr>
      </p:pic>
      <p:pic>
        <p:nvPicPr>
          <p:cNvPr id="2304" name="image130.png"/>
          <p:cNvPicPr>
            <a:picLocks noChangeAspect="1"/>
          </p:cNvPicPr>
          <p:nvPr/>
        </p:nvPicPr>
        <p:blipFill>
          <a:blip r:embed="rId20">
            <a:extLst/>
          </a:blip>
          <a:stretch>
            <a:fillRect/>
          </a:stretch>
        </p:blipFill>
        <p:spPr>
          <a:xfrm>
            <a:off x="0" y="857"/>
            <a:ext cx="12188953" cy="6856287"/>
          </a:xfrm>
          <a:prstGeom prst="rect">
            <a:avLst/>
          </a:prstGeom>
          <a:ln w="12700">
            <a:miter lim="400000"/>
          </a:ln>
        </p:spPr>
      </p:pic>
      <p:pic>
        <p:nvPicPr>
          <p:cNvPr id="2305" name="image131.png"/>
          <p:cNvPicPr>
            <a:picLocks noChangeAspect="1"/>
          </p:cNvPicPr>
          <p:nvPr/>
        </p:nvPicPr>
        <p:blipFill>
          <a:blip r:embed="rId21">
            <a:extLst/>
          </a:blip>
          <a:stretch>
            <a:fillRect/>
          </a:stretch>
        </p:blipFill>
        <p:spPr>
          <a:xfrm>
            <a:off x="3049" y="858"/>
            <a:ext cx="12188950" cy="6856285"/>
          </a:xfrm>
          <a:prstGeom prst="rect">
            <a:avLst/>
          </a:prstGeom>
          <a:ln w="12700">
            <a:miter lim="400000"/>
          </a:ln>
        </p:spPr>
      </p:pic>
      <p:sp>
        <p:nvSpPr>
          <p:cNvPr id="2306" name="Shape 2306"/>
          <p:cNvSpPr/>
          <p:nvPr/>
        </p:nvSpPr>
        <p:spPr>
          <a:xfrm flipH="1">
            <a:off x="6094411" y="2943921"/>
            <a:ext cx="1590" cy="3155937"/>
          </a:xfrm>
          <a:prstGeom prst="line">
            <a:avLst/>
          </a:prstGeom>
          <a:ln w="28575">
            <a:solidFill>
              <a:srgbClr val="FFFFFF"/>
            </a:solidFill>
            <a:prstDash val="dash"/>
            <a:miter/>
            <a:tailEnd type="triangle"/>
          </a:ln>
        </p:spPr>
        <p:txBody>
          <a:bodyPr lIns="45718" tIns="45718" rIns="45718" bIns="45718"/>
          <a:lstStyle/>
          <a:p>
            <a:endParaRPr/>
          </a:p>
        </p:txBody>
      </p:sp>
      <p:sp>
        <p:nvSpPr>
          <p:cNvPr id="2307" name="Shape 2307"/>
          <p:cNvSpPr/>
          <p:nvPr/>
        </p:nvSpPr>
        <p:spPr>
          <a:xfrm rot="10800000" flipV="1">
            <a:off x="674193" y="1385793"/>
            <a:ext cx="8933633" cy="47140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569" y="21600"/>
                </a:lnTo>
              </a:path>
            </a:pathLst>
          </a:custGeom>
          <a:ln w="28575">
            <a:solidFill>
              <a:srgbClr val="FFFFFF"/>
            </a:solidFill>
            <a:miter/>
            <a:tailEnd type="triangle"/>
          </a:ln>
        </p:spPr>
        <p:txBody>
          <a:bodyPr lIns="45718" tIns="45718" rIns="45718" bIns="45718" anchor="ctr"/>
          <a:lstStyle/>
          <a:p>
            <a:pPr>
              <a:defRPr>
                <a:latin typeface="+mn-lt"/>
                <a:ea typeface="+mn-ea"/>
                <a:cs typeface="+mn-cs"/>
                <a:sym typeface="Palatino"/>
              </a:defRPr>
            </a:pPr>
            <a:endParaRPr/>
          </a:p>
        </p:txBody>
      </p:sp>
      <p:sp>
        <p:nvSpPr>
          <p:cNvPr id="2308" name="Shape 2308"/>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309" name="Shape 2309"/>
          <p:cNvSpPr/>
          <p:nvPr/>
        </p:nvSpPr>
        <p:spPr>
          <a:xfrm>
            <a:off x="0" y="306108"/>
            <a:ext cx="12192000"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a:defRPr sz="3200" spc="100">
                <a:solidFill>
                  <a:srgbClr val="FFFFFF"/>
                </a:solidFill>
                <a:latin typeface="+mn-lt"/>
                <a:ea typeface="+mn-ea"/>
                <a:cs typeface="+mn-cs"/>
                <a:sym typeface="Palatino"/>
              </a:defRPr>
            </a:lvl1pPr>
          </a:lstStyle>
          <a:p>
            <a:r>
              <a:rPr lang="x-none" altLang="en-US" dirty="0">
                <a:latin typeface="PMingLiU" panose="02020500000000000000" pitchFamily="18" charset="-120"/>
                <a:ea typeface="PMingLiU" panose="02020500000000000000" pitchFamily="18" charset="-120"/>
              </a:rPr>
              <a:t>現有夥伴帶來更多夥伴</a:t>
            </a:r>
          </a:p>
        </p:txBody>
      </p:sp>
      <p:grpSp>
        <p:nvGrpSpPr>
          <p:cNvPr id="2312" name="Group 2312"/>
          <p:cNvGrpSpPr/>
          <p:nvPr/>
        </p:nvGrpSpPr>
        <p:grpSpPr>
          <a:xfrm>
            <a:off x="0" y="6427089"/>
            <a:ext cx="12192000" cy="523216"/>
            <a:chOff x="0" y="0"/>
            <a:chExt cx="12192000" cy="523213"/>
          </a:xfrm>
        </p:grpSpPr>
        <p:sp>
          <p:nvSpPr>
            <p:cNvPr id="2310" name="Shape 2310"/>
            <p:cNvSpPr/>
            <p:nvPr/>
          </p:nvSpPr>
          <p:spPr>
            <a:xfrm>
              <a:off x="4638255" y="68127"/>
              <a:ext cx="644896" cy="212727"/>
            </a:xfrm>
            <a:prstGeom prst="rect">
              <a:avLst/>
            </a:prstGeom>
            <a:solidFill>
              <a:srgbClr val="6C6E7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Palatino"/>
                </a:defRPr>
              </a:pPr>
              <a:endParaRPr/>
            </a:p>
          </p:txBody>
        </p:sp>
        <p:sp>
          <p:nvSpPr>
            <p:cNvPr id="2311" name="Shape 2311"/>
            <p:cNvSpPr/>
            <p:nvPr/>
          </p:nvSpPr>
          <p:spPr>
            <a:xfrm>
              <a:off x="0" y="0"/>
              <a:ext cx="12192000" cy="5232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algn="ctr">
                <a:defRPr sz="1400" b="1">
                  <a:solidFill>
                    <a:srgbClr val="FFFFFF"/>
                  </a:solidFill>
                  <a:latin typeface="+mn-lt"/>
                  <a:ea typeface="+mn-ea"/>
                  <a:cs typeface="+mn-cs"/>
                  <a:sym typeface="Palatino"/>
                </a:defRPr>
              </a:pPr>
              <a:r>
                <a:rPr lang="x-none" altLang="en-US" sz="1400" dirty="0">
                  <a:ea typeface="SimSun" pitchFamily="18" charset="0"/>
                  <a:sym typeface="Palatino"/>
                </a:rPr>
                <a:t>*</a:t>
              </a:r>
              <a:r>
                <a:rPr lang="x-none" altLang="en-US" sz="1400" dirty="0">
                  <a:latin typeface="PMingLiU" panose="02020500000000000000" pitchFamily="18" charset="-120"/>
                  <a:ea typeface="PMingLiU" panose="02020500000000000000" pitchFamily="18" charset="-120"/>
                  <a:sym typeface="Palatino"/>
                </a:rPr>
                <a:t>灰色   表示親自推薦的超連鎖店主</a:t>
              </a:r>
            </a:p>
            <a:p>
              <a:pPr algn="ctr">
                <a:defRPr sz="1400" b="1">
                  <a:solidFill>
                    <a:srgbClr val="FFFFFF"/>
                  </a:solidFill>
                  <a:latin typeface="+mn-lt"/>
                  <a:ea typeface="+mn-ea"/>
                  <a:cs typeface="+mn-cs"/>
                  <a:sym typeface="Palatino"/>
                </a:defRPr>
              </a:pPr>
              <a:endParaRPr dirty="0"/>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299"/>
                                        </p:tgtEl>
                                        <p:attrNameLst>
                                          <p:attrName>style.visibility</p:attrName>
                                        </p:attrNameLst>
                                      </p:cBhvr>
                                      <p:to>
                                        <p:strVal val="visible"/>
                                      </p:to>
                                    </p:set>
                                    <p:animEffect transition="in" filter="dissolve">
                                      <p:cBhvr>
                                        <p:cTn id="7" dur="500"/>
                                        <p:tgtEl>
                                          <p:spTgt spid="2299"/>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295"/>
                                        </p:tgtEl>
                                        <p:attrNameLst>
                                          <p:attrName>style.visibility</p:attrName>
                                        </p:attrNameLst>
                                      </p:cBhvr>
                                      <p:to>
                                        <p:strVal val="visible"/>
                                      </p:to>
                                    </p:set>
                                    <p:animEffect transition="in" filter="dissolve">
                                      <p:cBhvr>
                                        <p:cTn id="11" dur="500"/>
                                        <p:tgtEl>
                                          <p:spTgt spid="2295"/>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2306"/>
                                        </p:tgtEl>
                                        <p:attrNameLst>
                                          <p:attrName>style.visibility</p:attrName>
                                        </p:attrNameLst>
                                      </p:cBhvr>
                                      <p:to>
                                        <p:strVal val="visible"/>
                                      </p:to>
                                    </p:set>
                                    <p:animEffect transition="in" filter="dissolve">
                                      <p:cBhvr>
                                        <p:cTn id="15" dur="500"/>
                                        <p:tgtEl>
                                          <p:spTgt spid="230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4" nodeType="clickEffect">
                                  <p:stCondLst>
                                    <p:cond delay="0"/>
                                  </p:stCondLst>
                                  <p:iterate>
                                    <p:tmAbs val="0"/>
                                  </p:iterate>
                                  <p:childTnLst>
                                    <p:set>
                                      <p:cBhvr>
                                        <p:cTn id="19" fill="hold"/>
                                        <p:tgtEl>
                                          <p:spTgt spid="2297"/>
                                        </p:tgtEl>
                                        <p:attrNameLst>
                                          <p:attrName>style.visibility</p:attrName>
                                        </p:attrNameLst>
                                      </p:cBhvr>
                                      <p:to>
                                        <p:strVal val="visible"/>
                                      </p:to>
                                    </p:set>
                                    <p:animEffect transition="in" filter="dissolve">
                                      <p:cBhvr>
                                        <p:cTn id="20" dur="500"/>
                                        <p:tgtEl>
                                          <p:spTgt spid="2297"/>
                                        </p:tgtEl>
                                      </p:cBhvr>
                                    </p:animEffect>
                                  </p:childTnLst>
                                </p:cTn>
                              </p:par>
                            </p:childTnLst>
                          </p:cTn>
                        </p:par>
                        <p:par>
                          <p:cTn id="21" fill="hold">
                            <p:stCondLst>
                              <p:cond delay="500"/>
                            </p:stCondLst>
                            <p:childTnLst>
                              <p:par>
                                <p:cTn id="22" presetID="9" presetClass="entr" fill="hold" grpId="5" nodeType="afterEffect">
                                  <p:stCondLst>
                                    <p:cond delay="0"/>
                                  </p:stCondLst>
                                  <p:iterate>
                                    <p:tmAbs val="0"/>
                                  </p:iterate>
                                  <p:childTnLst>
                                    <p:set>
                                      <p:cBhvr>
                                        <p:cTn id="23" fill="hold"/>
                                        <p:tgtEl>
                                          <p:spTgt spid="2294"/>
                                        </p:tgtEl>
                                        <p:attrNameLst>
                                          <p:attrName>style.visibility</p:attrName>
                                        </p:attrNameLst>
                                      </p:cBhvr>
                                      <p:to>
                                        <p:strVal val="visible"/>
                                      </p:to>
                                    </p:set>
                                    <p:animEffect transition="in" filter="dissolve">
                                      <p:cBhvr>
                                        <p:cTn id="24" dur="500"/>
                                        <p:tgtEl>
                                          <p:spTgt spid="2294"/>
                                        </p:tgtEl>
                                      </p:cBhvr>
                                    </p:animEffect>
                                  </p:childTnLst>
                                </p:cTn>
                              </p:par>
                            </p:childTnLst>
                          </p:cTn>
                        </p:par>
                        <p:par>
                          <p:cTn id="25" fill="hold">
                            <p:stCondLst>
                              <p:cond delay="1000"/>
                            </p:stCondLst>
                            <p:childTnLst>
                              <p:par>
                                <p:cTn id="26" presetID="9" presetClass="entr" fill="hold" grpId="6" nodeType="afterEffect">
                                  <p:stCondLst>
                                    <p:cond delay="0"/>
                                  </p:stCondLst>
                                  <p:iterate>
                                    <p:tmAbs val="0"/>
                                  </p:iterate>
                                  <p:childTnLst>
                                    <p:set>
                                      <p:cBhvr>
                                        <p:cTn id="27" fill="hold"/>
                                        <p:tgtEl>
                                          <p:spTgt spid="2293"/>
                                        </p:tgtEl>
                                        <p:attrNameLst>
                                          <p:attrName>style.visibility</p:attrName>
                                        </p:attrNameLst>
                                      </p:cBhvr>
                                      <p:to>
                                        <p:strVal val="visible"/>
                                      </p:to>
                                    </p:set>
                                    <p:animEffect transition="in" filter="dissolve">
                                      <p:cBhvr>
                                        <p:cTn id="28" dur="500"/>
                                        <p:tgtEl>
                                          <p:spTgt spid="2293"/>
                                        </p:tgtEl>
                                      </p:cBhvr>
                                    </p:animEffect>
                                  </p:childTnLst>
                                </p:cTn>
                              </p:par>
                            </p:childTnLst>
                          </p:cTn>
                        </p:par>
                        <p:par>
                          <p:cTn id="29" fill="hold">
                            <p:stCondLst>
                              <p:cond delay="1500"/>
                            </p:stCondLst>
                            <p:childTnLst>
                              <p:par>
                                <p:cTn id="30" presetID="9" presetClass="entr" fill="hold" grpId="7" nodeType="afterEffect">
                                  <p:stCondLst>
                                    <p:cond delay="0"/>
                                  </p:stCondLst>
                                  <p:iterate>
                                    <p:tmAbs val="0"/>
                                  </p:iterate>
                                  <p:childTnLst>
                                    <p:set>
                                      <p:cBhvr>
                                        <p:cTn id="31" fill="hold"/>
                                        <p:tgtEl>
                                          <p:spTgt spid="2291"/>
                                        </p:tgtEl>
                                        <p:attrNameLst>
                                          <p:attrName>style.visibility</p:attrName>
                                        </p:attrNameLst>
                                      </p:cBhvr>
                                      <p:to>
                                        <p:strVal val="visible"/>
                                      </p:to>
                                    </p:set>
                                    <p:animEffect transition="in" filter="dissolve">
                                      <p:cBhvr>
                                        <p:cTn id="32" dur="500"/>
                                        <p:tgtEl>
                                          <p:spTgt spid="2291"/>
                                        </p:tgtEl>
                                      </p:cBhvr>
                                    </p:animEffect>
                                  </p:childTnLst>
                                </p:cTn>
                              </p:par>
                            </p:childTnLst>
                          </p:cTn>
                        </p:par>
                        <p:par>
                          <p:cTn id="33" fill="hold">
                            <p:stCondLst>
                              <p:cond delay="2000"/>
                            </p:stCondLst>
                            <p:childTnLst>
                              <p:par>
                                <p:cTn id="34" presetID="9" presetClass="entr" fill="hold" grpId="8" nodeType="afterEffect">
                                  <p:stCondLst>
                                    <p:cond delay="0"/>
                                  </p:stCondLst>
                                  <p:iterate>
                                    <p:tmAbs val="0"/>
                                  </p:iterate>
                                  <p:childTnLst>
                                    <p:set>
                                      <p:cBhvr>
                                        <p:cTn id="35" fill="hold"/>
                                        <p:tgtEl>
                                          <p:spTgt spid="2292"/>
                                        </p:tgtEl>
                                        <p:attrNameLst>
                                          <p:attrName>style.visibility</p:attrName>
                                        </p:attrNameLst>
                                      </p:cBhvr>
                                      <p:to>
                                        <p:strVal val="visible"/>
                                      </p:to>
                                    </p:set>
                                    <p:animEffect transition="in" filter="dissolve">
                                      <p:cBhvr>
                                        <p:cTn id="36" dur="500"/>
                                        <p:tgtEl>
                                          <p:spTgt spid="2292"/>
                                        </p:tgtEl>
                                      </p:cBhvr>
                                    </p:animEffect>
                                  </p:childTnLst>
                                </p:cTn>
                              </p:par>
                            </p:childTnLst>
                          </p:cTn>
                        </p:par>
                        <p:par>
                          <p:cTn id="37" fill="hold">
                            <p:stCondLst>
                              <p:cond delay="2500"/>
                            </p:stCondLst>
                            <p:childTnLst>
                              <p:par>
                                <p:cTn id="38" presetID="9" presetClass="entr" fill="hold" grpId="9" nodeType="afterEffect">
                                  <p:stCondLst>
                                    <p:cond delay="0"/>
                                  </p:stCondLst>
                                  <p:iterate>
                                    <p:tmAbs val="0"/>
                                  </p:iterate>
                                  <p:childTnLst>
                                    <p:set>
                                      <p:cBhvr>
                                        <p:cTn id="39" fill="hold"/>
                                        <p:tgtEl>
                                          <p:spTgt spid="2290"/>
                                        </p:tgtEl>
                                        <p:attrNameLst>
                                          <p:attrName>style.visibility</p:attrName>
                                        </p:attrNameLst>
                                      </p:cBhvr>
                                      <p:to>
                                        <p:strVal val="visible"/>
                                      </p:to>
                                    </p:set>
                                    <p:animEffect transition="in" filter="dissolve">
                                      <p:cBhvr>
                                        <p:cTn id="40" dur="500"/>
                                        <p:tgtEl>
                                          <p:spTgt spid="2290"/>
                                        </p:tgtEl>
                                      </p:cBhvr>
                                    </p:animEffect>
                                  </p:childTnLst>
                                </p:cTn>
                              </p:par>
                            </p:childTnLst>
                          </p:cTn>
                        </p:par>
                        <p:par>
                          <p:cTn id="41" fill="hold">
                            <p:stCondLst>
                              <p:cond delay="3000"/>
                            </p:stCondLst>
                            <p:childTnLst>
                              <p:par>
                                <p:cTn id="42" presetID="9" presetClass="entr" fill="hold" grpId="10" nodeType="afterEffect">
                                  <p:stCondLst>
                                    <p:cond delay="0"/>
                                  </p:stCondLst>
                                  <p:iterate>
                                    <p:tmAbs val="0"/>
                                  </p:iterate>
                                  <p:childTnLst>
                                    <p:set>
                                      <p:cBhvr>
                                        <p:cTn id="43" fill="hold"/>
                                        <p:tgtEl>
                                          <p:spTgt spid="2289"/>
                                        </p:tgtEl>
                                        <p:attrNameLst>
                                          <p:attrName>style.visibility</p:attrName>
                                        </p:attrNameLst>
                                      </p:cBhvr>
                                      <p:to>
                                        <p:strVal val="visible"/>
                                      </p:to>
                                    </p:set>
                                    <p:animEffect transition="in" filter="dissolve">
                                      <p:cBhvr>
                                        <p:cTn id="44" dur="500"/>
                                        <p:tgtEl>
                                          <p:spTgt spid="2289"/>
                                        </p:tgtEl>
                                      </p:cBhvr>
                                    </p:animEffect>
                                  </p:childTnLst>
                                </p:cTn>
                              </p:par>
                            </p:childTnLst>
                          </p:cTn>
                        </p:par>
                        <p:par>
                          <p:cTn id="45" fill="hold">
                            <p:stCondLst>
                              <p:cond delay="3500"/>
                            </p:stCondLst>
                            <p:childTnLst>
                              <p:par>
                                <p:cTn id="46" presetID="9" presetClass="entr" fill="hold" grpId="11" nodeType="afterEffect">
                                  <p:stCondLst>
                                    <p:cond delay="0"/>
                                  </p:stCondLst>
                                  <p:iterate>
                                    <p:tmAbs val="0"/>
                                  </p:iterate>
                                  <p:childTnLst>
                                    <p:set>
                                      <p:cBhvr>
                                        <p:cTn id="47" fill="hold"/>
                                        <p:tgtEl>
                                          <p:spTgt spid="2288"/>
                                        </p:tgtEl>
                                        <p:attrNameLst>
                                          <p:attrName>style.visibility</p:attrName>
                                        </p:attrNameLst>
                                      </p:cBhvr>
                                      <p:to>
                                        <p:strVal val="visible"/>
                                      </p:to>
                                    </p:set>
                                    <p:animEffect transition="in" filter="dissolve">
                                      <p:cBhvr>
                                        <p:cTn id="48" dur="500"/>
                                        <p:tgtEl>
                                          <p:spTgt spid="2288"/>
                                        </p:tgtEl>
                                      </p:cBhvr>
                                    </p:animEffect>
                                  </p:childTnLst>
                                </p:cTn>
                              </p:par>
                            </p:childTnLst>
                          </p:cTn>
                        </p:par>
                        <p:par>
                          <p:cTn id="49" fill="hold">
                            <p:stCondLst>
                              <p:cond delay="4000"/>
                            </p:stCondLst>
                            <p:childTnLst>
                              <p:par>
                                <p:cTn id="50" presetID="9" presetClass="entr" fill="hold" grpId="12" nodeType="afterEffect">
                                  <p:stCondLst>
                                    <p:cond delay="0"/>
                                  </p:stCondLst>
                                  <p:iterate>
                                    <p:tmAbs val="0"/>
                                  </p:iterate>
                                  <p:childTnLst>
                                    <p:set>
                                      <p:cBhvr>
                                        <p:cTn id="51" fill="hold"/>
                                        <p:tgtEl>
                                          <p:spTgt spid="2287"/>
                                        </p:tgtEl>
                                        <p:attrNameLst>
                                          <p:attrName>style.visibility</p:attrName>
                                        </p:attrNameLst>
                                      </p:cBhvr>
                                      <p:to>
                                        <p:strVal val="visible"/>
                                      </p:to>
                                    </p:set>
                                    <p:animEffect transition="in" filter="dissolve">
                                      <p:cBhvr>
                                        <p:cTn id="52" dur="500"/>
                                        <p:tgtEl>
                                          <p:spTgt spid="2287"/>
                                        </p:tgtEl>
                                      </p:cBhvr>
                                    </p:animEffect>
                                  </p:childTnLst>
                                </p:cTn>
                              </p:par>
                            </p:childTnLst>
                          </p:cTn>
                        </p:par>
                        <p:par>
                          <p:cTn id="53" fill="hold">
                            <p:stCondLst>
                              <p:cond delay="4500"/>
                            </p:stCondLst>
                            <p:childTnLst>
                              <p:par>
                                <p:cTn id="54" presetID="9" presetClass="entr" fill="hold" grpId="13" nodeType="afterEffect">
                                  <p:stCondLst>
                                    <p:cond delay="0"/>
                                  </p:stCondLst>
                                  <p:iterate>
                                    <p:tmAbs val="0"/>
                                  </p:iterate>
                                  <p:childTnLst>
                                    <p:set>
                                      <p:cBhvr>
                                        <p:cTn id="55" fill="hold"/>
                                        <p:tgtEl>
                                          <p:spTgt spid="2286"/>
                                        </p:tgtEl>
                                        <p:attrNameLst>
                                          <p:attrName>style.visibility</p:attrName>
                                        </p:attrNameLst>
                                      </p:cBhvr>
                                      <p:to>
                                        <p:strVal val="visible"/>
                                      </p:to>
                                    </p:set>
                                    <p:animEffect transition="in" filter="dissolve">
                                      <p:cBhvr>
                                        <p:cTn id="56" dur="500"/>
                                        <p:tgtEl>
                                          <p:spTgt spid="2286"/>
                                        </p:tgtEl>
                                      </p:cBhvr>
                                    </p:animEffect>
                                  </p:childTnLst>
                                </p:cTn>
                              </p:par>
                            </p:childTnLst>
                          </p:cTn>
                        </p:par>
                        <p:par>
                          <p:cTn id="57" fill="hold">
                            <p:stCondLst>
                              <p:cond delay="5000"/>
                            </p:stCondLst>
                            <p:childTnLst>
                              <p:par>
                                <p:cTn id="58" presetID="9" presetClass="entr" fill="hold" grpId="14" nodeType="afterEffect">
                                  <p:stCondLst>
                                    <p:cond delay="0"/>
                                  </p:stCondLst>
                                  <p:iterate>
                                    <p:tmAbs val="0"/>
                                  </p:iterate>
                                  <p:childTnLst>
                                    <p:set>
                                      <p:cBhvr>
                                        <p:cTn id="59" fill="hold"/>
                                        <p:tgtEl>
                                          <p:spTgt spid="2298"/>
                                        </p:tgtEl>
                                        <p:attrNameLst>
                                          <p:attrName>style.visibility</p:attrName>
                                        </p:attrNameLst>
                                      </p:cBhvr>
                                      <p:to>
                                        <p:strVal val="visible"/>
                                      </p:to>
                                    </p:set>
                                    <p:animEffect transition="in" filter="dissolve">
                                      <p:cBhvr>
                                        <p:cTn id="60" dur="500"/>
                                        <p:tgtEl>
                                          <p:spTgt spid="2298"/>
                                        </p:tgtEl>
                                      </p:cBhvr>
                                    </p:animEffect>
                                  </p:childTnLst>
                                </p:cTn>
                              </p:par>
                            </p:childTnLst>
                          </p:cTn>
                        </p:par>
                        <p:par>
                          <p:cTn id="61" fill="hold">
                            <p:stCondLst>
                              <p:cond delay="5500"/>
                            </p:stCondLst>
                            <p:childTnLst>
                              <p:par>
                                <p:cTn id="62" presetID="9" presetClass="entr" fill="hold" grpId="15" nodeType="afterEffect">
                                  <p:stCondLst>
                                    <p:cond delay="0"/>
                                  </p:stCondLst>
                                  <p:iterate>
                                    <p:tmAbs val="0"/>
                                  </p:iterate>
                                  <p:childTnLst>
                                    <p:set>
                                      <p:cBhvr>
                                        <p:cTn id="63" fill="hold"/>
                                        <p:tgtEl>
                                          <p:spTgt spid="2296"/>
                                        </p:tgtEl>
                                        <p:attrNameLst>
                                          <p:attrName>style.visibility</p:attrName>
                                        </p:attrNameLst>
                                      </p:cBhvr>
                                      <p:to>
                                        <p:strVal val="visible"/>
                                      </p:to>
                                    </p:set>
                                    <p:animEffect transition="in" filter="dissolve">
                                      <p:cBhvr>
                                        <p:cTn id="64" dur="500"/>
                                        <p:tgtEl>
                                          <p:spTgt spid="2296"/>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fill="hold" grpId="16" nodeType="clickEffect">
                                  <p:stCondLst>
                                    <p:cond delay="0"/>
                                  </p:stCondLst>
                                  <p:iterate>
                                    <p:tmAbs val="0"/>
                                  </p:iterate>
                                  <p:childTnLst>
                                    <p:set>
                                      <p:cBhvr>
                                        <p:cTn id="68" fill="hold"/>
                                        <p:tgtEl>
                                          <p:spTgt spid="2300"/>
                                        </p:tgtEl>
                                        <p:attrNameLst>
                                          <p:attrName>style.visibility</p:attrName>
                                        </p:attrNameLst>
                                      </p:cBhvr>
                                      <p:to>
                                        <p:strVal val="visible"/>
                                      </p:to>
                                    </p:set>
                                    <p:animEffect transition="in" filter="dissolve">
                                      <p:cBhvr>
                                        <p:cTn id="69" dur="500"/>
                                        <p:tgtEl>
                                          <p:spTgt spid="230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17" nodeType="clickEffect">
                                  <p:stCondLst>
                                    <p:cond delay="0"/>
                                  </p:stCondLst>
                                  <p:iterate>
                                    <p:tmAbs val="0"/>
                                  </p:iterate>
                                  <p:childTnLst>
                                    <p:set>
                                      <p:cBhvr>
                                        <p:cTn id="73" fill="hold"/>
                                        <p:tgtEl>
                                          <p:spTgt spid="2303"/>
                                        </p:tgtEl>
                                        <p:attrNameLst>
                                          <p:attrName>style.visibility</p:attrName>
                                        </p:attrNameLst>
                                      </p:cBhvr>
                                      <p:to>
                                        <p:strVal val="visible"/>
                                      </p:to>
                                    </p:set>
                                    <p:animEffect transition="in" filter="wipe(down)">
                                      <p:cBhvr>
                                        <p:cTn id="74" dur="5000"/>
                                        <p:tgtEl>
                                          <p:spTgt spid="2303"/>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xit" fill="hold" grpId="18" nodeType="clickEffect">
                                  <p:stCondLst>
                                    <p:cond delay="0"/>
                                  </p:stCondLst>
                                  <p:iterate>
                                    <p:tmAbs val="0"/>
                                  </p:iterate>
                                  <p:childTnLst>
                                    <p:animEffect transition="out" filter="dissolve">
                                      <p:cBhvr>
                                        <p:cTn id="78" dur="500" fill="hold"/>
                                        <p:tgtEl>
                                          <p:spTgt spid="2303"/>
                                        </p:tgtEl>
                                      </p:cBhvr>
                                    </p:animEffect>
                                    <p:set>
                                      <p:cBhvr>
                                        <p:cTn id="79" fill="hold">
                                          <p:stCondLst>
                                            <p:cond delay="499"/>
                                          </p:stCondLst>
                                        </p:cTn>
                                        <p:tgtEl>
                                          <p:spTgt spid="2303"/>
                                        </p:tgtEl>
                                        <p:attrNameLst>
                                          <p:attrName>style.visibility</p:attrName>
                                        </p:attrNameLst>
                                      </p:cBhvr>
                                      <p:to>
                                        <p:strVal val="hidden"/>
                                      </p:to>
                                    </p:set>
                                  </p:childTnLst>
                                </p:cTn>
                              </p:par>
                            </p:childTnLst>
                          </p:cTn>
                        </p:par>
                        <p:par>
                          <p:cTn id="80" fill="hold">
                            <p:stCondLst>
                              <p:cond delay="500"/>
                            </p:stCondLst>
                            <p:childTnLst>
                              <p:par>
                                <p:cTn id="81" presetID="9" presetClass="entr" fill="hold" grpId="19" nodeType="afterEffect">
                                  <p:stCondLst>
                                    <p:cond delay="0"/>
                                  </p:stCondLst>
                                  <p:iterate>
                                    <p:tmAbs val="0"/>
                                  </p:iterate>
                                  <p:childTnLst>
                                    <p:set>
                                      <p:cBhvr>
                                        <p:cTn id="82" fill="hold"/>
                                        <p:tgtEl>
                                          <p:spTgt spid="2301"/>
                                        </p:tgtEl>
                                        <p:attrNameLst>
                                          <p:attrName>style.visibility</p:attrName>
                                        </p:attrNameLst>
                                      </p:cBhvr>
                                      <p:to>
                                        <p:strVal val="visible"/>
                                      </p:to>
                                    </p:set>
                                    <p:animEffect transition="in" filter="dissolve">
                                      <p:cBhvr>
                                        <p:cTn id="83" dur="500"/>
                                        <p:tgtEl>
                                          <p:spTgt spid="230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20" nodeType="clickEffect">
                                  <p:stCondLst>
                                    <p:cond delay="0"/>
                                  </p:stCondLst>
                                  <p:iterate>
                                    <p:tmAbs val="0"/>
                                  </p:iterate>
                                  <p:childTnLst>
                                    <p:set>
                                      <p:cBhvr>
                                        <p:cTn id="87" fill="hold"/>
                                        <p:tgtEl>
                                          <p:spTgt spid="2305"/>
                                        </p:tgtEl>
                                        <p:attrNameLst>
                                          <p:attrName>style.visibility</p:attrName>
                                        </p:attrNameLst>
                                      </p:cBhvr>
                                      <p:to>
                                        <p:strVal val="visible"/>
                                      </p:to>
                                    </p:set>
                                    <p:animEffect transition="in" filter="wipe(down)">
                                      <p:cBhvr>
                                        <p:cTn id="88" dur="5000"/>
                                        <p:tgtEl>
                                          <p:spTgt spid="2305"/>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xit" fill="hold" grpId="21" nodeType="clickEffect">
                                  <p:stCondLst>
                                    <p:cond delay="0"/>
                                  </p:stCondLst>
                                  <p:iterate>
                                    <p:tmAbs val="0"/>
                                  </p:iterate>
                                  <p:childTnLst>
                                    <p:animEffect transition="out" filter="dissolve">
                                      <p:cBhvr>
                                        <p:cTn id="92" dur="500" fill="hold"/>
                                        <p:tgtEl>
                                          <p:spTgt spid="2305"/>
                                        </p:tgtEl>
                                      </p:cBhvr>
                                    </p:animEffect>
                                    <p:set>
                                      <p:cBhvr>
                                        <p:cTn id="93" fill="hold">
                                          <p:stCondLst>
                                            <p:cond delay="499"/>
                                          </p:stCondLst>
                                        </p:cTn>
                                        <p:tgtEl>
                                          <p:spTgt spid="2305"/>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22" nodeType="clickEffect">
                                  <p:stCondLst>
                                    <p:cond delay="0"/>
                                  </p:stCondLst>
                                  <p:iterate>
                                    <p:tmAbs val="0"/>
                                  </p:iterate>
                                  <p:childTnLst>
                                    <p:set>
                                      <p:cBhvr>
                                        <p:cTn id="97" fill="hold"/>
                                        <p:tgtEl>
                                          <p:spTgt spid="2307"/>
                                        </p:tgtEl>
                                        <p:attrNameLst>
                                          <p:attrName>style.visibility</p:attrName>
                                        </p:attrNameLst>
                                      </p:cBhvr>
                                      <p:to>
                                        <p:strVal val="visible"/>
                                      </p:to>
                                    </p:set>
                                    <p:animEffect transition="in" filter="wipe(up)">
                                      <p:cBhvr>
                                        <p:cTn id="98" dur="1000"/>
                                        <p:tgtEl>
                                          <p:spTgt spid="2307"/>
                                        </p:tgtEl>
                                      </p:cBhvr>
                                    </p:animEffect>
                                  </p:childTnLst>
                                </p:cTn>
                              </p:par>
                            </p:childTnLst>
                          </p:cTn>
                        </p:par>
                        <p:par>
                          <p:cTn id="99" fill="hold">
                            <p:stCondLst>
                              <p:cond delay="1000"/>
                            </p:stCondLst>
                            <p:childTnLst>
                              <p:par>
                                <p:cTn id="100" presetID="9" presetClass="entr" fill="hold" grpId="23" nodeType="afterEffect">
                                  <p:stCondLst>
                                    <p:cond delay="0"/>
                                  </p:stCondLst>
                                  <p:iterate>
                                    <p:tmAbs val="0"/>
                                  </p:iterate>
                                  <p:childTnLst>
                                    <p:set>
                                      <p:cBhvr>
                                        <p:cTn id="101" fill="hold"/>
                                        <p:tgtEl>
                                          <p:spTgt spid="2302"/>
                                        </p:tgtEl>
                                        <p:attrNameLst>
                                          <p:attrName>style.visibility</p:attrName>
                                        </p:attrNameLst>
                                      </p:cBhvr>
                                      <p:to>
                                        <p:strVal val="visible"/>
                                      </p:to>
                                    </p:set>
                                    <p:animEffect transition="in" filter="dissolve">
                                      <p:cBhvr>
                                        <p:cTn id="102" dur="500"/>
                                        <p:tgtEl>
                                          <p:spTgt spid="230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24" nodeType="clickEffect">
                                  <p:stCondLst>
                                    <p:cond delay="0"/>
                                  </p:stCondLst>
                                  <p:iterate>
                                    <p:tmAbs val="0"/>
                                  </p:iterate>
                                  <p:childTnLst>
                                    <p:set>
                                      <p:cBhvr>
                                        <p:cTn id="106" fill="hold"/>
                                        <p:tgtEl>
                                          <p:spTgt spid="2304"/>
                                        </p:tgtEl>
                                        <p:attrNameLst>
                                          <p:attrName>style.visibility</p:attrName>
                                        </p:attrNameLst>
                                      </p:cBhvr>
                                      <p:to>
                                        <p:strVal val="visible"/>
                                      </p:to>
                                    </p:set>
                                    <p:animEffect transition="in" filter="wipe(down)">
                                      <p:cBhvr>
                                        <p:cTn id="107" dur="5000"/>
                                        <p:tgtEl>
                                          <p:spTgt spid="2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 grpId="14" animBg="1" advAuto="0"/>
      <p:bldP spid="2289" grpId="10" animBg="1" advAuto="0"/>
      <p:bldP spid="2290" grpId="9" animBg="1" advAuto="0"/>
      <p:bldP spid="2299" grpId="1" animBg="1" advAuto="0"/>
      <p:bldP spid="2286" grpId="13" animBg="1" advAuto="0"/>
      <p:bldP spid="2287" grpId="12" animBg="1" advAuto="0"/>
      <p:bldP spid="2293" grpId="6" animBg="1" advAuto="0"/>
      <p:bldP spid="2288" grpId="11" animBg="1" advAuto="0"/>
      <p:bldP spid="2295" grpId="2" animBg="1" advAuto="0"/>
      <p:bldP spid="2291" grpId="7" animBg="1" advAuto="0"/>
      <p:bldP spid="2292" grpId="8" animBg="1" advAuto="0"/>
      <p:bldP spid="2294" grpId="5" animBg="1" advAuto="0"/>
      <p:bldP spid="2296" grpId="15" animBg="1" advAuto="0"/>
      <p:bldP spid="2297" grpId="4" animBg="1" advAuto="0"/>
      <p:bldP spid="2300" grpId="16" animBg="1" advAuto="0"/>
      <p:bldP spid="2301" grpId="19" animBg="1" advAuto="0"/>
      <p:bldP spid="2302" grpId="23" animBg="1" advAuto="0"/>
      <p:bldP spid="2303" grpId="17" animBg="1" advAuto="0"/>
      <p:bldP spid="2303" grpId="18" animBg="1" advAuto="0"/>
      <p:bldP spid="2304" grpId="24" animBg="1" advAuto="0"/>
      <p:bldP spid="2305" grpId="20" animBg="1" advAuto="0"/>
      <p:bldP spid="2305" grpId="21" animBg="1" advAuto="0"/>
      <p:bldP spid="2306" grpId="3" animBg="1" advAuto="0"/>
      <p:bldP spid="2307" grpId="2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9" name="image4.png"/>
          <p:cNvPicPr>
            <a:picLocks noChangeAspect="1"/>
          </p:cNvPicPr>
          <p:nvPr/>
        </p:nvPicPr>
        <p:blipFill>
          <a:blip r:embed="rId2">
            <a:extLst/>
          </a:blip>
          <a:srcRect t="3073" b="10853"/>
          <a:stretch>
            <a:fillRect/>
          </a:stretch>
        </p:blipFill>
        <p:spPr>
          <a:xfrm>
            <a:off x="3045" y="-3"/>
            <a:ext cx="12188957" cy="6858005"/>
          </a:xfrm>
          <a:prstGeom prst="rect">
            <a:avLst/>
          </a:prstGeom>
          <a:ln w="12700">
            <a:miter lim="400000"/>
          </a:ln>
        </p:spPr>
      </p:pic>
      <p:sp>
        <p:nvSpPr>
          <p:cNvPr id="3640" name="Shape 3640"/>
          <p:cNvSpPr/>
          <p:nvPr/>
        </p:nvSpPr>
        <p:spPr>
          <a:xfrm>
            <a:off x="0" y="23"/>
            <a:ext cx="12192000" cy="6858001"/>
          </a:xfrm>
          <a:prstGeom prst="rect">
            <a:avLst/>
          </a:prstGeom>
          <a:gradFill>
            <a:gsLst>
              <a:gs pos="0">
                <a:srgbClr val="000000">
                  <a:alpha val="50000"/>
                </a:srgbClr>
              </a:gs>
              <a:gs pos="100000">
                <a:srgbClr val="000000"/>
              </a:gs>
            </a:gsLst>
            <a:path path="circle">
              <a:fillToRect l="37721" t="-19636" r="62278" b="119636"/>
            </a:path>
          </a:gradFill>
          <a:ln w="12700">
            <a:miter lim="400000"/>
          </a:ln>
        </p:spPr>
        <p:txBody>
          <a:bodyPr lIns="45718" tIns="45718" rIns="45718" bIns="45718" anchor="ctr"/>
          <a:lstStyle/>
          <a:p>
            <a:pPr algn="ctr" defTabSz="907554">
              <a:lnSpc>
                <a:spcPct val="90000"/>
              </a:lnSpc>
              <a:defRPr sz="4400" spc="-151">
                <a:solidFill>
                  <a:srgbClr val="FFFFFF"/>
                </a:solidFill>
              </a:defRPr>
            </a:pPr>
            <a:endParaRPr sz="4400" spc="-151">
              <a:solidFill>
                <a:srgbClr val="FFFFFF"/>
              </a:solidFill>
              <a:latin typeface="Palatino"/>
              <a:ea typeface="Palatino"/>
              <a:cs typeface="Palatino"/>
              <a:sym typeface="Palatino"/>
            </a:endParaRPr>
          </a:p>
        </p:txBody>
      </p:sp>
      <p:pic>
        <p:nvPicPr>
          <p:cNvPr id="3641" name="image5.png"/>
          <p:cNvPicPr>
            <a:picLocks noChangeAspect="1"/>
          </p:cNvPicPr>
          <p:nvPr/>
        </p:nvPicPr>
        <p:blipFill>
          <a:blip r:embed="rId3">
            <a:extLst/>
          </a:blip>
          <a:stretch>
            <a:fillRect/>
          </a:stretch>
        </p:blipFill>
        <p:spPr>
          <a:xfrm>
            <a:off x="685800" y="6293715"/>
            <a:ext cx="1283646" cy="259488"/>
          </a:xfrm>
          <a:prstGeom prst="rect">
            <a:avLst/>
          </a:prstGeom>
          <a:ln w="12700">
            <a:miter lim="400000"/>
          </a:ln>
        </p:spPr>
      </p:pic>
      <p:sp>
        <p:nvSpPr>
          <p:cNvPr id="3642" name="Shape 3642"/>
          <p:cNvSpPr/>
          <p:nvPr/>
        </p:nvSpPr>
        <p:spPr>
          <a:xfrm>
            <a:off x="885370" y="5682481"/>
            <a:ext cx="10760531" cy="30777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400">
                <a:solidFill>
                  <a:srgbClr val="8E8E8E"/>
                </a:solidFill>
              </a:defRPr>
            </a:lvl1pPr>
          </a:lstStyle>
          <a:p>
            <a:r>
              <a:rPr dirty="0">
                <a:latin typeface="Palatino"/>
                <a:ea typeface="Palatino"/>
                <a:cs typeface="Palatino"/>
                <a:sym typeface="Palatino"/>
              </a:rPr>
              <a:t>*</a:t>
            </a:r>
            <a:r>
              <a:rPr lang="en-US" dirty="0">
                <a:latin typeface="Palatino"/>
                <a:ea typeface="Palatino"/>
                <a:cs typeface="Palatino"/>
                <a:sym typeface="Palatino"/>
              </a:rPr>
              <a:t>*</a:t>
            </a:r>
            <a:r>
              <a:rPr lang="zh-TW" altLang="en-US" dirty="0">
                <a:latin typeface="PMingLiU" panose="02020500000000000000" pitchFamily="18" charset="-120"/>
                <a:ea typeface="PMingLiU" panose="02020500000000000000" pitchFamily="18" charset="-120"/>
              </a:rPr>
              <a:t>資料來源</a:t>
            </a:r>
            <a:r>
              <a:rPr lang="zh-CN" altLang="en-US" dirty="0">
                <a:latin typeface="PMingLiU" panose="02020500000000000000" pitchFamily="18" charset="-120"/>
                <a:ea typeface="PMingLiU" panose="02020500000000000000" pitchFamily="18" charset="-120"/>
              </a:rPr>
              <a:t>：</a:t>
            </a:r>
            <a:r>
              <a:rPr lang="en-US" dirty="0">
                <a:latin typeface="Palatino"/>
                <a:ea typeface="Palatino"/>
                <a:cs typeface="Palatino"/>
                <a:sym typeface="Palatino"/>
              </a:rPr>
              <a:t>https://www.psychologytoday.com/blog/meet-catch-and-keep/201502/5-research-backed-reasons-we-wear-makeup</a:t>
            </a:r>
            <a:endParaRPr dirty="0">
              <a:latin typeface="Palatino"/>
              <a:ea typeface="Palatino"/>
              <a:cs typeface="Palatino"/>
              <a:sym typeface="Palatino"/>
            </a:endParaRPr>
          </a:p>
        </p:txBody>
      </p:sp>
      <p:sp>
        <p:nvSpPr>
          <p:cNvPr id="3643" name="Shape 3643"/>
          <p:cNvSpPr/>
          <p:nvPr/>
        </p:nvSpPr>
        <p:spPr>
          <a:xfrm>
            <a:off x="678963" y="688532"/>
            <a:ext cx="5415453" cy="1100672"/>
          </a:xfrm>
          <a:prstGeom prst="rect">
            <a:avLst/>
          </a:prstGeom>
          <a:solidFill>
            <a:srgbClr val="86754D">
              <a:alpha val="88627"/>
            </a:srgbClr>
          </a:soli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644" name="Shape 3644"/>
          <p:cNvSpPr/>
          <p:nvPr/>
        </p:nvSpPr>
        <p:spPr>
          <a:xfrm>
            <a:off x="678961" y="930186"/>
            <a:ext cx="5408613" cy="113876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defTabSz="457200">
              <a:defRPr sz="3400" b="1" spc="100">
                <a:solidFill>
                  <a:srgbClr val="FFFFFF"/>
                </a:solidFill>
              </a:defRPr>
            </a:pPr>
            <a:r>
              <a:rPr lang="x-none" altLang="en-US" sz="3400" dirty="0">
                <a:solidFill>
                  <a:srgbClr val="FFFFFF"/>
                </a:solidFill>
                <a:latin typeface="PMingLiU" panose="02020500000000000000" pitchFamily="18" charset="-120"/>
                <a:ea typeface="PMingLiU" panose="02020500000000000000" pitchFamily="18" charset="-120"/>
              </a:rPr>
              <a:t>為何選擇美妝產業</a:t>
            </a:r>
          </a:p>
          <a:p>
            <a:pPr algn="ctr" defTabSz="457200">
              <a:defRPr sz="3400" b="1" spc="100">
                <a:solidFill>
                  <a:srgbClr val="FFFFFF"/>
                </a:solidFill>
              </a:defRPr>
            </a:pPr>
            <a:endParaRPr sz="3400" b="1" spc="100" dirty="0">
              <a:solidFill>
                <a:srgbClr val="FFFFFF"/>
              </a:solidFill>
              <a:latin typeface="Palatino"/>
              <a:ea typeface="Palatino"/>
              <a:cs typeface="Palatino"/>
              <a:sym typeface="Palatino"/>
            </a:endParaRPr>
          </a:p>
        </p:txBody>
      </p:sp>
      <p:sp>
        <p:nvSpPr>
          <p:cNvPr id="3645" name="Shape 3645"/>
          <p:cNvSpPr>
            <a:spLocks noGrp="1"/>
          </p:cNvSpPr>
          <p:nvPr>
            <p:ph type="body" idx="1"/>
          </p:nvPr>
        </p:nvSpPr>
        <p:spPr>
          <a:xfrm>
            <a:off x="445354" y="2372416"/>
            <a:ext cx="11284440" cy="3461795"/>
          </a:xfrm>
          <a:prstGeom prst="rect">
            <a:avLst/>
          </a:prstGeom>
        </p:spPr>
        <p:txBody>
          <a:bodyPr/>
          <a:lstStyle/>
          <a:p>
            <a:pPr marL="342900" indent="-342900">
              <a:spcBef>
                <a:spcPts val="600"/>
              </a:spcBef>
              <a:defRPr sz="2500" b="1">
                <a:solidFill>
                  <a:srgbClr val="FFFFFF"/>
                </a:solidFill>
              </a:defRPr>
            </a:pPr>
            <a:r>
              <a:rPr lang="zh-TW" altLang="en-US" sz="2800" dirty="0">
                <a:latin typeface="PMingLiU" panose="02020500000000000000" pitchFamily="18" charset="-120"/>
                <a:ea typeface="PMingLiU" panose="02020500000000000000" pitchFamily="18" charset="-120"/>
              </a:rPr>
              <a:t>情感寄託</a:t>
            </a:r>
            <a:endParaRPr lang="en-US" altLang="zh-TW" sz="2800" dirty="0">
              <a:latin typeface="PMingLiU" panose="02020500000000000000" pitchFamily="18" charset="-120"/>
              <a:ea typeface="PMingLiU" panose="02020500000000000000" pitchFamily="18" charset="-120"/>
            </a:endParaRPr>
          </a:p>
          <a:p>
            <a:pPr marL="342900" indent="-342900">
              <a:spcBef>
                <a:spcPts val="600"/>
              </a:spcBef>
              <a:defRPr sz="2500" b="1">
                <a:solidFill>
                  <a:srgbClr val="FFFFFF"/>
                </a:solidFill>
              </a:defRPr>
            </a:pPr>
            <a:endParaRPr sz="1400" dirty="0">
              <a:latin typeface="PMingLiU" panose="02020500000000000000" pitchFamily="18" charset="-120"/>
              <a:ea typeface="PMingLiU" panose="02020500000000000000" pitchFamily="18" charset="-120"/>
              <a:cs typeface="Century Gothic"/>
              <a:sym typeface="Century Gothic"/>
            </a:endParaRPr>
          </a:p>
          <a:p>
            <a:pPr indent="463550">
              <a:spcBef>
                <a:spcPts val="600"/>
              </a:spcBef>
              <a:defRPr sz="2500">
                <a:solidFill>
                  <a:srgbClr val="FFFFFF"/>
                </a:solidFill>
              </a:defRPr>
            </a:pPr>
            <a:r>
              <a:rPr lang="zh-TW" altLang="en-US" sz="2500" dirty="0">
                <a:latin typeface="PMingLiU" panose="02020500000000000000" pitchFamily="18" charset="-120"/>
                <a:ea typeface="PMingLiU" panose="02020500000000000000" pitchFamily="18" charset="-120"/>
              </a:rPr>
              <a:t>相較於沒化妝的女性，適度化妝的女性展現更健康的形象、充滿自信及具有盈利潛力。**</a:t>
            </a:r>
            <a:r>
              <a:rPr dirty="0"/>
              <a:t/>
            </a:r>
            <a:br>
              <a:rPr dirty="0"/>
            </a:br>
            <a:endParaRPr sz="1400" dirty="0"/>
          </a:p>
        </p:txBody>
      </p:sp>
    </p:spTree>
    <p:extLst>
      <p:ext uri="{BB962C8B-B14F-4D97-AF65-F5344CB8AC3E}">
        <p14:creationId xmlns:p14="http://schemas.microsoft.com/office/powerpoint/2010/main" val="3233719401"/>
      </p:ext>
    </p:extLst>
  </p:cSld>
  <p:clrMapOvr>
    <a:masterClrMapping/>
  </p:clrMapOvr>
  <mc:AlternateContent xmlns:mc="http://schemas.openxmlformats.org/markup-compatibility/2006" xmlns:p14="http://schemas.microsoft.com/office/powerpoint/2010/main">
    <mc:Choice Requires="p14">
      <p:transition spd="slow">
        <p:pull/>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6" name="Group 2316"/>
          <p:cNvGrpSpPr/>
          <p:nvPr/>
        </p:nvGrpSpPr>
        <p:grpSpPr>
          <a:xfrm>
            <a:off x="1893239" y="2101687"/>
            <a:ext cx="8387979" cy="4572003"/>
            <a:chOff x="0" y="0"/>
            <a:chExt cx="8387978" cy="4572001"/>
          </a:xfrm>
        </p:grpSpPr>
        <p:pic>
          <p:nvPicPr>
            <p:cNvPr id="2314" name="image132.png"/>
            <p:cNvPicPr>
              <a:picLocks noChangeAspect="1"/>
            </p:cNvPicPr>
            <p:nvPr/>
          </p:nvPicPr>
          <p:blipFill>
            <a:blip r:embed="rId2">
              <a:alphaModFix amt="75000"/>
              <a:extLst/>
            </a:blip>
            <a:stretch>
              <a:fillRect/>
            </a:stretch>
          </p:blipFill>
          <p:spPr>
            <a:xfrm>
              <a:off x="0" y="0"/>
              <a:ext cx="3182114" cy="4572002"/>
            </a:xfrm>
            <a:prstGeom prst="rect">
              <a:avLst/>
            </a:prstGeom>
            <a:ln w="12700" cap="flat">
              <a:noFill/>
              <a:miter lim="400000"/>
            </a:ln>
            <a:effectLst/>
          </p:spPr>
        </p:pic>
        <p:pic>
          <p:nvPicPr>
            <p:cNvPr id="2315" name="image132.png"/>
            <p:cNvPicPr>
              <a:picLocks noChangeAspect="1"/>
            </p:cNvPicPr>
            <p:nvPr/>
          </p:nvPicPr>
          <p:blipFill>
            <a:blip r:embed="rId2">
              <a:alphaModFix amt="71000"/>
              <a:extLst/>
            </a:blip>
            <a:stretch>
              <a:fillRect/>
            </a:stretch>
          </p:blipFill>
          <p:spPr>
            <a:xfrm flipH="1">
              <a:off x="5205865" y="0"/>
              <a:ext cx="3182114" cy="4572002"/>
            </a:xfrm>
            <a:prstGeom prst="rect">
              <a:avLst/>
            </a:prstGeom>
            <a:ln w="12700" cap="flat">
              <a:noFill/>
              <a:miter lim="400000"/>
            </a:ln>
            <a:effectLst/>
          </p:spPr>
        </p:pic>
      </p:grpSp>
      <p:pic>
        <p:nvPicPr>
          <p:cNvPr id="2317" name="image1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 y="857"/>
            <a:ext cx="12183414" cy="6856287"/>
          </a:xfrm>
          <a:prstGeom prst="rect">
            <a:avLst/>
          </a:prstGeom>
          <a:ln w="12700">
            <a:miter lim="400000"/>
          </a:ln>
        </p:spPr>
      </p:pic>
      <p:pic>
        <p:nvPicPr>
          <p:cNvPr id="2318" name="image134.png"/>
          <p:cNvPicPr>
            <a:picLocks noChangeAspect="1"/>
          </p:cNvPicPr>
          <p:nvPr/>
        </p:nvPicPr>
        <p:blipFill>
          <a:blip r:embed="rId4">
            <a:extLst/>
          </a:blip>
          <a:stretch>
            <a:fillRect/>
          </a:stretch>
        </p:blipFill>
        <p:spPr>
          <a:xfrm>
            <a:off x="0" y="857"/>
            <a:ext cx="12188953" cy="6856287"/>
          </a:xfrm>
          <a:prstGeom prst="rect">
            <a:avLst/>
          </a:prstGeom>
          <a:ln w="12700">
            <a:miter lim="400000"/>
          </a:ln>
        </p:spPr>
      </p:pic>
      <p:sp>
        <p:nvSpPr>
          <p:cNvPr id="2319" name="Shape 2319"/>
          <p:cNvSpPr/>
          <p:nvPr/>
        </p:nvSpPr>
        <p:spPr>
          <a:xfrm flipH="1">
            <a:off x="6095998" y="2943921"/>
            <a:ext cx="3" cy="3267310"/>
          </a:xfrm>
          <a:prstGeom prst="line">
            <a:avLst/>
          </a:prstGeom>
          <a:ln w="28575">
            <a:solidFill>
              <a:srgbClr val="FFFFFF"/>
            </a:solidFill>
            <a:prstDash val="dash"/>
            <a:miter/>
            <a:tailEnd type="triangle"/>
          </a:ln>
        </p:spPr>
        <p:txBody>
          <a:bodyPr lIns="45718" tIns="45718" rIns="45718" bIns="45718"/>
          <a:lstStyle/>
          <a:p>
            <a:endParaRPr/>
          </a:p>
        </p:txBody>
      </p:sp>
      <p:sp>
        <p:nvSpPr>
          <p:cNvPr id="2320" name="Shape 2320"/>
          <p:cNvSpPr/>
          <p:nvPr/>
        </p:nvSpPr>
        <p:spPr>
          <a:xfrm>
            <a:off x="69449" y="1039553"/>
            <a:ext cx="12069010" cy="38471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a:solidFill>
                  <a:srgbClr val="FFFFFF"/>
                </a:solidFill>
                <a:latin typeface="+mn-lt"/>
                <a:ea typeface="+mn-ea"/>
                <a:cs typeface="+mn-cs"/>
                <a:sym typeface="Palatino"/>
              </a:defRPr>
            </a:lvl1pPr>
          </a:lstStyle>
          <a:p>
            <a:r>
              <a:rPr lang="x-none" altLang="en-US" dirty="0">
                <a:latin typeface="PMingLiU" panose="02020500000000000000" pitchFamily="18" charset="-120"/>
                <a:ea typeface="PMingLiU" panose="02020500000000000000" pitchFamily="18" charset="-120"/>
              </a:rPr>
              <a:t>此系統可追蹤您、您的顧客及您的團隊的消費與銷售資訊；您可</a:t>
            </a:r>
            <a:r>
              <a:rPr lang="en-US" altLang="x-none" dirty="0">
                <a:latin typeface="PMingLiU" panose="02020500000000000000" pitchFamily="18" charset="-120"/>
                <a:ea typeface="PMingLiU" panose="02020500000000000000" pitchFamily="18" charset="-120"/>
              </a:rPr>
              <a:t>100%</a:t>
            </a:r>
            <a:r>
              <a:rPr lang="x-none" altLang="en-US" dirty="0">
                <a:latin typeface="PMingLiU" panose="02020500000000000000" pitchFamily="18" charset="-120"/>
                <a:ea typeface="PMingLiU" panose="02020500000000000000" pitchFamily="18" charset="-120"/>
              </a:rPr>
              <a:t>享有您組織內的業績成果</a:t>
            </a:r>
          </a:p>
        </p:txBody>
      </p:sp>
      <p:sp>
        <p:nvSpPr>
          <p:cNvPr id="2321" name="Shape 2321"/>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322" name="Shape 2322"/>
          <p:cNvSpPr/>
          <p:nvPr/>
        </p:nvSpPr>
        <p:spPr>
          <a:xfrm>
            <a:off x="0" y="330730"/>
            <a:ext cx="12192000" cy="53552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indent="91438" algn="ctr">
              <a:lnSpc>
                <a:spcPct val="90000"/>
              </a:lnSpc>
              <a:tabLst>
                <a:tab pos="101600" algn="l"/>
              </a:tabLst>
              <a:defRPr sz="3200" spc="-60">
                <a:solidFill>
                  <a:srgbClr val="FFFFFF"/>
                </a:solidFill>
                <a:latin typeface="+mn-lt"/>
                <a:ea typeface="+mn-ea"/>
                <a:cs typeface="+mn-cs"/>
                <a:sym typeface="Palatino"/>
              </a:defRPr>
            </a:lvl1pPr>
          </a:lstStyle>
          <a:p>
            <a:r>
              <a:rPr lang="x-none" altLang="en-US" dirty="0">
                <a:latin typeface="PMingLiU" panose="02020500000000000000" pitchFamily="18" charset="-120"/>
                <a:ea typeface="PMingLiU" panose="02020500000000000000" pitchFamily="18" charset="-120"/>
              </a:rPr>
              <a:t>美安的追蹤系統每日無限搜尋</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2316"/>
                                        </p:tgtEl>
                                        <p:attrNameLst>
                                          <p:attrName>style.visibility</p:attrName>
                                        </p:attrNameLst>
                                      </p:cBhvr>
                                      <p:to>
                                        <p:strVal val="visible"/>
                                      </p:to>
                                    </p:set>
                                    <p:animEffect transition="in" filter="wipe(up)">
                                      <p:cBhvr>
                                        <p:cTn id="7" dur="500"/>
                                        <p:tgtEl>
                                          <p:spTgt spid="23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2" nodeType="clickEffect">
                                  <p:stCondLst>
                                    <p:cond delay="0"/>
                                  </p:stCondLst>
                                  <p:iterate>
                                    <p:tmAbs val="0"/>
                                  </p:iterate>
                                  <p:childTnLst>
                                    <p:animEffect transition="out" filter="dissolve">
                                      <p:cBhvr>
                                        <p:cTn id="11" dur="500" fill="hold"/>
                                        <p:tgtEl>
                                          <p:spTgt spid="2316"/>
                                        </p:tgtEl>
                                      </p:cBhvr>
                                    </p:animEffect>
                                    <p:set>
                                      <p:cBhvr>
                                        <p:cTn id="12" fill="hold">
                                          <p:stCondLst>
                                            <p:cond delay="499"/>
                                          </p:stCondLst>
                                        </p:cTn>
                                        <p:tgtEl>
                                          <p:spTgt spid="2316"/>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3" nodeType="afterEffect">
                                  <p:stCondLst>
                                    <p:cond delay="0"/>
                                  </p:stCondLst>
                                  <p:iterate>
                                    <p:tmAbs val="0"/>
                                  </p:iterate>
                                  <p:childTnLst>
                                    <p:set>
                                      <p:cBhvr>
                                        <p:cTn id="15" fill="hold"/>
                                        <p:tgtEl>
                                          <p:spTgt spid="2318"/>
                                        </p:tgtEl>
                                        <p:attrNameLst>
                                          <p:attrName>style.visibility</p:attrName>
                                        </p:attrNameLst>
                                      </p:cBhvr>
                                      <p:to>
                                        <p:strVal val="visible"/>
                                      </p:to>
                                    </p:set>
                                    <p:animEffect transition="in" filter="wipe(down)">
                                      <p:cBhvr>
                                        <p:cTn id="16" dur="5000"/>
                                        <p:tgtEl>
                                          <p:spTgt spid="2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6" grpId="1" animBg="1" advAuto="0"/>
      <p:bldP spid="2316" grpId="2" animBg="1" advAuto="0"/>
      <p:bldP spid="2318" grpId="3"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 name="Shape 2324"/>
          <p:cNvSpPr/>
          <p:nvPr/>
        </p:nvSpPr>
        <p:spPr>
          <a:xfrm>
            <a:off x="663575" y="729908"/>
            <a:ext cx="10842625" cy="1090426"/>
          </a:xfrm>
          <a:prstGeom prst="rect">
            <a:avLst/>
          </a:prstGeom>
          <a:solidFill>
            <a:srgbClr val="86754D"/>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325" name="Shape 2325"/>
          <p:cNvSpPr/>
          <p:nvPr/>
        </p:nvSpPr>
        <p:spPr>
          <a:xfrm>
            <a:off x="761999" y="967345"/>
            <a:ext cx="10625667" cy="64632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tabLst>
                <a:tab pos="101600" algn="l"/>
              </a:tabLst>
              <a:defRPr sz="3400" cap="all" spc="100">
                <a:solidFill>
                  <a:srgbClr val="FFFFFF"/>
                </a:solidFill>
                <a:latin typeface="+mn-lt"/>
                <a:ea typeface="+mn-ea"/>
                <a:cs typeface="+mn-cs"/>
                <a:sym typeface="Palatino"/>
              </a:defRPr>
            </a:lvl1pPr>
          </a:lstStyle>
          <a:p>
            <a:r>
              <a:rPr lang="x-none" altLang="en-US" sz="3600" dirty="0">
                <a:latin typeface="PMingLiU" panose="02020500000000000000" pitchFamily="18" charset="-120"/>
                <a:ea typeface="PMingLiU" panose="02020500000000000000" pitchFamily="18" charset="-120"/>
              </a:rPr>
              <a:t>持續的業務活動</a:t>
            </a:r>
          </a:p>
        </p:txBody>
      </p:sp>
      <p:sp>
        <p:nvSpPr>
          <p:cNvPr id="2326" name="Shape 2326"/>
          <p:cNvSpPr/>
          <p:nvPr/>
        </p:nvSpPr>
        <p:spPr>
          <a:xfrm>
            <a:off x="4404178" y="4668663"/>
            <a:ext cx="3483429"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800" b="1" spc="-10">
                <a:latin typeface="+mn-lt"/>
                <a:ea typeface="+mn-ea"/>
                <a:cs typeface="+mn-cs"/>
                <a:sym typeface="Palatino"/>
              </a:defRPr>
            </a:lvl1pPr>
          </a:lstStyle>
          <a:p>
            <a:r>
              <a:rPr lang="x-none" altLang="en-US" dirty="0">
                <a:latin typeface="PMingLiU" panose="02020500000000000000" pitchFamily="18" charset="-120"/>
                <a:ea typeface="PMingLiU" panose="02020500000000000000" pitchFamily="18" charset="-120"/>
              </a:rPr>
              <a:t>零售</a:t>
            </a:r>
          </a:p>
        </p:txBody>
      </p:sp>
      <p:sp>
        <p:nvSpPr>
          <p:cNvPr id="2327" name="Shape 2327"/>
          <p:cNvSpPr/>
          <p:nvPr/>
        </p:nvSpPr>
        <p:spPr>
          <a:xfrm>
            <a:off x="154981" y="4668663"/>
            <a:ext cx="4367309"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1800" b="1" spc="-10">
                <a:latin typeface="+mn-lt"/>
                <a:ea typeface="+mn-ea"/>
                <a:cs typeface="+mn-cs"/>
                <a:sym typeface="Palatino"/>
              </a:defRPr>
            </a:pPr>
            <a:r>
              <a:rPr lang="x-none" altLang="en-US" sz="1800" spc="-10" dirty="0">
                <a:latin typeface="PMingLiU" panose="02020500000000000000" pitchFamily="18" charset="-120"/>
                <a:ea typeface="PMingLiU" panose="02020500000000000000" pitchFamily="18" charset="-120"/>
                <a:sym typeface="Palatino"/>
              </a:rPr>
              <a:t>超連鎖</a:t>
            </a:r>
            <a:r>
              <a:rPr lang="en-US" baseline="30000" dirty="0">
                <a:latin typeface="Helvetica"/>
                <a:cs typeface="Helvetica"/>
              </a:rPr>
              <a:t>® </a:t>
            </a:r>
            <a:r>
              <a:rPr lang="x-none" altLang="en-US" sz="1800" spc="-10" dirty="0">
                <a:latin typeface="PMingLiU" panose="02020500000000000000" pitchFamily="18" charset="-120"/>
                <a:ea typeface="PMingLiU" panose="02020500000000000000" pitchFamily="18" charset="-120"/>
                <a:sym typeface="Palatino"/>
              </a:rPr>
              <a:t>事業自動購貨</a:t>
            </a:r>
          </a:p>
        </p:txBody>
      </p:sp>
      <p:sp>
        <p:nvSpPr>
          <p:cNvPr id="2328" name="Shape 2328"/>
          <p:cNvSpPr/>
          <p:nvPr/>
        </p:nvSpPr>
        <p:spPr>
          <a:xfrm>
            <a:off x="8160242" y="4668663"/>
            <a:ext cx="3480990"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800" b="1" spc="-10">
                <a:latin typeface="+mn-lt"/>
                <a:ea typeface="+mn-ea"/>
                <a:cs typeface="+mn-cs"/>
                <a:sym typeface="Palatino"/>
              </a:defRPr>
            </a:lvl1pPr>
          </a:lstStyle>
          <a:p>
            <a:r>
              <a:rPr lang="x-none" altLang="en-US" b="0" dirty="0">
                <a:latin typeface="PMingLiU" panose="02020500000000000000" pitchFamily="18" charset="-120"/>
                <a:ea typeface="PMingLiU" panose="02020500000000000000" pitchFamily="18" charset="-120"/>
              </a:rPr>
              <a:t>年度續約</a:t>
            </a:r>
          </a:p>
        </p:txBody>
      </p:sp>
      <p:sp>
        <p:nvSpPr>
          <p:cNvPr id="2330" name="Shape 2330"/>
          <p:cNvSpPr/>
          <p:nvPr/>
        </p:nvSpPr>
        <p:spPr>
          <a:xfrm>
            <a:off x="8257716" y="5000164"/>
            <a:ext cx="3286041"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a:latin typeface="+mn-lt"/>
                <a:ea typeface="+mn-ea"/>
                <a:cs typeface="+mn-cs"/>
                <a:sym typeface="Palatino"/>
              </a:defRPr>
            </a:lvl1pPr>
          </a:lstStyle>
          <a:p>
            <a:r>
              <a:rPr lang="x-none" altLang="en-US" dirty="0">
                <a:latin typeface="PMingLiU" panose="02020500000000000000" pitchFamily="18" charset="-120"/>
                <a:ea typeface="PMingLiU" panose="02020500000000000000" pitchFamily="18" charset="-120"/>
              </a:rPr>
              <a:t>每年為您的超連鎖事業繳交續約費：</a:t>
            </a:r>
            <a:r>
              <a:rPr lang="en-US" altLang="x-none" dirty="0">
                <a:latin typeface="PMingLiU" panose="02020500000000000000" pitchFamily="18" charset="-120"/>
                <a:ea typeface="PMingLiU" panose="02020500000000000000" pitchFamily="18" charset="-120"/>
              </a:rPr>
              <a:t>AU$99.95</a:t>
            </a:r>
            <a:endParaRPr lang="x-none" altLang="en-US" dirty="0">
              <a:latin typeface="PMingLiU" panose="02020500000000000000" pitchFamily="18" charset="-120"/>
              <a:ea typeface="PMingLiU" panose="02020500000000000000" pitchFamily="18" charset="-120"/>
            </a:endParaRPr>
          </a:p>
        </p:txBody>
      </p:sp>
      <p:pic>
        <p:nvPicPr>
          <p:cNvPr id="2331" name="image5.png"/>
          <p:cNvPicPr>
            <a:picLocks noChangeAspect="1"/>
          </p:cNvPicPr>
          <p:nvPr/>
        </p:nvPicPr>
        <p:blipFill>
          <a:blip r:embed="rId3">
            <a:extLst/>
          </a:blip>
          <a:stretch>
            <a:fillRect/>
          </a:stretch>
        </p:blipFill>
        <p:spPr>
          <a:xfrm>
            <a:off x="5417456" y="6293715"/>
            <a:ext cx="1283646" cy="259486"/>
          </a:xfrm>
          <a:prstGeom prst="rect">
            <a:avLst/>
          </a:prstGeom>
          <a:ln w="12700">
            <a:miter lim="400000"/>
          </a:ln>
        </p:spPr>
      </p:pic>
      <p:pic>
        <p:nvPicPr>
          <p:cNvPr id="2332" name="image136.png"/>
          <p:cNvPicPr>
            <a:picLocks noChangeAspect="1"/>
          </p:cNvPicPr>
          <p:nvPr/>
        </p:nvPicPr>
        <p:blipFill>
          <a:blip r:embed="rId4">
            <a:extLst/>
          </a:blip>
          <a:stretch>
            <a:fillRect/>
          </a:stretch>
        </p:blipFill>
        <p:spPr>
          <a:xfrm>
            <a:off x="4989955" y="1945072"/>
            <a:ext cx="2676976" cy="2689505"/>
          </a:xfrm>
          <a:prstGeom prst="rect">
            <a:avLst/>
          </a:prstGeom>
          <a:ln w="12700">
            <a:miter lim="400000"/>
          </a:ln>
        </p:spPr>
      </p:pic>
      <p:sp>
        <p:nvSpPr>
          <p:cNvPr id="2335" name="Shape 2335"/>
          <p:cNvSpPr/>
          <p:nvPr/>
        </p:nvSpPr>
        <p:spPr>
          <a:xfrm>
            <a:off x="499525" y="5000164"/>
            <a:ext cx="3678220"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1600">
                <a:latin typeface="+mn-lt"/>
                <a:ea typeface="+mn-ea"/>
                <a:cs typeface="+mn-cs"/>
                <a:sym typeface="Palatino"/>
              </a:defRPr>
            </a:pPr>
            <a:r>
              <a:rPr lang="x-none" altLang="en-US" sz="1600" dirty="0">
                <a:latin typeface="PMingLiU" panose="02020500000000000000" pitchFamily="18" charset="-120"/>
                <a:ea typeface="PMingLiU" panose="02020500000000000000" pitchFamily="18" charset="-120"/>
                <a:sym typeface="Palatino"/>
              </a:rPr>
              <a:t>每月訂購</a:t>
            </a:r>
            <a:r>
              <a:rPr lang="en-US" altLang="x-none" sz="1600" dirty="0">
                <a:latin typeface="PMingLiU" panose="02020500000000000000" pitchFamily="18" charset="-120"/>
                <a:ea typeface="PMingLiU" panose="02020500000000000000" pitchFamily="18" charset="-120"/>
                <a:sym typeface="Palatino"/>
              </a:rPr>
              <a:t>50BV</a:t>
            </a:r>
            <a:r>
              <a:rPr lang="x-none" altLang="en-US" sz="1600" dirty="0">
                <a:latin typeface="PMingLiU" panose="02020500000000000000" pitchFamily="18" charset="-120"/>
                <a:ea typeface="PMingLiU" panose="02020500000000000000" pitchFamily="18" charset="-120"/>
                <a:sym typeface="Palatino"/>
              </a:rPr>
              <a:t>、</a:t>
            </a:r>
            <a:r>
              <a:rPr lang="en-US" altLang="x-none" sz="1600" dirty="0">
                <a:latin typeface="PMingLiU" panose="02020500000000000000" pitchFamily="18" charset="-120"/>
                <a:ea typeface="PMingLiU" panose="02020500000000000000" pitchFamily="18" charset="-120"/>
                <a:sym typeface="Palatino"/>
              </a:rPr>
              <a:t>10IBV</a:t>
            </a:r>
            <a:r>
              <a:rPr lang="x-none" altLang="en-US" sz="1600" dirty="0">
                <a:latin typeface="PMingLiU" panose="02020500000000000000" pitchFamily="18" charset="-120"/>
                <a:ea typeface="PMingLiU" panose="02020500000000000000" pitchFamily="18" charset="-120"/>
                <a:sym typeface="Palatino"/>
              </a:rPr>
              <a:t>，訂用</a:t>
            </a:r>
            <a:r>
              <a:rPr lang="en-US" altLang="x-none" sz="1600" dirty="0">
                <a:latin typeface="PMingLiU" panose="02020500000000000000" pitchFamily="18" charset="-120"/>
                <a:ea typeface="PMingLiU" panose="02020500000000000000" pitchFamily="18" charset="-120"/>
                <a:sym typeface="Palatino"/>
              </a:rPr>
              <a:t>UFMS</a:t>
            </a:r>
            <a:r>
              <a:rPr lang="x-none" altLang="en-US" sz="1600" dirty="0">
                <a:latin typeface="PMingLiU" panose="02020500000000000000" pitchFamily="18" charset="-120"/>
                <a:ea typeface="PMingLiU" panose="02020500000000000000" pitchFamily="18" charset="-120"/>
                <a:sym typeface="Palatino"/>
              </a:rPr>
              <a:t>（超連鎖管理系統 </a:t>
            </a:r>
            <a:r>
              <a:rPr lang="en-US" altLang="x-none" sz="1600" dirty="0">
                <a:latin typeface="PMingLiU" panose="02020500000000000000" pitchFamily="18" charset="-120"/>
                <a:ea typeface="PMingLiU" panose="02020500000000000000" pitchFamily="18" charset="-120"/>
                <a:sym typeface="Palatino"/>
              </a:rPr>
              <a:t>- $20</a:t>
            </a:r>
            <a:r>
              <a:rPr lang="x-none" altLang="en-US" sz="1600" dirty="0">
                <a:latin typeface="PMingLiU" panose="02020500000000000000" pitchFamily="18" charset="-120"/>
                <a:ea typeface="PMingLiU" panose="02020500000000000000" pitchFamily="18" charset="-120"/>
                <a:sym typeface="Palatino"/>
              </a:rPr>
              <a:t>）</a:t>
            </a:r>
          </a:p>
        </p:txBody>
      </p:sp>
      <p:sp>
        <p:nvSpPr>
          <p:cNvPr id="2336" name="Shape 2336"/>
          <p:cNvSpPr/>
          <p:nvPr/>
        </p:nvSpPr>
        <p:spPr>
          <a:xfrm>
            <a:off x="4497376" y="5000164"/>
            <a:ext cx="3343234" cy="584771"/>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a:defRPr sz="1600">
                <a:latin typeface="+mn-lt"/>
                <a:ea typeface="+mn-ea"/>
                <a:cs typeface="+mn-cs"/>
                <a:sym typeface="Palatino"/>
              </a:defRPr>
            </a:pPr>
            <a:r>
              <a:rPr lang="x-none" altLang="en-US" sz="1600" dirty="0">
                <a:latin typeface="PMingLiU" panose="02020500000000000000" pitchFamily="18" charset="-120"/>
                <a:ea typeface="PMingLiU" panose="02020500000000000000" pitchFamily="18" charset="-120"/>
                <a:sym typeface="Palatino"/>
              </a:rPr>
              <a:t>零售：每季度銷售</a:t>
            </a:r>
            <a:r>
              <a:rPr lang="en-US" altLang="x-none" sz="1600" dirty="0">
                <a:latin typeface="PMingLiU" panose="02020500000000000000" pitchFamily="18" charset="-120"/>
                <a:ea typeface="PMingLiU" panose="02020500000000000000" pitchFamily="18" charset="-120"/>
                <a:sym typeface="Palatino"/>
              </a:rPr>
              <a:t>AUD$200</a:t>
            </a:r>
            <a:r>
              <a:rPr lang="x-none" altLang="en-US" sz="1600" dirty="0">
                <a:latin typeface="PMingLiU" panose="02020500000000000000" pitchFamily="18" charset="-120"/>
                <a:ea typeface="PMingLiU" panose="02020500000000000000" pitchFamily="18" charset="-120"/>
                <a:sym typeface="Palatino"/>
              </a:rPr>
              <a:t>產品</a:t>
            </a:r>
          </a:p>
          <a:p>
            <a:pPr algn="ctr">
              <a:defRPr sz="1600">
                <a:latin typeface="+mn-lt"/>
                <a:ea typeface="+mn-ea"/>
                <a:cs typeface="+mn-cs"/>
                <a:sym typeface="Palatino"/>
              </a:defRPr>
            </a:pPr>
            <a:r>
              <a:rPr lang="x-none" altLang="en-US" sz="1600" dirty="0">
                <a:latin typeface="PMingLiU" panose="02020500000000000000" pitchFamily="18" charset="-120"/>
                <a:ea typeface="PMingLiU" panose="02020500000000000000" pitchFamily="18" charset="-120"/>
                <a:sym typeface="Palatino"/>
              </a:rPr>
              <a:t>（</a:t>
            </a:r>
            <a:r>
              <a:rPr lang="en-US" altLang="x-none" sz="1600" dirty="0">
                <a:latin typeface="PMingLiU" panose="02020500000000000000" pitchFamily="18" charset="-120"/>
                <a:ea typeface="PMingLiU" panose="02020500000000000000" pitchFamily="18" charset="-120"/>
                <a:sym typeface="Palatino"/>
              </a:rPr>
              <a:t>3</a:t>
            </a:r>
            <a:r>
              <a:rPr lang="x-none" altLang="en-US" sz="1600" dirty="0">
                <a:latin typeface="PMingLiU" panose="02020500000000000000" pitchFamily="18" charset="-120"/>
                <a:ea typeface="PMingLiU" panose="02020500000000000000" pitchFamily="18" charset="-120"/>
                <a:sym typeface="Palatino"/>
              </a:rPr>
              <a:t>個月）給顧客</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0728" t="18588" r="20553" b="9351"/>
          <a:stretch/>
        </p:blipFill>
        <p:spPr>
          <a:xfrm>
            <a:off x="7887607" y="2426706"/>
            <a:ext cx="3847979" cy="227381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8732" y="1529369"/>
            <a:ext cx="3367464" cy="3367464"/>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3658" y="1894015"/>
            <a:ext cx="1170366" cy="25679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9" name="Shape 2339"/>
          <p:cNvSpPr/>
          <p:nvPr/>
        </p:nvSpPr>
        <p:spPr>
          <a:xfrm>
            <a:off x="629682" y="1103748"/>
            <a:ext cx="10932636" cy="1097282"/>
          </a:xfrm>
          <a:prstGeom prst="rect">
            <a:avLst/>
          </a:prstGeom>
          <a:solidFill>
            <a:srgbClr val="221C35"/>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340" name="Shape 2340"/>
          <p:cNvSpPr/>
          <p:nvPr/>
        </p:nvSpPr>
        <p:spPr>
          <a:xfrm>
            <a:off x="564443" y="2711095"/>
            <a:ext cx="11034891" cy="167737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spcBef>
                <a:spcPts val="1800"/>
              </a:spcBef>
              <a:defRPr sz="2000" spc="-30">
                <a:latin typeface="+mn-lt"/>
                <a:ea typeface="+mn-ea"/>
                <a:cs typeface="+mn-cs"/>
                <a:sym typeface="Palatino"/>
              </a:defRPr>
            </a:pPr>
            <a:r>
              <a:rPr lang="x-none" altLang="en-US" sz="2200" spc="-30" dirty="0">
                <a:latin typeface="PMingLiU" panose="02020500000000000000" pitchFamily="18" charset="-120"/>
                <a:ea typeface="PMingLiU" panose="02020500000000000000" pitchFamily="18" charset="-120"/>
                <a:sym typeface="Palatino"/>
              </a:rPr>
              <a:t>本投影片中提到的收入等級純屬舉例說明</a:t>
            </a:r>
            <a:r>
              <a:rPr lang="en-US" altLang="x-none" sz="2200" spc="-30" dirty="0">
                <a:latin typeface="PMingLiU" panose="02020500000000000000" pitchFamily="18" charset="-120"/>
                <a:ea typeface="PMingLiU" panose="02020500000000000000" pitchFamily="18" charset="-120"/>
                <a:sym typeface="Palatino"/>
              </a:rPr>
              <a:t>. </a:t>
            </a:r>
            <a:r>
              <a:rPr lang="x-none" altLang="en-US" sz="2200" spc="-30" dirty="0">
                <a:latin typeface="PMingLiU" panose="02020500000000000000" pitchFamily="18" charset="-120"/>
                <a:ea typeface="PMingLiU" panose="02020500000000000000" pitchFamily="18" charset="-120"/>
                <a:sym typeface="Palatino"/>
              </a:rPr>
              <a:t>無意代表美安澳洲一般超連鎖店主的收入，也無意表示任何超連鎖店主皆可賺取同等收入。</a:t>
            </a:r>
            <a:endParaRPr lang="en-US" altLang="x-none" sz="2200" spc="-30" dirty="0">
              <a:latin typeface="PMingLiU" panose="02020500000000000000" pitchFamily="18" charset="-120"/>
              <a:ea typeface="PMingLiU" panose="02020500000000000000" pitchFamily="18" charset="-120"/>
              <a:sym typeface="Palatino"/>
            </a:endParaRPr>
          </a:p>
          <a:p>
            <a:pPr>
              <a:spcBef>
                <a:spcPts val="1800"/>
              </a:spcBef>
              <a:defRPr sz="2000" spc="-30">
                <a:latin typeface="+mn-lt"/>
                <a:ea typeface="+mn-ea"/>
                <a:cs typeface="+mn-cs"/>
                <a:sym typeface="Palatino"/>
              </a:defRPr>
            </a:pPr>
            <a:r>
              <a:rPr lang="x-none" altLang="en-US" sz="2200" spc="-30" dirty="0">
                <a:latin typeface="PMingLiU" panose="02020500000000000000" pitchFamily="18" charset="-120"/>
                <a:ea typeface="PMingLiU" panose="02020500000000000000" pitchFamily="18" charset="-120"/>
                <a:sym typeface="Palatino"/>
              </a:rPr>
              <a:t>美安澳洲超連鎖店主的成功與否，取決於其在美安澳洲事業發展上的努力、才能與投入程度。</a:t>
            </a:r>
          </a:p>
        </p:txBody>
      </p:sp>
      <p:sp>
        <p:nvSpPr>
          <p:cNvPr id="2341" name="Shape 2341"/>
          <p:cNvSpPr/>
          <p:nvPr/>
        </p:nvSpPr>
        <p:spPr>
          <a:xfrm>
            <a:off x="1310639" y="1329225"/>
            <a:ext cx="9458961" cy="64632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a:tabLst>
                <a:tab pos="101600" algn="l"/>
              </a:tabLst>
              <a:defRPr sz="3400">
                <a:solidFill>
                  <a:srgbClr val="FFFFFF"/>
                </a:solidFill>
                <a:latin typeface="+mn-lt"/>
                <a:ea typeface="+mn-ea"/>
                <a:cs typeface="+mn-cs"/>
                <a:sym typeface="Palatino"/>
              </a:defRPr>
            </a:lvl1pPr>
          </a:lstStyle>
          <a:p>
            <a:r>
              <a:rPr lang="x-none" altLang="en-US" sz="3600" dirty="0">
                <a:latin typeface="PMingLiU" panose="02020500000000000000" pitchFamily="18" charset="-120"/>
                <a:ea typeface="PMingLiU" panose="02020500000000000000" pitchFamily="18" charset="-120"/>
              </a:rPr>
              <a:t>免責聲明</a:t>
            </a:r>
          </a:p>
        </p:txBody>
      </p:sp>
      <p:pic>
        <p:nvPicPr>
          <p:cNvPr id="2342" name="image5.png"/>
          <p:cNvPicPr>
            <a:picLocks noChangeAspect="1"/>
          </p:cNvPicPr>
          <p:nvPr/>
        </p:nvPicPr>
        <p:blipFill>
          <a:blip r:embed="rId2">
            <a:extLst/>
          </a:blip>
          <a:stretch>
            <a:fillRect/>
          </a:stretch>
        </p:blipFill>
        <p:spPr>
          <a:xfrm>
            <a:off x="5417456" y="6293715"/>
            <a:ext cx="1283646" cy="259486"/>
          </a:xfrm>
          <a:prstGeom prst="rect">
            <a:avLst/>
          </a:prstGeom>
          <a:ln w="12700">
            <a:miter lim="400000"/>
          </a:ln>
        </p:spPr>
      </p:pic>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46" name="Group 2346"/>
          <p:cNvGrpSpPr/>
          <p:nvPr/>
        </p:nvGrpSpPr>
        <p:grpSpPr>
          <a:xfrm>
            <a:off x="1893239" y="2101687"/>
            <a:ext cx="8387979" cy="4572003"/>
            <a:chOff x="0" y="0"/>
            <a:chExt cx="8387978" cy="4572001"/>
          </a:xfrm>
        </p:grpSpPr>
        <p:pic>
          <p:nvPicPr>
            <p:cNvPr id="2344" name="image132.png"/>
            <p:cNvPicPr>
              <a:picLocks noChangeAspect="1"/>
            </p:cNvPicPr>
            <p:nvPr/>
          </p:nvPicPr>
          <p:blipFill>
            <a:blip r:embed="rId2">
              <a:alphaModFix amt="75000"/>
              <a:extLst/>
            </a:blip>
            <a:stretch>
              <a:fillRect/>
            </a:stretch>
          </p:blipFill>
          <p:spPr>
            <a:xfrm>
              <a:off x="0" y="0"/>
              <a:ext cx="3182114" cy="4572002"/>
            </a:xfrm>
            <a:prstGeom prst="rect">
              <a:avLst/>
            </a:prstGeom>
            <a:ln w="12700" cap="flat">
              <a:noFill/>
              <a:miter lim="400000"/>
            </a:ln>
            <a:effectLst/>
          </p:spPr>
        </p:pic>
        <p:pic>
          <p:nvPicPr>
            <p:cNvPr id="2345" name="image132.png"/>
            <p:cNvPicPr>
              <a:picLocks noChangeAspect="1"/>
            </p:cNvPicPr>
            <p:nvPr/>
          </p:nvPicPr>
          <p:blipFill>
            <a:blip r:embed="rId2">
              <a:alphaModFix amt="71000"/>
              <a:extLst/>
            </a:blip>
            <a:stretch>
              <a:fillRect/>
            </a:stretch>
          </p:blipFill>
          <p:spPr>
            <a:xfrm flipH="1">
              <a:off x="5205865" y="0"/>
              <a:ext cx="3182114" cy="4572002"/>
            </a:xfrm>
            <a:prstGeom prst="rect">
              <a:avLst/>
            </a:prstGeom>
            <a:ln w="12700" cap="flat">
              <a:noFill/>
              <a:miter lim="400000"/>
            </a:ln>
            <a:effectLst/>
          </p:spPr>
        </p:pic>
      </p:grpSp>
      <p:sp>
        <p:nvSpPr>
          <p:cNvPr id="2347" name="Shape 2347"/>
          <p:cNvSpPr/>
          <p:nvPr/>
        </p:nvSpPr>
        <p:spPr>
          <a:xfrm flipH="1">
            <a:off x="6095998" y="2943921"/>
            <a:ext cx="3" cy="3267310"/>
          </a:xfrm>
          <a:prstGeom prst="line">
            <a:avLst/>
          </a:prstGeom>
          <a:ln w="28575">
            <a:solidFill>
              <a:srgbClr val="FFFFFF"/>
            </a:solidFill>
            <a:prstDash val="dash"/>
            <a:miter/>
            <a:tailEnd type="triangle"/>
          </a:ln>
        </p:spPr>
        <p:txBody>
          <a:bodyPr lIns="45718" tIns="45718" rIns="45718" bIns="45718"/>
          <a:lstStyle/>
          <a:p>
            <a:endParaRPr/>
          </a:p>
        </p:txBody>
      </p:sp>
      <p:pic>
        <p:nvPicPr>
          <p:cNvPr id="2348" name="image1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 y="857"/>
            <a:ext cx="12183414" cy="6856287"/>
          </a:xfrm>
          <a:prstGeom prst="rect">
            <a:avLst/>
          </a:prstGeom>
          <a:ln w="12700">
            <a:miter lim="400000"/>
          </a:ln>
        </p:spPr>
      </p:pic>
      <p:pic>
        <p:nvPicPr>
          <p:cNvPr id="2349" name="image141.png"/>
          <p:cNvPicPr>
            <a:picLocks noChangeAspect="1"/>
          </p:cNvPicPr>
          <p:nvPr/>
        </p:nvPicPr>
        <p:blipFill>
          <a:blip r:embed="rId4">
            <a:extLst/>
          </a:blip>
          <a:stretch>
            <a:fillRect/>
          </a:stretch>
        </p:blipFill>
        <p:spPr>
          <a:xfrm>
            <a:off x="0" y="857"/>
            <a:ext cx="12188953" cy="6856287"/>
          </a:xfrm>
          <a:prstGeom prst="rect">
            <a:avLst/>
          </a:prstGeom>
          <a:ln w="12700">
            <a:miter lim="400000"/>
          </a:ln>
        </p:spPr>
      </p:pic>
      <p:pic>
        <p:nvPicPr>
          <p:cNvPr id="2350" name="image142.png"/>
          <p:cNvPicPr>
            <a:picLocks noChangeAspect="1"/>
          </p:cNvPicPr>
          <p:nvPr/>
        </p:nvPicPr>
        <p:blipFill>
          <a:blip r:embed="rId5">
            <a:extLst/>
          </a:blip>
          <a:stretch>
            <a:fillRect/>
          </a:stretch>
        </p:blipFill>
        <p:spPr>
          <a:xfrm>
            <a:off x="0" y="857"/>
            <a:ext cx="12188953" cy="6856287"/>
          </a:xfrm>
          <a:prstGeom prst="rect">
            <a:avLst/>
          </a:prstGeom>
          <a:ln w="12700">
            <a:miter lim="400000"/>
          </a:ln>
        </p:spPr>
      </p:pic>
      <p:pic>
        <p:nvPicPr>
          <p:cNvPr id="2351" name="image143.png"/>
          <p:cNvPicPr>
            <a:picLocks noChangeAspect="1"/>
          </p:cNvPicPr>
          <p:nvPr/>
        </p:nvPicPr>
        <p:blipFill>
          <a:blip r:embed="rId6">
            <a:extLst/>
          </a:blip>
          <a:stretch>
            <a:fillRect/>
          </a:stretch>
        </p:blipFill>
        <p:spPr>
          <a:xfrm>
            <a:off x="0" y="857"/>
            <a:ext cx="12188953" cy="6856287"/>
          </a:xfrm>
          <a:prstGeom prst="rect">
            <a:avLst/>
          </a:prstGeom>
          <a:ln w="12700">
            <a:miter lim="400000"/>
          </a:ln>
        </p:spPr>
      </p:pic>
      <p:pic>
        <p:nvPicPr>
          <p:cNvPr id="2352" name="image144.png"/>
          <p:cNvPicPr>
            <a:picLocks noChangeAspect="1"/>
          </p:cNvPicPr>
          <p:nvPr/>
        </p:nvPicPr>
        <p:blipFill>
          <a:blip r:embed="rId7">
            <a:extLst/>
          </a:blip>
          <a:stretch>
            <a:fillRect/>
          </a:stretch>
        </p:blipFill>
        <p:spPr>
          <a:xfrm>
            <a:off x="0" y="857"/>
            <a:ext cx="12188953" cy="6856287"/>
          </a:xfrm>
          <a:prstGeom prst="rect">
            <a:avLst/>
          </a:prstGeom>
          <a:ln w="12700">
            <a:miter lim="400000"/>
          </a:ln>
        </p:spPr>
      </p:pic>
      <p:pic>
        <p:nvPicPr>
          <p:cNvPr id="2353" name="image145.png"/>
          <p:cNvPicPr>
            <a:picLocks noChangeAspect="1"/>
          </p:cNvPicPr>
          <p:nvPr/>
        </p:nvPicPr>
        <p:blipFill>
          <a:blip r:embed="rId8">
            <a:extLst/>
          </a:blip>
          <a:stretch>
            <a:fillRect/>
          </a:stretch>
        </p:blipFill>
        <p:spPr>
          <a:xfrm>
            <a:off x="0" y="857"/>
            <a:ext cx="12188953" cy="6856287"/>
          </a:xfrm>
          <a:prstGeom prst="rect">
            <a:avLst/>
          </a:prstGeom>
          <a:ln w="12700">
            <a:miter lim="400000"/>
          </a:ln>
        </p:spPr>
      </p:pic>
      <p:pic>
        <p:nvPicPr>
          <p:cNvPr id="2354" name="image146.png"/>
          <p:cNvPicPr>
            <a:picLocks noChangeAspect="1"/>
          </p:cNvPicPr>
          <p:nvPr/>
        </p:nvPicPr>
        <p:blipFill>
          <a:blip r:embed="rId9">
            <a:extLst/>
          </a:blip>
          <a:stretch>
            <a:fillRect/>
          </a:stretch>
        </p:blipFill>
        <p:spPr>
          <a:xfrm>
            <a:off x="0" y="857"/>
            <a:ext cx="12188953" cy="6856287"/>
          </a:xfrm>
          <a:prstGeom prst="rect">
            <a:avLst/>
          </a:prstGeom>
          <a:ln w="12700">
            <a:miter lim="400000"/>
          </a:ln>
        </p:spPr>
      </p:pic>
      <p:pic>
        <p:nvPicPr>
          <p:cNvPr id="2355" name="image147.png"/>
          <p:cNvPicPr>
            <a:picLocks noChangeAspect="1"/>
          </p:cNvPicPr>
          <p:nvPr/>
        </p:nvPicPr>
        <p:blipFill>
          <a:blip r:embed="rId10">
            <a:extLst/>
          </a:blip>
          <a:stretch>
            <a:fillRect/>
          </a:stretch>
        </p:blipFill>
        <p:spPr>
          <a:xfrm>
            <a:off x="0" y="857"/>
            <a:ext cx="12188953" cy="6856287"/>
          </a:xfrm>
          <a:prstGeom prst="rect">
            <a:avLst/>
          </a:prstGeom>
          <a:ln w="12700">
            <a:miter lim="400000"/>
          </a:ln>
        </p:spPr>
      </p:pic>
      <p:sp>
        <p:nvSpPr>
          <p:cNvPr id="2356" name="Shape 2356"/>
          <p:cNvSpPr/>
          <p:nvPr/>
        </p:nvSpPr>
        <p:spPr>
          <a:xfrm>
            <a:off x="7050105" y="1885512"/>
            <a:ext cx="641560"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400">
              <a:defRPr sz="1600">
                <a:solidFill>
                  <a:srgbClr val="FFFFFF"/>
                </a:solidFill>
                <a:latin typeface="+mn-lt"/>
                <a:ea typeface="+mn-ea"/>
                <a:cs typeface="+mn-cs"/>
                <a:sym typeface="Palatino"/>
              </a:defRPr>
            </a:lvl1pPr>
          </a:lstStyle>
          <a:p>
            <a:r>
              <a:t>5000</a:t>
            </a:r>
          </a:p>
        </p:txBody>
      </p:sp>
      <p:sp>
        <p:nvSpPr>
          <p:cNvPr id="2357" name="Shape 2357"/>
          <p:cNvSpPr/>
          <p:nvPr/>
        </p:nvSpPr>
        <p:spPr>
          <a:xfrm>
            <a:off x="4333090" y="1885512"/>
            <a:ext cx="799111"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t>5000</a:t>
            </a:r>
          </a:p>
        </p:txBody>
      </p:sp>
      <p:sp>
        <p:nvSpPr>
          <p:cNvPr id="2358" name="Shape 2358"/>
          <p:cNvSpPr/>
          <p:nvPr/>
        </p:nvSpPr>
        <p:spPr>
          <a:xfrm>
            <a:off x="4303390" y="2454287"/>
            <a:ext cx="799111"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t>1200</a:t>
            </a:r>
          </a:p>
        </p:txBody>
      </p:sp>
      <p:sp>
        <p:nvSpPr>
          <p:cNvPr id="2359" name="Shape 2359"/>
          <p:cNvSpPr/>
          <p:nvPr/>
        </p:nvSpPr>
        <p:spPr>
          <a:xfrm>
            <a:off x="7922086" y="1456132"/>
            <a:ext cx="4054326" cy="15542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p>
            <a:pPr algn="ctr">
              <a:defRPr b="1">
                <a:solidFill>
                  <a:srgbClr val="FFFFFF"/>
                </a:solidFill>
                <a:latin typeface="+mn-lt"/>
                <a:ea typeface="+mn-ea"/>
                <a:cs typeface="+mn-cs"/>
                <a:sym typeface="Palatino"/>
              </a:defRPr>
            </a:pPr>
            <a:r>
              <a:rPr dirty="0"/>
              <a:t>5000 / 5000 = $600</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3600 / 3600 = $300</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2400 / 2400 = $300</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1200 / 1200 = $300</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          </a:t>
            </a:r>
            <a:r>
              <a:rPr lang="en-US" dirty="0"/>
              <a:t>AUD</a:t>
            </a:r>
            <a:r>
              <a:rPr dirty="0"/>
              <a:t> $1,500</a:t>
            </a:r>
          </a:p>
        </p:txBody>
      </p:sp>
      <p:sp>
        <p:nvSpPr>
          <p:cNvPr id="2360" name="Shape 2360"/>
          <p:cNvSpPr/>
          <p:nvPr/>
        </p:nvSpPr>
        <p:spPr>
          <a:xfrm>
            <a:off x="204746" y="1452682"/>
            <a:ext cx="4047621" cy="15542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p>
            <a:pPr algn="ctr">
              <a:defRPr b="1">
                <a:solidFill>
                  <a:srgbClr val="FFFFFF"/>
                </a:solidFill>
                <a:latin typeface="+mn-lt"/>
                <a:ea typeface="+mn-ea"/>
                <a:cs typeface="+mn-cs"/>
                <a:sym typeface="Palatino"/>
              </a:defRPr>
            </a:pPr>
            <a:r>
              <a:rPr dirty="0"/>
              <a:t>5000 / 5000 = $600</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3600 / 3600 = $300</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2400 / 2400 = $300</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1200 / 1200 = $300</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           </a:t>
            </a:r>
            <a:r>
              <a:rPr lang="en-US" dirty="0"/>
              <a:t>AUD</a:t>
            </a:r>
            <a:r>
              <a:rPr dirty="0"/>
              <a:t>$1,500</a:t>
            </a:r>
          </a:p>
        </p:txBody>
      </p:sp>
      <p:sp>
        <p:nvSpPr>
          <p:cNvPr id="2361" name="Shape 2361"/>
          <p:cNvSpPr/>
          <p:nvPr/>
        </p:nvSpPr>
        <p:spPr>
          <a:xfrm>
            <a:off x="1174594" y="2653988"/>
            <a:ext cx="2118733" cy="3"/>
          </a:xfrm>
          <a:prstGeom prst="line">
            <a:avLst/>
          </a:prstGeom>
          <a:ln w="12700">
            <a:solidFill>
              <a:srgbClr val="FFFFFF"/>
            </a:solidFill>
            <a:miter/>
          </a:ln>
        </p:spPr>
        <p:txBody>
          <a:bodyPr lIns="45718" tIns="45718" rIns="45718" bIns="45718"/>
          <a:lstStyle/>
          <a:p>
            <a:endParaRPr/>
          </a:p>
        </p:txBody>
      </p:sp>
      <p:sp>
        <p:nvSpPr>
          <p:cNvPr id="2362" name="Shape 2362"/>
          <p:cNvSpPr/>
          <p:nvPr/>
        </p:nvSpPr>
        <p:spPr>
          <a:xfrm>
            <a:off x="8906108" y="2653988"/>
            <a:ext cx="2118734" cy="3"/>
          </a:xfrm>
          <a:prstGeom prst="line">
            <a:avLst/>
          </a:prstGeom>
          <a:ln w="12700">
            <a:solidFill>
              <a:srgbClr val="FFFFFF"/>
            </a:solidFill>
            <a:miter/>
          </a:ln>
        </p:spPr>
        <p:txBody>
          <a:bodyPr lIns="45718" tIns="45718" rIns="45718" bIns="45718"/>
          <a:lstStyle/>
          <a:p>
            <a:endParaRPr/>
          </a:p>
        </p:txBody>
      </p:sp>
      <p:sp>
        <p:nvSpPr>
          <p:cNvPr id="2363" name="Shape 2363"/>
          <p:cNvSpPr/>
          <p:nvPr/>
        </p:nvSpPr>
        <p:spPr>
          <a:xfrm>
            <a:off x="7043773" y="2454287"/>
            <a:ext cx="1650383"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400">
              <a:defRPr sz="1600">
                <a:solidFill>
                  <a:srgbClr val="FFFFFF"/>
                </a:solidFill>
                <a:latin typeface="+mn-lt"/>
                <a:ea typeface="+mn-ea"/>
                <a:cs typeface="+mn-cs"/>
                <a:sym typeface="Palatino"/>
              </a:defRPr>
            </a:lvl1pPr>
          </a:lstStyle>
          <a:p>
            <a:r>
              <a:t>1200</a:t>
            </a:r>
          </a:p>
        </p:txBody>
      </p:sp>
      <p:sp>
        <p:nvSpPr>
          <p:cNvPr id="2364" name="Shape 2364"/>
          <p:cNvSpPr/>
          <p:nvPr/>
        </p:nvSpPr>
        <p:spPr>
          <a:xfrm>
            <a:off x="-4" y="1034244"/>
            <a:ext cx="12192007"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lnSpc>
                <a:spcPct val="90000"/>
              </a:lnSpc>
              <a:defRPr sz="2000">
                <a:solidFill>
                  <a:srgbClr val="FFFFFF"/>
                </a:solidFill>
                <a:latin typeface="+mn-lt"/>
                <a:ea typeface="+mn-ea"/>
                <a:cs typeface="+mn-cs"/>
                <a:sym typeface="Palatino"/>
              </a:defRPr>
            </a:lvl1pPr>
          </a:lstStyle>
          <a:p>
            <a:r>
              <a:rPr lang="en-US" altLang="x-none" dirty="0">
                <a:latin typeface="PMingLiU" panose="02020500000000000000" pitchFamily="18" charset="-120"/>
                <a:ea typeface="PMingLiU" panose="02020500000000000000" pitchFamily="18" charset="-120"/>
              </a:rPr>
              <a:t>BV</a:t>
            </a:r>
            <a:r>
              <a:rPr lang="x-none" altLang="en-US" dirty="0">
                <a:latin typeface="PMingLiU" panose="02020500000000000000" pitchFamily="18" charset="-120"/>
                <a:ea typeface="PMingLiU" panose="02020500000000000000" pitchFamily="18" charset="-120"/>
              </a:rPr>
              <a:t>與</a:t>
            </a:r>
            <a:r>
              <a:rPr lang="en-US" altLang="x-none" dirty="0">
                <a:latin typeface="PMingLiU" panose="02020500000000000000" pitchFamily="18" charset="-120"/>
                <a:ea typeface="PMingLiU" panose="02020500000000000000" pitchFamily="18" charset="-120"/>
              </a:rPr>
              <a:t>IBV</a:t>
            </a:r>
            <a:r>
              <a:rPr lang="x-none" altLang="en-US" dirty="0">
                <a:latin typeface="PMingLiU" panose="02020500000000000000" pitchFamily="18" charset="-120"/>
                <a:ea typeface="PMingLiU" panose="02020500000000000000" pitchFamily="18" charset="-120"/>
              </a:rPr>
              <a:t>每日追蹤，佣金每週計算</a:t>
            </a:r>
          </a:p>
        </p:txBody>
      </p:sp>
      <p:sp>
        <p:nvSpPr>
          <p:cNvPr id="2365" name="Shape 2365"/>
          <p:cNvSpPr/>
          <p:nvPr/>
        </p:nvSpPr>
        <p:spPr>
          <a:xfrm>
            <a:off x="4317341" y="2261517"/>
            <a:ext cx="799111"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t>2400</a:t>
            </a:r>
          </a:p>
        </p:txBody>
      </p:sp>
      <p:sp>
        <p:nvSpPr>
          <p:cNvPr id="2366" name="Shape 2366"/>
          <p:cNvSpPr/>
          <p:nvPr/>
        </p:nvSpPr>
        <p:spPr>
          <a:xfrm>
            <a:off x="7034355" y="2261517"/>
            <a:ext cx="581665"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400">
              <a:defRPr sz="1600">
                <a:solidFill>
                  <a:srgbClr val="FFFFFF"/>
                </a:solidFill>
                <a:latin typeface="+mn-lt"/>
                <a:ea typeface="+mn-ea"/>
                <a:cs typeface="+mn-cs"/>
                <a:sym typeface="Palatino"/>
              </a:defRPr>
            </a:lvl1pPr>
          </a:lstStyle>
          <a:p>
            <a:r>
              <a:t>2400</a:t>
            </a:r>
          </a:p>
        </p:txBody>
      </p:sp>
      <p:sp>
        <p:nvSpPr>
          <p:cNvPr id="2367" name="Shape 2367"/>
          <p:cNvSpPr/>
          <p:nvPr/>
        </p:nvSpPr>
        <p:spPr>
          <a:xfrm>
            <a:off x="4325215" y="2070384"/>
            <a:ext cx="799111"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t>3600</a:t>
            </a:r>
          </a:p>
        </p:txBody>
      </p:sp>
      <p:sp>
        <p:nvSpPr>
          <p:cNvPr id="2368" name="Shape 2368"/>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369" name="Shape 2369"/>
          <p:cNvSpPr/>
          <p:nvPr/>
        </p:nvSpPr>
        <p:spPr>
          <a:xfrm>
            <a:off x="7042230" y="2078091"/>
            <a:ext cx="647419"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400">
              <a:defRPr sz="1600">
                <a:solidFill>
                  <a:srgbClr val="FFFFFF"/>
                </a:solidFill>
                <a:latin typeface="+mn-lt"/>
                <a:ea typeface="+mn-ea"/>
                <a:cs typeface="+mn-cs"/>
                <a:sym typeface="Palatino"/>
              </a:defRPr>
            </a:lvl1pPr>
          </a:lstStyle>
          <a:p>
            <a:r>
              <a:t>3600</a:t>
            </a:r>
          </a:p>
        </p:txBody>
      </p:sp>
      <p:sp>
        <p:nvSpPr>
          <p:cNvPr id="2370" name="Shape 2370"/>
          <p:cNvSpPr/>
          <p:nvPr/>
        </p:nvSpPr>
        <p:spPr>
          <a:xfrm>
            <a:off x="3360234" y="2030451"/>
            <a:ext cx="892135"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200">
                <a:ln w="3175">
                  <a:solidFill>
                    <a:srgbClr val="FFFFFF"/>
                  </a:solidFill>
                </a:ln>
                <a:solidFill>
                  <a:srgbClr val="221C35"/>
                </a:solidFill>
                <a:latin typeface="+mn-lt"/>
                <a:ea typeface="+mn-ea"/>
                <a:cs typeface="+mn-cs"/>
                <a:sym typeface="Palatino"/>
              </a:defRPr>
            </a:lvl1pPr>
          </a:lstStyle>
          <a:p>
            <a:r>
              <a:rPr dirty="0">
                <a:ln w="3175">
                  <a:noFill/>
                </a:ln>
              </a:rPr>
              <a:t>BV</a:t>
            </a:r>
          </a:p>
        </p:txBody>
      </p:sp>
      <p:sp>
        <p:nvSpPr>
          <p:cNvPr id="2371" name="Shape 2371"/>
          <p:cNvSpPr/>
          <p:nvPr/>
        </p:nvSpPr>
        <p:spPr>
          <a:xfrm>
            <a:off x="7924799" y="2030451"/>
            <a:ext cx="892136"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200">
                <a:ln w="3175">
                  <a:solidFill>
                    <a:srgbClr val="FFFFFF"/>
                  </a:solidFill>
                </a:ln>
                <a:solidFill>
                  <a:srgbClr val="938461"/>
                </a:solidFill>
                <a:latin typeface="+mn-lt"/>
                <a:ea typeface="+mn-ea"/>
                <a:cs typeface="+mn-cs"/>
                <a:sym typeface="Palatino"/>
              </a:defRPr>
            </a:lvl1pPr>
          </a:lstStyle>
          <a:p>
            <a:r>
              <a:rPr dirty="0">
                <a:ln w="3175">
                  <a:noFill/>
                </a:ln>
              </a:rPr>
              <a:t>IBV</a:t>
            </a:r>
          </a:p>
        </p:txBody>
      </p:sp>
      <p:sp>
        <p:nvSpPr>
          <p:cNvPr id="2372" name="Shape 2372"/>
          <p:cNvSpPr/>
          <p:nvPr/>
        </p:nvSpPr>
        <p:spPr>
          <a:xfrm>
            <a:off x="0" y="306108"/>
            <a:ext cx="12192000"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a:tabLst>
                <a:tab pos="101600" algn="l"/>
              </a:tabLst>
              <a:defRPr sz="3200" spc="100">
                <a:solidFill>
                  <a:srgbClr val="FFFFFF"/>
                </a:solidFill>
                <a:latin typeface="+mn-lt"/>
                <a:ea typeface="+mn-ea"/>
                <a:cs typeface="+mn-cs"/>
                <a:sym typeface="Palatino"/>
              </a:defRPr>
            </a:lvl1pPr>
          </a:lstStyle>
          <a:p>
            <a:r>
              <a:rPr lang="x-none" altLang="en-US" dirty="0">
                <a:latin typeface="PMingLiU" panose="02020500000000000000" pitchFamily="18" charset="-120"/>
                <a:ea typeface="PMingLiU" panose="02020500000000000000" pitchFamily="18" charset="-120"/>
              </a:rPr>
              <a:t>如何賺取佣金</a:t>
            </a:r>
          </a:p>
        </p:txBody>
      </p:sp>
      <p:sp>
        <p:nvSpPr>
          <p:cNvPr id="2373" name="Shape 2373"/>
          <p:cNvSpPr/>
          <p:nvPr/>
        </p:nvSpPr>
        <p:spPr>
          <a:xfrm>
            <a:off x="0" y="6322938"/>
            <a:ext cx="12192000" cy="3416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defTabSz="574675">
              <a:lnSpc>
                <a:spcPct val="90000"/>
              </a:lnSpc>
              <a:tabLst>
                <a:tab pos="571500" algn="l"/>
              </a:tabLst>
              <a:defRPr sz="2000">
                <a:solidFill>
                  <a:srgbClr val="FFFFFF"/>
                </a:solidFill>
                <a:latin typeface="+mn-lt"/>
                <a:ea typeface="+mn-ea"/>
                <a:cs typeface="+mn-cs"/>
                <a:sym typeface="Palatino"/>
              </a:defRPr>
            </a:lvl1pPr>
          </a:lstStyle>
          <a:p>
            <a:r>
              <a:rPr lang="x-none" altLang="en-US" sz="1800" dirty="0">
                <a:latin typeface="PMingLiU" panose="02020500000000000000" pitchFamily="18" charset="-120"/>
                <a:ea typeface="PMingLiU" panose="02020500000000000000" pitchFamily="18" charset="-120"/>
              </a:rPr>
              <a:t>每個商業發展中心每週最高可賺</a:t>
            </a:r>
            <a:r>
              <a:rPr lang="en-US" altLang="x-none" sz="1800" dirty="0">
                <a:latin typeface="PMingLiU" panose="02020500000000000000" pitchFamily="18" charset="-120"/>
                <a:ea typeface="PMingLiU" panose="02020500000000000000" pitchFamily="18" charset="-120"/>
              </a:rPr>
              <a:t>AUD$3,000</a:t>
            </a:r>
            <a:endParaRPr lang="x-none" altLang="en-US" sz="1800" dirty="0">
              <a:latin typeface="PMingLiU" panose="02020500000000000000" pitchFamily="18" charset="-120"/>
              <a:ea typeface="PMingLiU" panose="02020500000000000000" pitchFamily="18" charset="-120"/>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2346"/>
                                        </p:tgtEl>
                                        <p:attrNameLst>
                                          <p:attrName>style.visibility</p:attrName>
                                        </p:attrNameLst>
                                      </p:cBhvr>
                                      <p:to>
                                        <p:strVal val="visible"/>
                                      </p:to>
                                    </p:set>
                                    <p:animEffect transition="in" filter="wipe(up)">
                                      <p:cBhvr>
                                        <p:cTn id="7" dur="2000"/>
                                        <p:tgtEl>
                                          <p:spTgt spid="234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2" nodeType="clickEffect">
                                  <p:stCondLst>
                                    <p:cond delay="0"/>
                                  </p:stCondLst>
                                  <p:iterate>
                                    <p:tmAbs val="0"/>
                                  </p:iterate>
                                  <p:childTnLst>
                                    <p:animEffect transition="out" filter="dissolve">
                                      <p:cBhvr>
                                        <p:cTn id="11" dur="500" fill="hold"/>
                                        <p:tgtEl>
                                          <p:spTgt spid="2346"/>
                                        </p:tgtEl>
                                      </p:cBhvr>
                                    </p:animEffect>
                                    <p:set>
                                      <p:cBhvr>
                                        <p:cTn id="12" fill="hold">
                                          <p:stCondLst>
                                            <p:cond delay="499"/>
                                          </p:stCondLst>
                                        </p:cTn>
                                        <p:tgtEl>
                                          <p:spTgt spid="2346"/>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3" nodeType="afterEffect">
                                  <p:stCondLst>
                                    <p:cond delay="0"/>
                                  </p:stCondLst>
                                  <p:iterate>
                                    <p:tmAbs val="0"/>
                                  </p:iterate>
                                  <p:childTnLst>
                                    <p:set>
                                      <p:cBhvr>
                                        <p:cTn id="15" fill="hold"/>
                                        <p:tgtEl>
                                          <p:spTgt spid="2352"/>
                                        </p:tgtEl>
                                        <p:attrNameLst>
                                          <p:attrName>style.visibility</p:attrName>
                                        </p:attrNameLst>
                                      </p:cBhvr>
                                      <p:to>
                                        <p:strVal val="visible"/>
                                      </p:to>
                                    </p:set>
                                    <p:animEffect transition="in" filter="wipe(down)">
                                      <p:cBhvr>
                                        <p:cTn id="16" dur="1000"/>
                                        <p:tgtEl>
                                          <p:spTgt spid="2352"/>
                                        </p:tgtEl>
                                      </p:cBhvr>
                                    </p:animEffect>
                                  </p:childTnLst>
                                </p:cTn>
                              </p:par>
                            </p:childTnLst>
                          </p:cTn>
                        </p:par>
                        <p:par>
                          <p:cTn id="17" fill="hold">
                            <p:stCondLst>
                              <p:cond delay="1500"/>
                            </p:stCondLst>
                            <p:childTnLst>
                              <p:par>
                                <p:cTn id="18" presetID="22" presetClass="entr" presetSubtype="4" fill="hold" grpId="4" nodeType="afterEffect">
                                  <p:stCondLst>
                                    <p:cond delay="0"/>
                                  </p:stCondLst>
                                  <p:iterate>
                                    <p:tmAbs val="0"/>
                                  </p:iterate>
                                  <p:childTnLst>
                                    <p:set>
                                      <p:cBhvr>
                                        <p:cTn id="19" fill="hold"/>
                                        <p:tgtEl>
                                          <p:spTgt spid="2351"/>
                                        </p:tgtEl>
                                        <p:attrNameLst>
                                          <p:attrName>style.visibility</p:attrName>
                                        </p:attrNameLst>
                                      </p:cBhvr>
                                      <p:to>
                                        <p:strVal val="visible"/>
                                      </p:to>
                                    </p:set>
                                    <p:animEffect transition="in" filter="wipe(down)">
                                      <p:cBhvr>
                                        <p:cTn id="20" dur="1000"/>
                                        <p:tgtEl>
                                          <p:spTgt spid="2351"/>
                                        </p:tgtEl>
                                      </p:cBhvr>
                                    </p:animEffect>
                                  </p:childTnLst>
                                </p:cTn>
                              </p:par>
                            </p:childTnLst>
                          </p:cTn>
                        </p:par>
                        <p:par>
                          <p:cTn id="21" fill="hold">
                            <p:stCondLst>
                              <p:cond delay="2500"/>
                            </p:stCondLst>
                            <p:childTnLst>
                              <p:par>
                                <p:cTn id="22" presetID="9" presetClass="entr" fill="hold" grpId="5" nodeType="afterEffect">
                                  <p:stCondLst>
                                    <p:cond delay="0"/>
                                  </p:stCondLst>
                                  <p:iterate>
                                    <p:tmAbs val="0"/>
                                  </p:iterate>
                                  <p:childTnLst>
                                    <p:set>
                                      <p:cBhvr>
                                        <p:cTn id="23" fill="hold"/>
                                        <p:tgtEl>
                                          <p:spTgt spid="2363"/>
                                        </p:tgtEl>
                                        <p:attrNameLst>
                                          <p:attrName>style.visibility</p:attrName>
                                        </p:attrNameLst>
                                      </p:cBhvr>
                                      <p:to>
                                        <p:strVal val="visible"/>
                                      </p:to>
                                    </p:set>
                                    <p:animEffect transition="in" filter="dissolve">
                                      <p:cBhvr>
                                        <p:cTn id="24" dur="1000"/>
                                        <p:tgtEl>
                                          <p:spTgt spid="2363"/>
                                        </p:tgtEl>
                                      </p:cBhvr>
                                    </p:animEffect>
                                  </p:childTnLst>
                                </p:cTn>
                              </p:par>
                            </p:childTnLst>
                          </p:cTn>
                        </p:par>
                        <p:par>
                          <p:cTn id="25" fill="hold">
                            <p:stCondLst>
                              <p:cond delay="3500"/>
                            </p:stCondLst>
                            <p:childTnLst>
                              <p:par>
                                <p:cTn id="26" presetID="9" presetClass="entr" fill="hold" grpId="6" nodeType="afterEffect">
                                  <p:stCondLst>
                                    <p:cond delay="0"/>
                                  </p:stCondLst>
                                  <p:iterate>
                                    <p:tmAbs val="0"/>
                                  </p:iterate>
                                  <p:childTnLst>
                                    <p:set>
                                      <p:cBhvr>
                                        <p:cTn id="27" fill="hold"/>
                                        <p:tgtEl>
                                          <p:spTgt spid="2358"/>
                                        </p:tgtEl>
                                        <p:attrNameLst>
                                          <p:attrName>style.visibility</p:attrName>
                                        </p:attrNameLst>
                                      </p:cBhvr>
                                      <p:to>
                                        <p:strVal val="visible"/>
                                      </p:to>
                                    </p:set>
                                    <p:animEffect transition="in" filter="dissolve">
                                      <p:cBhvr>
                                        <p:cTn id="28" dur="1000"/>
                                        <p:tgtEl>
                                          <p:spTgt spid="2358"/>
                                        </p:tgtEl>
                                      </p:cBhvr>
                                    </p:animEffect>
                                  </p:childTnLst>
                                </p:cTn>
                              </p:par>
                            </p:childTnLst>
                          </p:cTn>
                        </p:par>
                        <p:par>
                          <p:cTn id="29" fill="hold">
                            <p:stCondLst>
                              <p:cond delay="4500"/>
                            </p:stCondLst>
                            <p:childTnLst>
                              <p:par>
                                <p:cTn id="30" presetID="9" presetClass="entr" fill="hold" grpId="7" nodeType="afterEffect">
                                  <p:stCondLst>
                                    <p:cond delay="0"/>
                                  </p:stCondLst>
                                  <p:iterate>
                                    <p:tmAbs val="0"/>
                                  </p:iterate>
                                  <p:childTnLst>
                                    <p:set>
                                      <p:cBhvr>
                                        <p:cTn id="31" fill="hold"/>
                                        <p:tgtEl>
                                          <p:spTgt spid="2360"/>
                                        </p:tgtEl>
                                        <p:attrNameLst>
                                          <p:attrName>style.visibility</p:attrName>
                                        </p:attrNameLst>
                                      </p:cBhvr>
                                      <p:to>
                                        <p:strVal val="visible"/>
                                      </p:to>
                                    </p:set>
                                    <p:animEffect transition="in" filter="dissolve">
                                      <p:cBhvr>
                                        <p:cTn id="32" dur="500"/>
                                        <p:tgtEl>
                                          <p:spTgt spid="2360"/>
                                        </p:tgtEl>
                                      </p:cBhvr>
                                    </p:animEffect>
                                  </p:childTnLst>
                                </p:cTn>
                              </p:par>
                            </p:childTnLst>
                          </p:cTn>
                        </p:par>
                        <p:par>
                          <p:cTn id="33" fill="hold">
                            <p:stCondLst>
                              <p:cond delay="5000"/>
                            </p:stCondLst>
                            <p:childTnLst>
                              <p:par>
                                <p:cTn id="34" presetID="9" presetClass="entr" fill="hold" grpId="8" nodeType="afterEffect">
                                  <p:stCondLst>
                                    <p:cond delay="0"/>
                                  </p:stCondLst>
                                  <p:iterate>
                                    <p:tmAbs val="0"/>
                                  </p:iterate>
                                  <p:childTnLst>
                                    <p:set>
                                      <p:cBhvr>
                                        <p:cTn id="35" fill="hold"/>
                                        <p:tgtEl>
                                          <p:spTgt spid="2370"/>
                                        </p:tgtEl>
                                        <p:attrNameLst>
                                          <p:attrName>style.visibility</p:attrName>
                                        </p:attrNameLst>
                                      </p:cBhvr>
                                      <p:to>
                                        <p:strVal val="visible"/>
                                      </p:to>
                                    </p:set>
                                    <p:animEffect transition="in" filter="dissolve">
                                      <p:cBhvr>
                                        <p:cTn id="36" dur="500"/>
                                        <p:tgtEl>
                                          <p:spTgt spid="237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9" nodeType="clickEffect">
                                  <p:stCondLst>
                                    <p:cond delay="0"/>
                                  </p:stCondLst>
                                  <p:iterate>
                                    <p:tmAbs val="0"/>
                                  </p:iterate>
                                  <p:childTnLst>
                                    <p:set>
                                      <p:cBhvr>
                                        <p:cTn id="40" fill="hold"/>
                                        <p:tgtEl>
                                          <p:spTgt spid="2353"/>
                                        </p:tgtEl>
                                        <p:attrNameLst>
                                          <p:attrName>style.visibility</p:attrName>
                                        </p:attrNameLst>
                                      </p:cBhvr>
                                      <p:to>
                                        <p:strVal val="visible"/>
                                      </p:to>
                                    </p:set>
                                    <p:animEffect transition="in" filter="wipe(down)">
                                      <p:cBhvr>
                                        <p:cTn id="41" dur="1000"/>
                                        <p:tgtEl>
                                          <p:spTgt spid="2353"/>
                                        </p:tgtEl>
                                      </p:cBhvr>
                                    </p:animEffect>
                                  </p:childTnLst>
                                </p:cTn>
                              </p:par>
                            </p:childTnLst>
                          </p:cTn>
                        </p:par>
                        <p:par>
                          <p:cTn id="42" fill="hold">
                            <p:stCondLst>
                              <p:cond delay="1000"/>
                            </p:stCondLst>
                            <p:childTnLst>
                              <p:par>
                                <p:cTn id="43" presetID="22" presetClass="entr" presetSubtype="4" fill="hold" grpId="10" nodeType="afterEffect">
                                  <p:stCondLst>
                                    <p:cond delay="0"/>
                                  </p:stCondLst>
                                  <p:iterate>
                                    <p:tmAbs val="0"/>
                                  </p:iterate>
                                  <p:childTnLst>
                                    <p:set>
                                      <p:cBhvr>
                                        <p:cTn id="44" fill="hold"/>
                                        <p:tgtEl>
                                          <p:spTgt spid="2350"/>
                                        </p:tgtEl>
                                        <p:attrNameLst>
                                          <p:attrName>style.visibility</p:attrName>
                                        </p:attrNameLst>
                                      </p:cBhvr>
                                      <p:to>
                                        <p:strVal val="visible"/>
                                      </p:to>
                                    </p:set>
                                    <p:animEffect transition="in" filter="wipe(down)">
                                      <p:cBhvr>
                                        <p:cTn id="45" dur="1000"/>
                                        <p:tgtEl>
                                          <p:spTgt spid="2350"/>
                                        </p:tgtEl>
                                      </p:cBhvr>
                                    </p:animEffect>
                                  </p:childTnLst>
                                </p:cTn>
                              </p:par>
                            </p:childTnLst>
                          </p:cTn>
                        </p:par>
                        <p:par>
                          <p:cTn id="46" fill="hold">
                            <p:stCondLst>
                              <p:cond delay="2000"/>
                            </p:stCondLst>
                            <p:childTnLst>
                              <p:par>
                                <p:cTn id="47" presetID="9" presetClass="entr" fill="hold" grpId="11" nodeType="afterEffect">
                                  <p:stCondLst>
                                    <p:cond delay="0"/>
                                  </p:stCondLst>
                                  <p:iterate>
                                    <p:tmAbs val="0"/>
                                  </p:iterate>
                                  <p:childTnLst>
                                    <p:set>
                                      <p:cBhvr>
                                        <p:cTn id="48" fill="hold"/>
                                        <p:tgtEl>
                                          <p:spTgt spid="2359"/>
                                        </p:tgtEl>
                                        <p:attrNameLst>
                                          <p:attrName>style.visibility</p:attrName>
                                        </p:attrNameLst>
                                      </p:cBhvr>
                                      <p:to>
                                        <p:strVal val="visible"/>
                                      </p:to>
                                    </p:set>
                                    <p:animEffect transition="in" filter="dissolve">
                                      <p:cBhvr>
                                        <p:cTn id="49" dur="500"/>
                                        <p:tgtEl>
                                          <p:spTgt spid="2359"/>
                                        </p:tgtEl>
                                      </p:cBhvr>
                                    </p:animEffect>
                                  </p:childTnLst>
                                </p:cTn>
                              </p:par>
                            </p:childTnLst>
                          </p:cTn>
                        </p:par>
                        <p:par>
                          <p:cTn id="50" fill="hold">
                            <p:stCondLst>
                              <p:cond delay="2500"/>
                            </p:stCondLst>
                            <p:childTnLst>
                              <p:par>
                                <p:cTn id="51" presetID="9" presetClass="entr" fill="hold" grpId="12" nodeType="afterEffect">
                                  <p:stCondLst>
                                    <p:cond delay="0"/>
                                  </p:stCondLst>
                                  <p:iterate>
                                    <p:tmAbs val="0"/>
                                  </p:iterate>
                                  <p:childTnLst>
                                    <p:set>
                                      <p:cBhvr>
                                        <p:cTn id="52" fill="hold"/>
                                        <p:tgtEl>
                                          <p:spTgt spid="2371"/>
                                        </p:tgtEl>
                                        <p:attrNameLst>
                                          <p:attrName>style.visibility</p:attrName>
                                        </p:attrNameLst>
                                      </p:cBhvr>
                                      <p:to>
                                        <p:strVal val="visible"/>
                                      </p:to>
                                    </p:set>
                                    <p:animEffect transition="in" filter="dissolve">
                                      <p:cBhvr>
                                        <p:cTn id="53" dur="500"/>
                                        <p:tgtEl>
                                          <p:spTgt spid="237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13" nodeType="clickEffect">
                                  <p:stCondLst>
                                    <p:cond delay="0"/>
                                  </p:stCondLst>
                                  <p:iterate>
                                    <p:tmAbs val="0"/>
                                  </p:iterate>
                                  <p:childTnLst>
                                    <p:set>
                                      <p:cBhvr>
                                        <p:cTn id="57" fill="hold"/>
                                        <p:tgtEl>
                                          <p:spTgt spid="2349"/>
                                        </p:tgtEl>
                                        <p:attrNameLst>
                                          <p:attrName>style.visibility</p:attrName>
                                        </p:attrNameLst>
                                      </p:cBhvr>
                                      <p:to>
                                        <p:strVal val="visible"/>
                                      </p:to>
                                    </p:set>
                                    <p:animEffect transition="in" filter="wipe(down)">
                                      <p:cBhvr>
                                        <p:cTn id="58" dur="1000"/>
                                        <p:tgtEl>
                                          <p:spTgt spid="2349"/>
                                        </p:tgtEl>
                                      </p:cBhvr>
                                    </p:animEffect>
                                  </p:childTnLst>
                                </p:cTn>
                              </p:par>
                            </p:childTnLst>
                          </p:cTn>
                        </p:par>
                        <p:par>
                          <p:cTn id="59" fill="hold">
                            <p:stCondLst>
                              <p:cond delay="1000"/>
                            </p:stCondLst>
                            <p:childTnLst>
                              <p:par>
                                <p:cTn id="60" presetID="9" presetClass="entr" fill="hold" grpId="14" nodeType="afterEffect">
                                  <p:stCondLst>
                                    <p:cond delay="0"/>
                                  </p:stCondLst>
                                  <p:iterate>
                                    <p:tmAbs val="0"/>
                                  </p:iterate>
                                  <p:childTnLst>
                                    <p:set>
                                      <p:cBhvr>
                                        <p:cTn id="61" fill="hold"/>
                                        <p:tgtEl>
                                          <p:spTgt spid="2366"/>
                                        </p:tgtEl>
                                        <p:attrNameLst>
                                          <p:attrName>style.visibility</p:attrName>
                                        </p:attrNameLst>
                                      </p:cBhvr>
                                      <p:to>
                                        <p:strVal val="visible"/>
                                      </p:to>
                                    </p:set>
                                    <p:animEffect transition="in" filter="dissolve">
                                      <p:cBhvr>
                                        <p:cTn id="62" dur="500"/>
                                        <p:tgtEl>
                                          <p:spTgt spid="2366"/>
                                        </p:tgtEl>
                                      </p:cBhvr>
                                    </p:animEffect>
                                  </p:childTnLst>
                                </p:cTn>
                              </p:par>
                            </p:childTnLst>
                          </p:cTn>
                        </p:par>
                        <p:par>
                          <p:cTn id="63" fill="hold">
                            <p:stCondLst>
                              <p:cond delay="1500"/>
                            </p:stCondLst>
                            <p:childTnLst>
                              <p:par>
                                <p:cTn id="64" presetID="9" presetClass="entr" fill="hold" grpId="15" nodeType="afterEffect">
                                  <p:stCondLst>
                                    <p:cond delay="0"/>
                                  </p:stCondLst>
                                  <p:iterate>
                                    <p:tmAbs val="0"/>
                                  </p:iterate>
                                  <p:childTnLst>
                                    <p:set>
                                      <p:cBhvr>
                                        <p:cTn id="65" fill="hold"/>
                                        <p:tgtEl>
                                          <p:spTgt spid="2365"/>
                                        </p:tgtEl>
                                        <p:attrNameLst>
                                          <p:attrName>style.visibility</p:attrName>
                                        </p:attrNameLst>
                                      </p:cBhvr>
                                      <p:to>
                                        <p:strVal val="visible"/>
                                      </p:to>
                                    </p:set>
                                    <p:animEffect transition="in" filter="dissolve">
                                      <p:cBhvr>
                                        <p:cTn id="66" dur="500"/>
                                        <p:tgtEl>
                                          <p:spTgt spid="236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16" nodeType="clickEffect">
                                  <p:stCondLst>
                                    <p:cond delay="0"/>
                                  </p:stCondLst>
                                  <p:iterate>
                                    <p:tmAbs val="0"/>
                                  </p:iterate>
                                  <p:childTnLst>
                                    <p:set>
                                      <p:cBhvr>
                                        <p:cTn id="70" fill="hold"/>
                                        <p:tgtEl>
                                          <p:spTgt spid="2354"/>
                                        </p:tgtEl>
                                        <p:attrNameLst>
                                          <p:attrName>style.visibility</p:attrName>
                                        </p:attrNameLst>
                                      </p:cBhvr>
                                      <p:to>
                                        <p:strVal val="visible"/>
                                      </p:to>
                                    </p:set>
                                    <p:animEffect transition="in" filter="wipe(down)">
                                      <p:cBhvr>
                                        <p:cTn id="71" dur="1000"/>
                                        <p:tgtEl>
                                          <p:spTgt spid="2354"/>
                                        </p:tgtEl>
                                      </p:cBhvr>
                                    </p:animEffect>
                                  </p:childTnLst>
                                </p:cTn>
                              </p:par>
                            </p:childTnLst>
                          </p:cTn>
                        </p:par>
                        <p:par>
                          <p:cTn id="72" fill="hold">
                            <p:stCondLst>
                              <p:cond delay="1000"/>
                            </p:stCondLst>
                            <p:childTnLst>
                              <p:par>
                                <p:cTn id="73" presetID="9" presetClass="entr" fill="hold" grpId="17" nodeType="afterEffect">
                                  <p:stCondLst>
                                    <p:cond delay="0"/>
                                  </p:stCondLst>
                                  <p:iterate>
                                    <p:tmAbs val="0"/>
                                  </p:iterate>
                                  <p:childTnLst>
                                    <p:set>
                                      <p:cBhvr>
                                        <p:cTn id="74" fill="hold"/>
                                        <p:tgtEl>
                                          <p:spTgt spid="2369"/>
                                        </p:tgtEl>
                                        <p:attrNameLst>
                                          <p:attrName>style.visibility</p:attrName>
                                        </p:attrNameLst>
                                      </p:cBhvr>
                                      <p:to>
                                        <p:strVal val="visible"/>
                                      </p:to>
                                    </p:set>
                                    <p:animEffect transition="in" filter="dissolve">
                                      <p:cBhvr>
                                        <p:cTn id="75" dur="500"/>
                                        <p:tgtEl>
                                          <p:spTgt spid="2369"/>
                                        </p:tgtEl>
                                      </p:cBhvr>
                                    </p:animEffect>
                                  </p:childTnLst>
                                </p:cTn>
                              </p:par>
                            </p:childTnLst>
                          </p:cTn>
                        </p:par>
                        <p:par>
                          <p:cTn id="76" fill="hold">
                            <p:stCondLst>
                              <p:cond delay="1500"/>
                            </p:stCondLst>
                            <p:childTnLst>
                              <p:par>
                                <p:cTn id="77" presetID="9" presetClass="entr" fill="hold" grpId="18" nodeType="afterEffect">
                                  <p:stCondLst>
                                    <p:cond delay="0"/>
                                  </p:stCondLst>
                                  <p:iterate>
                                    <p:tmAbs val="0"/>
                                  </p:iterate>
                                  <p:childTnLst>
                                    <p:set>
                                      <p:cBhvr>
                                        <p:cTn id="78" fill="hold"/>
                                        <p:tgtEl>
                                          <p:spTgt spid="2367"/>
                                        </p:tgtEl>
                                        <p:attrNameLst>
                                          <p:attrName>style.visibility</p:attrName>
                                        </p:attrNameLst>
                                      </p:cBhvr>
                                      <p:to>
                                        <p:strVal val="visible"/>
                                      </p:to>
                                    </p:set>
                                    <p:animEffect transition="in" filter="dissolve">
                                      <p:cBhvr>
                                        <p:cTn id="79" dur="500"/>
                                        <p:tgtEl>
                                          <p:spTgt spid="2367"/>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19" nodeType="clickEffect">
                                  <p:stCondLst>
                                    <p:cond delay="0"/>
                                  </p:stCondLst>
                                  <p:iterate>
                                    <p:tmAbs val="0"/>
                                  </p:iterate>
                                  <p:childTnLst>
                                    <p:set>
                                      <p:cBhvr>
                                        <p:cTn id="83" fill="hold"/>
                                        <p:tgtEl>
                                          <p:spTgt spid="2355"/>
                                        </p:tgtEl>
                                        <p:attrNameLst>
                                          <p:attrName>style.visibility</p:attrName>
                                        </p:attrNameLst>
                                      </p:cBhvr>
                                      <p:to>
                                        <p:strVal val="visible"/>
                                      </p:to>
                                    </p:set>
                                    <p:animEffect transition="in" filter="wipe(down)">
                                      <p:cBhvr>
                                        <p:cTn id="84" dur="1000"/>
                                        <p:tgtEl>
                                          <p:spTgt spid="2355"/>
                                        </p:tgtEl>
                                      </p:cBhvr>
                                    </p:animEffect>
                                  </p:childTnLst>
                                </p:cTn>
                              </p:par>
                            </p:childTnLst>
                          </p:cTn>
                        </p:par>
                        <p:par>
                          <p:cTn id="85" fill="hold">
                            <p:stCondLst>
                              <p:cond delay="1000"/>
                            </p:stCondLst>
                            <p:childTnLst>
                              <p:par>
                                <p:cTn id="86" presetID="9" presetClass="entr" fill="hold" grpId="20" nodeType="afterEffect">
                                  <p:stCondLst>
                                    <p:cond delay="0"/>
                                  </p:stCondLst>
                                  <p:iterate>
                                    <p:tmAbs val="0"/>
                                  </p:iterate>
                                  <p:childTnLst>
                                    <p:set>
                                      <p:cBhvr>
                                        <p:cTn id="87" fill="hold"/>
                                        <p:tgtEl>
                                          <p:spTgt spid="2356"/>
                                        </p:tgtEl>
                                        <p:attrNameLst>
                                          <p:attrName>style.visibility</p:attrName>
                                        </p:attrNameLst>
                                      </p:cBhvr>
                                      <p:to>
                                        <p:strVal val="visible"/>
                                      </p:to>
                                    </p:set>
                                    <p:animEffect transition="in" filter="dissolve">
                                      <p:cBhvr>
                                        <p:cTn id="88" dur="500"/>
                                        <p:tgtEl>
                                          <p:spTgt spid="2356"/>
                                        </p:tgtEl>
                                      </p:cBhvr>
                                    </p:animEffect>
                                  </p:childTnLst>
                                </p:cTn>
                              </p:par>
                            </p:childTnLst>
                          </p:cTn>
                        </p:par>
                        <p:par>
                          <p:cTn id="89" fill="hold">
                            <p:stCondLst>
                              <p:cond delay="1500"/>
                            </p:stCondLst>
                            <p:childTnLst>
                              <p:par>
                                <p:cTn id="90" presetID="9" presetClass="entr" fill="hold" grpId="21" nodeType="afterEffect">
                                  <p:stCondLst>
                                    <p:cond delay="0"/>
                                  </p:stCondLst>
                                  <p:iterate>
                                    <p:tmAbs val="0"/>
                                  </p:iterate>
                                  <p:childTnLst>
                                    <p:set>
                                      <p:cBhvr>
                                        <p:cTn id="91" fill="hold"/>
                                        <p:tgtEl>
                                          <p:spTgt spid="2357"/>
                                        </p:tgtEl>
                                        <p:attrNameLst>
                                          <p:attrName>style.visibility</p:attrName>
                                        </p:attrNameLst>
                                      </p:cBhvr>
                                      <p:to>
                                        <p:strVal val="visible"/>
                                      </p:to>
                                    </p:set>
                                    <p:animEffect transition="in" filter="dissolve">
                                      <p:cBhvr>
                                        <p:cTn id="92" dur="500"/>
                                        <p:tgtEl>
                                          <p:spTgt spid="2357"/>
                                        </p:tgtEl>
                                      </p:cBhvr>
                                    </p:animEffect>
                                  </p:childTnLst>
                                </p:cTn>
                              </p:par>
                            </p:childTnLst>
                          </p:cTn>
                        </p:par>
                        <p:par>
                          <p:cTn id="93" fill="hold">
                            <p:stCondLst>
                              <p:cond delay="2000"/>
                            </p:stCondLst>
                            <p:childTnLst>
                              <p:par>
                                <p:cTn id="94" presetID="23" presetClass="entr" presetSubtype="16" fill="hold" grpId="22" nodeType="afterEffect">
                                  <p:stCondLst>
                                    <p:cond delay="0"/>
                                  </p:stCondLst>
                                  <p:iterate>
                                    <p:tmAbs val="0"/>
                                  </p:iterate>
                                  <p:childTnLst>
                                    <p:set>
                                      <p:cBhvr>
                                        <p:cTn id="95" fill="hold"/>
                                        <p:tgtEl>
                                          <p:spTgt spid="2361"/>
                                        </p:tgtEl>
                                        <p:attrNameLst>
                                          <p:attrName>style.visibility</p:attrName>
                                        </p:attrNameLst>
                                      </p:cBhvr>
                                      <p:to>
                                        <p:strVal val="visible"/>
                                      </p:to>
                                    </p:set>
                                    <p:anim calcmode="lin" valueType="num">
                                      <p:cBhvr>
                                        <p:cTn id="96" dur="1000" fill="hold"/>
                                        <p:tgtEl>
                                          <p:spTgt spid="2361"/>
                                        </p:tgtEl>
                                        <p:attrNameLst>
                                          <p:attrName>ppt_w</p:attrName>
                                        </p:attrNameLst>
                                      </p:cBhvr>
                                      <p:tavLst>
                                        <p:tav tm="0">
                                          <p:val>
                                            <p:fltVal val="0"/>
                                          </p:val>
                                        </p:tav>
                                        <p:tav tm="100000">
                                          <p:val>
                                            <p:strVal val="#ppt_w"/>
                                          </p:val>
                                        </p:tav>
                                      </p:tavLst>
                                    </p:anim>
                                    <p:anim calcmode="lin" valueType="num">
                                      <p:cBhvr>
                                        <p:cTn id="97" dur="1000" fill="hold"/>
                                        <p:tgtEl>
                                          <p:spTgt spid="2361"/>
                                        </p:tgtEl>
                                        <p:attrNameLst>
                                          <p:attrName>ppt_h</p:attrName>
                                        </p:attrNameLst>
                                      </p:cBhvr>
                                      <p:tavLst>
                                        <p:tav tm="0">
                                          <p:val>
                                            <p:fltVal val="0"/>
                                          </p:val>
                                        </p:tav>
                                        <p:tav tm="100000">
                                          <p:val>
                                            <p:strVal val="#ppt_h"/>
                                          </p:val>
                                        </p:tav>
                                      </p:tavLst>
                                    </p:anim>
                                  </p:childTnLst>
                                </p:cTn>
                              </p:par>
                            </p:childTnLst>
                          </p:cTn>
                        </p:par>
                        <p:par>
                          <p:cTn id="98" fill="hold">
                            <p:stCondLst>
                              <p:cond delay="3000"/>
                            </p:stCondLst>
                            <p:childTnLst>
                              <p:par>
                                <p:cTn id="99" presetID="23" presetClass="entr" presetSubtype="16" fill="hold" grpId="23" nodeType="afterEffect">
                                  <p:stCondLst>
                                    <p:cond delay="0"/>
                                  </p:stCondLst>
                                  <p:iterate>
                                    <p:tmAbs val="0"/>
                                  </p:iterate>
                                  <p:childTnLst>
                                    <p:set>
                                      <p:cBhvr>
                                        <p:cTn id="100" fill="hold"/>
                                        <p:tgtEl>
                                          <p:spTgt spid="2362"/>
                                        </p:tgtEl>
                                        <p:attrNameLst>
                                          <p:attrName>style.visibility</p:attrName>
                                        </p:attrNameLst>
                                      </p:cBhvr>
                                      <p:to>
                                        <p:strVal val="visible"/>
                                      </p:to>
                                    </p:set>
                                    <p:anim calcmode="lin" valueType="num">
                                      <p:cBhvr>
                                        <p:cTn id="101" dur="1000" fill="hold"/>
                                        <p:tgtEl>
                                          <p:spTgt spid="2362"/>
                                        </p:tgtEl>
                                        <p:attrNameLst>
                                          <p:attrName>ppt_w</p:attrName>
                                        </p:attrNameLst>
                                      </p:cBhvr>
                                      <p:tavLst>
                                        <p:tav tm="0">
                                          <p:val>
                                            <p:fltVal val="0"/>
                                          </p:val>
                                        </p:tav>
                                        <p:tav tm="100000">
                                          <p:val>
                                            <p:strVal val="#ppt_w"/>
                                          </p:val>
                                        </p:tav>
                                      </p:tavLst>
                                    </p:anim>
                                    <p:anim calcmode="lin" valueType="num">
                                      <p:cBhvr>
                                        <p:cTn id="102" dur="1000" fill="hold"/>
                                        <p:tgtEl>
                                          <p:spTgt spid="2362"/>
                                        </p:tgtEl>
                                        <p:attrNameLst>
                                          <p:attrName>ppt_h</p:attrName>
                                        </p:attrNameLst>
                                      </p:cBhvr>
                                      <p:tavLst>
                                        <p:tav tm="0">
                                          <p:val>
                                            <p:fltVal val="0"/>
                                          </p:val>
                                        </p:tav>
                                        <p:tav tm="100000">
                                          <p:val>
                                            <p:strVal val="#ppt_h"/>
                                          </p:val>
                                        </p:tav>
                                      </p:tavLst>
                                    </p:anim>
                                  </p:childTnLst>
                                </p:cTn>
                              </p:par>
                            </p:childTnLst>
                          </p:cTn>
                        </p:par>
                        <p:par>
                          <p:cTn id="103" fill="hold">
                            <p:stCondLst>
                              <p:cond delay="4000"/>
                            </p:stCondLst>
                            <p:childTnLst>
                              <p:par>
                                <p:cTn id="104" presetID="9" presetClass="entr" fill="hold" grpId="24" nodeType="afterEffect">
                                  <p:stCondLst>
                                    <p:cond delay="0"/>
                                  </p:stCondLst>
                                  <p:iterate>
                                    <p:tmAbs val="0"/>
                                  </p:iterate>
                                  <p:childTnLst>
                                    <p:set>
                                      <p:cBhvr>
                                        <p:cTn id="105" fill="hold"/>
                                        <p:tgtEl>
                                          <p:spTgt spid="2373"/>
                                        </p:tgtEl>
                                        <p:attrNameLst>
                                          <p:attrName>style.visibility</p:attrName>
                                        </p:attrNameLst>
                                      </p:cBhvr>
                                      <p:to>
                                        <p:strVal val="visible"/>
                                      </p:to>
                                    </p:set>
                                    <p:animEffect transition="in" filter="dissolve">
                                      <p:cBhvr>
                                        <p:cTn id="106" dur="500"/>
                                        <p:tgtEl>
                                          <p:spTgt spid="2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6" grpId="1" animBg="1" advAuto="0"/>
      <p:bldP spid="2346" grpId="2" animBg="1" advAuto="0"/>
      <p:bldP spid="2349" grpId="13" animBg="1" advAuto="0"/>
      <p:bldP spid="2350" grpId="10" animBg="1" advAuto="0"/>
      <p:bldP spid="2351" grpId="4" animBg="1" advAuto="0"/>
      <p:bldP spid="2352" grpId="3" animBg="1" advAuto="0"/>
      <p:bldP spid="2353" grpId="9" animBg="1" advAuto="0"/>
      <p:bldP spid="2354" grpId="16" animBg="1" advAuto="0"/>
      <p:bldP spid="2355" grpId="19" animBg="1" advAuto="0"/>
      <p:bldP spid="2356" grpId="20" animBg="1" advAuto="0"/>
      <p:bldP spid="2357" grpId="21" animBg="1" advAuto="0"/>
      <p:bldP spid="2358" grpId="6" animBg="1" advAuto="0"/>
      <p:bldP spid="2359" grpId="11" animBg="1" advAuto="0"/>
      <p:bldP spid="2360" grpId="7" animBg="1" advAuto="0"/>
      <p:bldP spid="2361" grpId="22" animBg="1" advAuto="0"/>
      <p:bldP spid="2362" grpId="23" animBg="1" advAuto="0"/>
      <p:bldP spid="2363" grpId="5" animBg="1" advAuto="0"/>
      <p:bldP spid="2365" grpId="15" animBg="1" advAuto="0"/>
      <p:bldP spid="2366" grpId="14" animBg="1" advAuto="0"/>
      <p:bldP spid="2367" grpId="18" animBg="1" advAuto="0"/>
      <p:bldP spid="2369" grpId="17" animBg="1" advAuto="0"/>
      <p:bldP spid="2370" grpId="8" animBg="1" advAuto="0"/>
      <p:bldP spid="2371" grpId="12" animBg="1" advAuto="0"/>
      <p:bldP spid="2373" grpId="24"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7" name="Group 2377"/>
          <p:cNvGrpSpPr/>
          <p:nvPr/>
        </p:nvGrpSpPr>
        <p:grpSpPr>
          <a:xfrm>
            <a:off x="1893239" y="2101687"/>
            <a:ext cx="8387979" cy="4572003"/>
            <a:chOff x="0" y="0"/>
            <a:chExt cx="8387978" cy="4572001"/>
          </a:xfrm>
        </p:grpSpPr>
        <p:pic>
          <p:nvPicPr>
            <p:cNvPr id="2375" name="image132.png"/>
            <p:cNvPicPr>
              <a:picLocks noChangeAspect="1"/>
            </p:cNvPicPr>
            <p:nvPr/>
          </p:nvPicPr>
          <p:blipFill>
            <a:blip r:embed="rId2">
              <a:alphaModFix amt="75000"/>
              <a:extLst/>
            </a:blip>
            <a:stretch>
              <a:fillRect/>
            </a:stretch>
          </p:blipFill>
          <p:spPr>
            <a:xfrm>
              <a:off x="0" y="0"/>
              <a:ext cx="3182114" cy="4572002"/>
            </a:xfrm>
            <a:prstGeom prst="rect">
              <a:avLst/>
            </a:prstGeom>
            <a:ln w="12700" cap="flat">
              <a:noFill/>
              <a:miter lim="400000"/>
            </a:ln>
            <a:effectLst/>
          </p:spPr>
        </p:pic>
        <p:pic>
          <p:nvPicPr>
            <p:cNvPr id="2376" name="image132.png"/>
            <p:cNvPicPr>
              <a:picLocks noChangeAspect="1"/>
            </p:cNvPicPr>
            <p:nvPr/>
          </p:nvPicPr>
          <p:blipFill>
            <a:blip r:embed="rId2">
              <a:alphaModFix amt="71000"/>
              <a:extLst/>
            </a:blip>
            <a:stretch>
              <a:fillRect/>
            </a:stretch>
          </p:blipFill>
          <p:spPr>
            <a:xfrm flipH="1">
              <a:off x="5205865" y="0"/>
              <a:ext cx="3182114" cy="4572002"/>
            </a:xfrm>
            <a:prstGeom prst="rect">
              <a:avLst/>
            </a:prstGeom>
            <a:ln w="12700" cap="flat">
              <a:noFill/>
              <a:miter lim="400000"/>
            </a:ln>
            <a:effectLst/>
          </p:spPr>
        </p:pic>
      </p:grpSp>
      <p:sp>
        <p:nvSpPr>
          <p:cNvPr id="2378" name="Shape 2378"/>
          <p:cNvSpPr/>
          <p:nvPr/>
        </p:nvSpPr>
        <p:spPr>
          <a:xfrm flipH="1">
            <a:off x="6095998" y="2943921"/>
            <a:ext cx="3" cy="3267310"/>
          </a:xfrm>
          <a:prstGeom prst="line">
            <a:avLst/>
          </a:prstGeom>
          <a:ln w="28575">
            <a:solidFill>
              <a:srgbClr val="FFFFFF"/>
            </a:solidFill>
            <a:prstDash val="dash"/>
            <a:miter/>
            <a:tailEnd type="triangle"/>
          </a:ln>
        </p:spPr>
        <p:txBody>
          <a:bodyPr lIns="45718" tIns="45718" rIns="45718" bIns="45718"/>
          <a:lstStyle/>
          <a:p>
            <a:endParaRPr/>
          </a:p>
        </p:txBody>
      </p:sp>
      <p:pic>
        <p:nvPicPr>
          <p:cNvPr id="2379" name="image1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 y="857"/>
            <a:ext cx="12183414" cy="6856287"/>
          </a:xfrm>
          <a:prstGeom prst="rect">
            <a:avLst/>
          </a:prstGeom>
          <a:ln w="12700">
            <a:miter lim="400000"/>
          </a:ln>
        </p:spPr>
      </p:pic>
      <p:pic>
        <p:nvPicPr>
          <p:cNvPr id="2380" name="image141.png"/>
          <p:cNvPicPr>
            <a:picLocks noChangeAspect="1"/>
          </p:cNvPicPr>
          <p:nvPr/>
        </p:nvPicPr>
        <p:blipFill>
          <a:blip r:embed="rId4">
            <a:extLst/>
          </a:blip>
          <a:stretch>
            <a:fillRect/>
          </a:stretch>
        </p:blipFill>
        <p:spPr>
          <a:xfrm>
            <a:off x="0" y="857"/>
            <a:ext cx="12188953" cy="6856287"/>
          </a:xfrm>
          <a:prstGeom prst="rect">
            <a:avLst/>
          </a:prstGeom>
          <a:ln w="12700">
            <a:miter lim="400000"/>
          </a:ln>
        </p:spPr>
      </p:pic>
      <p:pic>
        <p:nvPicPr>
          <p:cNvPr id="2381" name="image142.png"/>
          <p:cNvPicPr>
            <a:picLocks noChangeAspect="1"/>
          </p:cNvPicPr>
          <p:nvPr/>
        </p:nvPicPr>
        <p:blipFill>
          <a:blip r:embed="rId5">
            <a:extLst/>
          </a:blip>
          <a:stretch>
            <a:fillRect/>
          </a:stretch>
        </p:blipFill>
        <p:spPr>
          <a:xfrm>
            <a:off x="0" y="857"/>
            <a:ext cx="12188953" cy="6856287"/>
          </a:xfrm>
          <a:prstGeom prst="rect">
            <a:avLst/>
          </a:prstGeom>
          <a:ln w="12700">
            <a:miter lim="400000"/>
          </a:ln>
        </p:spPr>
      </p:pic>
      <p:pic>
        <p:nvPicPr>
          <p:cNvPr id="2382" name="image143.png"/>
          <p:cNvPicPr>
            <a:picLocks noChangeAspect="1"/>
          </p:cNvPicPr>
          <p:nvPr/>
        </p:nvPicPr>
        <p:blipFill>
          <a:blip r:embed="rId6">
            <a:extLst/>
          </a:blip>
          <a:stretch>
            <a:fillRect/>
          </a:stretch>
        </p:blipFill>
        <p:spPr>
          <a:xfrm>
            <a:off x="0" y="857"/>
            <a:ext cx="12188953" cy="6856287"/>
          </a:xfrm>
          <a:prstGeom prst="rect">
            <a:avLst/>
          </a:prstGeom>
          <a:ln w="12700">
            <a:miter lim="400000"/>
          </a:ln>
        </p:spPr>
      </p:pic>
      <p:pic>
        <p:nvPicPr>
          <p:cNvPr id="2383" name="image144.png"/>
          <p:cNvPicPr>
            <a:picLocks noChangeAspect="1"/>
          </p:cNvPicPr>
          <p:nvPr/>
        </p:nvPicPr>
        <p:blipFill>
          <a:blip r:embed="rId7">
            <a:extLst/>
          </a:blip>
          <a:stretch>
            <a:fillRect/>
          </a:stretch>
        </p:blipFill>
        <p:spPr>
          <a:xfrm>
            <a:off x="0" y="857"/>
            <a:ext cx="12188953" cy="6856287"/>
          </a:xfrm>
          <a:prstGeom prst="rect">
            <a:avLst/>
          </a:prstGeom>
          <a:ln w="12700">
            <a:miter lim="400000"/>
          </a:ln>
        </p:spPr>
      </p:pic>
      <p:pic>
        <p:nvPicPr>
          <p:cNvPr id="2384" name="image145.png"/>
          <p:cNvPicPr>
            <a:picLocks noChangeAspect="1"/>
          </p:cNvPicPr>
          <p:nvPr/>
        </p:nvPicPr>
        <p:blipFill>
          <a:blip r:embed="rId8">
            <a:extLst/>
          </a:blip>
          <a:stretch>
            <a:fillRect/>
          </a:stretch>
        </p:blipFill>
        <p:spPr>
          <a:xfrm>
            <a:off x="0" y="857"/>
            <a:ext cx="12188953" cy="6856287"/>
          </a:xfrm>
          <a:prstGeom prst="rect">
            <a:avLst/>
          </a:prstGeom>
          <a:ln w="12700">
            <a:miter lim="400000"/>
          </a:ln>
        </p:spPr>
      </p:pic>
      <p:pic>
        <p:nvPicPr>
          <p:cNvPr id="2385" name="image146.png"/>
          <p:cNvPicPr>
            <a:picLocks noChangeAspect="1"/>
          </p:cNvPicPr>
          <p:nvPr/>
        </p:nvPicPr>
        <p:blipFill>
          <a:blip r:embed="rId9">
            <a:extLst/>
          </a:blip>
          <a:stretch>
            <a:fillRect/>
          </a:stretch>
        </p:blipFill>
        <p:spPr>
          <a:xfrm>
            <a:off x="0" y="857"/>
            <a:ext cx="12188953" cy="6856287"/>
          </a:xfrm>
          <a:prstGeom prst="rect">
            <a:avLst/>
          </a:prstGeom>
          <a:ln w="12700">
            <a:miter lim="400000"/>
          </a:ln>
        </p:spPr>
      </p:pic>
      <p:pic>
        <p:nvPicPr>
          <p:cNvPr id="2386" name="image147.png"/>
          <p:cNvPicPr>
            <a:picLocks noChangeAspect="1"/>
          </p:cNvPicPr>
          <p:nvPr/>
        </p:nvPicPr>
        <p:blipFill>
          <a:blip r:embed="rId10">
            <a:extLst/>
          </a:blip>
          <a:stretch>
            <a:fillRect/>
          </a:stretch>
        </p:blipFill>
        <p:spPr>
          <a:xfrm>
            <a:off x="0" y="857"/>
            <a:ext cx="12188953" cy="6856287"/>
          </a:xfrm>
          <a:prstGeom prst="rect">
            <a:avLst/>
          </a:prstGeom>
          <a:ln w="12700">
            <a:miter lim="400000"/>
          </a:ln>
        </p:spPr>
      </p:pic>
      <p:sp>
        <p:nvSpPr>
          <p:cNvPr id="2387" name="Shape 2387"/>
          <p:cNvSpPr/>
          <p:nvPr/>
        </p:nvSpPr>
        <p:spPr>
          <a:xfrm>
            <a:off x="7050105" y="1885512"/>
            <a:ext cx="641560"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400">
              <a:defRPr sz="1600">
                <a:solidFill>
                  <a:srgbClr val="FFFFFF"/>
                </a:solidFill>
                <a:latin typeface="+mn-lt"/>
                <a:ea typeface="+mn-ea"/>
                <a:cs typeface="+mn-cs"/>
                <a:sym typeface="Palatino"/>
              </a:defRPr>
            </a:lvl1pPr>
          </a:lstStyle>
          <a:p>
            <a:r>
              <a:t>5000</a:t>
            </a:r>
          </a:p>
        </p:txBody>
      </p:sp>
      <p:sp>
        <p:nvSpPr>
          <p:cNvPr id="2388" name="Shape 2388"/>
          <p:cNvSpPr/>
          <p:nvPr/>
        </p:nvSpPr>
        <p:spPr>
          <a:xfrm>
            <a:off x="4333090" y="1885512"/>
            <a:ext cx="799111"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t>5000</a:t>
            </a:r>
          </a:p>
        </p:txBody>
      </p:sp>
      <p:sp>
        <p:nvSpPr>
          <p:cNvPr id="2389" name="Shape 2389"/>
          <p:cNvSpPr/>
          <p:nvPr/>
        </p:nvSpPr>
        <p:spPr>
          <a:xfrm>
            <a:off x="4303390" y="2454287"/>
            <a:ext cx="799111"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t>1200</a:t>
            </a:r>
          </a:p>
        </p:txBody>
      </p:sp>
      <p:sp>
        <p:nvSpPr>
          <p:cNvPr id="2390" name="Shape 2390"/>
          <p:cNvSpPr/>
          <p:nvPr/>
        </p:nvSpPr>
        <p:spPr>
          <a:xfrm>
            <a:off x="7922086" y="1456132"/>
            <a:ext cx="4054326" cy="15542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p>
            <a:pPr algn="ctr">
              <a:defRPr b="1">
                <a:solidFill>
                  <a:srgbClr val="FFFFFF"/>
                </a:solidFill>
                <a:latin typeface="+mn-lt"/>
                <a:ea typeface="+mn-ea"/>
                <a:cs typeface="+mn-cs"/>
                <a:sym typeface="Palatino"/>
              </a:defRPr>
            </a:pPr>
            <a:r>
              <a:rPr dirty="0"/>
              <a:t>5000 / 5000 = $600</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3600 / 3600 = $300</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2400 / 2400 = $300</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1200 / 1200 = $300</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           </a:t>
            </a:r>
            <a:r>
              <a:rPr lang="en-US" dirty="0"/>
              <a:t>AUD</a:t>
            </a:r>
            <a:r>
              <a:rPr dirty="0"/>
              <a:t>$1,500</a:t>
            </a:r>
          </a:p>
        </p:txBody>
      </p:sp>
      <p:sp>
        <p:nvSpPr>
          <p:cNvPr id="2391" name="Shape 2391"/>
          <p:cNvSpPr/>
          <p:nvPr/>
        </p:nvSpPr>
        <p:spPr>
          <a:xfrm>
            <a:off x="204746" y="1452682"/>
            <a:ext cx="4047621" cy="15542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p>
            <a:pPr algn="ctr">
              <a:defRPr b="1">
                <a:solidFill>
                  <a:srgbClr val="FFFFFF"/>
                </a:solidFill>
                <a:latin typeface="+mn-lt"/>
                <a:ea typeface="+mn-ea"/>
                <a:cs typeface="+mn-cs"/>
                <a:sym typeface="Palatino"/>
              </a:defRPr>
            </a:pPr>
            <a:r>
              <a:rPr dirty="0"/>
              <a:t>5000 / 5000 = $600</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3600 / 3600 = $300</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2400 / 2400 = $300</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1200 / 1200 = $300</a:t>
            </a:r>
            <a:endParaRPr dirty="0">
              <a:latin typeface="+mj-lt"/>
              <a:ea typeface="+mj-ea"/>
              <a:cs typeface="+mj-cs"/>
              <a:sym typeface="Helvetica"/>
            </a:endParaRPr>
          </a:p>
          <a:p>
            <a:pPr algn="ctr">
              <a:defRPr b="1">
                <a:solidFill>
                  <a:srgbClr val="FFFFFF"/>
                </a:solidFill>
                <a:latin typeface="+mn-lt"/>
                <a:ea typeface="+mn-ea"/>
                <a:cs typeface="+mn-cs"/>
                <a:sym typeface="Palatino"/>
              </a:defRPr>
            </a:pPr>
            <a:r>
              <a:rPr dirty="0"/>
              <a:t>           </a:t>
            </a:r>
            <a:r>
              <a:rPr lang="en-US" dirty="0"/>
              <a:t>AUD</a:t>
            </a:r>
            <a:r>
              <a:rPr dirty="0"/>
              <a:t>$1,500</a:t>
            </a:r>
          </a:p>
        </p:txBody>
      </p:sp>
      <p:sp>
        <p:nvSpPr>
          <p:cNvPr id="2392" name="Shape 2392"/>
          <p:cNvSpPr/>
          <p:nvPr/>
        </p:nvSpPr>
        <p:spPr>
          <a:xfrm>
            <a:off x="1174594" y="2653988"/>
            <a:ext cx="2118733" cy="3"/>
          </a:xfrm>
          <a:prstGeom prst="line">
            <a:avLst/>
          </a:prstGeom>
          <a:ln w="12700">
            <a:solidFill>
              <a:srgbClr val="FFFFFF"/>
            </a:solidFill>
            <a:miter/>
          </a:ln>
        </p:spPr>
        <p:txBody>
          <a:bodyPr lIns="45718" tIns="45718" rIns="45718" bIns="45718"/>
          <a:lstStyle/>
          <a:p>
            <a:endParaRPr/>
          </a:p>
        </p:txBody>
      </p:sp>
      <p:sp>
        <p:nvSpPr>
          <p:cNvPr id="2393" name="Shape 2393"/>
          <p:cNvSpPr/>
          <p:nvPr/>
        </p:nvSpPr>
        <p:spPr>
          <a:xfrm>
            <a:off x="8906108" y="2653988"/>
            <a:ext cx="2118734" cy="3"/>
          </a:xfrm>
          <a:prstGeom prst="line">
            <a:avLst/>
          </a:prstGeom>
          <a:ln w="12700">
            <a:solidFill>
              <a:srgbClr val="FFFFFF"/>
            </a:solidFill>
            <a:miter/>
          </a:ln>
        </p:spPr>
        <p:txBody>
          <a:bodyPr lIns="45718" tIns="45718" rIns="45718" bIns="45718"/>
          <a:lstStyle/>
          <a:p>
            <a:endParaRPr/>
          </a:p>
        </p:txBody>
      </p:sp>
      <p:sp>
        <p:nvSpPr>
          <p:cNvPr id="2394" name="Shape 2394"/>
          <p:cNvSpPr/>
          <p:nvPr/>
        </p:nvSpPr>
        <p:spPr>
          <a:xfrm>
            <a:off x="7043773" y="2454287"/>
            <a:ext cx="1650383"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400">
              <a:defRPr sz="1600">
                <a:solidFill>
                  <a:srgbClr val="FFFFFF"/>
                </a:solidFill>
                <a:latin typeface="+mn-lt"/>
                <a:ea typeface="+mn-ea"/>
                <a:cs typeface="+mn-cs"/>
                <a:sym typeface="Palatino"/>
              </a:defRPr>
            </a:lvl1pPr>
          </a:lstStyle>
          <a:p>
            <a:r>
              <a:t>1200</a:t>
            </a:r>
          </a:p>
        </p:txBody>
      </p:sp>
      <p:sp>
        <p:nvSpPr>
          <p:cNvPr id="2395" name="Shape 2395"/>
          <p:cNvSpPr/>
          <p:nvPr/>
        </p:nvSpPr>
        <p:spPr>
          <a:xfrm>
            <a:off x="-4" y="1034244"/>
            <a:ext cx="12192007"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lnSpc>
                <a:spcPct val="90000"/>
              </a:lnSpc>
              <a:defRPr sz="2000">
                <a:solidFill>
                  <a:srgbClr val="FFFFFF"/>
                </a:solidFill>
                <a:latin typeface="+mn-lt"/>
                <a:ea typeface="+mn-ea"/>
                <a:cs typeface="+mn-cs"/>
                <a:sym typeface="Palatino"/>
              </a:defRPr>
            </a:lvl1pPr>
          </a:lstStyle>
          <a:p>
            <a:r>
              <a:rPr lang="x-none" altLang="en-US" dirty="0">
                <a:latin typeface="PMingLiU" panose="02020500000000000000" pitchFamily="18" charset="-120"/>
                <a:ea typeface="PMingLiU" panose="02020500000000000000" pitchFamily="18" charset="-120"/>
              </a:rPr>
              <a:t>領取佣金的頻率會越來越高，直至後來每一週都可領到佣金</a:t>
            </a:r>
          </a:p>
        </p:txBody>
      </p:sp>
      <p:sp>
        <p:nvSpPr>
          <p:cNvPr id="2396" name="Shape 2396"/>
          <p:cNvSpPr/>
          <p:nvPr/>
        </p:nvSpPr>
        <p:spPr>
          <a:xfrm>
            <a:off x="4317341" y="2261517"/>
            <a:ext cx="799111"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t>2400</a:t>
            </a:r>
          </a:p>
        </p:txBody>
      </p:sp>
      <p:sp>
        <p:nvSpPr>
          <p:cNvPr id="2397" name="Shape 2397"/>
          <p:cNvSpPr/>
          <p:nvPr/>
        </p:nvSpPr>
        <p:spPr>
          <a:xfrm>
            <a:off x="7034355" y="2261517"/>
            <a:ext cx="581665"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400">
              <a:defRPr sz="1600">
                <a:solidFill>
                  <a:srgbClr val="FFFFFF"/>
                </a:solidFill>
                <a:latin typeface="+mn-lt"/>
                <a:ea typeface="+mn-ea"/>
                <a:cs typeface="+mn-cs"/>
                <a:sym typeface="Palatino"/>
              </a:defRPr>
            </a:lvl1pPr>
          </a:lstStyle>
          <a:p>
            <a:r>
              <a:t>2400</a:t>
            </a:r>
          </a:p>
        </p:txBody>
      </p:sp>
      <p:sp>
        <p:nvSpPr>
          <p:cNvPr id="2398" name="Shape 2398"/>
          <p:cNvSpPr/>
          <p:nvPr/>
        </p:nvSpPr>
        <p:spPr>
          <a:xfrm>
            <a:off x="4325215" y="2070384"/>
            <a:ext cx="799111"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r" defTabSz="914400">
              <a:defRPr sz="1600">
                <a:solidFill>
                  <a:srgbClr val="FFFFFF"/>
                </a:solidFill>
                <a:latin typeface="+mn-lt"/>
                <a:ea typeface="+mn-ea"/>
                <a:cs typeface="+mn-cs"/>
                <a:sym typeface="Palatino"/>
              </a:defRPr>
            </a:lvl1pPr>
          </a:lstStyle>
          <a:p>
            <a:r>
              <a:t>3600</a:t>
            </a:r>
          </a:p>
        </p:txBody>
      </p:sp>
      <p:sp>
        <p:nvSpPr>
          <p:cNvPr id="2399" name="Shape 2399"/>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400" name="Shape 2400"/>
          <p:cNvSpPr/>
          <p:nvPr/>
        </p:nvSpPr>
        <p:spPr>
          <a:xfrm>
            <a:off x="7042230" y="2078091"/>
            <a:ext cx="647419" cy="34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914400">
              <a:defRPr sz="1600">
                <a:solidFill>
                  <a:srgbClr val="FFFFFF"/>
                </a:solidFill>
                <a:latin typeface="+mn-lt"/>
                <a:ea typeface="+mn-ea"/>
                <a:cs typeface="+mn-cs"/>
                <a:sym typeface="Palatino"/>
              </a:defRPr>
            </a:lvl1pPr>
          </a:lstStyle>
          <a:p>
            <a:r>
              <a:t>3600</a:t>
            </a:r>
          </a:p>
        </p:txBody>
      </p:sp>
      <p:sp>
        <p:nvSpPr>
          <p:cNvPr id="2401" name="Shape 2401"/>
          <p:cNvSpPr/>
          <p:nvPr/>
        </p:nvSpPr>
        <p:spPr>
          <a:xfrm>
            <a:off x="3360234" y="2030451"/>
            <a:ext cx="892135"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200">
                <a:ln w="3175">
                  <a:solidFill>
                    <a:srgbClr val="FFFFFF"/>
                  </a:solidFill>
                </a:ln>
                <a:solidFill>
                  <a:srgbClr val="221C35"/>
                </a:solidFill>
                <a:latin typeface="+mn-lt"/>
                <a:ea typeface="+mn-ea"/>
                <a:cs typeface="+mn-cs"/>
                <a:sym typeface="Palatino"/>
              </a:defRPr>
            </a:lvl1pPr>
          </a:lstStyle>
          <a:p>
            <a:r>
              <a:rPr dirty="0">
                <a:ln w="3175">
                  <a:noFill/>
                </a:ln>
              </a:rPr>
              <a:t>BV</a:t>
            </a:r>
          </a:p>
        </p:txBody>
      </p:sp>
      <p:sp>
        <p:nvSpPr>
          <p:cNvPr id="2402" name="Shape 2402"/>
          <p:cNvSpPr/>
          <p:nvPr/>
        </p:nvSpPr>
        <p:spPr>
          <a:xfrm>
            <a:off x="7924799" y="2030451"/>
            <a:ext cx="892136"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200">
                <a:ln w="3175">
                  <a:solidFill>
                    <a:srgbClr val="FFFFFF"/>
                  </a:solidFill>
                </a:ln>
                <a:solidFill>
                  <a:srgbClr val="938461"/>
                </a:solidFill>
                <a:latin typeface="+mn-lt"/>
                <a:ea typeface="+mn-ea"/>
                <a:cs typeface="+mn-cs"/>
                <a:sym typeface="Palatino"/>
              </a:defRPr>
            </a:lvl1pPr>
          </a:lstStyle>
          <a:p>
            <a:r>
              <a:rPr dirty="0">
                <a:ln w="3175">
                  <a:noFill/>
                </a:ln>
              </a:rPr>
              <a:t>IBV</a:t>
            </a:r>
          </a:p>
        </p:txBody>
      </p:sp>
      <p:sp>
        <p:nvSpPr>
          <p:cNvPr id="2403" name="Shape 2403"/>
          <p:cNvSpPr/>
          <p:nvPr/>
        </p:nvSpPr>
        <p:spPr>
          <a:xfrm>
            <a:off x="0" y="306108"/>
            <a:ext cx="12192000"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a:tabLst>
                <a:tab pos="101600" algn="l"/>
              </a:tabLst>
              <a:defRPr sz="3200" spc="100">
                <a:solidFill>
                  <a:srgbClr val="FFFFFF"/>
                </a:solidFill>
                <a:latin typeface="+mn-lt"/>
                <a:ea typeface="+mn-ea"/>
                <a:cs typeface="+mn-cs"/>
                <a:sym typeface="Palatino"/>
              </a:defRPr>
            </a:lvl1pPr>
          </a:lstStyle>
          <a:p>
            <a:r>
              <a:rPr lang="x-none" altLang="en-US" dirty="0">
                <a:latin typeface="PMingLiU" panose="02020500000000000000" pitchFamily="18" charset="-120"/>
                <a:ea typeface="PMingLiU" panose="02020500000000000000" pitchFamily="18" charset="-120"/>
              </a:rPr>
              <a:t>隨著您的組織成長</a:t>
            </a:r>
          </a:p>
        </p:txBody>
      </p:sp>
      <p:sp>
        <p:nvSpPr>
          <p:cNvPr id="2404" name="Shape 2404"/>
          <p:cNvSpPr/>
          <p:nvPr/>
        </p:nvSpPr>
        <p:spPr>
          <a:xfrm>
            <a:off x="0" y="6309088"/>
            <a:ext cx="12192000"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defTabSz="574675">
              <a:lnSpc>
                <a:spcPct val="90000"/>
              </a:lnSpc>
              <a:tabLst>
                <a:tab pos="571500" algn="l"/>
              </a:tabLst>
              <a:defRPr sz="2000">
                <a:solidFill>
                  <a:srgbClr val="FFFFFF"/>
                </a:solidFill>
                <a:latin typeface="+mn-lt"/>
                <a:ea typeface="+mn-ea"/>
                <a:cs typeface="+mn-cs"/>
                <a:sym typeface="Palatino"/>
              </a:defRPr>
            </a:lvl1pPr>
          </a:lstStyle>
          <a:p>
            <a:r>
              <a:rPr lang="x-none" altLang="en-US" dirty="0">
                <a:latin typeface="PMingLiU" panose="02020500000000000000" pitchFamily="18" charset="-120"/>
                <a:ea typeface="PMingLiU" panose="02020500000000000000" pitchFamily="18" charset="-120"/>
              </a:rPr>
              <a:t>每個商業發展中心每週最高可賺</a:t>
            </a:r>
            <a:r>
              <a:rPr lang="en-US" altLang="x-none" dirty="0">
                <a:latin typeface="Palatino"/>
                <a:ea typeface="PMingLiU" panose="02020500000000000000" pitchFamily="18" charset="-120"/>
              </a:rPr>
              <a:t>AUD$3,000</a:t>
            </a:r>
            <a:endParaRPr lang="x-none" altLang="en-US" dirty="0">
              <a:latin typeface="Palatino"/>
              <a:ea typeface="PMingLiU" panose="02020500000000000000" pitchFamily="18" charset="-120"/>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2377"/>
                                        </p:tgtEl>
                                        <p:attrNameLst>
                                          <p:attrName>style.visibility</p:attrName>
                                        </p:attrNameLst>
                                      </p:cBhvr>
                                      <p:to>
                                        <p:strVal val="visible"/>
                                      </p:to>
                                    </p:set>
                                    <p:animEffect transition="in" filter="wipe(up)">
                                      <p:cBhvr>
                                        <p:cTn id="7" dur="2000"/>
                                        <p:tgtEl>
                                          <p:spTgt spid="237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2" nodeType="clickEffect">
                                  <p:stCondLst>
                                    <p:cond delay="0"/>
                                  </p:stCondLst>
                                  <p:iterate>
                                    <p:tmAbs val="0"/>
                                  </p:iterate>
                                  <p:childTnLst>
                                    <p:animEffect transition="out" filter="dissolve">
                                      <p:cBhvr>
                                        <p:cTn id="11" dur="500" fill="hold"/>
                                        <p:tgtEl>
                                          <p:spTgt spid="2377"/>
                                        </p:tgtEl>
                                      </p:cBhvr>
                                    </p:animEffect>
                                    <p:set>
                                      <p:cBhvr>
                                        <p:cTn id="12" fill="hold">
                                          <p:stCondLst>
                                            <p:cond delay="499"/>
                                          </p:stCondLst>
                                        </p:cTn>
                                        <p:tgtEl>
                                          <p:spTgt spid="2377"/>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3" nodeType="afterEffect">
                                  <p:stCondLst>
                                    <p:cond delay="0"/>
                                  </p:stCondLst>
                                  <p:iterate>
                                    <p:tmAbs val="0"/>
                                  </p:iterate>
                                  <p:childTnLst>
                                    <p:set>
                                      <p:cBhvr>
                                        <p:cTn id="15" fill="hold"/>
                                        <p:tgtEl>
                                          <p:spTgt spid="2383"/>
                                        </p:tgtEl>
                                        <p:attrNameLst>
                                          <p:attrName>style.visibility</p:attrName>
                                        </p:attrNameLst>
                                      </p:cBhvr>
                                      <p:to>
                                        <p:strVal val="visible"/>
                                      </p:to>
                                    </p:set>
                                    <p:animEffect transition="in" filter="wipe(down)">
                                      <p:cBhvr>
                                        <p:cTn id="16" dur="1000"/>
                                        <p:tgtEl>
                                          <p:spTgt spid="2383"/>
                                        </p:tgtEl>
                                      </p:cBhvr>
                                    </p:animEffect>
                                  </p:childTnLst>
                                </p:cTn>
                              </p:par>
                            </p:childTnLst>
                          </p:cTn>
                        </p:par>
                        <p:par>
                          <p:cTn id="17" fill="hold">
                            <p:stCondLst>
                              <p:cond delay="1500"/>
                            </p:stCondLst>
                            <p:childTnLst>
                              <p:par>
                                <p:cTn id="18" presetID="22" presetClass="entr" presetSubtype="4" fill="hold" grpId="4" nodeType="afterEffect">
                                  <p:stCondLst>
                                    <p:cond delay="0"/>
                                  </p:stCondLst>
                                  <p:iterate>
                                    <p:tmAbs val="0"/>
                                  </p:iterate>
                                  <p:childTnLst>
                                    <p:set>
                                      <p:cBhvr>
                                        <p:cTn id="19" fill="hold"/>
                                        <p:tgtEl>
                                          <p:spTgt spid="2382"/>
                                        </p:tgtEl>
                                        <p:attrNameLst>
                                          <p:attrName>style.visibility</p:attrName>
                                        </p:attrNameLst>
                                      </p:cBhvr>
                                      <p:to>
                                        <p:strVal val="visible"/>
                                      </p:to>
                                    </p:set>
                                    <p:animEffect transition="in" filter="wipe(down)">
                                      <p:cBhvr>
                                        <p:cTn id="20" dur="1000"/>
                                        <p:tgtEl>
                                          <p:spTgt spid="2382"/>
                                        </p:tgtEl>
                                      </p:cBhvr>
                                    </p:animEffect>
                                  </p:childTnLst>
                                </p:cTn>
                              </p:par>
                            </p:childTnLst>
                          </p:cTn>
                        </p:par>
                        <p:par>
                          <p:cTn id="21" fill="hold">
                            <p:stCondLst>
                              <p:cond delay="2500"/>
                            </p:stCondLst>
                            <p:childTnLst>
                              <p:par>
                                <p:cTn id="22" presetID="9" presetClass="entr" fill="hold" grpId="5" nodeType="afterEffect">
                                  <p:stCondLst>
                                    <p:cond delay="0"/>
                                  </p:stCondLst>
                                  <p:iterate>
                                    <p:tmAbs val="0"/>
                                  </p:iterate>
                                  <p:childTnLst>
                                    <p:set>
                                      <p:cBhvr>
                                        <p:cTn id="23" fill="hold"/>
                                        <p:tgtEl>
                                          <p:spTgt spid="2394"/>
                                        </p:tgtEl>
                                        <p:attrNameLst>
                                          <p:attrName>style.visibility</p:attrName>
                                        </p:attrNameLst>
                                      </p:cBhvr>
                                      <p:to>
                                        <p:strVal val="visible"/>
                                      </p:to>
                                    </p:set>
                                    <p:animEffect transition="in" filter="dissolve">
                                      <p:cBhvr>
                                        <p:cTn id="24" dur="1000"/>
                                        <p:tgtEl>
                                          <p:spTgt spid="2394"/>
                                        </p:tgtEl>
                                      </p:cBhvr>
                                    </p:animEffect>
                                  </p:childTnLst>
                                </p:cTn>
                              </p:par>
                            </p:childTnLst>
                          </p:cTn>
                        </p:par>
                        <p:par>
                          <p:cTn id="25" fill="hold">
                            <p:stCondLst>
                              <p:cond delay="3500"/>
                            </p:stCondLst>
                            <p:childTnLst>
                              <p:par>
                                <p:cTn id="26" presetID="9" presetClass="entr" fill="hold" grpId="6" nodeType="afterEffect">
                                  <p:stCondLst>
                                    <p:cond delay="0"/>
                                  </p:stCondLst>
                                  <p:iterate>
                                    <p:tmAbs val="0"/>
                                  </p:iterate>
                                  <p:childTnLst>
                                    <p:set>
                                      <p:cBhvr>
                                        <p:cTn id="27" fill="hold"/>
                                        <p:tgtEl>
                                          <p:spTgt spid="2389"/>
                                        </p:tgtEl>
                                        <p:attrNameLst>
                                          <p:attrName>style.visibility</p:attrName>
                                        </p:attrNameLst>
                                      </p:cBhvr>
                                      <p:to>
                                        <p:strVal val="visible"/>
                                      </p:to>
                                    </p:set>
                                    <p:animEffect transition="in" filter="dissolve">
                                      <p:cBhvr>
                                        <p:cTn id="28" dur="1000"/>
                                        <p:tgtEl>
                                          <p:spTgt spid="2389"/>
                                        </p:tgtEl>
                                      </p:cBhvr>
                                    </p:animEffect>
                                  </p:childTnLst>
                                </p:cTn>
                              </p:par>
                            </p:childTnLst>
                          </p:cTn>
                        </p:par>
                        <p:par>
                          <p:cTn id="29" fill="hold">
                            <p:stCondLst>
                              <p:cond delay="4500"/>
                            </p:stCondLst>
                            <p:childTnLst>
                              <p:par>
                                <p:cTn id="30" presetID="9" presetClass="entr" fill="hold" grpId="7" nodeType="afterEffect">
                                  <p:stCondLst>
                                    <p:cond delay="0"/>
                                  </p:stCondLst>
                                  <p:iterate>
                                    <p:tmAbs val="0"/>
                                  </p:iterate>
                                  <p:childTnLst>
                                    <p:set>
                                      <p:cBhvr>
                                        <p:cTn id="31" fill="hold"/>
                                        <p:tgtEl>
                                          <p:spTgt spid="2391"/>
                                        </p:tgtEl>
                                        <p:attrNameLst>
                                          <p:attrName>style.visibility</p:attrName>
                                        </p:attrNameLst>
                                      </p:cBhvr>
                                      <p:to>
                                        <p:strVal val="visible"/>
                                      </p:to>
                                    </p:set>
                                    <p:animEffect transition="in" filter="dissolve">
                                      <p:cBhvr>
                                        <p:cTn id="32" dur="500"/>
                                        <p:tgtEl>
                                          <p:spTgt spid="2391"/>
                                        </p:tgtEl>
                                      </p:cBhvr>
                                    </p:animEffect>
                                  </p:childTnLst>
                                </p:cTn>
                              </p:par>
                            </p:childTnLst>
                          </p:cTn>
                        </p:par>
                        <p:par>
                          <p:cTn id="33" fill="hold">
                            <p:stCondLst>
                              <p:cond delay="5000"/>
                            </p:stCondLst>
                            <p:childTnLst>
                              <p:par>
                                <p:cTn id="34" presetID="9" presetClass="entr" fill="hold" grpId="8" nodeType="afterEffect">
                                  <p:stCondLst>
                                    <p:cond delay="0"/>
                                  </p:stCondLst>
                                  <p:iterate>
                                    <p:tmAbs val="0"/>
                                  </p:iterate>
                                  <p:childTnLst>
                                    <p:set>
                                      <p:cBhvr>
                                        <p:cTn id="35" fill="hold"/>
                                        <p:tgtEl>
                                          <p:spTgt spid="2401"/>
                                        </p:tgtEl>
                                        <p:attrNameLst>
                                          <p:attrName>style.visibility</p:attrName>
                                        </p:attrNameLst>
                                      </p:cBhvr>
                                      <p:to>
                                        <p:strVal val="visible"/>
                                      </p:to>
                                    </p:set>
                                    <p:animEffect transition="in" filter="dissolve">
                                      <p:cBhvr>
                                        <p:cTn id="36" dur="500"/>
                                        <p:tgtEl>
                                          <p:spTgt spid="240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9" nodeType="clickEffect">
                                  <p:stCondLst>
                                    <p:cond delay="0"/>
                                  </p:stCondLst>
                                  <p:iterate>
                                    <p:tmAbs val="0"/>
                                  </p:iterate>
                                  <p:childTnLst>
                                    <p:set>
                                      <p:cBhvr>
                                        <p:cTn id="40" fill="hold"/>
                                        <p:tgtEl>
                                          <p:spTgt spid="2384"/>
                                        </p:tgtEl>
                                        <p:attrNameLst>
                                          <p:attrName>style.visibility</p:attrName>
                                        </p:attrNameLst>
                                      </p:cBhvr>
                                      <p:to>
                                        <p:strVal val="visible"/>
                                      </p:to>
                                    </p:set>
                                    <p:animEffect transition="in" filter="wipe(down)">
                                      <p:cBhvr>
                                        <p:cTn id="41" dur="1000"/>
                                        <p:tgtEl>
                                          <p:spTgt spid="2384"/>
                                        </p:tgtEl>
                                      </p:cBhvr>
                                    </p:animEffect>
                                  </p:childTnLst>
                                </p:cTn>
                              </p:par>
                            </p:childTnLst>
                          </p:cTn>
                        </p:par>
                        <p:par>
                          <p:cTn id="42" fill="hold">
                            <p:stCondLst>
                              <p:cond delay="1000"/>
                            </p:stCondLst>
                            <p:childTnLst>
                              <p:par>
                                <p:cTn id="43" presetID="22" presetClass="entr" presetSubtype="4" fill="hold" grpId="10" nodeType="afterEffect">
                                  <p:stCondLst>
                                    <p:cond delay="0"/>
                                  </p:stCondLst>
                                  <p:iterate>
                                    <p:tmAbs val="0"/>
                                  </p:iterate>
                                  <p:childTnLst>
                                    <p:set>
                                      <p:cBhvr>
                                        <p:cTn id="44" fill="hold"/>
                                        <p:tgtEl>
                                          <p:spTgt spid="2381"/>
                                        </p:tgtEl>
                                        <p:attrNameLst>
                                          <p:attrName>style.visibility</p:attrName>
                                        </p:attrNameLst>
                                      </p:cBhvr>
                                      <p:to>
                                        <p:strVal val="visible"/>
                                      </p:to>
                                    </p:set>
                                    <p:animEffect transition="in" filter="wipe(down)">
                                      <p:cBhvr>
                                        <p:cTn id="45" dur="1000"/>
                                        <p:tgtEl>
                                          <p:spTgt spid="2381"/>
                                        </p:tgtEl>
                                      </p:cBhvr>
                                    </p:animEffect>
                                  </p:childTnLst>
                                </p:cTn>
                              </p:par>
                            </p:childTnLst>
                          </p:cTn>
                        </p:par>
                        <p:par>
                          <p:cTn id="46" fill="hold">
                            <p:stCondLst>
                              <p:cond delay="2000"/>
                            </p:stCondLst>
                            <p:childTnLst>
                              <p:par>
                                <p:cTn id="47" presetID="9" presetClass="entr" fill="hold" grpId="11" nodeType="afterEffect">
                                  <p:stCondLst>
                                    <p:cond delay="0"/>
                                  </p:stCondLst>
                                  <p:iterate>
                                    <p:tmAbs val="0"/>
                                  </p:iterate>
                                  <p:childTnLst>
                                    <p:set>
                                      <p:cBhvr>
                                        <p:cTn id="48" fill="hold"/>
                                        <p:tgtEl>
                                          <p:spTgt spid="2390"/>
                                        </p:tgtEl>
                                        <p:attrNameLst>
                                          <p:attrName>style.visibility</p:attrName>
                                        </p:attrNameLst>
                                      </p:cBhvr>
                                      <p:to>
                                        <p:strVal val="visible"/>
                                      </p:to>
                                    </p:set>
                                    <p:animEffect transition="in" filter="dissolve">
                                      <p:cBhvr>
                                        <p:cTn id="49" dur="500"/>
                                        <p:tgtEl>
                                          <p:spTgt spid="2390"/>
                                        </p:tgtEl>
                                      </p:cBhvr>
                                    </p:animEffect>
                                  </p:childTnLst>
                                </p:cTn>
                              </p:par>
                            </p:childTnLst>
                          </p:cTn>
                        </p:par>
                        <p:par>
                          <p:cTn id="50" fill="hold">
                            <p:stCondLst>
                              <p:cond delay="2500"/>
                            </p:stCondLst>
                            <p:childTnLst>
                              <p:par>
                                <p:cTn id="51" presetID="9" presetClass="entr" fill="hold" grpId="12" nodeType="afterEffect">
                                  <p:stCondLst>
                                    <p:cond delay="0"/>
                                  </p:stCondLst>
                                  <p:iterate>
                                    <p:tmAbs val="0"/>
                                  </p:iterate>
                                  <p:childTnLst>
                                    <p:set>
                                      <p:cBhvr>
                                        <p:cTn id="52" fill="hold"/>
                                        <p:tgtEl>
                                          <p:spTgt spid="2402"/>
                                        </p:tgtEl>
                                        <p:attrNameLst>
                                          <p:attrName>style.visibility</p:attrName>
                                        </p:attrNameLst>
                                      </p:cBhvr>
                                      <p:to>
                                        <p:strVal val="visible"/>
                                      </p:to>
                                    </p:set>
                                    <p:animEffect transition="in" filter="dissolve">
                                      <p:cBhvr>
                                        <p:cTn id="53" dur="500"/>
                                        <p:tgtEl>
                                          <p:spTgt spid="240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13" nodeType="clickEffect">
                                  <p:stCondLst>
                                    <p:cond delay="0"/>
                                  </p:stCondLst>
                                  <p:iterate>
                                    <p:tmAbs val="0"/>
                                  </p:iterate>
                                  <p:childTnLst>
                                    <p:set>
                                      <p:cBhvr>
                                        <p:cTn id="57" fill="hold"/>
                                        <p:tgtEl>
                                          <p:spTgt spid="2380"/>
                                        </p:tgtEl>
                                        <p:attrNameLst>
                                          <p:attrName>style.visibility</p:attrName>
                                        </p:attrNameLst>
                                      </p:cBhvr>
                                      <p:to>
                                        <p:strVal val="visible"/>
                                      </p:to>
                                    </p:set>
                                    <p:animEffect transition="in" filter="wipe(down)">
                                      <p:cBhvr>
                                        <p:cTn id="58" dur="1000"/>
                                        <p:tgtEl>
                                          <p:spTgt spid="2380"/>
                                        </p:tgtEl>
                                      </p:cBhvr>
                                    </p:animEffect>
                                  </p:childTnLst>
                                </p:cTn>
                              </p:par>
                            </p:childTnLst>
                          </p:cTn>
                        </p:par>
                        <p:par>
                          <p:cTn id="59" fill="hold">
                            <p:stCondLst>
                              <p:cond delay="1000"/>
                            </p:stCondLst>
                            <p:childTnLst>
                              <p:par>
                                <p:cTn id="60" presetID="9" presetClass="entr" fill="hold" grpId="14" nodeType="afterEffect">
                                  <p:stCondLst>
                                    <p:cond delay="0"/>
                                  </p:stCondLst>
                                  <p:iterate>
                                    <p:tmAbs val="0"/>
                                  </p:iterate>
                                  <p:childTnLst>
                                    <p:set>
                                      <p:cBhvr>
                                        <p:cTn id="61" fill="hold"/>
                                        <p:tgtEl>
                                          <p:spTgt spid="2397"/>
                                        </p:tgtEl>
                                        <p:attrNameLst>
                                          <p:attrName>style.visibility</p:attrName>
                                        </p:attrNameLst>
                                      </p:cBhvr>
                                      <p:to>
                                        <p:strVal val="visible"/>
                                      </p:to>
                                    </p:set>
                                    <p:animEffect transition="in" filter="dissolve">
                                      <p:cBhvr>
                                        <p:cTn id="62" dur="500"/>
                                        <p:tgtEl>
                                          <p:spTgt spid="2397"/>
                                        </p:tgtEl>
                                      </p:cBhvr>
                                    </p:animEffect>
                                  </p:childTnLst>
                                </p:cTn>
                              </p:par>
                            </p:childTnLst>
                          </p:cTn>
                        </p:par>
                        <p:par>
                          <p:cTn id="63" fill="hold">
                            <p:stCondLst>
                              <p:cond delay="1500"/>
                            </p:stCondLst>
                            <p:childTnLst>
                              <p:par>
                                <p:cTn id="64" presetID="9" presetClass="entr" fill="hold" grpId="15" nodeType="afterEffect">
                                  <p:stCondLst>
                                    <p:cond delay="0"/>
                                  </p:stCondLst>
                                  <p:iterate>
                                    <p:tmAbs val="0"/>
                                  </p:iterate>
                                  <p:childTnLst>
                                    <p:set>
                                      <p:cBhvr>
                                        <p:cTn id="65" fill="hold"/>
                                        <p:tgtEl>
                                          <p:spTgt spid="2396"/>
                                        </p:tgtEl>
                                        <p:attrNameLst>
                                          <p:attrName>style.visibility</p:attrName>
                                        </p:attrNameLst>
                                      </p:cBhvr>
                                      <p:to>
                                        <p:strVal val="visible"/>
                                      </p:to>
                                    </p:set>
                                    <p:animEffect transition="in" filter="dissolve">
                                      <p:cBhvr>
                                        <p:cTn id="66" dur="500"/>
                                        <p:tgtEl>
                                          <p:spTgt spid="239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16" nodeType="clickEffect">
                                  <p:stCondLst>
                                    <p:cond delay="0"/>
                                  </p:stCondLst>
                                  <p:iterate>
                                    <p:tmAbs val="0"/>
                                  </p:iterate>
                                  <p:childTnLst>
                                    <p:set>
                                      <p:cBhvr>
                                        <p:cTn id="70" fill="hold"/>
                                        <p:tgtEl>
                                          <p:spTgt spid="2385"/>
                                        </p:tgtEl>
                                        <p:attrNameLst>
                                          <p:attrName>style.visibility</p:attrName>
                                        </p:attrNameLst>
                                      </p:cBhvr>
                                      <p:to>
                                        <p:strVal val="visible"/>
                                      </p:to>
                                    </p:set>
                                    <p:animEffect transition="in" filter="wipe(down)">
                                      <p:cBhvr>
                                        <p:cTn id="71" dur="1000"/>
                                        <p:tgtEl>
                                          <p:spTgt spid="2385"/>
                                        </p:tgtEl>
                                      </p:cBhvr>
                                    </p:animEffect>
                                  </p:childTnLst>
                                </p:cTn>
                              </p:par>
                            </p:childTnLst>
                          </p:cTn>
                        </p:par>
                        <p:par>
                          <p:cTn id="72" fill="hold">
                            <p:stCondLst>
                              <p:cond delay="1000"/>
                            </p:stCondLst>
                            <p:childTnLst>
                              <p:par>
                                <p:cTn id="73" presetID="9" presetClass="entr" fill="hold" grpId="17" nodeType="afterEffect">
                                  <p:stCondLst>
                                    <p:cond delay="0"/>
                                  </p:stCondLst>
                                  <p:iterate>
                                    <p:tmAbs val="0"/>
                                  </p:iterate>
                                  <p:childTnLst>
                                    <p:set>
                                      <p:cBhvr>
                                        <p:cTn id="74" fill="hold"/>
                                        <p:tgtEl>
                                          <p:spTgt spid="2400"/>
                                        </p:tgtEl>
                                        <p:attrNameLst>
                                          <p:attrName>style.visibility</p:attrName>
                                        </p:attrNameLst>
                                      </p:cBhvr>
                                      <p:to>
                                        <p:strVal val="visible"/>
                                      </p:to>
                                    </p:set>
                                    <p:animEffect transition="in" filter="dissolve">
                                      <p:cBhvr>
                                        <p:cTn id="75" dur="500"/>
                                        <p:tgtEl>
                                          <p:spTgt spid="2400"/>
                                        </p:tgtEl>
                                      </p:cBhvr>
                                    </p:animEffect>
                                  </p:childTnLst>
                                </p:cTn>
                              </p:par>
                            </p:childTnLst>
                          </p:cTn>
                        </p:par>
                        <p:par>
                          <p:cTn id="76" fill="hold">
                            <p:stCondLst>
                              <p:cond delay="1500"/>
                            </p:stCondLst>
                            <p:childTnLst>
                              <p:par>
                                <p:cTn id="77" presetID="9" presetClass="entr" fill="hold" grpId="18" nodeType="afterEffect">
                                  <p:stCondLst>
                                    <p:cond delay="0"/>
                                  </p:stCondLst>
                                  <p:iterate>
                                    <p:tmAbs val="0"/>
                                  </p:iterate>
                                  <p:childTnLst>
                                    <p:set>
                                      <p:cBhvr>
                                        <p:cTn id="78" fill="hold"/>
                                        <p:tgtEl>
                                          <p:spTgt spid="2398"/>
                                        </p:tgtEl>
                                        <p:attrNameLst>
                                          <p:attrName>style.visibility</p:attrName>
                                        </p:attrNameLst>
                                      </p:cBhvr>
                                      <p:to>
                                        <p:strVal val="visible"/>
                                      </p:to>
                                    </p:set>
                                    <p:animEffect transition="in" filter="dissolve">
                                      <p:cBhvr>
                                        <p:cTn id="79" dur="500"/>
                                        <p:tgtEl>
                                          <p:spTgt spid="239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19" nodeType="clickEffect">
                                  <p:stCondLst>
                                    <p:cond delay="0"/>
                                  </p:stCondLst>
                                  <p:iterate>
                                    <p:tmAbs val="0"/>
                                  </p:iterate>
                                  <p:childTnLst>
                                    <p:set>
                                      <p:cBhvr>
                                        <p:cTn id="83" fill="hold"/>
                                        <p:tgtEl>
                                          <p:spTgt spid="2386"/>
                                        </p:tgtEl>
                                        <p:attrNameLst>
                                          <p:attrName>style.visibility</p:attrName>
                                        </p:attrNameLst>
                                      </p:cBhvr>
                                      <p:to>
                                        <p:strVal val="visible"/>
                                      </p:to>
                                    </p:set>
                                    <p:animEffect transition="in" filter="wipe(down)">
                                      <p:cBhvr>
                                        <p:cTn id="84" dur="1000"/>
                                        <p:tgtEl>
                                          <p:spTgt spid="2386"/>
                                        </p:tgtEl>
                                      </p:cBhvr>
                                    </p:animEffect>
                                  </p:childTnLst>
                                </p:cTn>
                              </p:par>
                            </p:childTnLst>
                          </p:cTn>
                        </p:par>
                        <p:par>
                          <p:cTn id="85" fill="hold">
                            <p:stCondLst>
                              <p:cond delay="1000"/>
                            </p:stCondLst>
                            <p:childTnLst>
                              <p:par>
                                <p:cTn id="86" presetID="9" presetClass="entr" fill="hold" grpId="20" nodeType="afterEffect">
                                  <p:stCondLst>
                                    <p:cond delay="0"/>
                                  </p:stCondLst>
                                  <p:iterate>
                                    <p:tmAbs val="0"/>
                                  </p:iterate>
                                  <p:childTnLst>
                                    <p:set>
                                      <p:cBhvr>
                                        <p:cTn id="87" fill="hold"/>
                                        <p:tgtEl>
                                          <p:spTgt spid="2387"/>
                                        </p:tgtEl>
                                        <p:attrNameLst>
                                          <p:attrName>style.visibility</p:attrName>
                                        </p:attrNameLst>
                                      </p:cBhvr>
                                      <p:to>
                                        <p:strVal val="visible"/>
                                      </p:to>
                                    </p:set>
                                    <p:animEffect transition="in" filter="dissolve">
                                      <p:cBhvr>
                                        <p:cTn id="88" dur="500"/>
                                        <p:tgtEl>
                                          <p:spTgt spid="2387"/>
                                        </p:tgtEl>
                                      </p:cBhvr>
                                    </p:animEffect>
                                  </p:childTnLst>
                                </p:cTn>
                              </p:par>
                            </p:childTnLst>
                          </p:cTn>
                        </p:par>
                        <p:par>
                          <p:cTn id="89" fill="hold">
                            <p:stCondLst>
                              <p:cond delay="1500"/>
                            </p:stCondLst>
                            <p:childTnLst>
                              <p:par>
                                <p:cTn id="90" presetID="9" presetClass="entr" fill="hold" grpId="21" nodeType="afterEffect">
                                  <p:stCondLst>
                                    <p:cond delay="0"/>
                                  </p:stCondLst>
                                  <p:iterate>
                                    <p:tmAbs val="0"/>
                                  </p:iterate>
                                  <p:childTnLst>
                                    <p:set>
                                      <p:cBhvr>
                                        <p:cTn id="91" fill="hold"/>
                                        <p:tgtEl>
                                          <p:spTgt spid="2388"/>
                                        </p:tgtEl>
                                        <p:attrNameLst>
                                          <p:attrName>style.visibility</p:attrName>
                                        </p:attrNameLst>
                                      </p:cBhvr>
                                      <p:to>
                                        <p:strVal val="visible"/>
                                      </p:to>
                                    </p:set>
                                    <p:animEffect transition="in" filter="dissolve">
                                      <p:cBhvr>
                                        <p:cTn id="92" dur="500"/>
                                        <p:tgtEl>
                                          <p:spTgt spid="2388"/>
                                        </p:tgtEl>
                                      </p:cBhvr>
                                    </p:animEffect>
                                  </p:childTnLst>
                                </p:cTn>
                              </p:par>
                            </p:childTnLst>
                          </p:cTn>
                        </p:par>
                        <p:par>
                          <p:cTn id="93" fill="hold">
                            <p:stCondLst>
                              <p:cond delay="2000"/>
                            </p:stCondLst>
                            <p:childTnLst>
                              <p:par>
                                <p:cTn id="94" presetID="23" presetClass="entr" presetSubtype="16" fill="hold" grpId="22" nodeType="afterEffect">
                                  <p:stCondLst>
                                    <p:cond delay="0"/>
                                  </p:stCondLst>
                                  <p:iterate>
                                    <p:tmAbs val="0"/>
                                  </p:iterate>
                                  <p:childTnLst>
                                    <p:set>
                                      <p:cBhvr>
                                        <p:cTn id="95" fill="hold"/>
                                        <p:tgtEl>
                                          <p:spTgt spid="2392"/>
                                        </p:tgtEl>
                                        <p:attrNameLst>
                                          <p:attrName>style.visibility</p:attrName>
                                        </p:attrNameLst>
                                      </p:cBhvr>
                                      <p:to>
                                        <p:strVal val="visible"/>
                                      </p:to>
                                    </p:set>
                                    <p:anim calcmode="lin" valueType="num">
                                      <p:cBhvr>
                                        <p:cTn id="96" dur="1000" fill="hold"/>
                                        <p:tgtEl>
                                          <p:spTgt spid="2392"/>
                                        </p:tgtEl>
                                        <p:attrNameLst>
                                          <p:attrName>ppt_w</p:attrName>
                                        </p:attrNameLst>
                                      </p:cBhvr>
                                      <p:tavLst>
                                        <p:tav tm="0">
                                          <p:val>
                                            <p:fltVal val="0"/>
                                          </p:val>
                                        </p:tav>
                                        <p:tav tm="100000">
                                          <p:val>
                                            <p:strVal val="#ppt_w"/>
                                          </p:val>
                                        </p:tav>
                                      </p:tavLst>
                                    </p:anim>
                                    <p:anim calcmode="lin" valueType="num">
                                      <p:cBhvr>
                                        <p:cTn id="97" dur="1000" fill="hold"/>
                                        <p:tgtEl>
                                          <p:spTgt spid="2392"/>
                                        </p:tgtEl>
                                        <p:attrNameLst>
                                          <p:attrName>ppt_h</p:attrName>
                                        </p:attrNameLst>
                                      </p:cBhvr>
                                      <p:tavLst>
                                        <p:tav tm="0">
                                          <p:val>
                                            <p:fltVal val="0"/>
                                          </p:val>
                                        </p:tav>
                                        <p:tav tm="100000">
                                          <p:val>
                                            <p:strVal val="#ppt_h"/>
                                          </p:val>
                                        </p:tav>
                                      </p:tavLst>
                                    </p:anim>
                                  </p:childTnLst>
                                </p:cTn>
                              </p:par>
                            </p:childTnLst>
                          </p:cTn>
                        </p:par>
                        <p:par>
                          <p:cTn id="98" fill="hold">
                            <p:stCondLst>
                              <p:cond delay="3000"/>
                            </p:stCondLst>
                            <p:childTnLst>
                              <p:par>
                                <p:cTn id="99" presetID="23" presetClass="entr" presetSubtype="16" fill="hold" grpId="23" nodeType="afterEffect">
                                  <p:stCondLst>
                                    <p:cond delay="0"/>
                                  </p:stCondLst>
                                  <p:iterate>
                                    <p:tmAbs val="0"/>
                                  </p:iterate>
                                  <p:childTnLst>
                                    <p:set>
                                      <p:cBhvr>
                                        <p:cTn id="100" fill="hold"/>
                                        <p:tgtEl>
                                          <p:spTgt spid="2393"/>
                                        </p:tgtEl>
                                        <p:attrNameLst>
                                          <p:attrName>style.visibility</p:attrName>
                                        </p:attrNameLst>
                                      </p:cBhvr>
                                      <p:to>
                                        <p:strVal val="visible"/>
                                      </p:to>
                                    </p:set>
                                    <p:anim calcmode="lin" valueType="num">
                                      <p:cBhvr>
                                        <p:cTn id="101" dur="1000" fill="hold"/>
                                        <p:tgtEl>
                                          <p:spTgt spid="2393"/>
                                        </p:tgtEl>
                                        <p:attrNameLst>
                                          <p:attrName>ppt_w</p:attrName>
                                        </p:attrNameLst>
                                      </p:cBhvr>
                                      <p:tavLst>
                                        <p:tav tm="0">
                                          <p:val>
                                            <p:fltVal val="0"/>
                                          </p:val>
                                        </p:tav>
                                        <p:tav tm="100000">
                                          <p:val>
                                            <p:strVal val="#ppt_w"/>
                                          </p:val>
                                        </p:tav>
                                      </p:tavLst>
                                    </p:anim>
                                    <p:anim calcmode="lin" valueType="num">
                                      <p:cBhvr>
                                        <p:cTn id="102" dur="1000" fill="hold"/>
                                        <p:tgtEl>
                                          <p:spTgt spid="2393"/>
                                        </p:tgtEl>
                                        <p:attrNameLst>
                                          <p:attrName>ppt_h</p:attrName>
                                        </p:attrNameLst>
                                      </p:cBhvr>
                                      <p:tavLst>
                                        <p:tav tm="0">
                                          <p:val>
                                            <p:fltVal val="0"/>
                                          </p:val>
                                        </p:tav>
                                        <p:tav tm="100000">
                                          <p:val>
                                            <p:strVal val="#ppt_h"/>
                                          </p:val>
                                        </p:tav>
                                      </p:tavLst>
                                    </p:anim>
                                  </p:childTnLst>
                                </p:cTn>
                              </p:par>
                            </p:childTnLst>
                          </p:cTn>
                        </p:par>
                        <p:par>
                          <p:cTn id="103" fill="hold">
                            <p:stCondLst>
                              <p:cond delay="4000"/>
                            </p:stCondLst>
                            <p:childTnLst>
                              <p:par>
                                <p:cTn id="104" presetID="9" presetClass="entr" fill="hold" grpId="24" nodeType="afterEffect">
                                  <p:stCondLst>
                                    <p:cond delay="0"/>
                                  </p:stCondLst>
                                  <p:iterate>
                                    <p:tmAbs val="0"/>
                                  </p:iterate>
                                  <p:childTnLst>
                                    <p:set>
                                      <p:cBhvr>
                                        <p:cTn id="105" fill="hold"/>
                                        <p:tgtEl>
                                          <p:spTgt spid="2404"/>
                                        </p:tgtEl>
                                        <p:attrNameLst>
                                          <p:attrName>style.visibility</p:attrName>
                                        </p:attrNameLst>
                                      </p:cBhvr>
                                      <p:to>
                                        <p:strVal val="visible"/>
                                      </p:to>
                                    </p:set>
                                    <p:animEffect transition="in" filter="dissolve">
                                      <p:cBhvr>
                                        <p:cTn id="106" dur="500"/>
                                        <p:tgtEl>
                                          <p:spTgt spid="2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7" grpId="1" animBg="1" advAuto="0"/>
      <p:bldP spid="2377" grpId="2" animBg="1" advAuto="0"/>
      <p:bldP spid="2380" grpId="13" animBg="1" advAuto="0"/>
      <p:bldP spid="2381" grpId="10" animBg="1" advAuto="0"/>
      <p:bldP spid="2382" grpId="4" animBg="1" advAuto="0"/>
      <p:bldP spid="2383" grpId="3" animBg="1" advAuto="0"/>
      <p:bldP spid="2384" grpId="9" animBg="1" advAuto="0"/>
      <p:bldP spid="2385" grpId="16" animBg="1" advAuto="0"/>
      <p:bldP spid="2386" grpId="19" animBg="1" advAuto="0"/>
      <p:bldP spid="2387" grpId="20" animBg="1" advAuto="0"/>
      <p:bldP spid="2388" grpId="21" animBg="1" advAuto="0"/>
      <p:bldP spid="2389" grpId="6" animBg="1" advAuto="0"/>
      <p:bldP spid="2390" grpId="11" animBg="1" advAuto="0"/>
      <p:bldP spid="2391" grpId="7" animBg="1" advAuto="0"/>
      <p:bldP spid="2392" grpId="22" animBg="1" advAuto="0"/>
      <p:bldP spid="2393" grpId="23" animBg="1" advAuto="0"/>
      <p:bldP spid="2394" grpId="5" animBg="1" advAuto="0"/>
      <p:bldP spid="2396" grpId="15" animBg="1" advAuto="0"/>
      <p:bldP spid="2397" grpId="14" animBg="1" advAuto="0"/>
      <p:bldP spid="2398" grpId="18" animBg="1" advAuto="0"/>
      <p:bldP spid="2400" grpId="17" animBg="1" advAuto="0"/>
      <p:bldP spid="2401" grpId="8" animBg="1" advAuto="0"/>
      <p:bldP spid="2402" grpId="12" animBg="1" advAuto="0"/>
      <p:bldP spid="2404" grpId="24"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 name="Shape 2406"/>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pic>
        <p:nvPicPr>
          <p:cNvPr id="2407" name="image1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 y="857"/>
            <a:ext cx="12183414" cy="6856287"/>
          </a:xfrm>
          <a:prstGeom prst="rect">
            <a:avLst/>
          </a:prstGeom>
          <a:ln w="12700">
            <a:miter lim="400000"/>
          </a:ln>
        </p:spPr>
      </p:pic>
      <p:sp>
        <p:nvSpPr>
          <p:cNvPr id="2408" name="Shape 2408"/>
          <p:cNvSpPr/>
          <p:nvPr/>
        </p:nvSpPr>
        <p:spPr>
          <a:xfrm rot="10800000" flipV="1">
            <a:off x="844952" y="2344398"/>
            <a:ext cx="4166635" cy="31420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41" y="0"/>
                </a:lnTo>
                <a:lnTo>
                  <a:pt x="21541" y="21600"/>
                </a:lnTo>
                <a:lnTo>
                  <a:pt x="21600" y="21600"/>
                </a:lnTo>
              </a:path>
            </a:pathLst>
          </a:custGeom>
          <a:ln w="28575">
            <a:solidFill>
              <a:srgbClr val="FFFFFF"/>
            </a:solidFill>
            <a:miter/>
            <a:tailEnd type="triangle"/>
          </a:ln>
        </p:spPr>
        <p:txBody>
          <a:bodyPr lIns="45718" tIns="45718" rIns="45718" bIns="45718" anchor="ctr"/>
          <a:lstStyle/>
          <a:p>
            <a:pPr>
              <a:defRPr>
                <a:latin typeface="+mn-lt"/>
                <a:ea typeface="+mn-ea"/>
                <a:cs typeface="+mn-cs"/>
                <a:sym typeface="Palatino"/>
              </a:defRPr>
            </a:pPr>
            <a:endParaRPr/>
          </a:p>
        </p:txBody>
      </p:sp>
      <p:sp>
        <p:nvSpPr>
          <p:cNvPr id="2409" name="Shape 2409"/>
          <p:cNvSpPr/>
          <p:nvPr/>
        </p:nvSpPr>
        <p:spPr>
          <a:xfrm>
            <a:off x="7125627" y="2344401"/>
            <a:ext cx="4163308" cy="31419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581" y="21600"/>
                </a:lnTo>
              </a:path>
            </a:pathLst>
          </a:custGeom>
          <a:ln w="28575">
            <a:solidFill>
              <a:srgbClr val="FFFFFF"/>
            </a:solidFill>
            <a:miter/>
            <a:tailEnd type="triangle"/>
          </a:ln>
        </p:spPr>
        <p:txBody>
          <a:bodyPr lIns="45718" tIns="45718" rIns="45718" bIns="45718" anchor="ctr"/>
          <a:lstStyle/>
          <a:p>
            <a:pPr>
              <a:defRPr>
                <a:latin typeface="+mn-lt"/>
                <a:ea typeface="+mn-ea"/>
                <a:cs typeface="+mn-cs"/>
                <a:sym typeface="Palatino"/>
              </a:defRPr>
            </a:pPr>
            <a:endParaRPr/>
          </a:p>
        </p:txBody>
      </p:sp>
      <p:sp>
        <p:nvSpPr>
          <p:cNvPr id="2410" name="Shape 2410"/>
          <p:cNvSpPr/>
          <p:nvPr/>
        </p:nvSpPr>
        <p:spPr>
          <a:xfrm>
            <a:off x="-2" y="6459065"/>
            <a:ext cx="12192003"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lnSpc>
                <a:spcPct val="90000"/>
              </a:lnSpc>
              <a:defRPr sz="2000">
                <a:solidFill>
                  <a:srgbClr val="FFFFFF"/>
                </a:solidFill>
                <a:latin typeface="+mn-lt"/>
                <a:ea typeface="+mn-ea"/>
                <a:cs typeface="+mn-cs"/>
                <a:sym typeface="Palatino"/>
              </a:defRPr>
            </a:lvl1pPr>
          </a:lstStyle>
          <a:p>
            <a:r>
              <a:rPr lang="x-none" altLang="en-US" dirty="0">
                <a:ea typeface="SimSun" pitchFamily="18" charset="0"/>
              </a:rPr>
              <a:t>*</a:t>
            </a:r>
            <a:r>
              <a:rPr lang="en-US" altLang="x-none" dirty="0">
                <a:ea typeface="SimSun" pitchFamily="18" charset="0"/>
              </a:rPr>
              <a:t>BV</a:t>
            </a:r>
            <a:r>
              <a:rPr lang="x-none" altLang="en-US" dirty="0">
                <a:ea typeface="SimSun" pitchFamily="18" charset="0"/>
              </a:rPr>
              <a:t>可放入您親自推薦夥伴的商業發展中心</a:t>
            </a:r>
          </a:p>
        </p:txBody>
      </p:sp>
      <p:sp>
        <p:nvSpPr>
          <p:cNvPr id="2411" name="Shape 2411"/>
          <p:cNvSpPr/>
          <p:nvPr/>
        </p:nvSpPr>
        <p:spPr>
          <a:xfrm>
            <a:off x="-4" y="1028699"/>
            <a:ext cx="12192007"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lnSpc>
                <a:spcPct val="90000"/>
              </a:lnSpc>
              <a:defRPr sz="2000">
                <a:solidFill>
                  <a:srgbClr val="FFFFFF"/>
                </a:solidFill>
                <a:latin typeface="+mn-lt"/>
                <a:ea typeface="+mn-ea"/>
                <a:cs typeface="+mn-cs"/>
                <a:sym typeface="Palatino"/>
              </a:defRPr>
            </a:lvl1pPr>
          </a:lstStyle>
          <a:p>
            <a:r>
              <a:rPr lang="x-none" dirty="0">
                <a:latin typeface="SimSun" panose="02010600030101010101" pitchFamily="2" charset="-122"/>
                <a:ea typeface="SimSun" panose="02010600030101010101" pitchFamily="2" charset="-122"/>
              </a:rPr>
              <a:t>範例：您訂貨後有400 BV需要放置</a:t>
            </a:r>
          </a:p>
        </p:txBody>
      </p:sp>
      <p:sp>
        <p:nvSpPr>
          <p:cNvPr id="2412" name="Shape 2412"/>
          <p:cNvSpPr/>
          <p:nvPr/>
        </p:nvSpPr>
        <p:spPr>
          <a:xfrm flipH="1">
            <a:off x="6095998" y="2943921"/>
            <a:ext cx="3" cy="3267310"/>
          </a:xfrm>
          <a:prstGeom prst="line">
            <a:avLst/>
          </a:prstGeom>
          <a:ln w="28575">
            <a:solidFill>
              <a:srgbClr val="FFFFFF"/>
            </a:solidFill>
            <a:prstDash val="dash"/>
            <a:miter/>
            <a:tailEnd type="triangle"/>
          </a:ln>
        </p:spPr>
        <p:txBody>
          <a:bodyPr lIns="45718" tIns="45718" rIns="45718" bIns="45718"/>
          <a:lstStyle/>
          <a:p>
            <a:endParaRPr/>
          </a:p>
        </p:txBody>
      </p:sp>
      <p:sp>
        <p:nvSpPr>
          <p:cNvPr id="2413" name="Shape 2413"/>
          <p:cNvSpPr/>
          <p:nvPr/>
        </p:nvSpPr>
        <p:spPr>
          <a:xfrm>
            <a:off x="0" y="306108"/>
            <a:ext cx="12192000"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a:tabLst>
                <a:tab pos="101600" algn="l"/>
              </a:tabLst>
              <a:defRPr sz="3200" spc="100">
                <a:solidFill>
                  <a:srgbClr val="FFFFFF"/>
                </a:solidFill>
                <a:latin typeface="+mn-lt"/>
                <a:ea typeface="+mn-ea"/>
                <a:cs typeface="+mn-cs"/>
                <a:sym typeface="Palatino"/>
              </a:defRPr>
            </a:lvl1pPr>
          </a:lstStyle>
          <a:p>
            <a:r>
              <a:rPr lang="zh-CN" altLang="en-US" dirty="0"/>
              <a:t>放置業績點數</a:t>
            </a:r>
            <a:r>
              <a:rPr dirty="0"/>
              <a:t>*</a:t>
            </a:r>
          </a:p>
        </p:txBody>
      </p:sp>
      <p:pic>
        <p:nvPicPr>
          <p:cNvPr id="2414" name="image149.png"/>
          <p:cNvPicPr>
            <a:picLocks noChangeAspect="1"/>
          </p:cNvPicPr>
          <p:nvPr/>
        </p:nvPicPr>
        <p:blipFill>
          <a:blip r:embed="rId3">
            <a:extLst/>
          </a:blip>
          <a:stretch>
            <a:fillRect/>
          </a:stretch>
        </p:blipFill>
        <p:spPr>
          <a:xfrm>
            <a:off x="3" y="857"/>
            <a:ext cx="12192000" cy="6858000"/>
          </a:xfrm>
          <a:prstGeom prst="rect">
            <a:avLst/>
          </a:prstGeom>
          <a:ln w="12700">
            <a:miter lim="400000"/>
          </a:ln>
        </p:spPr>
      </p:pic>
      <p:pic>
        <p:nvPicPr>
          <p:cNvPr id="2415" name="image150.png"/>
          <p:cNvPicPr>
            <a:picLocks noChangeAspect="1"/>
          </p:cNvPicPr>
          <p:nvPr/>
        </p:nvPicPr>
        <p:blipFill>
          <a:blip r:embed="rId4">
            <a:extLst/>
          </a:blip>
          <a:stretch>
            <a:fillRect/>
          </a:stretch>
        </p:blipFill>
        <p:spPr>
          <a:xfrm>
            <a:off x="3" y="857"/>
            <a:ext cx="12192000" cy="6858000"/>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2408"/>
                                        </p:tgtEl>
                                        <p:attrNameLst>
                                          <p:attrName>style.visibility</p:attrName>
                                        </p:attrNameLst>
                                      </p:cBhvr>
                                      <p:to>
                                        <p:strVal val="visible"/>
                                      </p:to>
                                    </p:set>
                                    <p:animEffect transition="in" filter="wipe(up)">
                                      <p:cBhvr>
                                        <p:cTn id="7" dur="1000"/>
                                        <p:tgtEl>
                                          <p:spTgt spid="24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2" nodeType="clickEffect">
                                  <p:stCondLst>
                                    <p:cond delay="0"/>
                                  </p:stCondLst>
                                  <p:iterate>
                                    <p:tmAbs val="0"/>
                                  </p:iterate>
                                  <p:childTnLst>
                                    <p:set>
                                      <p:cBhvr>
                                        <p:cTn id="11" fill="hold"/>
                                        <p:tgtEl>
                                          <p:spTgt spid="2414"/>
                                        </p:tgtEl>
                                        <p:attrNameLst>
                                          <p:attrName>style.visibility</p:attrName>
                                        </p:attrNameLst>
                                      </p:cBhvr>
                                      <p:to>
                                        <p:strVal val="visible"/>
                                      </p:to>
                                    </p:set>
                                    <p:animEffect transition="in" filter="wipe(down)">
                                      <p:cBhvr>
                                        <p:cTn id="12" dur="2000"/>
                                        <p:tgtEl>
                                          <p:spTgt spid="24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3" nodeType="clickEffect">
                                  <p:stCondLst>
                                    <p:cond delay="0"/>
                                  </p:stCondLst>
                                  <p:iterate>
                                    <p:tmAbs val="0"/>
                                  </p:iterate>
                                  <p:childTnLst>
                                    <p:set>
                                      <p:cBhvr>
                                        <p:cTn id="16" fill="hold"/>
                                        <p:tgtEl>
                                          <p:spTgt spid="2409"/>
                                        </p:tgtEl>
                                        <p:attrNameLst>
                                          <p:attrName>style.visibility</p:attrName>
                                        </p:attrNameLst>
                                      </p:cBhvr>
                                      <p:to>
                                        <p:strVal val="visible"/>
                                      </p:to>
                                    </p:set>
                                    <p:animEffect transition="in" filter="wipe(up)">
                                      <p:cBhvr>
                                        <p:cTn id="17" dur="1000"/>
                                        <p:tgtEl>
                                          <p:spTgt spid="240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4" nodeType="clickEffect">
                                  <p:stCondLst>
                                    <p:cond delay="0"/>
                                  </p:stCondLst>
                                  <p:iterate>
                                    <p:tmAbs val="0"/>
                                  </p:iterate>
                                  <p:childTnLst>
                                    <p:set>
                                      <p:cBhvr>
                                        <p:cTn id="21" fill="hold"/>
                                        <p:tgtEl>
                                          <p:spTgt spid="2415"/>
                                        </p:tgtEl>
                                        <p:attrNameLst>
                                          <p:attrName>style.visibility</p:attrName>
                                        </p:attrNameLst>
                                      </p:cBhvr>
                                      <p:to>
                                        <p:strVal val="visible"/>
                                      </p:to>
                                    </p:set>
                                    <p:animEffect transition="in" filter="wipe(down)">
                                      <p:cBhvr>
                                        <p:cTn id="22" dur="2000"/>
                                        <p:tgtEl>
                                          <p:spTgt spid="2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8" grpId="1" animBg="1" advAuto="0"/>
      <p:bldP spid="2409" grpId="3" animBg="1" advAuto="0"/>
      <p:bldP spid="2414" grpId="2" animBg="1" advAuto="0"/>
      <p:bldP spid="2415" grpId="4"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7" name="Shape 2417"/>
          <p:cNvSpPr/>
          <p:nvPr/>
        </p:nvSpPr>
        <p:spPr>
          <a:xfrm>
            <a:off x="2920998" y="3048000"/>
            <a:ext cx="1460504" cy="809162"/>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418" name="Shape 2418"/>
          <p:cNvSpPr/>
          <p:nvPr/>
        </p:nvSpPr>
        <p:spPr>
          <a:xfrm>
            <a:off x="5008286" y="1784244"/>
            <a:ext cx="2123951" cy="1176238"/>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419" name="Shape 2419"/>
          <p:cNvSpPr/>
          <p:nvPr/>
        </p:nvSpPr>
        <p:spPr>
          <a:xfrm>
            <a:off x="8926686" y="3943929"/>
            <a:ext cx="1460503" cy="809164"/>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pic>
        <p:nvPicPr>
          <p:cNvPr id="2420" name="image1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 y="857"/>
            <a:ext cx="12183414" cy="6856287"/>
          </a:xfrm>
          <a:prstGeom prst="rect">
            <a:avLst/>
          </a:prstGeom>
          <a:ln w="12700">
            <a:miter lim="400000"/>
          </a:ln>
        </p:spPr>
      </p:pic>
      <p:sp>
        <p:nvSpPr>
          <p:cNvPr id="2421" name="Shape 2421"/>
          <p:cNvSpPr/>
          <p:nvPr/>
        </p:nvSpPr>
        <p:spPr>
          <a:xfrm>
            <a:off x="200720" y="1035763"/>
            <a:ext cx="11775692" cy="64632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800" spc="-40">
                <a:solidFill>
                  <a:srgbClr val="FFFFFF"/>
                </a:solidFill>
                <a:latin typeface="+mn-lt"/>
                <a:ea typeface="+mn-ea"/>
                <a:cs typeface="+mn-cs"/>
                <a:sym typeface="Palatino"/>
              </a:defRPr>
            </a:lvl1pPr>
          </a:lstStyle>
          <a:p>
            <a:r>
              <a:rPr lang="x-none" altLang="en-US" dirty="0">
                <a:latin typeface="PMingLiU" panose="02020500000000000000" pitchFamily="18" charset="-120"/>
                <a:ea typeface="PMingLiU" panose="02020500000000000000" pitchFamily="18" charset="-120"/>
              </a:rPr>
              <a:t>您每次與您左邊組織裡任何一個商業發展中心以及右邊組織裡任何一個商業發展中心同時完成一個</a:t>
            </a:r>
            <a:r>
              <a:rPr lang="en-US" altLang="x-none" dirty="0">
                <a:latin typeface="+mj-ea"/>
                <a:ea typeface="+mj-ea"/>
              </a:rPr>
              <a:t>BV</a:t>
            </a:r>
            <a:r>
              <a:rPr lang="x-none" altLang="en-US" dirty="0">
                <a:latin typeface="PMingLiU" panose="02020500000000000000" pitchFamily="18" charset="-120"/>
                <a:ea typeface="PMingLiU" panose="02020500000000000000" pitchFamily="18" charset="-120"/>
              </a:rPr>
              <a:t>佣金週期時，</a:t>
            </a:r>
            <a:endParaRPr lang="en-US" altLang="x-none" dirty="0">
              <a:latin typeface="PMingLiU" panose="02020500000000000000" pitchFamily="18" charset="-120"/>
              <a:ea typeface="PMingLiU" panose="02020500000000000000" pitchFamily="18" charset="-120"/>
            </a:endParaRPr>
          </a:p>
          <a:p>
            <a:r>
              <a:rPr lang="x-none" altLang="en-US" dirty="0">
                <a:latin typeface="PMingLiU" panose="02020500000000000000" pitchFamily="18" charset="-120"/>
                <a:ea typeface="PMingLiU" panose="02020500000000000000" pitchFamily="18" charset="-120"/>
              </a:rPr>
              <a:t>即可獲得</a:t>
            </a:r>
            <a:r>
              <a:rPr lang="en-US" altLang="x-none" dirty="0">
                <a:latin typeface="+mn-ea"/>
              </a:rPr>
              <a:t>AUD$600</a:t>
            </a:r>
            <a:r>
              <a:rPr lang="x-none" altLang="en-US" dirty="0">
                <a:latin typeface="PMingLiU" panose="02020500000000000000" pitchFamily="18" charset="-120"/>
                <a:ea typeface="PMingLiU" panose="02020500000000000000" pitchFamily="18" charset="-120"/>
              </a:rPr>
              <a:t>管理獎金</a:t>
            </a:r>
          </a:p>
        </p:txBody>
      </p:sp>
      <p:sp>
        <p:nvSpPr>
          <p:cNvPr id="2422" name="Shape 2422"/>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423" name="Shape 2423"/>
          <p:cNvSpPr/>
          <p:nvPr/>
        </p:nvSpPr>
        <p:spPr>
          <a:xfrm>
            <a:off x="0" y="306108"/>
            <a:ext cx="12192000"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a:tabLst>
                <a:tab pos="101600" algn="l"/>
              </a:tabLst>
              <a:defRPr sz="3200" spc="100">
                <a:solidFill>
                  <a:srgbClr val="FFFFFF"/>
                </a:solidFill>
                <a:latin typeface="+mn-lt"/>
                <a:ea typeface="+mn-ea"/>
                <a:cs typeface="+mn-cs"/>
                <a:sym typeface="Palatino"/>
              </a:defRPr>
            </a:lvl1pPr>
          </a:lstStyle>
          <a:p>
            <a:r>
              <a:rPr lang="x-none" altLang="en-US" dirty="0">
                <a:latin typeface="PMingLiU" panose="02020500000000000000" pitchFamily="18" charset="-120"/>
                <a:ea typeface="PMingLiU" panose="02020500000000000000" pitchFamily="18" charset="-120"/>
              </a:rPr>
              <a:t>如何賺取管理獎金</a:t>
            </a:r>
          </a:p>
        </p:txBody>
      </p:sp>
      <p:sp>
        <p:nvSpPr>
          <p:cNvPr id="2424" name="Shape 2424"/>
          <p:cNvSpPr/>
          <p:nvPr/>
        </p:nvSpPr>
        <p:spPr>
          <a:xfrm>
            <a:off x="-4" y="6283154"/>
            <a:ext cx="12192007"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defTabSz="574675">
              <a:lnSpc>
                <a:spcPct val="90000"/>
              </a:lnSpc>
              <a:tabLst>
                <a:tab pos="571500" algn="l"/>
              </a:tabLst>
              <a:defRPr sz="2000">
                <a:solidFill>
                  <a:srgbClr val="FFFFFF"/>
                </a:solidFill>
                <a:latin typeface="+mn-lt"/>
                <a:ea typeface="+mn-ea"/>
                <a:cs typeface="+mn-cs"/>
                <a:sym typeface="Palatino"/>
              </a:defRPr>
            </a:lvl1pPr>
          </a:lstStyle>
          <a:p>
            <a:r>
              <a:rPr lang="x-none" altLang="en-US" dirty="0">
                <a:latin typeface="PMingLiU" panose="02020500000000000000" pitchFamily="18" charset="-120"/>
                <a:ea typeface="PMingLiU" panose="02020500000000000000" pitchFamily="18" charset="-120"/>
              </a:rPr>
              <a:t>每個商業發展中心每週最高可賺</a:t>
            </a:r>
            <a:r>
              <a:rPr lang="en-US" altLang="x-none" dirty="0">
                <a:latin typeface="+mn-ea"/>
              </a:rPr>
              <a:t>AUD$3,600</a:t>
            </a:r>
            <a:endParaRPr lang="x-none" altLang="en-US" dirty="0">
              <a:latin typeface="+mn-ea"/>
            </a:endParaRPr>
          </a:p>
        </p:txBody>
      </p:sp>
      <p:sp>
        <p:nvSpPr>
          <p:cNvPr id="2425" name="Shape 2425"/>
          <p:cNvSpPr/>
          <p:nvPr/>
        </p:nvSpPr>
        <p:spPr>
          <a:xfrm flipH="1">
            <a:off x="6095998" y="2943922"/>
            <a:ext cx="3" cy="2783780"/>
          </a:xfrm>
          <a:prstGeom prst="line">
            <a:avLst/>
          </a:prstGeom>
          <a:ln w="28575">
            <a:solidFill>
              <a:srgbClr val="FFFFFF"/>
            </a:solidFill>
            <a:prstDash val="dash"/>
            <a:miter/>
            <a:tailEnd type="triangle"/>
          </a:ln>
        </p:spPr>
        <p:txBody>
          <a:bodyPr lIns="45718" tIns="45718" rIns="45718" bIns="45718"/>
          <a:lstStyle/>
          <a:p>
            <a:endParaRPr/>
          </a:p>
        </p:txBody>
      </p:sp>
      <p:sp>
        <p:nvSpPr>
          <p:cNvPr id="2426" name="Shape 2426"/>
          <p:cNvSpPr/>
          <p:nvPr/>
        </p:nvSpPr>
        <p:spPr>
          <a:xfrm>
            <a:off x="3953847" y="1875856"/>
            <a:ext cx="1193365" cy="3835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700">
                <a:solidFill>
                  <a:srgbClr val="FFFFFF"/>
                </a:solidFill>
                <a:latin typeface="+mn-lt"/>
                <a:ea typeface="+mn-ea"/>
                <a:cs typeface="+mn-cs"/>
                <a:sym typeface="Palatino"/>
              </a:defRPr>
            </a:lvl1pPr>
          </a:lstStyle>
          <a:p>
            <a:r>
              <a:t>5000 BV</a:t>
            </a:r>
          </a:p>
        </p:txBody>
      </p:sp>
      <p:sp>
        <p:nvSpPr>
          <p:cNvPr id="2427" name="Shape 2427"/>
          <p:cNvSpPr/>
          <p:nvPr/>
        </p:nvSpPr>
        <p:spPr>
          <a:xfrm>
            <a:off x="7132235" y="1875856"/>
            <a:ext cx="1086402" cy="3835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700">
                <a:solidFill>
                  <a:srgbClr val="FFFFFF"/>
                </a:solidFill>
                <a:latin typeface="+mn-lt"/>
                <a:ea typeface="+mn-ea"/>
                <a:cs typeface="+mn-cs"/>
                <a:sym typeface="Palatino"/>
              </a:defRPr>
            </a:lvl1pPr>
          </a:lstStyle>
          <a:p>
            <a:r>
              <a:t>5000 BV</a:t>
            </a:r>
          </a:p>
        </p:txBody>
      </p:sp>
      <p:sp>
        <p:nvSpPr>
          <p:cNvPr id="2428" name="Shape 2428"/>
          <p:cNvSpPr/>
          <p:nvPr/>
        </p:nvSpPr>
        <p:spPr>
          <a:xfrm>
            <a:off x="1964277" y="3044277"/>
            <a:ext cx="1037165" cy="3835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700">
                <a:solidFill>
                  <a:srgbClr val="FFFFFF"/>
                </a:solidFill>
                <a:latin typeface="+mn-lt"/>
                <a:ea typeface="+mn-ea"/>
                <a:cs typeface="+mn-cs"/>
                <a:sym typeface="Palatino"/>
              </a:defRPr>
            </a:lvl1pPr>
          </a:lstStyle>
          <a:p>
            <a:r>
              <a:t>5000 BV</a:t>
            </a:r>
          </a:p>
        </p:txBody>
      </p:sp>
      <p:sp>
        <p:nvSpPr>
          <p:cNvPr id="2429" name="Shape 2429"/>
          <p:cNvSpPr/>
          <p:nvPr/>
        </p:nvSpPr>
        <p:spPr>
          <a:xfrm>
            <a:off x="4301988" y="3044277"/>
            <a:ext cx="1036236" cy="3835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700">
                <a:solidFill>
                  <a:srgbClr val="FFFFFF"/>
                </a:solidFill>
                <a:latin typeface="+mn-lt"/>
                <a:ea typeface="+mn-ea"/>
                <a:cs typeface="+mn-cs"/>
                <a:sym typeface="Palatino"/>
              </a:defRPr>
            </a:lvl1pPr>
          </a:lstStyle>
          <a:p>
            <a:r>
              <a:t>5000 BV</a:t>
            </a:r>
          </a:p>
        </p:txBody>
      </p:sp>
      <p:sp>
        <p:nvSpPr>
          <p:cNvPr id="2430" name="Shape 2430"/>
          <p:cNvSpPr/>
          <p:nvPr/>
        </p:nvSpPr>
        <p:spPr>
          <a:xfrm>
            <a:off x="7943021" y="3943929"/>
            <a:ext cx="1083253" cy="3835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700">
                <a:solidFill>
                  <a:srgbClr val="FFFFFF"/>
                </a:solidFill>
                <a:latin typeface="+mn-lt"/>
                <a:ea typeface="+mn-ea"/>
                <a:cs typeface="+mn-cs"/>
                <a:sym typeface="Palatino"/>
              </a:defRPr>
            </a:lvl1pPr>
          </a:lstStyle>
          <a:p>
            <a:r>
              <a:t>5000 BV</a:t>
            </a:r>
          </a:p>
        </p:txBody>
      </p:sp>
      <p:sp>
        <p:nvSpPr>
          <p:cNvPr id="2431" name="Shape 2431"/>
          <p:cNvSpPr/>
          <p:nvPr/>
        </p:nvSpPr>
        <p:spPr>
          <a:xfrm>
            <a:off x="10281170" y="3943929"/>
            <a:ext cx="1119013" cy="3835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700">
                <a:solidFill>
                  <a:srgbClr val="FFFFFF"/>
                </a:solidFill>
                <a:latin typeface="+mn-lt"/>
                <a:ea typeface="+mn-ea"/>
                <a:cs typeface="+mn-cs"/>
                <a:sym typeface="Palatino"/>
              </a:defRPr>
            </a:lvl1pPr>
          </a:lstStyle>
          <a:p>
            <a:r>
              <a:t>5000 BV</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418"/>
                                        </p:tgtEl>
                                        <p:attrNameLst>
                                          <p:attrName>style.visibility</p:attrName>
                                        </p:attrNameLst>
                                      </p:cBhvr>
                                      <p:to>
                                        <p:strVal val="visible"/>
                                      </p:to>
                                    </p:set>
                                    <p:animEffect transition="in" filter="dissolve">
                                      <p:cBhvr>
                                        <p:cTn id="7" dur="500"/>
                                        <p:tgtEl>
                                          <p:spTgt spid="2418"/>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427"/>
                                        </p:tgtEl>
                                        <p:attrNameLst>
                                          <p:attrName>style.visibility</p:attrName>
                                        </p:attrNameLst>
                                      </p:cBhvr>
                                      <p:to>
                                        <p:strVal val="visible"/>
                                      </p:to>
                                    </p:set>
                                    <p:animEffect transition="in" filter="dissolve">
                                      <p:cBhvr>
                                        <p:cTn id="11" dur="500"/>
                                        <p:tgtEl>
                                          <p:spTgt spid="2427"/>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2426"/>
                                        </p:tgtEl>
                                        <p:attrNameLst>
                                          <p:attrName>style.visibility</p:attrName>
                                        </p:attrNameLst>
                                      </p:cBhvr>
                                      <p:to>
                                        <p:strVal val="visible"/>
                                      </p:to>
                                    </p:set>
                                    <p:animEffect transition="in" filter="dissolve">
                                      <p:cBhvr>
                                        <p:cTn id="15" dur="500"/>
                                        <p:tgtEl>
                                          <p:spTgt spid="242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4" nodeType="clickEffect">
                                  <p:stCondLst>
                                    <p:cond delay="0"/>
                                  </p:stCondLst>
                                  <p:iterate>
                                    <p:tmAbs val="0"/>
                                  </p:iterate>
                                  <p:childTnLst>
                                    <p:set>
                                      <p:cBhvr>
                                        <p:cTn id="19" fill="hold"/>
                                        <p:tgtEl>
                                          <p:spTgt spid="2417"/>
                                        </p:tgtEl>
                                        <p:attrNameLst>
                                          <p:attrName>style.visibility</p:attrName>
                                        </p:attrNameLst>
                                      </p:cBhvr>
                                      <p:to>
                                        <p:strVal val="visible"/>
                                      </p:to>
                                    </p:set>
                                    <p:animEffect transition="in" filter="dissolve">
                                      <p:cBhvr>
                                        <p:cTn id="20" dur="500"/>
                                        <p:tgtEl>
                                          <p:spTgt spid="2417"/>
                                        </p:tgtEl>
                                      </p:cBhvr>
                                    </p:animEffect>
                                  </p:childTnLst>
                                </p:cTn>
                              </p:par>
                            </p:childTnLst>
                          </p:cTn>
                        </p:par>
                        <p:par>
                          <p:cTn id="21" fill="hold">
                            <p:stCondLst>
                              <p:cond delay="500"/>
                            </p:stCondLst>
                            <p:childTnLst>
                              <p:par>
                                <p:cTn id="22" presetID="9" presetClass="entr" fill="hold" grpId="5" nodeType="afterEffect">
                                  <p:stCondLst>
                                    <p:cond delay="0"/>
                                  </p:stCondLst>
                                  <p:iterate>
                                    <p:tmAbs val="0"/>
                                  </p:iterate>
                                  <p:childTnLst>
                                    <p:set>
                                      <p:cBhvr>
                                        <p:cTn id="23" fill="hold"/>
                                        <p:tgtEl>
                                          <p:spTgt spid="2429"/>
                                        </p:tgtEl>
                                        <p:attrNameLst>
                                          <p:attrName>style.visibility</p:attrName>
                                        </p:attrNameLst>
                                      </p:cBhvr>
                                      <p:to>
                                        <p:strVal val="visible"/>
                                      </p:to>
                                    </p:set>
                                    <p:animEffect transition="in" filter="dissolve">
                                      <p:cBhvr>
                                        <p:cTn id="24" dur="500"/>
                                        <p:tgtEl>
                                          <p:spTgt spid="2429"/>
                                        </p:tgtEl>
                                      </p:cBhvr>
                                    </p:animEffect>
                                  </p:childTnLst>
                                </p:cTn>
                              </p:par>
                            </p:childTnLst>
                          </p:cTn>
                        </p:par>
                        <p:par>
                          <p:cTn id="25" fill="hold">
                            <p:stCondLst>
                              <p:cond delay="1000"/>
                            </p:stCondLst>
                            <p:childTnLst>
                              <p:par>
                                <p:cTn id="26" presetID="9" presetClass="entr" fill="hold" grpId="6" nodeType="afterEffect">
                                  <p:stCondLst>
                                    <p:cond delay="0"/>
                                  </p:stCondLst>
                                  <p:iterate>
                                    <p:tmAbs val="0"/>
                                  </p:iterate>
                                  <p:childTnLst>
                                    <p:set>
                                      <p:cBhvr>
                                        <p:cTn id="27" fill="hold"/>
                                        <p:tgtEl>
                                          <p:spTgt spid="2428"/>
                                        </p:tgtEl>
                                        <p:attrNameLst>
                                          <p:attrName>style.visibility</p:attrName>
                                        </p:attrNameLst>
                                      </p:cBhvr>
                                      <p:to>
                                        <p:strVal val="visible"/>
                                      </p:to>
                                    </p:set>
                                    <p:animEffect transition="in" filter="dissolve">
                                      <p:cBhvr>
                                        <p:cTn id="28" dur="500"/>
                                        <p:tgtEl>
                                          <p:spTgt spid="2428"/>
                                        </p:tgtEl>
                                      </p:cBhvr>
                                    </p:animEffect>
                                  </p:childTnLst>
                                </p:cTn>
                              </p:par>
                            </p:childTnLst>
                          </p:cTn>
                        </p:par>
                        <p:par>
                          <p:cTn id="29" fill="hold">
                            <p:stCondLst>
                              <p:cond delay="1500"/>
                            </p:stCondLst>
                            <p:childTnLst>
                              <p:par>
                                <p:cTn id="30" presetID="9" presetClass="entr" fill="hold" grpId="7" nodeType="afterEffect">
                                  <p:stCondLst>
                                    <p:cond delay="0"/>
                                  </p:stCondLst>
                                  <p:iterate>
                                    <p:tmAbs val="0"/>
                                  </p:iterate>
                                  <p:childTnLst>
                                    <p:set>
                                      <p:cBhvr>
                                        <p:cTn id="31" fill="hold"/>
                                        <p:tgtEl>
                                          <p:spTgt spid="2419"/>
                                        </p:tgtEl>
                                        <p:attrNameLst>
                                          <p:attrName>style.visibility</p:attrName>
                                        </p:attrNameLst>
                                      </p:cBhvr>
                                      <p:to>
                                        <p:strVal val="visible"/>
                                      </p:to>
                                    </p:set>
                                    <p:animEffect transition="in" filter="dissolve">
                                      <p:cBhvr>
                                        <p:cTn id="32" dur="500"/>
                                        <p:tgtEl>
                                          <p:spTgt spid="2419"/>
                                        </p:tgtEl>
                                      </p:cBhvr>
                                    </p:animEffect>
                                  </p:childTnLst>
                                </p:cTn>
                              </p:par>
                            </p:childTnLst>
                          </p:cTn>
                        </p:par>
                        <p:par>
                          <p:cTn id="33" fill="hold">
                            <p:stCondLst>
                              <p:cond delay="2000"/>
                            </p:stCondLst>
                            <p:childTnLst>
                              <p:par>
                                <p:cTn id="34" presetID="9" presetClass="entr" fill="hold" grpId="8" nodeType="afterEffect">
                                  <p:stCondLst>
                                    <p:cond delay="0"/>
                                  </p:stCondLst>
                                  <p:iterate>
                                    <p:tmAbs val="0"/>
                                  </p:iterate>
                                  <p:childTnLst>
                                    <p:set>
                                      <p:cBhvr>
                                        <p:cTn id="35" fill="hold"/>
                                        <p:tgtEl>
                                          <p:spTgt spid="2431"/>
                                        </p:tgtEl>
                                        <p:attrNameLst>
                                          <p:attrName>style.visibility</p:attrName>
                                        </p:attrNameLst>
                                      </p:cBhvr>
                                      <p:to>
                                        <p:strVal val="visible"/>
                                      </p:to>
                                    </p:set>
                                    <p:animEffect transition="in" filter="dissolve">
                                      <p:cBhvr>
                                        <p:cTn id="36" dur="500"/>
                                        <p:tgtEl>
                                          <p:spTgt spid="2431"/>
                                        </p:tgtEl>
                                      </p:cBhvr>
                                    </p:animEffect>
                                  </p:childTnLst>
                                </p:cTn>
                              </p:par>
                            </p:childTnLst>
                          </p:cTn>
                        </p:par>
                        <p:par>
                          <p:cTn id="37" fill="hold">
                            <p:stCondLst>
                              <p:cond delay="2500"/>
                            </p:stCondLst>
                            <p:childTnLst>
                              <p:par>
                                <p:cTn id="38" presetID="9" presetClass="entr" fill="hold" grpId="9" nodeType="afterEffect">
                                  <p:stCondLst>
                                    <p:cond delay="0"/>
                                  </p:stCondLst>
                                  <p:iterate>
                                    <p:tmAbs val="0"/>
                                  </p:iterate>
                                  <p:childTnLst>
                                    <p:set>
                                      <p:cBhvr>
                                        <p:cTn id="39" fill="hold"/>
                                        <p:tgtEl>
                                          <p:spTgt spid="2430"/>
                                        </p:tgtEl>
                                        <p:attrNameLst>
                                          <p:attrName>style.visibility</p:attrName>
                                        </p:attrNameLst>
                                      </p:cBhvr>
                                      <p:to>
                                        <p:strVal val="visible"/>
                                      </p:to>
                                    </p:set>
                                    <p:animEffect transition="in" filter="dissolve">
                                      <p:cBhvr>
                                        <p:cTn id="40" dur="500"/>
                                        <p:tgtEl>
                                          <p:spTgt spid="2430"/>
                                        </p:tgtEl>
                                      </p:cBhvr>
                                    </p:animEffect>
                                  </p:childTnLst>
                                </p:cTn>
                              </p:par>
                            </p:childTnLst>
                          </p:cTn>
                        </p:par>
                        <p:par>
                          <p:cTn id="41" fill="hold">
                            <p:stCondLst>
                              <p:cond delay="3000"/>
                            </p:stCondLst>
                            <p:childTnLst>
                              <p:par>
                                <p:cTn id="42" presetID="9" presetClass="entr" fill="hold" grpId="10" nodeType="afterEffect">
                                  <p:stCondLst>
                                    <p:cond delay="0"/>
                                  </p:stCondLst>
                                  <p:iterate>
                                    <p:tmAbs val="0"/>
                                  </p:iterate>
                                  <p:childTnLst>
                                    <p:set>
                                      <p:cBhvr>
                                        <p:cTn id="43" fill="hold"/>
                                        <p:tgtEl>
                                          <p:spTgt spid="2424"/>
                                        </p:tgtEl>
                                        <p:attrNameLst>
                                          <p:attrName>style.visibility</p:attrName>
                                        </p:attrNameLst>
                                      </p:cBhvr>
                                      <p:to>
                                        <p:strVal val="visible"/>
                                      </p:to>
                                    </p:set>
                                    <p:animEffect transition="in" filter="dissolve">
                                      <p:cBhvr>
                                        <p:cTn id="44" dur="500"/>
                                        <p:tgtEl>
                                          <p:spTgt spid="2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7" grpId="4" animBg="1" advAuto="0"/>
      <p:bldP spid="2418" grpId="1" animBg="1" advAuto="0"/>
      <p:bldP spid="2419" grpId="7" animBg="1" advAuto="0"/>
      <p:bldP spid="2424" grpId="10" animBg="1" advAuto="0"/>
      <p:bldP spid="2426" grpId="3" animBg="1" advAuto="0"/>
      <p:bldP spid="2427" grpId="2" animBg="1" advAuto="0"/>
      <p:bldP spid="2428" grpId="6" animBg="1" advAuto="0"/>
      <p:bldP spid="2429" grpId="5" animBg="1" advAuto="0"/>
      <p:bldP spid="2430" grpId="9" animBg="1" advAuto="0"/>
      <p:bldP spid="2431" grpId="8"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3" name="Shape 2433"/>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434" name="Shape 2434"/>
          <p:cNvSpPr/>
          <p:nvPr/>
        </p:nvSpPr>
        <p:spPr>
          <a:xfrm>
            <a:off x="2186607" y="3284585"/>
            <a:ext cx="1802298" cy="1003363"/>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435" name="Shape 2435"/>
          <p:cNvSpPr/>
          <p:nvPr/>
        </p:nvSpPr>
        <p:spPr>
          <a:xfrm>
            <a:off x="4739833" y="1739423"/>
            <a:ext cx="2641630" cy="1438616"/>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436" name="Shape 2436"/>
          <p:cNvSpPr/>
          <p:nvPr/>
        </p:nvSpPr>
        <p:spPr>
          <a:xfrm>
            <a:off x="8203096" y="3285904"/>
            <a:ext cx="1762539" cy="1003363"/>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pic>
        <p:nvPicPr>
          <p:cNvPr id="2437" name="image152.png"/>
          <p:cNvPicPr>
            <a:picLocks noChangeAspect="1"/>
          </p:cNvPicPr>
          <p:nvPr/>
        </p:nvPicPr>
        <p:blipFill>
          <a:blip r:embed="rId2">
            <a:extLst/>
          </a:blip>
          <a:stretch>
            <a:fillRect/>
          </a:stretch>
        </p:blipFill>
        <p:spPr>
          <a:xfrm>
            <a:off x="-1461150" y="-473249"/>
            <a:ext cx="15114301" cy="8501796"/>
          </a:xfrm>
          <a:prstGeom prst="rect">
            <a:avLst/>
          </a:prstGeom>
          <a:ln w="12700">
            <a:miter lim="400000"/>
          </a:ln>
        </p:spPr>
      </p:pic>
      <p:pic>
        <p:nvPicPr>
          <p:cNvPr id="2439" name="image154.png"/>
          <p:cNvPicPr>
            <a:picLocks noChangeAspect="1"/>
          </p:cNvPicPr>
          <p:nvPr/>
        </p:nvPicPr>
        <p:blipFill>
          <a:blip r:embed="rId3">
            <a:extLst/>
          </a:blip>
          <a:stretch>
            <a:fillRect/>
          </a:stretch>
        </p:blipFill>
        <p:spPr>
          <a:xfrm>
            <a:off x="-1461150" y="-473249"/>
            <a:ext cx="15114301" cy="8501796"/>
          </a:xfrm>
          <a:prstGeom prst="rect">
            <a:avLst/>
          </a:prstGeom>
          <a:ln w="12700">
            <a:miter lim="400000"/>
          </a:ln>
        </p:spPr>
      </p:pic>
      <p:pic>
        <p:nvPicPr>
          <p:cNvPr id="2438" name="image15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716" y="-473249"/>
            <a:ext cx="15107433" cy="8501796"/>
          </a:xfrm>
          <a:prstGeom prst="rect">
            <a:avLst/>
          </a:prstGeom>
          <a:ln w="12700">
            <a:miter lim="400000"/>
          </a:ln>
        </p:spPr>
      </p:pic>
      <p:pic>
        <p:nvPicPr>
          <p:cNvPr id="2440" name="image15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716" y="-473249"/>
            <a:ext cx="15107433" cy="8501796"/>
          </a:xfrm>
          <a:prstGeom prst="rect">
            <a:avLst/>
          </a:prstGeom>
          <a:ln w="12700">
            <a:miter lim="400000"/>
          </a:ln>
        </p:spPr>
      </p:pic>
      <p:pic>
        <p:nvPicPr>
          <p:cNvPr id="2442" name="image15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716" y="-473249"/>
            <a:ext cx="15107433" cy="8501796"/>
          </a:xfrm>
          <a:prstGeom prst="rect">
            <a:avLst/>
          </a:prstGeom>
          <a:ln w="12700">
            <a:miter lim="400000"/>
          </a:ln>
        </p:spPr>
      </p:pic>
      <p:pic>
        <p:nvPicPr>
          <p:cNvPr id="2441" name="image156.png"/>
          <p:cNvPicPr>
            <a:picLocks noChangeAspect="1"/>
          </p:cNvPicPr>
          <p:nvPr/>
        </p:nvPicPr>
        <p:blipFill>
          <a:blip r:embed="rId7">
            <a:extLst/>
          </a:blip>
          <a:stretch>
            <a:fillRect/>
          </a:stretch>
        </p:blipFill>
        <p:spPr>
          <a:xfrm>
            <a:off x="-1461150" y="-473249"/>
            <a:ext cx="15114301" cy="8501796"/>
          </a:xfrm>
          <a:prstGeom prst="rect">
            <a:avLst/>
          </a:prstGeom>
          <a:ln w="12700">
            <a:miter lim="400000"/>
          </a:ln>
        </p:spPr>
      </p:pic>
      <p:pic>
        <p:nvPicPr>
          <p:cNvPr id="2443" name="image158.png"/>
          <p:cNvPicPr>
            <a:picLocks noChangeAspect="1"/>
          </p:cNvPicPr>
          <p:nvPr/>
        </p:nvPicPr>
        <p:blipFill>
          <a:blip r:embed="rId8">
            <a:extLst/>
          </a:blip>
          <a:stretch>
            <a:fillRect/>
          </a:stretch>
        </p:blipFill>
        <p:spPr>
          <a:xfrm>
            <a:off x="-1461150" y="-473249"/>
            <a:ext cx="15114301" cy="8501796"/>
          </a:xfrm>
          <a:prstGeom prst="rect">
            <a:avLst/>
          </a:prstGeom>
          <a:ln w="12700">
            <a:miter lim="400000"/>
          </a:ln>
        </p:spPr>
      </p:pic>
      <p:sp>
        <p:nvSpPr>
          <p:cNvPr id="2444" name="Shape 2444"/>
          <p:cNvSpPr/>
          <p:nvPr/>
        </p:nvSpPr>
        <p:spPr>
          <a:xfrm flipH="1">
            <a:off x="6095998" y="2943922"/>
            <a:ext cx="3" cy="2783780"/>
          </a:xfrm>
          <a:prstGeom prst="line">
            <a:avLst/>
          </a:prstGeom>
          <a:ln w="28575">
            <a:solidFill>
              <a:srgbClr val="FFFFFF"/>
            </a:solidFill>
            <a:prstDash val="dash"/>
            <a:miter/>
            <a:tailEnd type="triangle"/>
          </a:ln>
        </p:spPr>
        <p:txBody>
          <a:bodyPr lIns="45718" tIns="45718" rIns="45718" bIns="45718"/>
          <a:lstStyle/>
          <a:p>
            <a:endParaRPr/>
          </a:p>
        </p:txBody>
      </p:sp>
      <p:sp>
        <p:nvSpPr>
          <p:cNvPr id="2447" name="Shape 2447"/>
          <p:cNvSpPr/>
          <p:nvPr/>
        </p:nvSpPr>
        <p:spPr>
          <a:xfrm flipH="1">
            <a:off x="3087204" y="4287945"/>
            <a:ext cx="1" cy="1439756"/>
          </a:xfrm>
          <a:prstGeom prst="line">
            <a:avLst/>
          </a:prstGeom>
          <a:ln w="28575">
            <a:solidFill>
              <a:srgbClr val="FFFFFF"/>
            </a:solidFill>
            <a:prstDash val="dash"/>
            <a:miter/>
            <a:tailEnd type="triangle"/>
          </a:ln>
        </p:spPr>
        <p:txBody>
          <a:bodyPr lIns="45718" tIns="45718" rIns="45718" bIns="45718"/>
          <a:lstStyle/>
          <a:p>
            <a:endParaRPr/>
          </a:p>
        </p:txBody>
      </p:sp>
      <p:sp>
        <p:nvSpPr>
          <p:cNvPr id="2448" name="Shape 2448"/>
          <p:cNvSpPr/>
          <p:nvPr/>
        </p:nvSpPr>
        <p:spPr>
          <a:xfrm>
            <a:off x="0" y="306108"/>
            <a:ext cx="12192000"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a:tabLst>
                <a:tab pos="101600" algn="l"/>
              </a:tabLst>
              <a:defRPr sz="3200" spc="100">
                <a:solidFill>
                  <a:srgbClr val="FFFFFF"/>
                </a:solidFill>
                <a:latin typeface="+mn-lt"/>
                <a:ea typeface="+mn-ea"/>
                <a:cs typeface="+mn-cs"/>
                <a:sym typeface="Palatino"/>
              </a:defRPr>
            </a:lvl1pPr>
          </a:lstStyle>
          <a:p>
            <a:r>
              <a:rPr lang="x-none" altLang="en-US" dirty="0">
                <a:ea typeface="SimSun" pitchFamily="18" charset="0"/>
              </a:rPr>
              <a:t>賺取更多收入</a:t>
            </a:r>
          </a:p>
        </p:txBody>
      </p:sp>
      <p:sp>
        <p:nvSpPr>
          <p:cNvPr id="2449" name="Shape 2449"/>
          <p:cNvSpPr/>
          <p:nvPr/>
        </p:nvSpPr>
        <p:spPr>
          <a:xfrm flipH="1">
            <a:off x="9078290" y="4289264"/>
            <a:ext cx="6076" cy="1438437"/>
          </a:xfrm>
          <a:prstGeom prst="line">
            <a:avLst/>
          </a:prstGeom>
          <a:ln w="28575">
            <a:solidFill>
              <a:srgbClr val="FFFFFF"/>
            </a:solidFill>
            <a:prstDash val="dash"/>
            <a:miter/>
            <a:tailEnd type="triangle"/>
          </a:ln>
        </p:spPr>
        <p:txBody>
          <a:bodyPr lIns="45718" tIns="45718" rIns="45718" bIns="45718"/>
          <a:lstStyle/>
          <a:p>
            <a:endParaRPr/>
          </a:p>
        </p:txBody>
      </p:sp>
      <p:pic>
        <p:nvPicPr>
          <p:cNvPr id="2450" name="image159.png"/>
          <p:cNvPicPr>
            <a:picLocks noChangeAspect="1"/>
          </p:cNvPicPr>
          <p:nvPr/>
        </p:nvPicPr>
        <p:blipFill>
          <a:blip r:embed="rId9">
            <a:extLst/>
          </a:blip>
          <a:stretch>
            <a:fillRect/>
          </a:stretch>
        </p:blipFill>
        <p:spPr>
          <a:xfrm>
            <a:off x="-1461150" y="-464632"/>
            <a:ext cx="15114301" cy="8501796"/>
          </a:xfrm>
          <a:prstGeom prst="rect">
            <a:avLst/>
          </a:prstGeom>
          <a:ln w="12700">
            <a:miter lim="400000"/>
          </a:ln>
        </p:spPr>
      </p:pic>
      <p:pic>
        <p:nvPicPr>
          <p:cNvPr id="2451" name="image160.png"/>
          <p:cNvPicPr>
            <a:picLocks noChangeAspect="1"/>
          </p:cNvPicPr>
          <p:nvPr/>
        </p:nvPicPr>
        <p:blipFill>
          <a:blip r:embed="rId10">
            <a:extLst/>
          </a:blip>
          <a:stretch>
            <a:fillRect/>
          </a:stretch>
        </p:blipFill>
        <p:spPr>
          <a:xfrm>
            <a:off x="-1461150" y="-473249"/>
            <a:ext cx="15114301" cy="8501796"/>
          </a:xfrm>
          <a:prstGeom prst="rect">
            <a:avLst/>
          </a:prstGeom>
          <a:ln w="12700">
            <a:miter lim="400000"/>
          </a:ln>
        </p:spPr>
      </p:pic>
      <p:sp>
        <p:nvSpPr>
          <p:cNvPr id="2445" name="Shape 2445"/>
          <p:cNvSpPr/>
          <p:nvPr/>
        </p:nvSpPr>
        <p:spPr>
          <a:xfrm>
            <a:off x="635000" y="5897505"/>
            <a:ext cx="10922000" cy="4247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lnSpc>
                <a:spcPct val="90000"/>
              </a:lnSpc>
              <a:defRPr sz="2400" spc="-40">
                <a:solidFill>
                  <a:srgbClr val="FFFFFF"/>
                </a:solidFill>
                <a:latin typeface="+mn-lt"/>
                <a:ea typeface="+mn-ea"/>
                <a:cs typeface="+mn-cs"/>
                <a:sym typeface="Palatino"/>
              </a:defRPr>
            </a:lvl1pPr>
          </a:lstStyle>
          <a:p>
            <a:r>
              <a:rPr lang="x-none" altLang="en-US" dirty="0">
                <a:latin typeface="PMingLiU" panose="02020500000000000000" pitchFamily="18" charset="-120"/>
                <a:ea typeface="PMingLiU" panose="02020500000000000000" pitchFamily="18" charset="-120"/>
              </a:rPr>
              <a:t>每週最高總收入可達：</a:t>
            </a:r>
            <a:r>
              <a:rPr lang="en-US" altLang="x-none" dirty="0">
                <a:latin typeface="+mn-ea"/>
              </a:rPr>
              <a:t>AUD$10,800</a:t>
            </a:r>
            <a:endParaRPr lang="x-none" altLang="en-US" dirty="0">
              <a:latin typeface="+mn-ea"/>
            </a:endParaRPr>
          </a:p>
        </p:txBody>
      </p:sp>
      <p:sp>
        <p:nvSpPr>
          <p:cNvPr id="2446" name="Shape 2446"/>
          <p:cNvSpPr/>
          <p:nvPr/>
        </p:nvSpPr>
        <p:spPr>
          <a:xfrm>
            <a:off x="-4" y="1028699"/>
            <a:ext cx="12192007" cy="64632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defTabSz="457200">
              <a:defRPr sz="1800" b="1">
                <a:solidFill>
                  <a:srgbClr val="FFFFFF"/>
                </a:solidFill>
                <a:latin typeface="+mn-lt"/>
                <a:ea typeface="+mn-ea"/>
                <a:cs typeface="+mn-cs"/>
                <a:sym typeface="Palatino"/>
              </a:defRPr>
            </a:pPr>
            <a:r>
              <a:rPr lang="x-none" altLang="en-US" sz="1800" dirty="0">
                <a:latin typeface="PMingLiU" panose="02020500000000000000" pitchFamily="18" charset="-120"/>
                <a:ea typeface="PMingLiU" panose="02020500000000000000" pitchFamily="18" charset="-120"/>
                <a:sym typeface="Palatino"/>
              </a:rPr>
              <a:t>每位超連鎖</a:t>
            </a:r>
            <a:r>
              <a:rPr lang="en-US" baseline="30000" dirty="0">
                <a:latin typeface="Helvetica"/>
                <a:cs typeface="Helvetica"/>
              </a:rPr>
              <a:t>® </a:t>
            </a:r>
            <a:r>
              <a:rPr lang="x-none" altLang="en-US" sz="1800" dirty="0">
                <a:latin typeface="PMingLiU" panose="02020500000000000000" pitchFamily="18" charset="-120"/>
                <a:ea typeface="PMingLiU" panose="02020500000000000000" pitchFamily="18" charset="-120"/>
                <a:sym typeface="Palatino"/>
              </a:rPr>
              <a:t>店主一開始就設立三個商業發展中心</a:t>
            </a:r>
            <a:endParaRPr lang="en-US" altLang="x-none" sz="1800" dirty="0">
              <a:latin typeface="PMingLiU" panose="02020500000000000000" pitchFamily="18" charset="-120"/>
              <a:ea typeface="PMingLiU" panose="02020500000000000000" pitchFamily="18" charset="-120"/>
              <a:sym typeface="Palatino"/>
            </a:endParaRPr>
          </a:p>
          <a:p>
            <a:pPr algn="ctr" defTabSz="457200">
              <a:defRPr sz="1800" b="1">
                <a:solidFill>
                  <a:srgbClr val="FFFFFF"/>
                </a:solidFill>
                <a:latin typeface="+mn-lt"/>
                <a:ea typeface="+mn-ea"/>
                <a:cs typeface="+mn-cs"/>
                <a:sym typeface="Palatino"/>
              </a:defRPr>
            </a:pPr>
            <a:r>
              <a:rPr lang="x-none" altLang="en-US" sz="1800" dirty="0">
                <a:latin typeface="PMingLiU" panose="02020500000000000000" pitchFamily="18" charset="-120"/>
                <a:ea typeface="PMingLiU" panose="02020500000000000000" pitchFamily="18" charset="-120"/>
                <a:sym typeface="Palatino"/>
              </a:rPr>
              <a:t>每個商業發展中心每週最高可賺</a:t>
            </a:r>
            <a:r>
              <a:rPr lang="en-US" altLang="x-none" sz="1800" dirty="0">
                <a:latin typeface="+mn-ea"/>
                <a:ea typeface="+mn-ea"/>
                <a:sym typeface="Palatino"/>
              </a:rPr>
              <a:t>AUD$3,600</a:t>
            </a:r>
            <a:endParaRPr lang="x-none" altLang="en-US" sz="1800" dirty="0">
              <a:latin typeface="+mn-ea"/>
              <a:ea typeface="+mn-ea"/>
              <a:sym typeface="Palatino"/>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442"/>
                                        </p:tgtEl>
                                        <p:attrNameLst>
                                          <p:attrName>style.visibility</p:attrName>
                                        </p:attrNameLst>
                                      </p:cBhvr>
                                      <p:to>
                                        <p:strVal val="visible"/>
                                      </p:to>
                                    </p:set>
                                    <p:animEffect transition="in" filter="dissolve">
                                      <p:cBhvr>
                                        <p:cTn id="7" dur="500"/>
                                        <p:tgtEl>
                                          <p:spTgt spid="2442"/>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438"/>
                                        </p:tgtEl>
                                        <p:attrNameLst>
                                          <p:attrName>style.visibility</p:attrName>
                                        </p:attrNameLst>
                                      </p:cBhvr>
                                      <p:to>
                                        <p:strVal val="visible"/>
                                      </p:to>
                                    </p:set>
                                    <p:animEffect transition="in" filter="dissolve">
                                      <p:cBhvr>
                                        <p:cTn id="11" dur="500"/>
                                        <p:tgtEl>
                                          <p:spTgt spid="2438"/>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2440"/>
                                        </p:tgtEl>
                                        <p:attrNameLst>
                                          <p:attrName>style.visibility</p:attrName>
                                        </p:attrNameLst>
                                      </p:cBhvr>
                                      <p:to>
                                        <p:strVal val="visible"/>
                                      </p:to>
                                    </p:set>
                                    <p:animEffect transition="in" filter="dissolve">
                                      <p:cBhvr>
                                        <p:cTn id="15" dur="500"/>
                                        <p:tgtEl>
                                          <p:spTgt spid="2440"/>
                                        </p:tgtEl>
                                      </p:cBhvr>
                                    </p:animEffect>
                                  </p:childTnLst>
                                </p:cTn>
                              </p:par>
                            </p:childTnLst>
                          </p:cTn>
                        </p:par>
                        <p:par>
                          <p:cTn id="16" fill="hold">
                            <p:stCondLst>
                              <p:cond delay="1500"/>
                            </p:stCondLst>
                            <p:childTnLst>
                              <p:par>
                                <p:cTn id="17" presetID="9" presetClass="entr" fill="hold" grpId="4" nodeType="afterEffect">
                                  <p:stCondLst>
                                    <p:cond delay="0"/>
                                  </p:stCondLst>
                                  <p:iterate>
                                    <p:tmAbs val="0"/>
                                  </p:iterate>
                                  <p:childTnLst>
                                    <p:set>
                                      <p:cBhvr>
                                        <p:cTn id="18" fill="hold"/>
                                        <p:tgtEl>
                                          <p:spTgt spid="2435"/>
                                        </p:tgtEl>
                                        <p:attrNameLst>
                                          <p:attrName>style.visibility</p:attrName>
                                        </p:attrNameLst>
                                      </p:cBhvr>
                                      <p:to>
                                        <p:strVal val="visible"/>
                                      </p:to>
                                    </p:set>
                                    <p:animEffect transition="in" filter="dissolve">
                                      <p:cBhvr>
                                        <p:cTn id="19" dur="500"/>
                                        <p:tgtEl>
                                          <p:spTgt spid="2435"/>
                                        </p:tgtEl>
                                      </p:cBhvr>
                                    </p:animEffect>
                                  </p:childTnLst>
                                </p:cTn>
                              </p:par>
                            </p:childTnLst>
                          </p:cTn>
                        </p:par>
                        <p:par>
                          <p:cTn id="20" fill="hold">
                            <p:stCondLst>
                              <p:cond delay="2000"/>
                            </p:stCondLst>
                            <p:childTnLst>
                              <p:par>
                                <p:cTn id="21" presetID="9" presetClass="entr" fill="hold" grpId="5" nodeType="afterEffect">
                                  <p:stCondLst>
                                    <p:cond delay="0"/>
                                  </p:stCondLst>
                                  <p:iterate>
                                    <p:tmAbs val="0"/>
                                  </p:iterate>
                                  <p:childTnLst>
                                    <p:set>
                                      <p:cBhvr>
                                        <p:cTn id="22" fill="hold"/>
                                        <p:tgtEl>
                                          <p:spTgt spid="2434"/>
                                        </p:tgtEl>
                                        <p:attrNameLst>
                                          <p:attrName>style.visibility</p:attrName>
                                        </p:attrNameLst>
                                      </p:cBhvr>
                                      <p:to>
                                        <p:strVal val="visible"/>
                                      </p:to>
                                    </p:set>
                                    <p:animEffect transition="in" filter="dissolve">
                                      <p:cBhvr>
                                        <p:cTn id="23" dur="500"/>
                                        <p:tgtEl>
                                          <p:spTgt spid="2434"/>
                                        </p:tgtEl>
                                      </p:cBhvr>
                                    </p:animEffect>
                                  </p:childTnLst>
                                </p:cTn>
                              </p:par>
                            </p:childTnLst>
                          </p:cTn>
                        </p:par>
                        <p:par>
                          <p:cTn id="24" fill="hold">
                            <p:stCondLst>
                              <p:cond delay="2500"/>
                            </p:stCondLst>
                            <p:childTnLst>
                              <p:par>
                                <p:cTn id="25" presetID="9" presetClass="entr" fill="hold" grpId="6" nodeType="afterEffect">
                                  <p:stCondLst>
                                    <p:cond delay="0"/>
                                  </p:stCondLst>
                                  <p:iterate>
                                    <p:tmAbs val="0"/>
                                  </p:iterate>
                                  <p:childTnLst>
                                    <p:set>
                                      <p:cBhvr>
                                        <p:cTn id="26" fill="hold"/>
                                        <p:tgtEl>
                                          <p:spTgt spid="2436"/>
                                        </p:tgtEl>
                                        <p:attrNameLst>
                                          <p:attrName>style.visibility</p:attrName>
                                        </p:attrNameLst>
                                      </p:cBhvr>
                                      <p:to>
                                        <p:strVal val="visible"/>
                                      </p:to>
                                    </p:set>
                                    <p:animEffect transition="in" filter="dissolve">
                                      <p:cBhvr>
                                        <p:cTn id="27" dur="500"/>
                                        <p:tgtEl>
                                          <p:spTgt spid="2436"/>
                                        </p:tgtEl>
                                      </p:cBhvr>
                                    </p:animEffect>
                                  </p:childTnLst>
                                </p:cTn>
                              </p:par>
                            </p:childTnLst>
                          </p:cTn>
                        </p:par>
                        <p:par>
                          <p:cTn id="28" fill="hold">
                            <p:stCondLst>
                              <p:cond delay="3000"/>
                            </p:stCondLst>
                            <p:childTnLst>
                              <p:par>
                                <p:cTn id="29" presetID="9" presetClass="entr" fill="hold" grpId="7" nodeType="afterEffect">
                                  <p:stCondLst>
                                    <p:cond delay="0"/>
                                  </p:stCondLst>
                                  <p:iterate>
                                    <p:tmAbs val="0"/>
                                  </p:iterate>
                                  <p:childTnLst>
                                    <p:set>
                                      <p:cBhvr>
                                        <p:cTn id="30" fill="hold"/>
                                        <p:tgtEl>
                                          <p:spTgt spid="2444"/>
                                        </p:tgtEl>
                                        <p:attrNameLst>
                                          <p:attrName>style.visibility</p:attrName>
                                        </p:attrNameLst>
                                      </p:cBhvr>
                                      <p:to>
                                        <p:strVal val="visible"/>
                                      </p:to>
                                    </p:set>
                                    <p:animEffect transition="in" filter="dissolve">
                                      <p:cBhvr>
                                        <p:cTn id="31" dur="500"/>
                                        <p:tgtEl>
                                          <p:spTgt spid="244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fill="hold" grpId="8" nodeType="clickEffect">
                                  <p:stCondLst>
                                    <p:cond delay="0"/>
                                  </p:stCondLst>
                                  <p:iterate>
                                    <p:tmAbs val="0"/>
                                  </p:iterate>
                                  <p:childTnLst>
                                    <p:set>
                                      <p:cBhvr>
                                        <p:cTn id="35" fill="hold"/>
                                        <p:tgtEl>
                                          <p:spTgt spid="2437"/>
                                        </p:tgtEl>
                                        <p:attrNameLst>
                                          <p:attrName>style.visibility</p:attrName>
                                        </p:attrNameLst>
                                      </p:cBhvr>
                                      <p:to>
                                        <p:strVal val="visible"/>
                                      </p:to>
                                    </p:set>
                                    <p:animEffect transition="in" filter="dissolve">
                                      <p:cBhvr>
                                        <p:cTn id="36" dur="500"/>
                                        <p:tgtEl>
                                          <p:spTgt spid="2437"/>
                                        </p:tgtEl>
                                      </p:cBhvr>
                                    </p:animEffect>
                                  </p:childTnLst>
                                </p:cTn>
                              </p:par>
                            </p:childTnLst>
                          </p:cTn>
                        </p:par>
                        <p:par>
                          <p:cTn id="37" fill="hold">
                            <p:stCondLst>
                              <p:cond delay="500"/>
                            </p:stCondLst>
                            <p:childTnLst>
                              <p:par>
                                <p:cTn id="38" presetID="22" presetClass="entr" presetSubtype="4" fill="hold" grpId="9" nodeType="afterEffect">
                                  <p:stCondLst>
                                    <p:cond delay="0"/>
                                  </p:stCondLst>
                                  <p:iterate>
                                    <p:tmAbs val="0"/>
                                  </p:iterate>
                                  <p:childTnLst>
                                    <p:set>
                                      <p:cBhvr>
                                        <p:cTn id="39" fill="hold"/>
                                        <p:tgtEl>
                                          <p:spTgt spid="2443"/>
                                        </p:tgtEl>
                                        <p:attrNameLst>
                                          <p:attrName>style.visibility</p:attrName>
                                        </p:attrNameLst>
                                      </p:cBhvr>
                                      <p:to>
                                        <p:strVal val="visible"/>
                                      </p:to>
                                    </p:set>
                                    <p:animEffect transition="in" filter="wipe(down)">
                                      <p:cBhvr>
                                        <p:cTn id="40" dur="2000"/>
                                        <p:tgtEl>
                                          <p:spTgt spid="2443"/>
                                        </p:tgtEl>
                                      </p:cBhvr>
                                    </p:animEffect>
                                  </p:childTnLst>
                                </p:cTn>
                              </p:par>
                            </p:childTnLst>
                          </p:cTn>
                        </p:par>
                        <p:par>
                          <p:cTn id="41" fill="hold">
                            <p:stCondLst>
                              <p:cond delay="2500"/>
                            </p:stCondLst>
                            <p:childTnLst>
                              <p:par>
                                <p:cTn id="42" presetID="22" presetClass="entr" presetSubtype="1" fill="hold" grpId="10" nodeType="afterEffect">
                                  <p:stCondLst>
                                    <p:cond delay="0"/>
                                  </p:stCondLst>
                                  <p:iterate>
                                    <p:tmAbs val="0"/>
                                  </p:iterate>
                                  <p:childTnLst>
                                    <p:set>
                                      <p:cBhvr>
                                        <p:cTn id="43" fill="hold"/>
                                        <p:tgtEl>
                                          <p:spTgt spid="2447"/>
                                        </p:tgtEl>
                                        <p:attrNameLst>
                                          <p:attrName>style.visibility</p:attrName>
                                        </p:attrNameLst>
                                      </p:cBhvr>
                                      <p:to>
                                        <p:strVal val="visible"/>
                                      </p:to>
                                    </p:set>
                                    <p:animEffect transition="in" filter="wipe(up)">
                                      <p:cBhvr>
                                        <p:cTn id="44" dur="500"/>
                                        <p:tgtEl>
                                          <p:spTgt spid="2447"/>
                                        </p:tgtEl>
                                      </p:cBhvr>
                                    </p:animEffect>
                                  </p:childTnLst>
                                </p:cTn>
                              </p:par>
                            </p:childTnLst>
                          </p:cTn>
                        </p:par>
                        <p:par>
                          <p:cTn id="45" fill="hold">
                            <p:stCondLst>
                              <p:cond delay="3000"/>
                            </p:stCondLst>
                            <p:childTnLst>
                              <p:par>
                                <p:cTn id="46" presetID="22" presetClass="entr" presetSubtype="1" fill="hold" grpId="11" nodeType="afterEffect">
                                  <p:stCondLst>
                                    <p:cond delay="0"/>
                                  </p:stCondLst>
                                  <p:iterate>
                                    <p:tmAbs val="0"/>
                                  </p:iterate>
                                  <p:childTnLst>
                                    <p:set>
                                      <p:cBhvr>
                                        <p:cTn id="47" fill="hold"/>
                                        <p:tgtEl>
                                          <p:spTgt spid="2449"/>
                                        </p:tgtEl>
                                        <p:attrNameLst>
                                          <p:attrName>style.visibility</p:attrName>
                                        </p:attrNameLst>
                                      </p:cBhvr>
                                      <p:to>
                                        <p:strVal val="visible"/>
                                      </p:to>
                                    </p:set>
                                    <p:animEffect transition="in" filter="wipe(up)">
                                      <p:cBhvr>
                                        <p:cTn id="48" dur="500"/>
                                        <p:tgtEl>
                                          <p:spTgt spid="2449"/>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fill="hold" grpId="12" nodeType="clickEffect">
                                  <p:stCondLst>
                                    <p:cond delay="0"/>
                                  </p:stCondLst>
                                  <p:iterate>
                                    <p:tmAbs val="0"/>
                                  </p:iterate>
                                  <p:childTnLst>
                                    <p:set>
                                      <p:cBhvr>
                                        <p:cTn id="52" fill="hold"/>
                                        <p:tgtEl>
                                          <p:spTgt spid="2439"/>
                                        </p:tgtEl>
                                        <p:attrNameLst>
                                          <p:attrName>style.visibility</p:attrName>
                                        </p:attrNameLst>
                                      </p:cBhvr>
                                      <p:to>
                                        <p:strVal val="visible"/>
                                      </p:to>
                                    </p:set>
                                    <p:animEffect transition="in" filter="dissolve">
                                      <p:cBhvr>
                                        <p:cTn id="53" dur="500"/>
                                        <p:tgtEl>
                                          <p:spTgt spid="2439"/>
                                        </p:tgtEl>
                                      </p:cBhvr>
                                    </p:animEffect>
                                  </p:childTnLst>
                                </p:cTn>
                              </p:par>
                            </p:childTnLst>
                          </p:cTn>
                        </p:par>
                        <p:par>
                          <p:cTn id="54" fill="hold">
                            <p:stCondLst>
                              <p:cond delay="500"/>
                            </p:stCondLst>
                            <p:childTnLst>
                              <p:par>
                                <p:cTn id="55" presetID="22" presetClass="entr" presetSubtype="4" fill="hold" grpId="13" nodeType="afterEffect">
                                  <p:stCondLst>
                                    <p:cond delay="0"/>
                                  </p:stCondLst>
                                  <p:iterate>
                                    <p:tmAbs val="0"/>
                                  </p:iterate>
                                  <p:childTnLst>
                                    <p:set>
                                      <p:cBhvr>
                                        <p:cTn id="56" fill="hold"/>
                                        <p:tgtEl>
                                          <p:spTgt spid="2450"/>
                                        </p:tgtEl>
                                        <p:attrNameLst>
                                          <p:attrName>style.visibility</p:attrName>
                                        </p:attrNameLst>
                                      </p:cBhvr>
                                      <p:to>
                                        <p:strVal val="visible"/>
                                      </p:to>
                                    </p:set>
                                    <p:animEffect transition="in" filter="wipe(down)">
                                      <p:cBhvr>
                                        <p:cTn id="57" dur="2000"/>
                                        <p:tgtEl>
                                          <p:spTgt spid="2450"/>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fill="hold" grpId="14" nodeType="clickEffect">
                                  <p:stCondLst>
                                    <p:cond delay="0"/>
                                  </p:stCondLst>
                                  <p:iterate>
                                    <p:tmAbs val="0"/>
                                  </p:iterate>
                                  <p:childTnLst>
                                    <p:set>
                                      <p:cBhvr>
                                        <p:cTn id="61" fill="hold"/>
                                        <p:tgtEl>
                                          <p:spTgt spid="2441"/>
                                        </p:tgtEl>
                                        <p:attrNameLst>
                                          <p:attrName>style.visibility</p:attrName>
                                        </p:attrNameLst>
                                      </p:cBhvr>
                                      <p:to>
                                        <p:strVal val="visible"/>
                                      </p:to>
                                    </p:set>
                                    <p:animEffect transition="in" filter="dissolve">
                                      <p:cBhvr>
                                        <p:cTn id="62" dur="500"/>
                                        <p:tgtEl>
                                          <p:spTgt spid="2441"/>
                                        </p:tgtEl>
                                      </p:cBhvr>
                                    </p:animEffect>
                                  </p:childTnLst>
                                </p:cTn>
                              </p:par>
                            </p:childTnLst>
                          </p:cTn>
                        </p:par>
                        <p:par>
                          <p:cTn id="63" fill="hold">
                            <p:stCondLst>
                              <p:cond delay="500"/>
                            </p:stCondLst>
                            <p:childTnLst>
                              <p:par>
                                <p:cTn id="64" presetID="22" presetClass="entr" presetSubtype="4" fill="hold" grpId="15" nodeType="afterEffect">
                                  <p:stCondLst>
                                    <p:cond delay="0"/>
                                  </p:stCondLst>
                                  <p:iterate>
                                    <p:tmAbs val="0"/>
                                  </p:iterate>
                                  <p:childTnLst>
                                    <p:set>
                                      <p:cBhvr>
                                        <p:cTn id="65" fill="hold"/>
                                        <p:tgtEl>
                                          <p:spTgt spid="2451"/>
                                        </p:tgtEl>
                                        <p:attrNameLst>
                                          <p:attrName>style.visibility</p:attrName>
                                        </p:attrNameLst>
                                      </p:cBhvr>
                                      <p:to>
                                        <p:strVal val="visible"/>
                                      </p:to>
                                    </p:set>
                                    <p:animEffect transition="in" filter="wipe(down)">
                                      <p:cBhvr>
                                        <p:cTn id="66" dur="2000"/>
                                        <p:tgtEl>
                                          <p:spTgt spid="2451"/>
                                        </p:tgtEl>
                                      </p:cBhvr>
                                    </p:animEffect>
                                  </p:childTnLst>
                                </p:cTn>
                              </p:par>
                            </p:childTnLst>
                          </p:cTn>
                        </p:par>
                        <p:par>
                          <p:cTn id="67" fill="hold">
                            <p:stCondLst>
                              <p:cond delay="2500"/>
                            </p:stCondLst>
                            <p:childTnLst>
                              <p:par>
                                <p:cTn id="68" presetID="9" presetClass="entr" fill="hold" grpId="16" nodeType="afterEffect">
                                  <p:stCondLst>
                                    <p:cond delay="0"/>
                                  </p:stCondLst>
                                  <p:iterate>
                                    <p:tmAbs val="0"/>
                                  </p:iterate>
                                  <p:childTnLst>
                                    <p:set>
                                      <p:cBhvr>
                                        <p:cTn id="69" fill="hold"/>
                                        <p:tgtEl>
                                          <p:spTgt spid="2445"/>
                                        </p:tgtEl>
                                        <p:attrNameLst>
                                          <p:attrName>style.visibility</p:attrName>
                                        </p:attrNameLst>
                                      </p:cBhvr>
                                      <p:to>
                                        <p:strVal val="visible"/>
                                      </p:to>
                                    </p:set>
                                    <p:animEffect transition="in" filter="dissolve">
                                      <p:cBhvr>
                                        <p:cTn id="70" dur="500"/>
                                        <p:tgtEl>
                                          <p:spTgt spid="2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4" grpId="5" animBg="1" advAuto="0"/>
      <p:bldP spid="2435" grpId="4" animBg="1" advAuto="0"/>
      <p:bldP spid="2436" grpId="6" animBg="1" advAuto="0"/>
      <p:bldP spid="2437" grpId="8" animBg="1" advAuto="0"/>
      <p:bldP spid="2439" grpId="12" animBg="1" advAuto="0"/>
      <p:bldP spid="2438" grpId="2" animBg="1" advAuto="0"/>
      <p:bldP spid="2440" grpId="3" animBg="1" advAuto="0"/>
      <p:bldP spid="2442" grpId="1" animBg="1" advAuto="0"/>
      <p:bldP spid="2441" grpId="14" animBg="1" advAuto="0"/>
      <p:bldP spid="2443" grpId="9" animBg="1" advAuto="0"/>
      <p:bldP spid="2444" grpId="7" animBg="1" advAuto="0"/>
      <p:bldP spid="2447" grpId="10" animBg="1" advAuto="0"/>
      <p:bldP spid="2449" grpId="11" animBg="1" advAuto="0"/>
      <p:bldP spid="2450" grpId="13" animBg="1" advAuto="0"/>
      <p:bldP spid="2451" grpId="15" animBg="1" advAuto="0"/>
      <p:bldP spid="2445" grpId="16"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3" name="Shape 2453"/>
          <p:cNvSpPr/>
          <p:nvPr/>
        </p:nvSpPr>
        <p:spPr>
          <a:xfrm>
            <a:off x="5008286" y="1784244"/>
            <a:ext cx="2123951" cy="1176238"/>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454" name="Shape 2454"/>
          <p:cNvSpPr/>
          <p:nvPr/>
        </p:nvSpPr>
        <p:spPr>
          <a:xfrm>
            <a:off x="2935815" y="3048000"/>
            <a:ext cx="1458386" cy="809162"/>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455" name="Shape 2455"/>
          <p:cNvSpPr/>
          <p:nvPr/>
        </p:nvSpPr>
        <p:spPr>
          <a:xfrm>
            <a:off x="3238500" y="5511800"/>
            <a:ext cx="1077380" cy="596900"/>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456" name="Shape 2456"/>
          <p:cNvSpPr/>
          <p:nvPr/>
        </p:nvSpPr>
        <p:spPr>
          <a:xfrm>
            <a:off x="7778749" y="3048000"/>
            <a:ext cx="1458387" cy="809162"/>
          </a:xfrm>
          <a:prstGeom prst="rect">
            <a:avLst/>
          </a:prstGeom>
          <a:solidFill>
            <a:srgbClr val="938461"/>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pic>
        <p:nvPicPr>
          <p:cNvPr id="2458" name="image16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 y="857"/>
            <a:ext cx="12183414" cy="6856287"/>
          </a:xfrm>
          <a:prstGeom prst="rect">
            <a:avLst/>
          </a:prstGeom>
          <a:ln w="12700">
            <a:miter lim="400000"/>
          </a:ln>
        </p:spPr>
      </p:pic>
      <p:sp>
        <p:nvSpPr>
          <p:cNvPr id="2457" name="Shape 2457"/>
          <p:cNvSpPr/>
          <p:nvPr/>
        </p:nvSpPr>
        <p:spPr>
          <a:xfrm>
            <a:off x="200720" y="237979"/>
            <a:ext cx="11775692" cy="721027"/>
          </a:xfrm>
          <a:prstGeom prst="rect">
            <a:avLst/>
          </a:prstGeom>
          <a:solidFill>
            <a:srgbClr val="938461"/>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pic>
        <p:nvPicPr>
          <p:cNvPr id="2460" name="image16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 y="857"/>
            <a:ext cx="12183414" cy="6856287"/>
          </a:xfrm>
          <a:prstGeom prst="rect">
            <a:avLst/>
          </a:prstGeom>
          <a:ln w="12700">
            <a:miter lim="400000"/>
          </a:ln>
        </p:spPr>
      </p:pic>
      <p:pic>
        <p:nvPicPr>
          <p:cNvPr id="2459" name="image162.png"/>
          <p:cNvPicPr>
            <a:picLocks noChangeAspect="1"/>
          </p:cNvPicPr>
          <p:nvPr/>
        </p:nvPicPr>
        <p:blipFill>
          <a:blip r:embed="rId4">
            <a:extLst/>
          </a:blip>
          <a:stretch>
            <a:fillRect/>
          </a:stretch>
        </p:blipFill>
        <p:spPr>
          <a:xfrm>
            <a:off x="0" y="857"/>
            <a:ext cx="12188953" cy="6856287"/>
          </a:xfrm>
          <a:prstGeom prst="rect">
            <a:avLst/>
          </a:prstGeom>
          <a:ln w="12700">
            <a:miter lim="400000"/>
          </a:ln>
        </p:spPr>
      </p:pic>
      <p:pic>
        <p:nvPicPr>
          <p:cNvPr id="2461" name="image164.png"/>
          <p:cNvPicPr>
            <a:picLocks noChangeAspect="1"/>
          </p:cNvPicPr>
          <p:nvPr/>
        </p:nvPicPr>
        <p:blipFill>
          <a:blip r:embed="rId5">
            <a:extLst/>
          </a:blip>
          <a:stretch>
            <a:fillRect/>
          </a:stretch>
        </p:blipFill>
        <p:spPr>
          <a:xfrm>
            <a:off x="0" y="857"/>
            <a:ext cx="12188953" cy="6856287"/>
          </a:xfrm>
          <a:prstGeom prst="rect">
            <a:avLst/>
          </a:prstGeom>
          <a:ln w="12700">
            <a:miter lim="400000"/>
          </a:ln>
        </p:spPr>
      </p:pic>
      <p:sp>
        <p:nvSpPr>
          <p:cNvPr id="2462" name="Shape 2462"/>
          <p:cNvSpPr/>
          <p:nvPr/>
        </p:nvSpPr>
        <p:spPr>
          <a:xfrm>
            <a:off x="-4" y="1095783"/>
            <a:ext cx="12192007" cy="40010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defTabSz="457200">
              <a:defRPr sz="2000">
                <a:solidFill>
                  <a:srgbClr val="FFFFFF"/>
                </a:solidFill>
                <a:latin typeface="+mn-lt"/>
                <a:ea typeface="+mn-ea"/>
                <a:cs typeface="+mn-cs"/>
                <a:sym typeface="Palatino"/>
              </a:defRPr>
            </a:lvl1pPr>
          </a:lstStyle>
          <a:p>
            <a:r>
              <a:rPr lang="x-none" altLang="en-US" dirty="0">
                <a:ea typeface="SimSun" pitchFamily="18" charset="0"/>
              </a:rPr>
              <a:t>開設更多商業發展中心以增加您的佣金</a:t>
            </a:r>
          </a:p>
        </p:txBody>
      </p:sp>
      <p:sp>
        <p:nvSpPr>
          <p:cNvPr id="2463" name="Shape 2463"/>
          <p:cNvSpPr/>
          <p:nvPr/>
        </p:nvSpPr>
        <p:spPr>
          <a:xfrm>
            <a:off x="0" y="306108"/>
            <a:ext cx="12192000"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a:tabLst>
                <a:tab pos="101600" algn="l"/>
              </a:tabLst>
              <a:defRPr sz="3200" spc="100">
                <a:solidFill>
                  <a:srgbClr val="FFFFFF"/>
                </a:solidFill>
                <a:latin typeface="+mn-lt"/>
                <a:ea typeface="+mn-ea"/>
                <a:cs typeface="+mn-cs"/>
                <a:sym typeface="Palatino"/>
              </a:defRPr>
            </a:lvl1pPr>
          </a:lstStyle>
          <a:p>
            <a:r>
              <a:rPr lang="x-none" altLang="en-US" dirty="0">
                <a:ea typeface="SimSun" pitchFamily="18" charset="0"/>
              </a:rPr>
              <a:t>賺取更多收入</a:t>
            </a:r>
          </a:p>
        </p:txBody>
      </p:sp>
      <p:sp>
        <p:nvSpPr>
          <p:cNvPr id="2464" name="Shape 2464"/>
          <p:cNvSpPr/>
          <p:nvPr/>
        </p:nvSpPr>
        <p:spPr>
          <a:xfrm>
            <a:off x="3996813" y="1875856"/>
            <a:ext cx="1031131" cy="3835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r">
              <a:defRPr sz="1700">
                <a:solidFill>
                  <a:srgbClr val="FFFFFF"/>
                </a:solidFill>
                <a:latin typeface="+mn-lt"/>
                <a:ea typeface="+mn-ea"/>
                <a:cs typeface="+mn-cs"/>
                <a:sym typeface="Palatino"/>
              </a:defRPr>
            </a:lvl1pPr>
          </a:lstStyle>
          <a:p>
            <a:r>
              <a:t>5000 BV</a:t>
            </a:r>
          </a:p>
        </p:txBody>
      </p:sp>
      <p:sp>
        <p:nvSpPr>
          <p:cNvPr id="2465" name="Shape 2465"/>
          <p:cNvSpPr/>
          <p:nvPr/>
        </p:nvSpPr>
        <p:spPr>
          <a:xfrm>
            <a:off x="7143198" y="1875856"/>
            <a:ext cx="1145395" cy="3835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700">
                <a:solidFill>
                  <a:srgbClr val="FFFFFF"/>
                </a:solidFill>
                <a:latin typeface="+mn-lt"/>
                <a:ea typeface="+mn-ea"/>
                <a:cs typeface="+mn-cs"/>
                <a:sym typeface="Palatino"/>
              </a:defRPr>
            </a:lvl1pPr>
          </a:lstStyle>
          <a:p>
            <a:r>
              <a:t>5000 BV</a:t>
            </a:r>
          </a:p>
        </p:txBody>
      </p:sp>
      <p:sp>
        <p:nvSpPr>
          <p:cNvPr id="2467" name="Shape 2467"/>
          <p:cNvSpPr/>
          <p:nvPr/>
        </p:nvSpPr>
        <p:spPr>
          <a:xfrm>
            <a:off x="3279213" y="6012058"/>
            <a:ext cx="1031131" cy="3327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400">
                <a:solidFill>
                  <a:srgbClr val="FFFFFF"/>
                </a:solidFill>
                <a:latin typeface="+mn-lt"/>
                <a:ea typeface="+mn-ea"/>
                <a:cs typeface="+mn-cs"/>
                <a:sym typeface="Palatino"/>
              </a:defRPr>
            </a:lvl1pPr>
          </a:lstStyle>
          <a:p>
            <a:r>
              <a:t>200 BV</a:t>
            </a:r>
          </a:p>
        </p:txBody>
      </p:sp>
      <p:sp>
        <p:nvSpPr>
          <p:cNvPr id="2468" name="Shape 2468"/>
          <p:cNvSpPr/>
          <p:nvPr/>
        </p:nvSpPr>
        <p:spPr>
          <a:xfrm flipH="1">
            <a:off x="6095998" y="2943922"/>
            <a:ext cx="3" cy="3763477"/>
          </a:xfrm>
          <a:prstGeom prst="line">
            <a:avLst/>
          </a:prstGeom>
          <a:ln w="28575">
            <a:solidFill>
              <a:srgbClr val="FFFFFF"/>
            </a:solidFill>
            <a:prstDash val="dash"/>
            <a:miter/>
            <a:tailEnd type="triangle"/>
          </a:ln>
        </p:spPr>
        <p:txBody>
          <a:bodyPr lIns="45718" tIns="45718" rIns="45718" bIns="45718"/>
          <a:lstStyle/>
          <a:p>
            <a:endParaRPr/>
          </a:p>
        </p:txBody>
      </p:sp>
      <p:pic>
        <p:nvPicPr>
          <p:cNvPr id="2469" name="image165.png"/>
          <p:cNvPicPr>
            <a:picLocks noChangeAspect="1"/>
          </p:cNvPicPr>
          <p:nvPr/>
        </p:nvPicPr>
        <p:blipFill>
          <a:blip r:embed="rId6">
            <a:extLst/>
          </a:blip>
          <a:stretch>
            <a:fillRect/>
          </a:stretch>
        </p:blipFill>
        <p:spPr>
          <a:xfrm>
            <a:off x="-5911" y="0"/>
            <a:ext cx="12188953" cy="6856287"/>
          </a:xfrm>
          <a:prstGeom prst="rect">
            <a:avLst/>
          </a:prstGeom>
          <a:ln w="12700">
            <a:miter lim="400000"/>
          </a:ln>
        </p:spPr>
      </p:pic>
      <p:sp>
        <p:nvSpPr>
          <p:cNvPr id="2466" name="Shape 2466"/>
          <p:cNvSpPr/>
          <p:nvPr/>
        </p:nvSpPr>
        <p:spPr>
          <a:xfrm>
            <a:off x="6095999" y="5995423"/>
            <a:ext cx="4432301" cy="646327"/>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algn="ctr" defTabSz="574675">
              <a:lnSpc>
                <a:spcPct val="90000"/>
              </a:lnSpc>
              <a:tabLst>
                <a:tab pos="571500" algn="l"/>
              </a:tabLst>
              <a:defRPr sz="2000">
                <a:solidFill>
                  <a:srgbClr val="FFFFFF"/>
                </a:solidFill>
                <a:latin typeface="+mn-lt"/>
                <a:ea typeface="+mn-ea"/>
                <a:cs typeface="+mn-cs"/>
                <a:sym typeface="Palatino"/>
              </a:defRPr>
            </a:lvl1pPr>
          </a:lstStyle>
          <a:p>
            <a:r>
              <a:rPr lang="x-none" altLang="en-US" dirty="0">
                <a:latin typeface="PMingLiU" panose="02020500000000000000" pitchFamily="18" charset="-120"/>
                <a:ea typeface="PMingLiU" panose="02020500000000000000" pitchFamily="18" charset="-120"/>
              </a:rPr>
              <a:t>每個商業發展中心每週最高可賺</a:t>
            </a:r>
            <a:r>
              <a:rPr lang="en-US" altLang="x-none" dirty="0">
                <a:latin typeface="+mn-ea"/>
              </a:rPr>
              <a:t>AUD$3,600</a:t>
            </a:r>
            <a:endParaRPr lang="x-none" altLang="en-US" dirty="0">
              <a:latin typeface="+mn-ea"/>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2461"/>
                                        </p:tgtEl>
                                        <p:attrNameLst>
                                          <p:attrName>style.visibility</p:attrName>
                                        </p:attrNameLst>
                                      </p:cBhvr>
                                      <p:to>
                                        <p:strVal val="visible"/>
                                      </p:to>
                                    </p:set>
                                    <p:animEffect transition="in" filter="wipe(down)">
                                      <p:cBhvr>
                                        <p:cTn id="7" dur="2000"/>
                                        <p:tgtEl>
                                          <p:spTgt spid="2461"/>
                                        </p:tgtEl>
                                      </p:cBhvr>
                                    </p:animEffect>
                                  </p:childTnLst>
                                </p:cTn>
                              </p:par>
                            </p:childTnLst>
                          </p:cTn>
                        </p:par>
                        <p:par>
                          <p:cTn id="8" fill="hold">
                            <p:stCondLst>
                              <p:cond delay="2000"/>
                            </p:stCondLst>
                            <p:childTnLst>
                              <p:par>
                                <p:cTn id="9" presetID="9" presetClass="entr" fill="hold" grpId="2" nodeType="afterEffect">
                                  <p:stCondLst>
                                    <p:cond delay="0"/>
                                  </p:stCondLst>
                                  <p:iterate>
                                    <p:tmAbs val="0"/>
                                  </p:iterate>
                                  <p:childTnLst>
                                    <p:set>
                                      <p:cBhvr>
                                        <p:cTn id="10" fill="hold"/>
                                        <p:tgtEl>
                                          <p:spTgt spid="2465"/>
                                        </p:tgtEl>
                                        <p:attrNameLst>
                                          <p:attrName>style.visibility</p:attrName>
                                        </p:attrNameLst>
                                      </p:cBhvr>
                                      <p:to>
                                        <p:strVal val="visible"/>
                                      </p:to>
                                    </p:set>
                                    <p:animEffect transition="in" filter="dissolve">
                                      <p:cBhvr>
                                        <p:cTn id="11" dur="500"/>
                                        <p:tgtEl>
                                          <p:spTgt spid="2465"/>
                                        </p:tgtEl>
                                      </p:cBhvr>
                                    </p:animEffect>
                                  </p:childTnLst>
                                </p:cTn>
                              </p:par>
                            </p:childTnLst>
                          </p:cTn>
                        </p:par>
                        <p:par>
                          <p:cTn id="12" fill="hold">
                            <p:stCondLst>
                              <p:cond delay="2500"/>
                            </p:stCondLst>
                            <p:childTnLst>
                              <p:par>
                                <p:cTn id="13" presetID="9" presetClass="entr" fill="hold" grpId="3" nodeType="afterEffect">
                                  <p:stCondLst>
                                    <p:cond delay="0"/>
                                  </p:stCondLst>
                                  <p:iterate>
                                    <p:tmAbs val="0"/>
                                  </p:iterate>
                                  <p:childTnLst>
                                    <p:set>
                                      <p:cBhvr>
                                        <p:cTn id="14" fill="hold"/>
                                        <p:tgtEl>
                                          <p:spTgt spid="2464"/>
                                        </p:tgtEl>
                                        <p:attrNameLst>
                                          <p:attrName>style.visibility</p:attrName>
                                        </p:attrNameLst>
                                      </p:cBhvr>
                                      <p:to>
                                        <p:strVal val="visible"/>
                                      </p:to>
                                    </p:set>
                                    <p:animEffect transition="in" filter="dissolve">
                                      <p:cBhvr>
                                        <p:cTn id="15" dur="500"/>
                                        <p:tgtEl>
                                          <p:spTgt spid="246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fill="hold" grpId="4" nodeType="clickEffect">
                                  <p:stCondLst>
                                    <p:cond delay="0"/>
                                  </p:stCondLst>
                                  <p:iterate>
                                    <p:tmAbs val="0"/>
                                  </p:iterate>
                                  <p:childTnLst>
                                    <p:animEffect transition="out" filter="dissolve">
                                      <p:cBhvr>
                                        <p:cTn id="19" dur="500" fill="hold"/>
                                        <p:tgtEl>
                                          <p:spTgt spid="2461"/>
                                        </p:tgtEl>
                                      </p:cBhvr>
                                    </p:animEffect>
                                    <p:set>
                                      <p:cBhvr>
                                        <p:cTn id="20" fill="hold">
                                          <p:stCondLst>
                                            <p:cond delay="499"/>
                                          </p:stCondLst>
                                        </p:cTn>
                                        <p:tgtEl>
                                          <p:spTgt spid="2461"/>
                                        </p:tgtEl>
                                        <p:attrNameLst>
                                          <p:attrName>style.visibility</p:attrName>
                                        </p:attrNameLst>
                                      </p:cBhvr>
                                      <p:to>
                                        <p:strVal val="hidden"/>
                                      </p:to>
                                    </p:set>
                                  </p:childTnLst>
                                </p:cTn>
                              </p:par>
                            </p:childTnLst>
                          </p:cTn>
                        </p:par>
                        <p:par>
                          <p:cTn id="21" fill="hold">
                            <p:stCondLst>
                              <p:cond delay="500"/>
                            </p:stCondLst>
                            <p:childTnLst>
                              <p:par>
                                <p:cTn id="22" presetID="9" presetClass="entr" fill="hold" grpId="5" nodeType="afterEffect">
                                  <p:stCondLst>
                                    <p:cond delay="0"/>
                                  </p:stCondLst>
                                  <p:iterate>
                                    <p:tmAbs val="0"/>
                                  </p:iterate>
                                  <p:childTnLst>
                                    <p:set>
                                      <p:cBhvr>
                                        <p:cTn id="23" fill="hold"/>
                                        <p:tgtEl>
                                          <p:spTgt spid="2455"/>
                                        </p:tgtEl>
                                        <p:attrNameLst>
                                          <p:attrName>style.visibility</p:attrName>
                                        </p:attrNameLst>
                                      </p:cBhvr>
                                      <p:to>
                                        <p:strVal val="visible"/>
                                      </p:to>
                                    </p:set>
                                    <p:animEffect transition="in" filter="dissolve">
                                      <p:cBhvr>
                                        <p:cTn id="24" dur="500"/>
                                        <p:tgtEl>
                                          <p:spTgt spid="2455"/>
                                        </p:tgtEl>
                                      </p:cBhvr>
                                    </p:animEffect>
                                  </p:childTnLst>
                                </p:cTn>
                              </p:par>
                            </p:childTnLst>
                          </p:cTn>
                        </p:par>
                        <p:par>
                          <p:cTn id="25" fill="hold">
                            <p:stCondLst>
                              <p:cond delay="1000"/>
                            </p:stCondLst>
                            <p:childTnLst>
                              <p:par>
                                <p:cTn id="26" presetID="9" presetClass="entr" fill="hold" grpId="6" nodeType="afterEffect">
                                  <p:stCondLst>
                                    <p:cond delay="0"/>
                                  </p:stCondLst>
                                  <p:iterate>
                                    <p:tmAbs val="0"/>
                                  </p:iterate>
                                  <p:childTnLst>
                                    <p:set>
                                      <p:cBhvr>
                                        <p:cTn id="27" fill="hold"/>
                                        <p:tgtEl>
                                          <p:spTgt spid="2460"/>
                                        </p:tgtEl>
                                        <p:attrNameLst>
                                          <p:attrName>style.visibility</p:attrName>
                                        </p:attrNameLst>
                                      </p:cBhvr>
                                      <p:to>
                                        <p:strVal val="visible"/>
                                      </p:to>
                                    </p:set>
                                    <p:animEffect transition="in" filter="dissolve">
                                      <p:cBhvr>
                                        <p:cTn id="28" dur="500"/>
                                        <p:tgtEl>
                                          <p:spTgt spid="2460"/>
                                        </p:tgtEl>
                                      </p:cBhvr>
                                    </p:animEffect>
                                  </p:childTnLst>
                                </p:cTn>
                              </p:par>
                            </p:childTnLst>
                          </p:cTn>
                        </p:par>
                        <p:par>
                          <p:cTn id="29" fill="hold">
                            <p:stCondLst>
                              <p:cond delay="1500"/>
                            </p:stCondLst>
                            <p:childTnLst>
                              <p:par>
                                <p:cTn id="30" presetID="9" presetClass="entr" fill="hold" grpId="7" nodeType="afterEffect">
                                  <p:stCondLst>
                                    <p:cond delay="0"/>
                                  </p:stCondLst>
                                  <p:iterate>
                                    <p:tmAbs val="0"/>
                                  </p:iterate>
                                  <p:childTnLst>
                                    <p:set>
                                      <p:cBhvr>
                                        <p:cTn id="31" fill="hold"/>
                                        <p:tgtEl>
                                          <p:spTgt spid="2467"/>
                                        </p:tgtEl>
                                        <p:attrNameLst>
                                          <p:attrName>style.visibility</p:attrName>
                                        </p:attrNameLst>
                                      </p:cBhvr>
                                      <p:to>
                                        <p:strVal val="visible"/>
                                      </p:to>
                                    </p:set>
                                    <p:animEffect transition="in" filter="dissolve">
                                      <p:cBhvr>
                                        <p:cTn id="32" dur="500"/>
                                        <p:tgtEl>
                                          <p:spTgt spid="246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fill="hold" grpId="8" nodeType="clickEffect">
                                  <p:stCondLst>
                                    <p:cond delay="0"/>
                                  </p:stCondLst>
                                  <p:iterate>
                                    <p:tmAbs val="0"/>
                                  </p:iterate>
                                  <p:childTnLst>
                                    <p:animEffect transition="out" filter="dissolve">
                                      <p:cBhvr>
                                        <p:cTn id="36" dur="500" fill="hold"/>
                                        <p:tgtEl>
                                          <p:spTgt spid="2467"/>
                                        </p:tgtEl>
                                      </p:cBhvr>
                                    </p:animEffect>
                                    <p:set>
                                      <p:cBhvr>
                                        <p:cTn id="37" fill="hold">
                                          <p:stCondLst>
                                            <p:cond delay="499"/>
                                          </p:stCondLst>
                                        </p:cTn>
                                        <p:tgtEl>
                                          <p:spTgt spid="2467"/>
                                        </p:tgtEl>
                                        <p:attrNameLst>
                                          <p:attrName>style.visibility</p:attrName>
                                        </p:attrNameLst>
                                      </p:cBhvr>
                                      <p:to>
                                        <p:strVal val="hidden"/>
                                      </p:to>
                                    </p:set>
                                  </p:childTnLst>
                                </p:cTn>
                              </p:par>
                            </p:childTnLst>
                          </p:cTn>
                        </p:par>
                        <p:par>
                          <p:cTn id="38" fill="hold">
                            <p:stCondLst>
                              <p:cond delay="500"/>
                            </p:stCondLst>
                            <p:childTnLst>
                              <p:par>
                                <p:cTn id="39" presetID="9" presetClass="entr" fill="hold" grpId="9" nodeType="afterEffect">
                                  <p:stCondLst>
                                    <p:cond delay="0"/>
                                  </p:stCondLst>
                                  <p:iterate>
                                    <p:tmAbs val="0"/>
                                  </p:iterate>
                                  <p:childTnLst>
                                    <p:set>
                                      <p:cBhvr>
                                        <p:cTn id="40" fill="hold"/>
                                        <p:tgtEl>
                                          <p:spTgt spid="2459"/>
                                        </p:tgtEl>
                                        <p:attrNameLst>
                                          <p:attrName>style.visibility</p:attrName>
                                        </p:attrNameLst>
                                      </p:cBhvr>
                                      <p:to>
                                        <p:strVal val="visible"/>
                                      </p:to>
                                    </p:set>
                                    <p:animEffect transition="in" filter="dissolve">
                                      <p:cBhvr>
                                        <p:cTn id="41" dur="500"/>
                                        <p:tgtEl>
                                          <p:spTgt spid="245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10" nodeType="clickEffect">
                                  <p:stCondLst>
                                    <p:cond delay="0"/>
                                  </p:stCondLst>
                                  <p:iterate>
                                    <p:tmAbs val="0"/>
                                  </p:iterate>
                                  <p:childTnLst>
                                    <p:set>
                                      <p:cBhvr>
                                        <p:cTn id="45" fill="hold"/>
                                        <p:tgtEl>
                                          <p:spTgt spid="2469"/>
                                        </p:tgtEl>
                                        <p:attrNameLst>
                                          <p:attrName>style.visibility</p:attrName>
                                        </p:attrNameLst>
                                      </p:cBhvr>
                                      <p:to>
                                        <p:strVal val="visible"/>
                                      </p:to>
                                    </p:set>
                                    <p:animEffect transition="in" filter="wipe(down)">
                                      <p:cBhvr>
                                        <p:cTn id="46" dur="5000"/>
                                        <p:tgtEl>
                                          <p:spTgt spid="2469"/>
                                        </p:tgtEl>
                                      </p:cBhvr>
                                    </p:animEffect>
                                  </p:childTnLst>
                                </p:cTn>
                              </p:par>
                            </p:childTnLst>
                          </p:cTn>
                        </p:par>
                        <p:par>
                          <p:cTn id="47" fill="hold">
                            <p:stCondLst>
                              <p:cond delay="5000"/>
                            </p:stCondLst>
                            <p:childTnLst>
                              <p:par>
                                <p:cTn id="48" presetID="9" presetClass="entr" fill="hold" grpId="11" nodeType="afterEffect">
                                  <p:stCondLst>
                                    <p:cond delay="0"/>
                                  </p:stCondLst>
                                  <p:iterate>
                                    <p:tmAbs val="0"/>
                                  </p:iterate>
                                  <p:childTnLst>
                                    <p:set>
                                      <p:cBhvr>
                                        <p:cTn id="49" fill="hold"/>
                                        <p:tgtEl>
                                          <p:spTgt spid="2466"/>
                                        </p:tgtEl>
                                        <p:attrNameLst>
                                          <p:attrName>style.visibility</p:attrName>
                                        </p:attrNameLst>
                                      </p:cBhvr>
                                      <p:to>
                                        <p:strVal val="visible"/>
                                      </p:to>
                                    </p:set>
                                    <p:animEffect transition="in" filter="dissolve">
                                      <p:cBhvr>
                                        <p:cTn id="50" dur="500"/>
                                        <p:tgtEl>
                                          <p:spTgt spid="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5" grpId="5" animBg="1" advAuto="0"/>
      <p:bldP spid="2460" grpId="6" animBg="1" advAuto="0"/>
      <p:bldP spid="2459" grpId="9" animBg="1" advAuto="0"/>
      <p:bldP spid="2461" grpId="1" animBg="1" advAuto="0"/>
      <p:bldP spid="2461" grpId="4" animBg="1" advAuto="0"/>
      <p:bldP spid="2464" grpId="3" animBg="1" advAuto="0"/>
      <p:bldP spid="2465" grpId="2" animBg="1" advAuto="0"/>
      <p:bldP spid="2467" grpId="7" animBg="1" advAuto="0"/>
      <p:bldP spid="2467" grpId="8" animBg="1" advAuto="0"/>
      <p:bldP spid="2469" grpId="10" animBg="1" advAuto="0"/>
      <p:bldP spid="2466" grpId="11"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1" name="Shape 2471"/>
          <p:cNvSpPr/>
          <p:nvPr/>
        </p:nvSpPr>
        <p:spPr>
          <a:xfrm>
            <a:off x="6638548" y="673449"/>
            <a:ext cx="5429125" cy="1298450"/>
          </a:xfrm>
          <a:prstGeom prst="rect">
            <a:avLst/>
          </a:prstGeom>
          <a:solidFill>
            <a:srgbClr val="221C35"/>
          </a:solidFill>
          <a:ln w="12700">
            <a:miter lim="400000"/>
          </a:ln>
        </p:spPr>
        <p:txBody>
          <a:bodyPr lIns="45718" tIns="45718" rIns="45718" bIns="45718" anchor="ctr"/>
          <a:lstStyle/>
          <a:p>
            <a:pPr algn="ctr">
              <a:defRPr>
                <a:solidFill>
                  <a:srgbClr val="93BF3E"/>
                </a:solidFill>
                <a:latin typeface="+mn-lt"/>
                <a:ea typeface="+mn-ea"/>
                <a:cs typeface="+mn-cs"/>
                <a:sym typeface="Palatino"/>
              </a:defRPr>
            </a:pPr>
            <a:endParaRPr/>
          </a:p>
        </p:txBody>
      </p:sp>
      <p:sp>
        <p:nvSpPr>
          <p:cNvPr id="2472" name="Shape 2472"/>
          <p:cNvSpPr/>
          <p:nvPr/>
        </p:nvSpPr>
        <p:spPr>
          <a:xfrm>
            <a:off x="6771933" y="753290"/>
            <a:ext cx="5295742"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tabLst>
                <a:tab pos="101600" algn="l"/>
              </a:tabLst>
              <a:defRPr sz="3200" b="1" spc="100">
                <a:solidFill>
                  <a:srgbClr val="FFFFFF"/>
                </a:solidFill>
                <a:latin typeface="+mn-lt"/>
                <a:ea typeface="+mn-ea"/>
                <a:cs typeface="+mn-cs"/>
                <a:sym typeface="Palatino"/>
              </a:defRPr>
            </a:pPr>
            <a:r>
              <a:rPr lang="x-none" altLang="en-US" sz="3200" spc="100" dirty="0">
                <a:latin typeface="PMingLiU" panose="02020500000000000000" pitchFamily="18" charset="-120"/>
                <a:ea typeface="PMingLiU" panose="02020500000000000000" pitchFamily="18" charset="-120"/>
                <a:sym typeface="Palatino"/>
              </a:rPr>
              <a:t>超連鎖</a:t>
            </a:r>
            <a:r>
              <a:rPr lang="en-US" baseline="30000" dirty="0">
                <a:latin typeface="Palatino"/>
                <a:cs typeface="Helvetica"/>
              </a:rPr>
              <a:t>®</a:t>
            </a:r>
            <a:r>
              <a:rPr lang="en-US" sz="4400" b="1" spc="100" baseline="30000" dirty="0">
                <a:solidFill>
                  <a:srgbClr val="FFFFFF"/>
                </a:solidFill>
                <a:sym typeface="Palatino"/>
              </a:rPr>
              <a:t> </a:t>
            </a:r>
            <a:r>
              <a:rPr lang="x-none" altLang="en-US" sz="3200" spc="100" dirty="0">
                <a:latin typeface="PMingLiU" panose="02020500000000000000" pitchFamily="18" charset="-120"/>
                <a:ea typeface="PMingLiU" panose="02020500000000000000" pitchFamily="18" charset="-120"/>
                <a:sym typeface="Palatino"/>
              </a:rPr>
              <a:t>事業重點摘要</a:t>
            </a:r>
          </a:p>
        </p:txBody>
      </p:sp>
      <p:sp>
        <p:nvSpPr>
          <p:cNvPr id="2473" name="Shape 2473"/>
          <p:cNvSpPr/>
          <p:nvPr/>
        </p:nvSpPr>
        <p:spPr>
          <a:xfrm>
            <a:off x="7512373" y="2254872"/>
            <a:ext cx="4555300"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indent="14287">
              <a:defRPr sz="1800">
                <a:latin typeface="+mn-lt"/>
                <a:ea typeface="+mn-ea"/>
                <a:cs typeface="+mn-cs"/>
                <a:sym typeface="Palatino"/>
              </a:defRPr>
            </a:lvl1pPr>
          </a:lstStyle>
          <a:p>
            <a:r>
              <a:rPr lang="x-none" altLang="en-US" dirty="0">
                <a:latin typeface="PMingLiU" panose="02020500000000000000" pitchFamily="18" charset="-120"/>
                <a:ea typeface="PMingLiU" panose="02020500000000000000" pitchFamily="18" charset="-120"/>
              </a:rPr>
              <a:t>藉助購物年金</a:t>
            </a:r>
            <a:r>
              <a:rPr lang="en-US" baseline="30000" dirty="0"/>
              <a:t>® </a:t>
            </a:r>
            <a:r>
              <a:rPr lang="x-none" altLang="en-US" dirty="0">
                <a:latin typeface="PMingLiU" panose="02020500000000000000" pitchFamily="18" charset="-120"/>
                <a:ea typeface="PMingLiU" panose="02020500000000000000" pitchFamily="18" charset="-120"/>
              </a:rPr>
              <a:t>計畫，轉消費為收入</a:t>
            </a:r>
          </a:p>
        </p:txBody>
      </p:sp>
      <p:grpSp>
        <p:nvGrpSpPr>
          <p:cNvPr id="2476" name="Group 2476"/>
          <p:cNvGrpSpPr/>
          <p:nvPr/>
        </p:nvGrpSpPr>
        <p:grpSpPr>
          <a:xfrm>
            <a:off x="6652327" y="2091952"/>
            <a:ext cx="761869" cy="644580"/>
            <a:chOff x="0" y="0"/>
            <a:chExt cx="761868" cy="644579"/>
          </a:xfrm>
        </p:grpSpPr>
        <p:sp>
          <p:nvSpPr>
            <p:cNvPr id="2474" name="Shape 2474"/>
            <p:cNvSpPr/>
            <p:nvPr/>
          </p:nvSpPr>
          <p:spPr>
            <a:xfrm>
              <a:off x="-1" y="0"/>
              <a:ext cx="761870" cy="644580"/>
            </a:xfrm>
            <a:prstGeom prst="rect">
              <a:avLst/>
            </a:prstGeom>
            <a:solidFill>
              <a:srgbClr val="86754D"/>
            </a:solidFill>
            <a:ln w="12700" cap="flat">
              <a:noFill/>
              <a:miter lim="400000"/>
            </a:ln>
            <a:effectLst/>
          </p:spPr>
          <p:txBody>
            <a:bodyPr wrap="square" lIns="45718" tIns="45718" rIns="45718" bIns="45718" numCol="1" anchor="ctr">
              <a:noAutofit/>
            </a:bodyPr>
            <a:lstStyle/>
            <a:p>
              <a:pPr algn="ctr">
                <a:defRPr sz="2200" b="1">
                  <a:solidFill>
                    <a:srgbClr val="FFFFFF"/>
                  </a:solidFill>
                  <a:latin typeface="+mn-lt"/>
                  <a:ea typeface="+mn-ea"/>
                  <a:cs typeface="+mn-cs"/>
                  <a:sym typeface="Palatino"/>
                </a:defRPr>
              </a:pPr>
              <a:endParaRPr/>
            </a:p>
          </p:txBody>
        </p:sp>
        <p:sp>
          <p:nvSpPr>
            <p:cNvPr id="2475" name="Shape 2475"/>
            <p:cNvSpPr/>
            <p:nvPr/>
          </p:nvSpPr>
          <p:spPr>
            <a:xfrm>
              <a:off x="-1" y="92421"/>
              <a:ext cx="761870" cy="4597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t>1</a:t>
              </a:r>
            </a:p>
          </p:txBody>
        </p:sp>
      </p:grpSp>
      <p:sp>
        <p:nvSpPr>
          <p:cNvPr id="2477" name="Shape 2477"/>
          <p:cNvSpPr/>
          <p:nvPr/>
        </p:nvSpPr>
        <p:spPr>
          <a:xfrm>
            <a:off x="7414197" y="2967743"/>
            <a:ext cx="4060138"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indent="91438">
              <a:defRPr sz="1800">
                <a:latin typeface="+mn-lt"/>
                <a:ea typeface="+mn-ea"/>
                <a:cs typeface="+mn-cs"/>
                <a:sym typeface="Palatino"/>
              </a:defRPr>
            </a:lvl1pPr>
          </a:lstStyle>
          <a:p>
            <a:pPr indent="0"/>
            <a:r>
              <a:rPr lang="x-none" altLang="en-US" dirty="0">
                <a:ea typeface="SimSun" pitchFamily="18" charset="0"/>
              </a:rPr>
              <a:t>  </a:t>
            </a:r>
            <a:r>
              <a:rPr lang="x-none" altLang="en-US" dirty="0">
                <a:latin typeface="PMingLiU" panose="02020500000000000000" pitchFamily="18" charset="-120"/>
                <a:ea typeface="PMingLiU" panose="02020500000000000000" pitchFamily="18" charset="-120"/>
              </a:rPr>
              <a:t>立即賺取零售利潤和現金回饋</a:t>
            </a:r>
          </a:p>
        </p:txBody>
      </p:sp>
      <p:grpSp>
        <p:nvGrpSpPr>
          <p:cNvPr id="2480" name="Group 2480"/>
          <p:cNvGrpSpPr/>
          <p:nvPr/>
        </p:nvGrpSpPr>
        <p:grpSpPr>
          <a:xfrm>
            <a:off x="6652338" y="2830116"/>
            <a:ext cx="761869" cy="644580"/>
            <a:chOff x="0" y="0"/>
            <a:chExt cx="761868" cy="644579"/>
          </a:xfrm>
        </p:grpSpPr>
        <p:sp>
          <p:nvSpPr>
            <p:cNvPr id="2478" name="Shape 2478"/>
            <p:cNvSpPr/>
            <p:nvPr/>
          </p:nvSpPr>
          <p:spPr>
            <a:xfrm>
              <a:off x="-1" y="0"/>
              <a:ext cx="761870" cy="644580"/>
            </a:xfrm>
            <a:prstGeom prst="rect">
              <a:avLst/>
            </a:prstGeom>
            <a:solidFill>
              <a:srgbClr val="86754D"/>
            </a:solidFill>
            <a:ln w="12700" cap="flat">
              <a:noFill/>
              <a:miter lim="400000"/>
            </a:ln>
            <a:effectLst/>
          </p:spPr>
          <p:txBody>
            <a:bodyPr wrap="square" lIns="45718" tIns="45718" rIns="45718" bIns="45718" numCol="1" anchor="ctr">
              <a:noAutofit/>
            </a:bodyPr>
            <a:lstStyle/>
            <a:p>
              <a:pPr algn="ctr">
                <a:defRPr sz="2200" b="1">
                  <a:solidFill>
                    <a:srgbClr val="FFFFFF"/>
                  </a:solidFill>
                  <a:latin typeface="+mn-lt"/>
                  <a:ea typeface="+mn-ea"/>
                  <a:cs typeface="+mn-cs"/>
                  <a:sym typeface="Palatino"/>
                </a:defRPr>
              </a:pPr>
              <a:endParaRPr/>
            </a:p>
          </p:txBody>
        </p:sp>
        <p:sp>
          <p:nvSpPr>
            <p:cNvPr id="2479" name="Shape 2479"/>
            <p:cNvSpPr/>
            <p:nvPr/>
          </p:nvSpPr>
          <p:spPr>
            <a:xfrm>
              <a:off x="-1" y="92421"/>
              <a:ext cx="761870" cy="4597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t>2</a:t>
              </a:r>
            </a:p>
          </p:txBody>
        </p:sp>
      </p:grpSp>
      <p:sp>
        <p:nvSpPr>
          <p:cNvPr id="2481" name="Shape 2481"/>
          <p:cNvSpPr/>
          <p:nvPr/>
        </p:nvSpPr>
        <p:spPr>
          <a:xfrm>
            <a:off x="7414197" y="4444072"/>
            <a:ext cx="4060138"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indent="91438">
              <a:defRPr sz="1800">
                <a:latin typeface="+mn-lt"/>
                <a:ea typeface="+mn-ea"/>
                <a:cs typeface="+mn-cs"/>
                <a:sym typeface="Palatino"/>
              </a:defRPr>
            </a:lvl1pPr>
          </a:lstStyle>
          <a:p>
            <a:pPr indent="0"/>
            <a:r>
              <a:rPr lang="x-none" altLang="en-US" dirty="0">
                <a:ea typeface="SimSun" pitchFamily="18" charset="0"/>
              </a:rPr>
              <a:t>  </a:t>
            </a:r>
            <a:r>
              <a:rPr lang="x-none" altLang="en-US" dirty="0">
                <a:latin typeface="PMingLiU" panose="02020500000000000000" pitchFamily="18" charset="-120"/>
                <a:ea typeface="PMingLiU" panose="02020500000000000000" pitchFamily="18" charset="-120"/>
              </a:rPr>
              <a:t>每月累積團體業績 </a:t>
            </a:r>
            <a:r>
              <a:rPr lang="en-US" altLang="x-none" dirty="0">
                <a:latin typeface="PMingLiU" panose="02020500000000000000" pitchFamily="18" charset="-120"/>
                <a:ea typeface="PMingLiU" panose="02020500000000000000" pitchFamily="18" charset="-120"/>
              </a:rPr>
              <a:t>– 365</a:t>
            </a:r>
            <a:r>
              <a:rPr lang="x-none" altLang="en-US" dirty="0">
                <a:latin typeface="PMingLiU" panose="02020500000000000000" pitchFamily="18" charset="-120"/>
                <a:ea typeface="PMingLiU" panose="02020500000000000000" pitchFamily="18" charset="-120"/>
              </a:rPr>
              <a:t>天</a:t>
            </a:r>
          </a:p>
        </p:txBody>
      </p:sp>
      <p:grpSp>
        <p:nvGrpSpPr>
          <p:cNvPr id="2484" name="Group 2484"/>
          <p:cNvGrpSpPr/>
          <p:nvPr/>
        </p:nvGrpSpPr>
        <p:grpSpPr>
          <a:xfrm>
            <a:off x="6652330" y="3568072"/>
            <a:ext cx="761869" cy="644580"/>
            <a:chOff x="0" y="0"/>
            <a:chExt cx="761868" cy="644579"/>
          </a:xfrm>
        </p:grpSpPr>
        <p:sp>
          <p:nvSpPr>
            <p:cNvPr id="2482" name="Shape 2482"/>
            <p:cNvSpPr/>
            <p:nvPr/>
          </p:nvSpPr>
          <p:spPr>
            <a:xfrm>
              <a:off x="-1" y="0"/>
              <a:ext cx="761870" cy="644580"/>
            </a:xfrm>
            <a:prstGeom prst="rect">
              <a:avLst/>
            </a:prstGeom>
            <a:solidFill>
              <a:srgbClr val="86754D"/>
            </a:solidFill>
            <a:ln w="12700" cap="flat">
              <a:noFill/>
              <a:miter lim="400000"/>
            </a:ln>
            <a:effectLst/>
          </p:spPr>
          <p:txBody>
            <a:bodyPr wrap="square" lIns="45718" tIns="45718" rIns="45718" bIns="45718" numCol="1" anchor="ctr">
              <a:noAutofit/>
            </a:bodyPr>
            <a:lstStyle/>
            <a:p>
              <a:pPr algn="ctr">
                <a:defRPr sz="2200" b="1">
                  <a:solidFill>
                    <a:srgbClr val="FFFFFF"/>
                  </a:solidFill>
                  <a:latin typeface="+mn-lt"/>
                  <a:ea typeface="+mn-ea"/>
                  <a:cs typeface="+mn-cs"/>
                  <a:sym typeface="Palatino"/>
                </a:defRPr>
              </a:pPr>
              <a:endParaRPr/>
            </a:p>
          </p:txBody>
        </p:sp>
        <p:sp>
          <p:nvSpPr>
            <p:cNvPr id="2483" name="Shape 2483"/>
            <p:cNvSpPr/>
            <p:nvPr/>
          </p:nvSpPr>
          <p:spPr>
            <a:xfrm>
              <a:off x="-1" y="92421"/>
              <a:ext cx="761870" cy="4597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t>3</a:t>
              </a:r>
            </a:p>
          </p:txBody>
        </p:sp>
      </p:grpSp>
      <p:sp>
        <p:nvSpPr>
          <p:cNvPr id="2485" name="Shape 2485"/>
          <p:cNvSpPr/>
          <p:nvPr/>
        </p:nvSpPr>
        <p:spPr>
          <a:xfrm>
            <a:off x="7414208" y="3678533"/>
            <a:ext cx="4060139"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indent="91438">
              <a:defRPr sz="1800">
                <a:latin typeface="+mn-lt"/>
                <a:ea typeface="+mn-ea"/>
                <a:cs typeface="+mn-cs"/>
                <a:sym typeface="Palatino"/>
              </a:defRPr>
            </a:lvl1pPr>
          </a:lstStyle>
          <a:p>
            <a:r>
              <a:rPr lang="x-none" altLang="en-US" dirty="0">
                <a:ea typeface="SimSun" pitchFamily="18" charset="0"/>
              </a:rPr>
              <a:t> </a:t>
            </a:r>
            <a:r>
              <a:rPr lang="x-none" altLang="en-US" dirty="0">
                <a:latin typeface="PMingLiU" panose="02020500000000000000" pitchFamily="18" charset="-120"/>
                <a:ea typeface="PMingLiU" panose="02020500000000000000" pitchFamily="18" charset="-120"/>
              </a:rPr>
              <a:t>享有</a:t>
            </a:r>
            <a:r>
              <a:rPr lang="en-US" altLang="x-none" dirty="0">
                <a:latin typeface="PMingLiU" panose="02020500000000000000" pitchFamily="18" charset="-120"/>
                <a:ea typeface="PMingLiU" panose="02020500000000000000" pitchFamily="18" charset="-120"/>
              </a:rPr>
              <a:t>100%</a:t>
            </a:r>
            <a:r>
              <a:rPr lang="x-none" altLang="en-US" dirty="0">
                <a:latin typeface="PMingLiU" panose="02020500000000000000" pitchFamily="18" charset="-120"/>
                <a:ea typeface="PMingLiU" panose="02020500000000000000" pitchFamily="18" charset="-120"/>
              </a:rPr>
              <a:t>的業績成果</a:t>
            </a:r>
          </a:p>
        </p:txBody>
      </p:sp>
      <p:grpSp>
        <p:nvGrpSpPr>
          <p:cNvPr id="2488" name="Group 2488"/>
          <p:cNvGrpSpPr/>
          <p:nvPr/>
        </p:nvGrpSpPr>
        <p:grpSpPr>
          <a:xfrm>
            <a:off x="6652330" y="4306444"/>
            <a:ext cx="761869" cy="644580"/>
            <a:chOff x="0" y="0"/>
            <a:chExt cx="761868" cy="644579"/>
          </a:xfrm>
        </p:grpSpPr>
        <p:sp>
          <p:nvSpPr>
            <p:cNvPr id="2486" name="Shape 2486"/>
            <p:cNvSpPr/>
            <p:nvPr/>
          </p:nvSpPr>
          <p:spPr>
            <a:xfrm>
              <a:off x="-1" y="0"/>
              <a:ext cx="761870" cy="644580"/>
            </a:xfrm>
            <a:prstGeom prst="rect">
              <a:avLst/>
            </a:prstGeom>
            <a:solidFill>
              <a:srgbClr val="86754D"/>
            </a:solidFill>
            <a:ln w="12700" cap="flat">
              <a:noFill/>
              <a:miter lim="400000"/>
            </a:ln>
            <a:effectLst/>
          </p:spPr>
          <p:txBody>
            <a:bodyPr wrap="square" lIns="45718" tIns="45718" rIns="45718" bIns="45718" numCol="1" anchor="ctr">
              <a:noAutofit/>
            </a:bodyPr>
            <a:lstStyle/>
            <a:p>
              <a:pPr algn="ctr">
                <a:defRPr sz="2200" b="1">
                  <a:solidFill>
                    <a:srgbClr val="FFFFFF"/>
                  </a:solidFill>
                  <a:latin typeface="+mn-lt"/>
                  <a:ea typeface="+mn-ea"/>
                  <a:cs typeface="+mn-cs"/>
                  <a:sym typeface="Palatino"/>
                </a:defRPr>
              </a:pPr>
              <a:endParaRPr/>
            </a:p>
          </p:txBody>
        </p:sp>
        <p:sp>
          <p:nvSpPr>
            <p:cNvPr id="2487" name="Shape 2487"/>
            <p:cNvSpPr/>
            <p:nvPr/>
          </p:nvSpPr>
          <p:spPr>
            <a:xfrm>
              <a:off x="-1" y="92421"/>
              <a:ext cx="761870" cy="4597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t>4</a:t>
              </a:r>
            </a:p>
          </p:txBody>
        </p:sp>
      </p:grpSp>
      <p:sp>
        <p:nvSpPr>
          <p:cNvPr id="2489" name="Shape 2489"/>
          <p:cNvSpPr/>
          <p:nvPr/>
        </p:nvSpPr>
        <p:spPr>
          <a:xfrm>
            <a:off x="7414197" y="5182234"/>
            <a:ext cx="4376752"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indent="91438">
              <a:defRPr sz="1800">
                <a:latin typeface="+mn-lt"/>
                <a:ea typeface="+mn-ea"/>
                <a:cs typeface="+mn-cs"/>
                <a:sym typeface="Palatino"/>
              </a:defRPr>
            </a:lvl1pPr>
          </a:lstStyle>
          <a:p>
            <a:r>
              <a:rPr lang="x-none" altLang="en-US" dirty="0">
                <a:ea typeface="SimSun" pitchFamily="18" charset="0"/>
              </a:rPr>
              <a:t> </a:t>
            </a:r>
            <a:r>
              <a:rPr lang="x-none" altLang="en-US" dirty="0">
                <a:latin typeface="PMingLiU" panose="02020500000000000000" pitchFamily="18" charset="-120"/>
                <a:ea typeface="PMingLiU" panose="02020500000000000000" pitchFamily="18" charset="-120"/>
              </a:rPr>
              <a:t>業績及夥伴放置</a:t>
            </a:r>
            <a:endParaRPr dirty="0">
              <a:latin typeface="PMingLiU" panose="02020500000000000000" pitchFamily="18" charset="-120"/>
              <a:ea typeface="PMingLiU" panose="02020500000000000000" pitchFamily="18" charset="-120"/>
            </a:endParaRPr>
          </a:p>
        </p:txBody>
      </p:sp>
      <p:grpSp>
        <p:nvGrpSpPr>
          <p:cNvPr id="2492" name="Group 2492"/>
          <p:cNvGrpSpPr/>
          <p:nvPr/>
        </p:nvGrpSpPr>
        <p:grpSpPr>
          <a:xfrm>
            <a:off x="6652330" y="5044607"/>
            <a:ext cx="761869" cy="644581"/>
            <a:chOff x="0" y="0"/>
            <a:chExt cx="761868" cy="644579"/>
          </a:xfrm>
        </p:grpSpPr>
        <p:sp>
          <p:nvSpPr>
            <p:cNvPr id="2490" name="Shape 2490"/>
            <p:cNvSpPr/>
            <p:nvPr/>
          </p:nvSpPr>
          <p:spPr>
            <a:xfrm>
              <a:off x="-1" y="0"/>
              <a:ext cx="761870" cy="644580"/>
            </a:xfrm>
            <a:prstGeom prst="rect">
              <a:avLst/>
            </a:prstGeom>
            <a:solidFill>
              <a:srgbClr val="86754D"/>
            </a:solidFill>
            <a:ln w="12700" cap="flat">
              <a:noFill/>
              <a:miter lim="400000"/>
            </a:ln>
            <a:effectLst/>
          </p:spPr>
          <p:txBody>
            <a:bodyPr wrap="square" lIns="45718" tIns="45718" rIns="45718" bIns="45718" numCol="1" anchor="ctr">
              <a:noAutofit/>
            </a:bodyPr>
            <a:lstStyle/>
            <a:p>
              <a:pPr algn="ctr">
                <a:defRPr sz="2200" b="1">
                  <a:solidFill>
                    <a:srgbClr val="FFFFFF"/>
                  </a:solidFill>
                  <a:latin typeface="+mn-lt"/>
                  <a:ea typeface="+mn-ea"/>
                  <a:cs typeface="+mn-cs"/>
                  <a:sym typeface="Palatino"/>
                </a:defRPr>
              </a:pPr>
              <a:endParaRPr/>
            </a:p>
          </p:txBody>
        </p:sp>
        <p:sp>
          <p:nvSpPr>
            <p:cNvPr id="2491" name="Shape 2491"/>
            <p:cNvSpPr/>
            <p:nvPr/>
          </p:nvSpPr>
          <p:spPr>
            <a:xfrm>
              <a:off x="-1" y="92421"/>
              <a:ext cx="761870" cy="4597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t>5</a:t>
              </a:r>
            </a:p>
          </p:txBody>
        </p:sp>
      </p:grpSp>
      <p:sp>
        <p:nvSpPr>
          <p:cNvPr id="2493" name="Shape 2493"/>
          <p:cNvSpPr/>
          <p:nvPr/>
        </p:nvSpPr>
        <p:spPr>
          <a:xfrm>
            <a:off x="7414197" y="5920397"/>
            <a:ext cx="4653476" cy="36932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nchor="ctr">
            <a:spAutoFit/>
          </a:bodyPr>
          <a:lstStyle>
            <a:lvl1pPr indent="91438">
              <a:defRPr sz="1800">
                <a:latin typeface="+mn-lt"/>
                <a:ea typeface="+mn-ea"/>
                <a:cs typeface="+mn-cs"/>
                <a:sym typeface="Palatino"/>
              </a:defRPr>
            </a:lvl1pPr>
          </a:lstStyle>
          <a:p>
            <a:pPr indent="0"/>
            <a:r>
              <a:rPr lang="x-none" altLang="en-US" dirty="0">
                <a:ea typeface="SimSun" pitchFamily="18" charset="0"/>
              </a:rPr>
              <a:t>  </a:t>
            </a:r>
            <a:r>
              <a:rPr lang="x-none" altLang="en-US" dirty="0">
                <a:latin typeface="PMingLiU" panose="02020500000000000000" pitchFamily="18" charset="-120"/>
                <a:ea typeface="PMingLiU" panose="02020500000000000000" pitchFamily="18" charset="-120"/>
              </a:rPr>
              <a:t>開設更多商業發展中心以增加佣金收入</a:t>
            </a:r>
          </a:p>
        </p:txBody>
      </p:sp>
      <p:grpSp>
        <p:nvGrpSpPr>
          <p:cNvPr id="2496" name="Group 2496"/>
          <p:cNvGrpSpPr/>
          <p:nvPr/>
        </p:nvGrpSpPr>
        <p:grpSpPr>
          <a:xfrm>
            <a:off x="6652330" y="5782769"/>
            <a:ext cx="761869" cy="644580"/>
            <a:chOff x="0" y="0"/>
            <a:chExt cx="761868" cy="644579"/>
          </a:xfrm>
        </p:grpSpPr>
        <p:sp>
          <p:nvSpPr>
            <p:cNvPr id="2494" name="Shape 2494"/>
            <p:cNvSpPr/>
            <p:nvPr/>
          </p:nvSpPr>
          <p:spPr>
            <a:xfrm>
              <a:off x="-1" y="0"/>
              <a:ext cx="761870" cy="644580"/>
            </a:xfrm>
            <a:prstGeom prst="rect">
              <a:avLst/>
            </a:prstGeom>
            <a:solidFill>
              <a:srgbClr val="86754D"/>
            </a:solidFill>
            <a:ln w="12700" cap="flat">
              <a:noFill/>
              <a:miter lim="400000"/>
            </a:ln>
            <a:effectLst/>
          </p:spPr>
          <p:txBody>
            <a:bodyPr wrap="square" lIns="45718" tIns="45718" rIns="45718" bIns="45718" numCol="1" anchor="ctr">
              <a:noAutofit/>
            </a:bodyPr>
            <a:lstStyle/>
            <a:p>
              <a:pPr algn="ctr">
                <a:defRPr sz="2200" b="1">
                  <a:solidFill>
                    <a:srgbClr val="FFFFFF"/>
                  </a:solidFill>
                  <a:latin typeface="+mn-lt"/>
                  <a:ea typeface="+mn-ea"/>
                  <a:cs typeface="+mn-cs"/>
                  <a:sym typeface="Palatino"/>
                </a:defRPr>
              </a:pPr>
              <a:endParaRPr/>
            </a:p>
          </p:txBody>
        </p:sp>
        <p:sp>
          <p:nvSpPr>
            <p:cNvPr id="2495" name="Shape 2495"/>
            <p:cNvSpPr/>
            <p:nvPr/>
          </p:nvSpPr>
          <p:spPr>
            <a:xfrm>
              <a:off x="-1" y="92421"/>
              <a:ext cx="761870" cy="4597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sz="2200">
                  <a:solidFill>
                    <a:srgbClr val="FFFFFF"/>
                  </a:solidFill>
                  <a:latin typeface="+mn-lt"/>
                  <a:ea typeface="+mn-ea"/>
                  <a:cs typeface="+mn-cs"/>
                  <a:sym typeface="Palatino"/>
                </a:defRPr>
              </a:lvl1pPr>
            </a:lstStyle>
            <a:p>
              <a:r>
                <a:t>6</a:t>
              </a:r>
            </a:p>
          </p:txBody>
        </p:sp>
      </p:grpSp>
      <p:pic>
        <p:nvPicPr>
          <p:cNvPr id="2497" name="image166.png"/>
          <p:cNvPicPr>
            <a:picLocks noChangeAspect="1"/>
          </p:cNvPicPr>
          <p:nvPr/>
        </p:nvPicPr>
        <p:blipFill>
          <a:blip r:embed="rId2">
            <a:extLst/>
          </a:blip>
          <a:srcRect l="11915" r="27167"/>
          <a:stretch>
            <a:fillRect/>
          </a:stretch>
        </p:blipFill>
        <p:spPr>
          <a:xfrm>
            <a:off x="0" y="0"/>
            <a:ext cx="6094413"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7" name="image4.png"/>
          <p:cNvPicPr>
            <a:picLocks noChangeAspect="1"/>
          </p:cNvPicPr>
          <p:nvPr/>
        </p:nvPicPr>
        <p:blipFill>
          <a:blip r:embed="rId2">
            <a:alphaModFix amt="9000"/>
            <a:extLst/>
          </a:blip>
          <a:srcRect t="3073" b="10853"/>
          <a:stretch>
            <a:fillRect/>
          </a:stretch>
        </p:blipFill>
        <p:spPr>
          <a:xfrm>
            <a:off x="-11973" y="-5"/>
            <a:ext cx="12188957" cy="6858005"/>
          </a:xfrm>
          <a:prstGeom prst="rect">
            <a:avLst/>
          </a:prstGeom>
          <a:ln w="12700">
            <a:miter lim="400000"/>
          </a:ln>
        </p:spPr>
      </p:pic>
      <p:sp>
        <p:nvSpPr>
          <p:cNvPr id="3648" name="Shape 3648"/>
          <p:cNvSpPr/>
          <p:nvPr/>
        </p:nvSpPr>
        <p:spPr>
          <a:xfrm>
            <a:off x="674685" y="687574"/>
            <a:ext cx="10815643" cy="1079503"/>
          </a:xfrm>
          <a:prstGeom prst="rect">
            <a:avLst/>
          </a:prstGeom>
          <a:solidFill>
            <a:srgbClr val="221C35"/>
          </a:soli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649" name="Shape 3649"/>
          <p:cNvSpPr/>
          <p:nvPr/>
        </p:nvSpPr>
        <p:spPr>
          <a:xfrm>
            <a:off x="1047750" y="860454"/>
            <a:ext cx="10023056"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tabLst>
                <a:tab pos="101600" algn="l"/>
              </a:tabLst>
              <a:defRPr sz="3200" b="1" cap="all" spc="97">
                <a:solidFill>
                  <a:srgbClr val="FFFFFF"/>
                </a:solidFill>
              </a:defRPr>
            </a:pPr>
            <a:r>
              <a:rPr lang="zh-TW" altLang="en-US" sz="3200" cap="all" spc="97" dirty="0">
                <a:solidFill>
                  <a:srgbClr val="FFFFFF"/>
                </a:solidFill>
                <a:latin typeface="PMingLiU" panose="02020500000000000000" pitchFamily="18" charset="-120"/>
                <a:ea typeface="PMingLiU" panose="02020500000000000000" pitchFamily="18" charset="-120"/>
                <a:cs typeface="Palatino"/>
                <a:sym typeface="Palatino"/>
              </a:rPr>
              <a:t>完美定位－網路</a:t>
            </a:r>
            <a:r>
              <a:rPr lang="en-US" altLang="zh-TW" sz="3200" cap="all" spc="97" dirty="0">
                <a:solidFill>
                  <a:srgbClr val="FFFFFF"/>
                </a:solidFill>
                <a:latin typeface="PMingLiU" panose="02020500000000000000" pitchFamily="18" charset="-120"/>
                <a:ea typeface="PMingLiU" panose="02020500000000000000" pitchFamily="18" charset="-120"/>
                <a:cs typeface="Palatino"/>
                <a:sym typeface="Palatino"/>
              </a:rPr>
              <a:t>/</a:t>
            </a:r>
            <a:r>
              <a:rPr lang="zh-TW" altLang="en-US" sz="3200" cap="all" spc="97" dirty="0">
                <a:solidFill>
                  <a:srgbClr val="FFFFFF"/>
                </a:solidFill>
                <a:latin typeface="PMingLiU" panose="02020500000000000000" pitchFamily="18" charset="-120"/>
                <a:ea typeface="PMingLiU" panose="02020500000000000000" pitchFamily="18" charset="-120"/>
                <a:cs typeface="Palatino"/>
                <a:sym typeface="Palatino"/>
              </a:rPr>
              <a:t>行動購物</a:t>
            </a:r>
            <a:endParaRPr sz="3200" cap="all" spc="97" dirty="0">
              <a:solidFill>
                <a:srgbClr val="FFFFFF"/>
              </a:solidFill>
              <a:latin typeface="PMingLiU" panose="02020500000000000000" pitchFamily="18" charset="-120"/>
              <a:ea typeface="PMingLiU" panose="02020500000000000000" pitchFamily="18" charset="-120"/>
              <a:cs typeface="Palatino"/>
              <a:sym typeface="Palatino"/>
            </a:endParaRPr>
          </a:p>
        </p:txBody>
      </p:sp>
      <p:pic>
        <p:nvPicPr>
          <p:cNvPr id="3650" name="image5.png"/>
          <p:cNvPicPr>
            <a:picLocks noChangeAspect="1"/>
          </p:cNvPicPr>
          <p:nvPr/>
        </p:nvPicPr>
        <p:blipFill>
          <a:blip r:embed="rId3">
            <a:extLst/>
          </a:blip>
          <a:stretch>
            <a:fillRect/>
          </a:stretch>
        </p:blipFill>
        <p:spPr>
          <a:xfrm>
            <a:off x="5417456" y="6293715"/>
            <a:ext cx="1283651" cy="259491"/>
          </a:xfrm>
          <a:prstGeom prst="rect">
            <a:avLst/>
          </a:prstGeom>
          <a:ln w="12700">
            <a:miter lim="400000"/>
          </a:ln>
        </p:spPr>
      </p:pic>
      <p:sp>
        <p:nvSpPr>
          <p:cNvPr id="3651" name="Shape 3651"/>
          <p:cNvSpPr/>
          <p:nvPr/>
        </p:nvSpPr>
        <p:spPr>
          <a:xfrm>
            <a:off x="653526" y="1860484"/>
            <a:ext cx="10857963" cy="393953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spcBef>
                <a:spcPts val="1200"/>
              </a:spcBef>
              <a:defRPr sz="2700" b="1"/>
            </a:pPr>
            <a:r>
              <a:rPr lang="zh-TW" altLang="en-US" sz="2800" dirty="0">
                <a:latin typeface="PMingLiU" panose="02020500000000000000" pitchFamily="18" charset="-120"/>
                <a:ea typeface="PMingLiU" panose="02020500000000000000" pitchFamily="18" charset="-120"/>
                <a:cs typeface="Palatino"/>
                <a:sym typeface="Palatino"/>
              </a:rPr>
              <a:t>統計數據：</a:t>
            </a:r>
            <a:endParaRPr sz="2800" dirty="0">
              <a:latin typeface="PMingLiU" panose="02020500000000000000" pitchFamily="18" charset="-120"/>
              <a:ea typeface="PMingLiU" panose="02020500000000000000" pitchFamily="18" charset="-120"/>
              <a:cs typeface="Bodoni SvtyTwo ITC TT-Bold"/>
              <a:sym typeface="Bodoni SvtyTwo ITC TT-Bold"/>
            </a:endParaRPr>
          </a:p>
          <a:p>
            <a:pPr algn="ctr">
              <a:spcBef>
                <a:spcPts val="1200"/>
              </a:spcBef>
              <a:defRPr sz="2400"/>
            </a:pPr>
            <a:r>
              <a:rPr lang="zh-TW" altLang="en-US" sz="2400" dirty="0">
                <a:latin typeface="PMingLiU" panose="02020500000000000000" pitchFamily="18" charset="-120"/>
                <a:ea typeface="PMingLiU" panose="02020500000000000000" pitchFamily="18" charset="-120"/>
              </a:rPr>
              <a:t>最新研究發現</a:t>
            </a:r>
            <a:r>
              <a:rPr lang="zh-CN" altLang="en-US"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在</a:t>
            </a:r>
            <a:r>
              <a:rPr lang="en-US" altLang="zh-TW" sz="2400" dirty="0">
                <a:latin typeface="PMingLiU" panose="02020500000000000000" pitchFamily="18" charset="-120"/>
                <a:ea typeface="PMingLiU" panose="02020500000000000000" pitchFamily="18" charset="-120"/>
              </a:rPr>
              <a:t>2016</a:t>
            </a:r>
            <a:r>
              <a:rPr lang="zh-TW" altLang="en-US" sz="2400" dirty="0">
                <a:latin typeface="PMingLiU" panose="02020500000000000000" pitchFamily="18" charset="-120"/>
                <a:ea typeface="PMingLiU" panose="02020500000000000000" pitchFamily="18" charset="-120"/>
              </a:rPr>
              <a:t>年</a:t>
            </a:r>
            <a:r>
              <a:rPr lang="en-US" altLang="zh-TW" sz="2400" dirty="0">
                <a:latin typeface="PMingLiU" panose="02020500000000000000" pitchFamily="18" charset="-120"/>
                <a:ea typeface="PMingLiU" panose="02020500000000000000" pitchFamily="18" charset="-120"/>
              </a:rPr>
              <a:t>10</a:t>
            </a:r>
            <a:r>
              <a:rPr lang="zh-TW" altLang="en-US" sz="2400" dirty="0">
                <a:latin typeface="PMingLiU" panose="02020500000000000000" pitchFamily="18" charset="-120"/>
                <a:ea typeface="PMingLiU" panose="02020500000000000000" pitchFamily="18" charset="-120"/>
              </a:rPr>
              <a:t>個澳大利亞人就有超過</a:t>
            </a:r>
            <a:r>
              <a:rPr lang="en-US" altLang="zh-TW" sz="2400" dirty="0">
                <a:latin typeface="PMingLiU" panose="02020500000000000000" pitchFamily="18" charset="-120"/>
                <a:ea typeface="PMingLiU" panose="02020500000000000000" pitchFamily="18" charset="-120"/>
              </a:rPr>
              <a:t>7</a:t>
            </a:r>
            <a:r>
              <a:rPr lang="zh-TW" altLang="en-US" sz="2400" dirty="0">
                <a:latin typeface="PMingLiU" panose="02020500000000000000" pitchFamily="18" charset="-120"/>
                <a:ea typeface="PMingLiU" panose="02020500000000000000" pitchFamily="18" charset="-120"/>
              </a:rPr>
              <a:t>個人在網上購物。 </a:t>
            </a:r>
            <a:r>
              <a:rPr lang="en-US" sz="2400" dirty="0">
                <a:latin typeface="PMingLiU" panose="02020500000000000000" pitchFamily="18" charset="-120"/>
                <a:ea typeface="PMingLiU" panose="02020500000000000000" pitchFamily="18" charset="-120"/>
                <a:cs typeface="Palatino"/>
                <a:sym typeface="Palatino"/>
              </a:rPr>
              <a:t> </a:t>
            </a:r>
          </a:p>
          <a:p>
            <a:pPr algn="ctr">
              <a:spcBef>
                <a:spcPts val="1200"/>
              </a:spcBef>
              <a:defRPr sz="2400"/>
            </a:pPr>
            <a:r>
              <a:rPr lang="zh-TW" altLang="en-US" sz="2400" dirty="0">
                <a:latin typeface="PMingLiU" panose="02020500000000000000" pitchFamily="18" charset="-120"/>
                <a:ea typeface="PMingLiU" panose="02020500000000000000" pitchFamily="18" charset="-120"/>
              </a:rPr>
              <a:t>一項針對</a:t>
            </a:r>
            <a:r>
              <a:rPr lang="en-US" altLang="zh-TW" sz="2400" dirty="0">
                <a:latin typeface="PMingLiU" panose="02020500000000000000" pitchFamily="18" charset="-120"/>
                <a:ea typeface="PMingLiU" panose="02020500000000000000" pitchFamily="18" charset="-120"/>
              </a:rPr>
              <a:t>1,000</a:t>
            </a:r>
            <a:r>
              <a:rPr lang="zh-TW" altLang="en-US" sz="2400" dirty="0">
                <a:latin typeface="PMingLiU" panose="02020500000000000000" pitchFamily="18" charset="-120"/>
                <a:ea typeface="PMingLiU" panose="02020500000000000000" pitchFamily="18" charset="-120"/>
              </a:rPr>
              <a:t>家中小企業和</a:t>
            </a:r>
            <a:r>
              <a:rPr lang="en-US" altLang="zh-TW" sz="2400" dirty="0">
                <a:latin typeface="PMingLiU" panose="02020500000000000000" pitchFamily="18" charset="-120"/>
                <a:ea typeface="PMingLiU" panose="02020500000000000000" pitchFamily="18" charset="-120"/>
              </a:rPr>
              <a:t>800</a:t>
            </a:r>
            <a:r>
              <a:rPr lang="zh-TW" altLang="en-US" sz="2400" dirty="0">
                <a:latin typeface="PMingLiU" panose="02020500000000000000" pitchFamily="18" charset="-120"/>
                <a:ea typeface="PMingLiU" panose="02020500000000000000" pitchFamily="18" charset="-120"/>
              </a:rPr>
              <a:t>面澳大利亞消費者的調查顯示，今年的網上購物者數量已增長至</a:t>
            </a:r>
            <a:r>
              <a:rPr lang="en-US" altLang="zh-TW" sz="2400" dirty="0">
                <a:latin typeface="PMingLiU" panose="02020500000000000000" pitchFamily="18" charset="-120"/>
                <a:ea typeface="PMingLiU" panose="02020500000000000000" pitchFamily="18" charset="-120"/>
              </a:rPr>
              <a:t>71%</a:t>
            </a:r>
            <a:r>
              <a:rPr lang="zh-TW" altLang="en-US" sz="2400" dirty="0">
                <a:latin typeface="PMingLiU" panose="02020500000000000000" pitchFamily="18" charset="-120"/>
                <a:ea typeface="PMingLiU" panose="02020500000000000000" pitchFamily="18" charset="-120"/>
              </a:rPr>
              <a:t>，高於</a:t>
            </a:r>
            <a:r>
              <a:rPr lang="en-US" altLang="zh-TW" sz="2400" dirty="0">
                <a:latin typeface="PMingLiU" panose="02020500000000000000" pitchFamily="18" charset="-120"/>
                <a:ea typeface="PMingLiU" panose="02020500000000000000" pitchFamily="18" charset="-120"/>
              </a:rPr>
              <a:t>2015</a:t>
            </a:r>
            <a:r>
              <a:rPr lang="zh-TW" altLang="en-US" sz="2400" dirty="0">
                <a:latin typeface="PMingLiU" panose="02020500000000000000" pitchFamily="18" charset="-120"/>
                <a:ea typeface="PMingLiU" panose="02020500000000000000" pitchFamily="18" charset="-120"/>
              </a:rPr>
              <a:t>年的</a:t>
            </a:r>
            <a:r>
              <a:rPr lang="en-US" altLang="zh-TW" sz="2400" dirty="0">
                <a:latin typeface="PMingLiU" panose="02020500000000000000" pitchFamily="18" charset="-120"/>
                <a:ea typeface="PMingLiU" panose="02020500000000000000" pitchFamily="18" charset="-120"/>
              </a:rPr>
              <a:t>61%</a:t>
            </a:r>
            <a:r>
              <a:rPr lang="zh-TW" altLang="en-US" sz="2400" dirty="0">
                <a:latin typeface="PMingLiU" panose="02020500000000000000" pitchFamily="18" charset="-120"/>
                <a:ea typeface="PMingLiU" panose="02020500000000000000" pitchFamily="18" charset="-120"/>
              </a:rPr>
              <a:t>。***</a:t>
            </a:r>
            <a:r>
              <a:rPr sz="2400" dirty="0">
                <a:latin typeface="PMingLiU" panose="02020500000000000000" pitchFamily="18" charset="-120"/>
                <a:ea typeface="PMingLiU" panose="02020500000000000000" pitchFamily="18" charset="-120"/>
                <a:cs typeface="Palatino"/>
                <a:sym typeface="Palatino"/>
              </a:rPr>
              <a:t/>
            </a:r>
            <a:br>
              <a:rPr sz="2400" dirty="0">
                <a:latin typeface="PMingLiU" panose="02020500000000000000" pitchFamily="18" charset="-120"/>
                <a:ea typeface="PMingLiU" panose="02020500000000000000" pitchFamily="18" charset="-120"/>
                <a:cs typeface="Palatino"/>
                <a:sym typeface="Palatino"/>
              </a:rPr>
            </a:br>
            <a:endParaRPr sz="2400" dirty="0">
              <a:latin typeface="PMingLiU" panose="02020500000000000000" pitchFamily="18" charset="-120"/>
              <a:ea typeface="PMingLiU" panose="02020500000000000000" pitchFamily="18" charset="-120"/>
              <a:cs typeface="Palatino"/>
              <a:sym typeface="Palatino"/>
            </a:endParaRPr>
          </a:p>
          <a:p>
            <a:pPr algn="ctr">
              <a:spcBef>
                <a:spcPts val="1200"/>
              </a:spcBef>
              <a:defRPr sz="2700" b="1"/>
            </a:pPr>
            <a:r>
              <a:rPr lang="zh-TW" altLang="en-US" sz="2800" dirty="0">
                <a:latin typeface="PMingLiU" panose="02020500000000000000" pitchFamily="18" charset="-120"/>
                <a:ea typeface="PMingLiU" panose="02020500000000000000" pitchFamily="18" charset="-120"/>
                <a:cs typeface="Palatino"/>
                <a:sym typeface="Palatino"/>
              </a:rPr>
              <a:t>借力使力：</a:t>
            </a:r>
            <a:endParaRPr lang="en-US" altLang="zh-TW" sz="2800" dirty="0">
              <a:latin typeface="PMingLiU" panose="02020500000000000000" pitchFamily="18" charset="-120"/>
              <a:ea typeface="PMingLiU" panose="02020500000000000000" pitchFamily="18" charset="-120"/>
              <a:cs typeface="Palatino"/>
              <a:sym typeface="Palatino"/>
            </a:endParaRPr>
          </a:p>
          <a:p>
            <a:pPr algn="ctr">
              <a:spcBef>
                <a:spcPts val="1200"/>
              </a:spcBef>
              <a:defRPr sz="2700" b="1"/>
            </a:pPr>
            <a:r>
              <a:rPr lang="zh-TW" altLang="en-US" sz="2400" dirty="0">
                <a:latin typeface="PMingLiU" panose="02020500000000000000" pitchFamily="18" charset="-120"/>
                <a:ea typeface="PMingLiU" panose="02020500000000000000" pitchFamily="18" charset="-120"/>
              </a:rPr>
              <a:t>透過網路銷售產品的人，他們可以接觸到更廣泛的客群，</a:t>
            </a:r>
            <a:endParaRPr lang="en-US" altLang="zh-TW" sz="2400" dirty="0">
              <a:latin typeface="PMingLiU" panose="02020500000000000000" pitchFamily="18" charset="-120"/>
              <a:ea typeface="PMingLiU" panose="02020500000000000000" pitchFamily="18" charset="-120"/>
            </a:endParaRPr>
          </a:p>
          <a:p>
            <a:pPr algn="ctr">
              <a:spcBef>
                <a:spcPts val="1200"/>
              </a:spcBef>
              <a:defRPr sz="2700" b="1"/>
            </a:pPr>
            <a:r>
              <a:rPr lang="zh-TW" altLang="en-US" sz="2400" dirty="0">
                <a:latin typeface="PMingLiU" panose="02020500000000000000" pitchFamily="18" charset="-120"/>
                <a:ea typeface="PMingLiU" panose="02020500000000000000" pitchFamily="18" charset="-120"/>
              </a:rPr>
              <a:t>卻不用面對擁有實體店面所帶來的煩惱。***</a:t>
            </a:r>
            <a:r>
              <a:rPr lang="en-US" altLang="zh-TW" sz="2400" dirty="0">
                <a:latin typeface="PMingLiU" panose="02020500000000000000" pitchFamily="18" charset="-120"/>
                <a:ea typeface="PMingLiU" panose="02020500000000000000" pitchFamily="18" charset="-120"/>
              </a:rPr>
              <a:t>*</a:t>
            </a:r>
            <a:endParaRPr sz="2400" dirty="0">
              <a:latin typeface="PMingLiU" panose="02020500000000000000" pitchFamily="18" charset="-120"/>
              <a:ea typeface="PMingLiU" panose="02020500000000000000" pitchFamily="18" charset="-120"/>
              <a:cs typeface="Palatino"/>
              <a:sym typeface="Palatino"/>
            </a:endParaRPr>
          </a:p>
        </p:txBody>
      </p:sp>
      <p:sp>
        <p:nvSpPr>
          <p:cNvPr id="3652" name="Shape 3652"/>
          <p:cNvSpPr/>
          <p:nvPr/>
        </p:nvSpPr>
        <p:spPr>
          <a:xfrm>
            <a:off x="674685" y="6600178"/>
            <a:ext cx="11143982" cy="64632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200">
                <a:solidFill>
                  <a:srgbClr val="221C35"/>
                </a:solidFill>
              </a:defRPr>
            </a:lvl1pPr>
          </a:lstStyle>
          <a:p>
            <a:pPr algn="ctr"/>
            <a:r>
              <a:rPr lang="zh-CN" altLang="en-US" dirty="0">
                <a:latin typeface="Palatino"/>
                <a:ea typeface="Palatino"/>
                <a:cs typeface="Palatino"/>
                <a:sym typeface="Palatino"/>
              </a:rPr>
              <a:t>資料來源：</a:t>
            </a:r>
            <a:r>
              <a:rPr lang="en-US" dirty="0">
                <a:latin typeface="Palatino"/>
                <a:ea typeface="Palatino"/>
                <a:cs typeface="Palatino"/>
                <a:sym typeface="Palatino"/>
              </a:rPr>
              <a:t>http://www.finder.com.au/australians-buying-more-online-but-hacking-remains-a-huge-concern***</a:t>
            </a:r>
          </a:p>
          <a:p>
            <a:pPr algn="ctr"/>
            <a:r>
              <a:rPr dirty="0">
                <a:latin typeface="Palatino"/>
                <a:ea typeface="Palatino"/>
                <a:cs typeface="Palatino"/>
                <a:sym typeface="Palatino"/>
              </a:rPr>
              <a:t>***</a:t>
            </a:r>
            <a:r>
              <a:rPr lang="en-US" dirty="0">
                <a:latin typeface="Palatino"/>
                <a:ea typeface="Palatino"/>
                <a:cs typeface="Palatino"/>
                <a:sym typeface="Palatino"/>
              </a:rPr>
              <a:t>*</a:t>
            </a:r>
            <a:r>
              <a:rPr lang="zh-CN" altLang="en-US" dirty="0">
                <a:latin typeface="Palatino"/>
                <a:ea typeface="Palatino"/>
                <a:cs typeface="Palatino"/>
                <a:sym typeface="Palatino"/>
              </a:rPr>
              <a:t>資料來源：</a:t>
            </a:r>
            <a:r>
              <a:rPr dirty="0">
                <a:latin typeface="Palatino"/>
                <a:ea typeface="Palatino"/>
                <a:cs typeface="Palatino"/>
                <a:sym typeface="Palatino"/>
              </a:rPr>
              <a:t>http://blog.marketresearch.com/the-market-for-beauty-and-cosmetics-products?utm_campaign=2016_01%20Industry%20Updates&amp;utm_medium=Press%20Release&amp;utm_source=PRNewswire</a:t>
            </a:r>
          </a:p>
        </p:txBody>
      </p:sp>
    </p:spTree>
    <p:extLst>
      <p:ext uri="{BB962C8B-B14F-4D97-AF65-F5344CB8AC3E}">
        <p14:creationId xmlns:p14="http://schemas.microsoft.com/office/powerpoint/2010/main" val="3207072865"/>
      </p:ext>
    </p:extLst>
  </p:cSld>
  <p:clrMapOvr>
    <a:masterClrMapping/>
  </p:clrMapOvr>
  <mc:AlternateContent xmlns:mc="http://schemas.openxmlformats.org/markup-compatibility/2006" xmlns:p14="http://schemas.microsoft.com/office/powerpoint/2010/main">
    <mc:Choice Requires="p14">
      <p:transition spd="slow" p14:dur="1200">
        <p:pul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9" name="Shape 2499"/>
          <p:cNvSpPr/>
          <p:nvPr/>
        </p:nvSpPr>
        <p:spPr>
          <a:xfrm>
            <a:off x="550684" y="5040613"/>
            <a:ext cx="4074699" cy="1153159"/>
          </a:xfrm>
          <a:prstGeom prst="rect">
            <a:avLst/>
          </a:prstGeom>
          <a:solidFill>
            <a:srgbClr val="86754D"/>
          </a:solidFill>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p>
            <a:pPr indent="91438">
              <a:lnSpc>
                <a:spcPct val="90000"/>
              </a:lnSpc>
              <a:tabLst>
                <a:tab pos="101600" algn="l"/>
              </a:tabLst>
              <a:defRPr sz="3400" spc="100">
                <a:solidFill>
                  <a:srgbClr val="FFFFFF"/>
                </a:solidFill>
                <a:latin typeface="+mn-lt"/>
                <a:ea typeface="+mn-ea"/>
                <a:cs typeface="+mn-cs"/>
                <a:sym typeface="Palatino"/>
              </a:defRPr>
            </a:pPr>
            <a:r>
              <a:t>WHAT IS YOUR </a:t>
            </a:r>
          </a:p>
          <a:p>
            <a:pPr indent="91438">
              <a:lnSpc>
                <a:spcPct val="90000"/>
              </a:lnSpc>
              <a:tabLst>
                <a:tab pos="101600" algn="l"/>
              </a:tabLst>
              <a:defRPr sz="3400" spc="100">
                <a:solidFill>
                  <a:srgbClr val="FFFFFF"/>
                </a:solidFill>
                <a:latin typeface="+mn-lt"/>
                <a:ea typeface="+mn-ea"/>
                <a:cs typeface="+mn-cs"/>
                <a:sym typeface="Palatino"/>
              </a:defRPr>
            </a:pPr>
            <a:r>
              <a:t>NEXT STEP?</a:t>
            </a:r>
          </a:p>
        </p:txBody>
      </p:sp>
      <p:sp>
        <p:nvSpPr>
          <p:cNvPr id="2500" name="Shape 2500"/>
          <p:cNvSpPr/>
          <p:nvPr/>
        </p:nvSpPr>
        <p:spPr>
          <a:xfrm>
            <a:off x="5761438" y="1283865"/>
            <a:ext cx="5461883" cy="830993"/>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a:defRPr sz="1800">
                <a:latin typeface="+mn-lt"/>
                <a:ea typeface="+mn-ea"/>
                <a:cs typeface="+mn-cs"/>
                <a:sym typeface="Palatino"/>
              </a:defRPr>
            </a:lvl1pPr>
          </a:lstStyle>
          <a:p>
            <a:r>
              <a:rPr lang="x-none" altLang="en-US" sz="2400" dirty="0">
                <a:latin typeface="PMingLiU" panose="02020500000000000000" pitchFamily="18" charset="-120"/>
                <a:ea typeface="PMingLiU" panose="02020500000000000000" pitchFamily="18" charset="-120"/>
              </a:rPr>
              <a:t>註冊以賺取現金回饋，並試用美安獨家品牌產品</a:t>
            </a:r>
          </a:p>
        </p:txBody>
      </p:sp>
      <p:sp>
        <p:nvSpPr>
          <p:cNvPr id="2501" name="Shape 2501"/>
          <p:cNvSpPr/>
          <p:nvPr/>
        </p:nvSpPr>
        <p:spPr>
          <a:xfrm>
            <a:off x="5748070" y="615162"/>
            <a:ext cx="6015305" cy="53841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14287" indent="-14287">
              <a:lnSpc>
                <a:spcPct val="80000"/>
              </a:lnSpc>
              <a:defRPr sz="3400" b="1" spc="100">
                <a:solidFill>
                  <a:srgbClr val="221C35"/>
                </a:solidFill>
                <a:latin typeface="+mn-lt"/>
                <a:ea typeface="+mn-ea"/>
                <a:cs typeface="+mn-cs"/>
                <a:sym typeface="Palatino"/>
              </a:defRPr>
            </a:pPr>
            <a:r>
              <a:rPr lang="x-none" altLang="en-US" sz="3600" spc="100" dirty="0">
                <a:latin typeface="PMingLiU" panose="02020500000000000000" pitchFamily="18" charset="-120"/>
                <a:ea typeface="PMingLiU" panose="02020500000000000000" pitchFamily="18" charset="-120"/>
                <a:sym typeface="Palatino"/>
              </a:rPr>
              <a:t>註冊成為優惠顧客</a:t>
            </a:r>
          </a:p>
        </p:txBody>
      </p:sp>
      <p:sp>
        <p:nvSpPr>
          <p:cNvPr id="2502" name="Shape 2502"/>
          <p:cNvSpPr/>
          <p:nvPr/>
        </p:nvSpPr>
        <p:spPr>
          <a:xfrm>
            <a:off x="5745728" y="2945768"/>
            <a:ext cx="6137796" cy="83099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800">
                <a:latin typeface="+mn-lt"/>
                <a:ea typeface="+mn-ea"/>
                <a:cs typeface="+mn-cs"/>
                <a:sym typeface="Palatino"/>
              </a:defRPr>
            </a:lvl1pPr>
          </a:lstStyle>
          <a:p>
            <a:r>
              <a:rPr lang="x-none" altLang="en-US" sz="2400" dirty="0">
                <a:latin typeface="PMingLiU" panose="02020500000000000000" pitchFamily="18" charset="-120"/>
                <a:ea typeface="PMingLiU" panose="02020500000000000000" pitchFamily="18" charset="-120"/>
              </a:rPr>
              <a:t>約定下一次會面，為您的問題找到答案，及</a:t>
            </a:r>
            <a:r>
              <a:rPr lang="en-US" altLang="x-none" sz="2400" dirty="0">
                <a:latin typeface="PMingLiU" panose="02020500000000000000" pitchFamily="18" charset="-120"/>
                <a:ea typeface="PMingLiU" panose="02020500000000000000" pitchFamily="18" charset="-120"/>
              </a:rPr>
              <a:t>/</a:t>
            </a:r>
            <a:r>
              <a:rPr lang="x-none" altLang="en-US" sz="2400" dirty="0">
                <a:latin typeface="PMingLiU" panose="02020500000000000000" pitchFamily="18" charset="-120"/>
                <a:ea typeface="PMingLiU" panose="02020500000000000000" pitchFamily="18" charset="-120"/>
              </a:rPr>
              <a:t>或開始試做</a:t>
            </a:r>
          </a:p>
        </p:txBody>
      </p:sp>
      <p:sp>
        <p:nvSpPr>
          <p:cNvPr id="2503" name="Shape 2503"/>
          <p:cNvSpPr/>
          <p:nvPr/>
        </p:nvSpPr>
        <p:spPr>
          <a:xfrm>
            <a:off x="5748070" y="2198632"/>
            <a:ext cx="5912097" cy="70461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114264" lvl="1" indent="-114264">
              <a:lnSpc>
                <a:spcPct val="120000"/>
              </a:lnSpc>
              <a:defRPr sz="3400" b="1" spc="100">
                <a:solidFill>
                  <a:srgbClr val="221C35"/>
                </a:solidFill>
                <a:latin typeface="+mn-lt"/>
                <a:ea typeface="+mn-ea"/>
                <a:cs typeface="+mn-cs"/>
                <a:sym typeface="Palatino"/>
              </a:defRPr>
            </a:pPr>
            <a:r>
              <a:rPr lang="x-none" altLang="en-US" sz="3600" spc="100" dirty="0">
                <a:latin typeface="PMingLiU" panose="02020500000000000000" pitchFamily="18" charset="-120"/>
                <a:ea typeface="PMingLiU" panose="02020500000000000000" pitchFamily="18" charset="-120"/>
                <a:sym typeface="Palatino"/>
              </a:rPr>
              <a:t>約定跟進會面</a:t>
            </a:r>
          </a:p>
        </p:txBody>
      </p:sp>
      <p:sp>
        <p:nvSpPr>
          <p:cNvPr id="2504" name="Shape 2504"/>
          <p:cNvSpPr/>
          <p:nvPr/>
        </p:nvSpPr>
        <p:spPr>
          <a:xfrm>
            <a:off x="5748070" y="4026103"/>
            <a:ext cx="6394717" cy="53841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14287" indent="-14287">
              <a:lnSpc>
                <a:spcPct val="80000"/>
              </a:lnSpc>
              <a:defRPr sz="3400" b="1" spc="100">
                <a:solidFill>
                  <a:srgbClr val="221C35"/>
                </a:solidFill>
                <a:latin typeface="+mn-lt"/>
                <a:ea typeface="+mn-ea"/>
                <a:cs typeface="+mn-cs"/>
                <a:sym typeface="Palatino"/>
              </a:defRPr>
            </a:pPr>
            <a:r>
              <a:rPr lang="x-none" altLang="en-US" sz="3600" spc="100" dirty="0">
                <a:latin typeface="PMingLiU" panose="02020500000000000000" pitchFamily="18" charset="-120"/>
                <a:ea typeface="PMingLiU" panose="02020500000000000000" pitchFamily="18" charset="-120"/>
                <a:sym typeface="Palatino"/>
              </a:rPr>
              <a:t>建立您的超連鎖</a:t>
            </a:r>
            <a:r>
              <a:rPr lang="en-US" baseline="30000" dirty="0">
                <a:latin typeface="+mn-lt"/>
                <a:cs typeface="Helvetica"/>
              </a:rPr>
              <a:t>®</a:t>
            </a:r>
            <a:r>
              <a:rPr lang="x-none" altLang="en-US" sz="3600" spc="100" dirty="0">
                <a:latin typeface="PMingLiU" panose="02020500000000000000" pitchFamily="18" charset="-120"/>
                <a:ea typeface="PMingLiU" panose="02020500000000000000" pitchFamily="18" charset="-120"/>
                <a:sym typeface="Palatino"/>
              </a:rPr>
              <a:t>事業</a:t>
            </a:r>
          </a:p>
        </p:txBody>
      </p:sp>
      <p:sp>
        <p:nvSpPr>
          <p:cNvPr id="2505" name="Shape 2505"/>
          <p:cNvSpPr/>
          <p:nvPr/>
        </p:nvSpPr>
        <p:spPr>
          <a:xfrm>
            <a:off x="5761439" y="4727961"/>
            <a:ext cx="6137794" cy="46166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18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將您的消費轉為收入，並建立您的購物年金</a:t>
            </a:r>
            <a:r>
              <a:rPr lang="en-US" baseline="30000" dirty="0">
                <a:latin typeface="+mn-ea"/>
                <a:ea typeface="+mn-ea"/>
                <a:cs typeface="Helvetica"/>
              </a:rPr>
              <a:t>®</a:t>
            </a:r>
            <a:endParaRPr lang="x-none" altLang="en-US" sz="2400" dirty="0">
              <a:latin typeface="+mn-ea"/>
              <a:ea typeface="+mn-ea"/>
              <a:sym typeface="Palatino"/>
            </a:endParaRPr>
          </a:p>
        </p:txBody>
      </p:sp>
      <p:pic>
        <p:nvPicPr>
          <p:cNvPr id="2506" name="image5.png"/>
          <p:cNvPicPr>
            <a:picLocks noChangeAspect="1"/>
          </p:cNvPicPr>
          <p:nvPr/>
        </p:nvPicPr>
        <p:blipFill>
          <a:blip r:embed="rId2">
            <a:extLst/>
          </a:blip>
          <a:stretch>
            <a:fillRect/>
          </a:stretch>
        </p:blipFill>
        <p:spPr>
          <a:xfrm>
            <a:off x="8814626" y="6293715"/>
            <a:ext cx="1283646" cy="259486"/>
          </a:xfrm>
          <a:prstGeom prst="rect">
            <a:avLst/>
          </a:prstGeom>
          <a:ln w="12700">
            <a:miter lim="400000"/>
          </a:ln>
        </p:spPr>
      </p:pic>
      <p:pic>
        <p:nvPicPr>
          <p:cNvPr id="2507" name="image167.png"/>
          <p:cNvPicPr>
            <a:picLocks noChangeAspect="1"/>
          </p:cNvPicPr>
          <p:nvPr/>
        </p:nvPicPr>
        <p:blipFill>
          <a:blip r:embed="rId3">
            <a:extLst/>
          </a:blip>
          <a:srcRect l="59893" t="30467" r="8507" b="8605"/>
          <a:stretch>
            <a:fillRect/>
          </a:stretch>
        </p:blipFill>
        <p:spPr>
          <a:xfrm flipH="1">
            <a:off x="-2" y="-2"/>
            <a:ext cx="5334003" cy="685800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650243A2-BF6E-C849-BE50-71C1519B4342}"/>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366" t="5858" r="366" b="10354"/>
          <a:stretch/>
        </p:blipFill>
        <p:spPr>
          <a:xfrm>
            <a:off x="1" y="-1"/>
            <a:ext cx="12192000" cy="6858003"/>
          </a:xfrm>
          <a:prstGeom prst="rect">
            <a:avLst/>
          </a:prstGeom>
        </p:spPr>
      </p:pic>
      <p:sp>
        <p:nvSpPr>
          <p:cNvPr id="2510" name="Shape 2510"/>
          <p:cNvSpPr/>
          <p:nvPr/>
        </p:nvSpPr>
        <p:spPr>
          <a:xfrm>
            <a:off x="-406400" y="4946031"/>
            <a:ext cx="13021734" cy="1463043"/>
          </a:xfrm>
          <a:prstGeom prst="rect">
            <a:avLst/>
          </a:prstGeom>
          <a:solidFill>
            <a:srgbClr val="221C35">
              <a:alpha val="80000"/>
            </a:srgbClr>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2512" name="Shape 2512"/>
          <p:cNvSpPr/>
          <p:nvPr/>
        </p:nvSpPr>
        <p:spPr>
          <a:xfrm>
            <a:off x="0" y="5234761"/>
            <a:ext cx="12192000" cy="53552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lnSpc>
                <a:spcPct val="90000"/>
              </a:lnSpc>
              <a:defRPr sz="3200" spc="200">
                <a:solidFill>
                  <a:srgbClr val="FFFFFF"/>
                </a:solidFill>
                <a:latin typeface="+mn-lt"/>
                <a:ea typeface="+mn-ea"/>
                <a:cs typeface="+mn-cs"/>
                <a:sym typeface="Palatino"/>
              </a:defRPr>
            </a:pPr>
            <a:r>
              <a:rPr dirty="0"/>
              <a:t>MOTIVES</a:t>
            </a:r>
            <a:r>
              <a:rPr baseline="30000" dirty="0"/>
              <a:t>® </a:t>
            </a:r>
            <a:r>
              <a:rPr lang="zh-CN" altLang="en-US" dirty="0">
                <a:latin typeface="PMingLiU" panose="02020500000000000000" pitchFamily="18" charset="-120"/>
                <a:ea typeface="PMingLiU" panose="02020500000000000000" pitchFamily="18" charset="-120"/>
              </a:rPr>
              <a:t>事業説明</a:t>
            </a:r>
            <a:endParaRPr dirty="0">
              <a:latin typeface="PMingLiU" panose="02020500000000000000" pitchFamily="18" charset="-120"/>
              <a:ea typeface="PMingLiU" panose="02020500000000000000" pitchFamily="18" charset="-120"/>
            </a:endParaRPr>
          </a:p>
        </p:txBody>
      </p:sp>
      <p:sp>
        <p:nvSpPr>
          <p:cNvPr id="2515" name="Shape 2515"/>
          <p:cNvSpPr/>
          <p:nvPr/>
        </p:nvSpPr>
        <p:spPr>
          <a:xfrm>
            <a:off x="0" y="6563441"/>
            <a:ext cx="12192000" cy="24621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a:defRPr sz="1000">
                <a:solidFill>
                  <a:srgbClr val="FFFFFF"/>
                </a:solidFill>
                <a:latin typeface="+mn-lt"/>
                <a:ea typeface="+mn-ea"/>
                <a:cs typeface="+mn-cs"/>
                <a:sym typeface="Palatino"/>
              </a:defRPr>
            </a:lvl1pPr>
          </a:lstStyle>
          <a:p>
            <a:r>
              <a:rPr lang="en-US" altLang="x-none" dirty="0">
                <a:ea typeface="SimSun" pitchFamily="18" charset="0"/>
              </a:rPr>
              <a:t>©</a:t>
            </a:r>
            <a:r>
              <a:rPr lang="en-US" altLang="x-none" dirty="0">
                <a:latin typeface="PMingLiU" panose="02020500000000000000" pitchFamily="18" charset="-120"/>
                <a:ea typeface="PMingLiU" panose="02020500000000000000" pitchFamily="18" charset="-120"/>
              </a:rPr>
              <a:t>2018</a:t>
            </a:r>
            <a:r>
              <a:rPr lang="x-none" altLang="en-US">
                <a:latin typeface="PMingLiU" panose="02020500000000000000" pitchFamily="18" charset="-120"/>
                <a:ea typeface="PMingLiU" panose="02020500000000000000" pitchFamily="18" charset="-120"/>
              </a:rPr>
              <a:t>美安全球集團版權所有</a:t>
            </a:r>
            <a:endParaRPr lang="x-none" altLang="en-US" dirty="0">
              <a:latin typeface="PMingLiU" panose="02020500000000000000" pitchFamily="18" charset="-120"/>
              <a:ea typeface="PMingLiU" panose="02020500000000000000" pitchFamily="18" charset="-120"/>
            </a:endParaRPr>
          </a:p>
        </p:txBody>
      </p:sp>
      <p:sp>
        <p:nvSpPr>
          <p:cNvPr id="9" name="Shape 1840"/>
          <p:cNvSpPr/>
          <p:nvPr/>
        </p:nvSpPr>
        <p:spPr>
          <a:xfrm>
            <a:off x="2824421" y="4879563"/>
            <a:ext cx="785621" cy="14376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8000">
                <a:solidFill>
                  <a:srgbClr val="FFFFFF"/>
                </a:solidFill>
                <a:latin typeface="+mn-lt"/>
                <a:ea typeface="+mn-ea"/>
                <a:cs typeface="+mn-cs"/>
                <a:sym typeface="Palatino"/>
              </a:defRPr>
            </a:lvl1pPr>
          </a:lstStyle>
          <a:p>
            <a:r>
              <a:t>[</a:t>
            </a:r>
          </a:p>
        </p:txBody>
      </p:sp>
      <p:sp>
        <p:nvSpPr>
          <p:cNvPr id="10" name="Shape 1841"/>
          <p:cNvSpPr/>
          <p:nvPr/>
        </p:nvSpPr>
        <p:spPr>
          <a:xfrm>
            <a:off x="8859308" y="4879563"/>
            <a:ext cx="785621" cy="14376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8000">
                <a:solidFill>
                  <a:srgbClr val="FFFFFF"/>
                </a:solidFill>
                <a:latin typeface="+mn-lt"/>
                <a:ea typeface="+mn-ea"/>
                <a:cs typeface="+mn-cs"/>
                <a:sym typeface="Palatino"/>
              </a:defRPr>
            </a:lvl1pPr>
          </a:lstStyle>
          <a:p>
            <a:r>
              <a:t>]</a:t>
            </a:r>
          </a:p>
        </p:txBody>
      </p:sp>
      <p:pic>
        <p:nvPicPr>
          <p:cNvPr id="12" name="Picture 11"/>
          <p:cNvPicPr>
            <a:picLocks noChangeAspect="1"/>
          </p:cNvPicPr>
          <p:nvPr/>
        </p:nvPicPr>
        <p:blipFill>
          <a:blip r:embed="rId3"/>
          <a:stretch>
            <a:fillRect/>
          </a:stretch>
        </p:blipFill>
        <p:spPr>
          <a:xfrm>
            <a:off x="4411190" y="5738558"/>
            <a:ext cx="3386554" cy="310896"/>
          </a:xfrm>
          <a:prstGeom prst="rect">
            <a:avLst/>
          </a:prstGeom>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4" name="Shape 1874"/>
          <p:cNvSpPr/>
          <p:nvPr/>
        </p:nvSpPr>
        <p:spPr>
          <a:xfrm>
            <a:off x="664753" y="702732"/>
            <a:ext cx="5445361" cy="1100672"/>
          </a:xfrm>
          <a:prstGeom prst="rect">
            <a:avLst/>
          </a:prstGeom>
          <a:solidFill>
            <a:srgbClr val="86754D">
              <a:alpha val="89000"/>
            </a:srgbClr>
          </a:solidFill>
          <a:ln w="12700">
            <a:miter lim="400000"/>
          </a:ln>
        </p:spPr>
        <p:txBody>
          <a:bodyPr lIns="45718" tIns="45718" rIns="45718" bIns="45718" anchor="ctr"/>
          <a:lstStyle/>
          <a:p>
            <a:pPr algn="ctr" defTabSz="914103">
              <a:defRPr>
                <a:solidFill>
                  <a:srgbClr val="FFFFFF"/>
                </a:solidFill>
                <a:latin typeface="+mn-lt"/>
                <a:ea typeface="+mn-ea"/>
                <a:cs typeface="+mn-cs"/>
                <a:sym typeface="Palatino"/>
              </a:defRPr>
            </a:pPr>
            <a:endParaRPr dirty="0"/>
          </a:p>
        </p:txBody>
      </p:sp>
      <p:sp>
        <p:nvSpPr>
          <p:cNvPr id="1875" name="Shape 1875"/>
          <p:cNvSpPr/>
          <p:nvPr/>
        </p:nvSpPr>
        <p:spPr>
          <a:xfrm>
            <a:off x="786408" y="652905"/>
            <a:ext cx="5336405" cy="1200325"/>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defTabSz="457200">
              <a:defRPr sz="2800" b="1" spc="100">
                <a:solidFill>
                  <a:srgbClr val="FFFFFF"/>
                </a:solidFill>
                <a:latin typeface="+mn-lt"/>
                <a:ea typeface="+mn-ea"/>
                <a:cs typeface="+mn-cs"/>
                <a:sym typeface="Palatino"/>
              </a:defRPr>
            </a:lvl1pPr>
          </a:lstStyle>
          <a:p>
            <a:r>
              <a:rPr lang="zh-CN" altLang="en-US" sz="2400" b="0" dirty="0">
                <a:latin typeface="PMingLiU" panose="02020500000000000000" pitchFamily="18" charset="-120"/>
                <a:ea typeface="PMingLiU" panose="02020500000000000000" pitchFamily="18" charset="-120"/>
              </a:rPr>
              <a:t>為何在</a:t>
            </a:r>
            <a:r>
              <a:rPr lang="en-US" sz="2400" b="0" dirty="0">
                <a:latin typeface="+mn-ea"/>
              </a:rPr>
              <a:t>AU.</a:t>
            </a:r>
            <a:r>
              <a:rPr sz="2400" b="0" dirty="0">
                <a:latin typeface="+mn-ea"/>
              </a:rPr>
              <a:t>MOTIVESCOSMETICS.COM</a:t>
            </a:r>
            <a:r>
              <a:rPr lang="zh-CN" altLang="en-US" sz="2400" b="0" dirty="0">
                <a:latin typeface="PMingLiU" panose="02020500000000000000" pitchFamily="18" charset="-120"/>
                <a:ea typeface="PMingLiU" panose="02020500000000000000" pitchFamily="18" charset="-120"/>
              </a:rPr>
              <a:t>消費</a:t>
            </a:r>
            <a:endParaRPr sz="2400" b="0" dirty="0">
              <a:latin typeface="PMingLiU" panose="02020500000000000000" pitchFamily="18" charset="-120"/>
              <a:ea typeface="PMingLiU" panose="02020500000000000000" pitchFamily="18" charset="-120"/>
            </a:endParaRPr>
          </a:p>
        </p:txBody>
      </p:sp>
      <p:pic>
        <p:nvPicPr>
          <p:cNvPr id="1877" name="image5.png"/>
          <p:cNvPicPr>
            <a:picLocks noChangeAspect="1"/>
          </p:cNvPicPr>
          <p:nvPr/>
        </p:nvPicPr>
        <p:blipFill>
          <a:blip r:embed="rId2">
            <a:extLst/>
          </a:blip>
          <a:stretch>
            <a:fillRect/>
          </a:stretch>
        </p:blipFill>
        <p:spPr>
          <a:xfrm>
            <a:off x="685800" y="6293715"/>
            <a:ext cx="1283646" cy="259488"/>
          </a:xfrm>
          <a:prstGeom prst="rect">
            <a:avLst/>
          </a:prstGeom>
          <a:ln w="12700">
            <a:miter lim="400000"/>
          </a:ln>
        </p:spPr>
      </p:pic>
      <p:sp>
        <p:nvSpPr>
          <p:cNvPr id="1878" name="Shape 1878"/>
          <p:cNvSpPr/>
          <p:nvPr/>
        </p:nvSpPr>
        <p:spPr>
          <a:xfrm>
            <a:off x="582419" y="2274730"/>
            <a:ext cx="5744381" cy="304698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2800" b="1">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既省錢又賺錢</a:t>
            </a:r>
          </a:p>
          <a:p>
            <a:pPr>
              <a:defRPr sz="18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價格合理的頂級彩妝品</a:t>
            </a:r>
          </a:p>
          <a:p>
            <a:pPr>
              <a:defRPr sz="18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可透過顧客的個人檔案進入 </a:t>
            </a:r>
          </a:p>
          <a:p>
            <a:pPr>
              <a:defRPr sz="18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現金回饋帳戶</a:t>
            </a:r>
            <a:endParaRPr lang="en-US" altLang="x-none" sz="2400" dirty="0">
              <a:latin typeface="PMingLiU" panose="02020500000000000000" pitchFamily="18" charset="-120"/>
              <a:ea typeface="PMingLiU" panose="02020500000000000000" pitchFamily="18" charset="-120"/>
              <a:sym typeface="Palatino"/>
            </a:endParaRPr>
          </a:p>
          <a:p>
            <a:pPr>
              <a:defRPr sz="1800">
                <a:latin typeface="+mn-lt"/>
                <a:ea typeface="+mn-ea"/>
                <a:cs typeface="+mn-cs"/>
                <a:sym typeface="Palatino"/>
              </a:defRPr>
            </a:pPr>
            <a:endParaRPr lang="x-none" altLang="en-US" sz="2400" dirty="0">
              <a:latin typeface="PMingLiU" panose="02020500000000000000" pitchFamily="18" charset="-120"/>
              <a:ea typeface="PMingLiU" panose="02020500000000000000" pitchFamily="18" charset="-120"/>
              <a:sym typeface="Palatino"/>
            </a:endParaRPr>
          </a:p>
          <a:p>
            <a:pPr>
              <a:defRPr sz="2800" b="1">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美妝保養</a:t>
            </a:r>
          </a:p>
          <a:p>
            <a:pPr>
              <a:defRPr sz="18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產品系列可為您妝點出您最喜愛藝人的妝容</a:t>
            </a:r>
          </a:p>
        </p:txBody>
      </p:sp>
      <p:pic>
        <p:nvPicPr>
          <p:cNvPr id="7" name="Picture 6">
            <a:extLst>
              <a:ext uri="{FF2B5EF4-FFF2-40B4-BE49-F238E27FC236}">
                <a16:creationId xmlns:a16="http://schemas.microsoft.com/office/drawing/2014/main" xmlns="" id="{2A41991C-D05E-2A4D-9441-ED95F36CEAC7}"/>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27297" r="12334"/>
          <a:stretch/>
        </p:blipFill>
        <p:spPr>
          <a:xfrm>
            <a:off x="6671732" y="0"/>
            <a:ext cx="552026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1" name="image5.png"/>
          <p:cNvPicPr>
            <a:picLocks noChangeAspect="1"/>
          </p:cNvPicPr>
          <p:nvPr/>
        </p:nvPicPr>
        <p:blipFill>
          <a:blip r:embed="rId2">
            <a:extLst/>
          </a:blip>
          <a:stretch>
            <a:fillRect/>
          </a:stretch>
        </p:blipFill>
        <p:spPr>
          <a:xfrm>
            <a:off x="8814626" y="6293715"/>
            <a:ext cx="1283646" cy="259486"/>
          </a:xfrm>
          <a:prstGeom prst="rect">
            <a:avLst/>
          </a:prstGeom>
          <a:ln w="12700">
            <a:miter lim="400000"/>
          </a:ln>
        </p:spPr>
      </p:pic>
      <p:sp>
        <p:nvSpPr>
          <p:cNvPr id="1882" name="Shape 1882"/>
          <p:cNvSpPr/>
          <p:nvPr/>
        </p:nvSpPr>
        <p:spPr>
          <a:xfrm>
            <a:off x="7097841" y="1987583"/>
            <a:ext cx="4759380" cy="3449143"/>
          </a:xfrm>
          <a:prstGeom prst="rect">
            <a:avLst/>
          </a:prstGeom>
          <a:ln w="12700">
            <a:miter lim="400000"/>
          </a:ln>
          <a:extLst>
            <a:ext uri="{C572A759-6A51-4108-AA02-DFA0A04FC94B}">
              <ma14:wrappingTextBoxFlag xmlns:ma14="http://schemas.microsoft.com/office/mac/drawingml/2011/main" xmlns="" val="1"/>
            </a:ext>
          </a:extLst>
        </p:spPr>
        <p:txBody>
          <a:bodyPr lIns="60957" tIns="60957" rIns="60957" bIns="60957">
            <a:spAutoFit/>
          </a:bodyPr>
          <a:lstStyle/>
          <a:p>
            <a:pPr marL="209547" lvl="0" indent="-209547" defTabSz="609600">
              <a:lnSpc>
                <a:spcPct val="90000"/>
              </a:lnSpc>
              <a:spcBef>
                <a:spcPts val="1300"/>
              </a:spcBef>
              <a:buClr>
                <a:srgbClr val="191227"/>
              </a:buClr>
              <a:buSzPct val="100000"/>
              <a:buFont typeface="Arial"/>
              <a:buChar char="•"/>
              <a:defRPr sz="2400">
                <a:solidFill>
                  <a:srgbClr val="191227"/>
                </a:solidFill>
                <a:latin typeface="+mn-lt"/>
                <a:ea typeface="+mn-ea"/>
                <a:cs typeface="+mn-cs"/>
                <a:sym typeface="Palatino"/>
              </a:defRPr>
            </a:pPr>
            <a:r>
              <a:rPr lang="x-none" altLang="en-US" dirty="0">
                <a:latin typeface="PMingLiU" panose="02020500000000000000" pitchFamily="18" charset="-120"/>
                <a:ea typeface="PMingLiU" panose="02020500000000000000" pitchFamily="18" charset="-120"/>
                <a:sym typeface="Palatino"/>
              </a:rPr>
              <a:t>進入美容保養產業成長最快速的領域</a:t>
            </a:r>
          </a:p>
          <a:p>
            <a:pPr marL="209547" lvl="0" indent="-209547" defTabSz="609600">
              <a:lnSpc>
                <a:spcPct val="90000"/>
              </a:lnSpc>
              <a:spcBef>
                <a:spcPts val="1300"/>
              </a:spcBef>
              <a:buClr>
                <a:srgbClr val="191227"/>
              </a:buClr>
              <a:buSzPct val="100000"/>
              <a:buFont typeface="Arial"/>
              <a:buChar char="•"/>
              <a:defRPr sz="2400">
                <a:solidFill>
                  <a:srgbClr val="191227"/>
                </a:solidFill>
                <a:latin typeface="+mn-lt"/>
                <a:ea typeface="+mn-ea"/>
                <a:cs typeface="+mn-cs"/>
                <a:sym typeface="Palatino"/>
              </a:defRPr>
            </a:pPr>
            <a:r>
              <a:rPr lang="x-none" altLang="en-US" dirty="0">
                <a:latin typeface="PMingLiU" panose="02020500000000000000" pitchFamily="18" charset="-120"/>
                <a:ea typeface="PMingLiU" panose="02020500000000000000" pitchFamily="18" charset="-120"/>
                <a:sym typeface="Palatino"/>
              </a:rPr>
              <a:t>網站的所有優勢，專注於顧客以增加銷售</a:t>
            </a:r>
          </a:p>
          <a:p>
            <a:pPr marL="209547" lvl="0" indent="-209547" defTabSz="609600">
              <a:lnSpc>
                <a:spcPct val="90000"/>
              </a:lnSpc>
              <a:spcBef>
                <a:spcPts val="1300"/>
              </a:spcBef>
              <a:buClr>
                <a:srgbClr val="191227"/>
              </a:buClr>
              <a:buSzPct val="100000"/>
              <a:buFont typeface="Arial"/>
              <a:buChar char="•"/>
              <a:defRPr sz="2400">
                <a:solidFill>
                  <a:srgbClr val="191227"/>
                </a:solidFill>
                <a:latin typeface="+mn-lt"/>
                <a:ea typeface="+mn-ea"/>
                <a:cs typeface="+mn-cs"/>
                <a:sym typeface="Palatino"/>
              </a:defRPr>
            </a:pPr>
            <a:r>
              <a:rPr lang="x-none" altLang="en-US" dirty="0">
                <a:latin typeface="PMingLiU" panose="02020500000000000000" pitchFamily="18" charset="-120"/>
                <a:ea typeface="PMingLiU" panose="02020500000000000000" pitchFamily="18" charset="-120"/>
                <a:sym typeface="Palatino"/>
              </a:rPr>
              <a:t>個人化網站持續更新</a:t>
            </a:r>
          </a:p>
          <a:p>
            <a:pPr marL="209547" lvl="0" indent="-209547" defTabSz="609600">
              <a:lnSpc>
                <a:spcPct val="90000"/>
              </a:lnSpc>
              <a:spcBef>
                <a:spcPts val="1300"/>
              </a:spcBef>
              <a:buClr>
                <a:srgbClr val="191227"/>
              </a:buClr>
              <a:buSzPct val="100000"/>
              <a:buFont typeface="Arial"/>
              <a:buChar char="•"/>
              <a:defRPr sz="2400">
                <a:solidFill>
                  <a:srgbClr val="191227"/>
                </a:solidFill>
                <a:latin typeface="+mn-lt"/>
                <a:ea typeface="+mn-ea"/>
                <a:cs typeface="+mn-cs"/>
                <a:sym typeface="Palatino"/>
              </a:defRPr>
            </a:pPr>
            <a:r>
              <a:rPr lang="x-none" altLang="en-US" dirty="0">
                <a:latin typeface="PMingLiU" panose="02020500000000000000" pitchFamily="18" charset="-120"/>
                <a:ea typeface="PMingLiU" panose="02020500000000000000" pitchFamily="18" charset="-120"/>
                <a:sym typeface="Palatino"/>
              </a:rPr>
              <a:t>每天</a:t>
            </a:r>
            <a:r>
              <a:rPr lang="en-US" altLang="x-none" dirty="0">
                <a:latin typeface="PMingLiU" panose="02020500000000000000" pitchFamily="18" charset="-120"/>
                <a:ea typeface="PMingLiU" panose="02020500000000000000" pitchFamily="18" charset="-120"/>
                <a:sym typeface="Palatino"/>
              </a:rPr>
              <a:t>24</a:t>
            </a:r>
            <a:r>
              <a:rPr lang="x-none" altLang="en-US" dirty="0">
                <a:latin typeface="PMingLiU" panose="02020500000000000000" pitchFamily="18" charset="-120"/>
                <a:ea typeface="PMingLiU" panose="02020500000000000000" pitchFamily="18" charset="-120"/>
                <a:sym typeface="Palatino"/>
              </a:rPr>
              <a:t>小時不間斷地銷售</a:t>
            </a:r>
          </a:p>
          <a:p>
            <a:pPr marL="209547" lvl="0" indent="-209547" defTabSz="609600">
              <a:lnSpc>
                <a:spcPct val="90000"/>
              </a:lnSpc>
              <a:spcBef>
                <a:spcPts val="1300"/>
              </a:spcBef>
              <a:buClr>
                <a:srgbClr val="191227"/>
              </a:buClr>
              <a:buSzPct val="100000"/>
              <a:buFont typeface="Arial"/>
              <a:buChar char="•"/>
              <a:defRPr sz="2400">
                <a:solidFill>
                  <a:srgbClr val="191227"/>
                </a:solidFill>
                <a:latin typeface="+mn-lt"/>
                <a:ea typeface="+mn-ea"/>
                <a:cs typeface="+mn-cs"/>
                <a:sym typeface="Palatino"/>
              </a:defRPr>
            </a:pPr>
            <a:r>
              <a:rPr lang="x-none" altLang="en-US" dirty="0">
                <a:latin typeface="PMingLiU" panose="02020500000000000000" pitchFamily="18" charset="-120"/>
                <a:ea typeface="PMingLiU" panose="02020500000000000000" pitchFamily="18" charset="-120"/>
                <a:sym typeface="Palatino"/>
              </a:rPr>
              <a:t>為新顧客與美容顧問帶來免費商機</a:t>
            </a:r>
          </a:p>
        </p:txBody>
      </p:sp>
      <p:sp>
        <p:nvSpPr>
          <p:cNvPr id="1883" name="Shape 1883"/>
          <p:cNvSpPr/>
          <p:nvPr/>
        </p:nvSpPr>
        <p:spPr>
          <a:xfrm>
            <a:off x="7097841" y="343307"/>
            <a:ext cx="4724811" cy="1294182"/>
          </a:xfrm>
          <a:prstGeom prst="rect">
            <a:avLst/>
          </a:prstGeom>
          <a:solidFill>
            <a:srgbClr val="86754D"/>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884" name="Shape 1884"/>
          <p:cNvSpPr/>
          <p:nvPr/>
        </p:nvSpPr>
        <p:spPr>
          <a:xfrm>
            <a:off x="7084776" y="682621"/>
            <a:ext cx="4759382" cy="584771"/>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algn="ctr" defTabSz="457200">
              <a:defRPr sz="3400">
                <a:solidFill>
                  <a:srgbClr val="FFFFFF"/>
                </a:solidFill>
                <a:latin typeface="+mn-lt"/>
                <a:ea typeface="+mn-ea"/>
                <a:cs typeface="+mn-cs"/>
                <a:sym typeface="Palatino"/>
              </a:defRPr>
            </a:lvl1pPr>
          </a:lstStyle>
          <a:p>
            <a:r>
              <a:rPr lang="en-US" sz="3200" dirty="0" err="1"/>
              <a:t>au.</a:t>
            </a:r>
            <a:r>
              <a:rPr sz="3200" dirty="0" err="1"/>
              <a:t>motivescosmetics.com</a:t>
            </a:r>
            <a:endParaRPr sz="3200" dirty="0"/>
          </a:p>
        </p:txBody>
      </p:sp>
      <p:pic>
        <p:nvPicPr>
          <p:cNvPr id="7" name="Picture 6">
            <a:extLst>
              <a:ext uri="{FF2B5EF4-FFF2-40B4-BE49-F238E27FC236}">
                <a16:creationId xmlns:a16="http://schemas.microsoft.com/office/drawing/2014/main" xmlns="" id="{EA154D58-99EC-2545-AD00-443D2B2CBBA9}"/>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3312" r="21301"/>
          <a:stretch/>
        </p:blipFill>
        <p:spPr>
          <a:xfrm>
            <a:off x="0" y="0"/>
            <a:ext cx="6730586"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6" name="image4.png"/>
          <p:cNvPicPr>
            <a:picLocks noChangeAspect="1"/>
          </p:cNvPicPr>
          <p:nvPr/>
        </p:nvPicPr>
        <p:blipFill>
          <a:blip r:embed="rId2">
            <a:alphaModFix amt="9000"/>
            <a:extLst/>
          </a:blip>
          <a:srcRect t="3073" b="10855"/>
          <a:stretch>
            <a:fillRect/>
          </a:stretch>
        </p:blipFill>
        <p:spPr>
          <a:xfrm>
            <a:off x="3045" y="-2"/>
            <a:ext cx="12188957" cy="6858002"/>
          </a:xfrm>
          <a:prstGeom prst="rect">
            <a:avLst/>
          </a:prstGeom>
          <a:ln w="12700">
            <a:miter lim="400000"/>
          </a:ln>
        </p:spPr>
      </p:pic>
      <p:sp>
        <p:nvSpPr>
          <p:cNvPr id="3667" name="Shape 3667"/>
          <p:cNvSpPr/>
          <p:nvPr/>
        </p:nvSpPr>
        <p:spPr>
          <a:xfrm>
            <a:off x="674685" y="687574"/>
            <a:ext cx="10815643" cy="1079501"/>
          </a:xfrm>
          <a:prstGeom prst="rect">
            <a:avLst/>
          </a:prstGeom>
          <a:solidFill>
            <a:srgbClr val="221C35"/>
          </a:solidFill>
          <a:ln w="12700">
            <a:miter lim="400000"/>
          </a:ln>
        </p:spPr>
        <p:txBody>
          <a:bodyPr lIns="45718" tIns="45718" rIns="45718" bIns="45718" anchor="ctr"/>
          <a:lstStyle/>
          <a:p>
            <a:pPr algn="ctr">
              <a:defRPr>
                <a:solidFill>
                  <a:srgbClr val="FFFFFF"/>
                </a:solidFill>
              </a:defRPr>
            </a:pPr>
            <a:endParaRPr>
              <a:solidFill>
                <a:srgbClr val="FFFFFF"/>
              </a:solidFill>
              <a:latin typeface="Palatino"/>
              <a:ea typeface="Palatino"/>
              <a:cs typeface="Palatino"/>
              <a:sym typeface="Palatino"/>
            </a:endParaRPr>
          </a:p>
        </p:txBody>
      </p:sp>
      <p:sp>
        <p:nvSpPr>
          <p:cNvPr id="3668" name="Shape 3668"/>
          <p:cNvSpPr/>
          <p:nvPr/>
        </p:nvSpPr>
        <p:spPr>
          <a:xfrm>
            <a:off x="1047750" y="919551"/>
            <a:ext cx="10023056" cy="64632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tabLst>
                <a:tab pos="101600" algn="l"/>
              </a:tabLst>
              <a:defRPr sz="3300" b="1" cap="all" spc="97">
                <a:solidFill>
                  <a:srgbClr val="FFFFFF"/>
                </a:solidFill>
              </a:defRPr>
            </a:lvl1pPr>
          </a:lstStyle>
          <a:p>
            <a:r>
              <a:rPr lang="x-none" altLang="en-US" sz="3600" b="0" dirty="0">
                <a:latin typeface="PMingLiU" panose="02020500000000000000" pitchFamily="18" charset="-120"/>
                <a:ea typeface="PMingLiU" panose="02020500000000000000" pitchFamily="18" charset="-120"/>
              </a:rPr>
              <a:t>完美定位－產品代理</a:t>
            </a:r>
          </a:p>
        </p:txBody>
      </p:sp>
      <p:pic>
        <p:nvPicPr>
          <p:cNvPr id="3669" name="image5.png"/>
          <p:cNvPicPr>
            <a:picLocks noChangeAspect="1"/>
          </p:cNvPicPr>
          <p:nvPr/>
        </p:nvPicPr>
        <p:blipFill>
          <a:blip r:embed="rId3">
            <a:extLst/>
          </a:blip>
          <a:stretch>
            <a:fillRect/>
          </a:stretch>
        </p:blipFill>
        <p:spPr>
          <a:xfrm>
            <a:off x="5417456" y="6293715"/>
            <a:ext cx="1283648" cy="259488"/>
          </a:xfrm>
          <a:prstGeom prst="rect">
            <a:avLst/>
          </a:prstGeom>
          <a:ln w="12700">
            <a:miter lim="400000"/>
          </a:ln>
        </p:spPr>
      </p:pic>
      <p:sp>
        <p:nvSpPr>
          <p:cNvPr id="3670" name="Shape 3670"/>
          <p:cNvSpPr/>
          <p:nvPr/>
        </p:nvSpPr>
        <p:spPr>
          <a:xfrm>
            <a:off x="653526" y="1881140"/>
            <a:ext cx="10857963" cy="329320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spcBef>
                <a:spcPts val="1200"/>
              </a:spcBef>
              <a:defRPr sz="2700" b="1"/>
            </a:pPr>
            <a:r>
              <a:rPr lang="zh-TW" altLang="en-US" sz="2400" dirty="0">
                <a:latin typeface="PMingLiU" panose="02020500000000000000" pitchFamily="18" charset="-120"/>
                <a:ea typeface="PMingLiU" panose="02020500000000000000" pitchFamily="18" charset="-120"/>
              </a:rPr>
              <a:t>統計數據：</a:t>
            </a:r>
          </a:p>
          <a:p>
            <a:pPr algn="ctr">
              <a:spcBef>
                <a:spcPts val="1200"/>
              </a:spcBef>
              <a:defRPr sz="2400"/>
            </a:pPr>
            <a:r>
              <a:rPr lang="zh-TW" altLang="en-US" sz="2400" dirty="0">
                <a:latin typeface="PMingLiU" panose="02020500000000000000" pitchFamily="18" charset="-120"/>
                <a:ea typeface="PMingLiU" panose="02020500000000000000" pitchFamily="18" charset="-120"/>
              </a:rPr>
              <a:t>護膚產品現值成長了</a:t>
            </a:r>
            <a:r>
              <a:rPr lang="en-US" altLang="zh-TW" sz="2400" dirty="0">
                <a:latin typeface="PMingLiU" panose="02020500000000000000" pitchFamily="18" charset="-120"/>
                <a:ea typeface="PMingLiU" panose="02020500000000000000" pitchFamily="18" charset="-120"/>
              </a:rPr>
              <a:t>2%</a:t>
            </a:r>
            <a:r>
              <a:rPr lang="zh-TW" altLang="en-US" sz="2400" dirty="0">
                <a:latin typeface="PMingLiU" panose="02020500000000000000" pitchFamily="18" charset="-120"/>
                <a:ea typeface="PMingLiU" panose="02020500000000000000" pitchFamily="18" charset="-120"/>
              </a:rPr>
              <a:t>，銷售額為</a:t>
            </a:r>
            <a:r>
              <a:rPr lang="en-US" altLang="zh-TW" sz="2400" dirty="0">
                <a:latin typeface="PMingLiU" panose="02020500000000000000" pitchFamily="18" charset="-120"/>
                <a:ea typeface="PMingLiU" panose="02020500000000000000" pitchFamily="18" charset="-120"/>
              </a:rPr>
              <a:t>200</a:t>
            </a:r>
            <a:r>
              <a:rPr lang="zh-TW" altLang="en-US" sz="2400" dirty="0">
                <a:latin typeface="PMingLiU" panose="02020500000000000000" pitchFamily="18" charset="-120"/>
                <a:ea typeface="PMingLiU" panose="02020500000000000000" pitchFamily="18" charset="-120"/>
              </a:rPr>
              <a:t>億澳元 </a:t>
            </a:r>
          </a:p>
          <a:p>
            <a:pPr algn="ctr" defTabSz="457200">
              <a:defRPr sz="2700">
                <a:solidFill>
                  <a:srgbClr val="454545"/>
                </a:solidFill>
                <a:latin typeface="+mj-lt"/>
                <a:ea typeface="+mj-ea"/>
                <a:cs typeface="+mj-cs"/>
                <a:sym typeface="Helvetica"/>
              </a:defRPr>
            </a:pPr>
            <a:endParaRPr lang="zh-TW" altLang="en-US" sz="2400" dirty="0">
              <a:solidFill>
                <a:srgbClr val="454545"/>
              </a:solidFill>
              <a:latin typeface="PMingLiU" panose="02020500000000000000" pitchFamily="18" charset="-120"/>
              <a:ea typeface="PMingLiU" panose="02020500000000000000" pitchFamily="18" charset="-120"/>
            </a:endParaRPr>
          </a:p>
          <a:p>
            <a:pPr algn="ctr">
              <a:spcBef>
                <a:spcPts val="1200"/>
              </a:spcBef>
              <a:defRPr sz="2700" b="1"/>
            </a:pPr>
            <a:r>
              <a:rPr lang="zh-TW" altLang="en-US" sz="2400" dirty="0">
                <a:latin typeface="PMingLiU" panose="02020500000000000000" pitchFamily="18" charset="-120"/>
                <a:ea typeface="PMingLiU" panose="02020500000000000000" pitchFamily="18" charset="-120"/>
              </a:rPr>
              <a:t>借力使力：</a:t>
            </a:r>
          </a:p>
          <a:p>
            <a:pPr algn="ctr">
              <a:spcBef>
                <a:spcPts val="1200"/>
              </a:spcBef>
              <a:defRPr sz="2400"/>
            </a:pPr>
            <a:r>
              <a:rPr lang="zh-TW" altLang="en-US" sz="2400" dirty="0">
                <a:latin typeface="PMingLiU" panose="02020500000000000000" pitchFamily="18" charset="-120"/>
                <a:ea typeface="PMingLiU" panose="02020500000000000000" pitchFamily="18" charset="-120"/>
              </a:rPr>
              <a:t>這是另外一個我們有能力利用及開發的市場份額！</a:t>
            </a:r>
          </a:p>
          <a:p>
            <a:pPr algn="ctr">
              <a:spcBef>
                <a:spcPts val="1200"/>
              </a:spcBef>
              <a:defRPr sz="2400"/>
            </a:pPr>
            <a:r>
              <a:rPr lang="zh-TW" altLang="en-US" sz="2400" dirty="0">
                <a:latin typeface="PMingLiU" panose="02020500000000000000" pitchFamily="18" charset="-120"/>
                <a:ea typeface="PMingLiU" panose="02020500000000000000" pitchFamily="18" charset="-120"/>
              </a:rPr>
              <a:t>作為一份津貼或是福利，我們有能力透過親自使用與銷售獨家產品，進入那些價值數十億美元的產業</a:t>
            </a:r>
          </a:p>
        </p:txBody>
      </p:sp>
    </p:spTree>
    <p:extLst>
      <p:ext uri="{BB962C8B-B14F-4D97-AF65-F5344CB8AC3E}">
        <p14:creationId xmlns:p14="http://schemas.microsoft.com/office/powerpoint/2010/main" val="1085695823"/>
      </p:ext>
    </p:extLst>
  </p:cSld>
  <p:clrMapOvr>
    <a:masterClrMapping/>
  </p:clrMapOvr>
  <mc:AlternateContent xmlns:mc="http://schemas.openxmlformats.org/markup-compatibility/2006" xmlns:p14="http://schemas.microsoft.com/office/powerpoint/2010/main">
    <mc:Choice Requires="p14">
      <p:transition spd="slow" p14:dur="1200">
        <p:pul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3" name="image8.png"/>
          <p:cNvPicPr>
            <a:picLocks noChangeAspect="1"/>
          </p:cNvPicPr>
          <p:nvPr/>
        </p:nvPicPr>
        <p:blipFill>
          <a:blip r:embed="rId2">
            <a:extLst/>
          </a:blip>
          <a:srcRect l="7701" t="3472" r="39711" b="17940"/>
          <a:stretch>
            <a:fillRect/>
          </a:stretch>
        </p:blipFill>
        <p:spPr>
          <a:xfrm>
            <a:off x="-2" y="1"/>
            <a:ext cx="6874937" cy="6858001"/>
          </a:xfrm>
          <a:prstGeom prst="rect">
            <a:avLst/>
          </a:prstGeom>
          <a:ln w="12700">
            <a:miter lim="400000"/>
          </a:ln>
        </p:spPr>
      </p:pic>
      <p:sp>
        <p:nvSpPr>
          <p:cNvPr id="1894" name="Shape 1894"/>
          <p:cNvSpPr/>
          <p:nvPr/>
        </p:nvSpPr>
        <p:spPr>
          <a:xfrm>
            <a:off x="448280" y="474687"/>
            <a:ext cx="5971092" cy="1329262"/>
          </a:xfrm>
          <a:prstGeom prst="rect">
            <a:avLst/>
          </a:prstGeom>
          <a:solidFill>
            <a:srgbClr val="86754D"/>
          </a:solidFill>
          <a:ln w="12700">
            <a:miter lim="400000"/>
          </a:ln>
        </p:spPr>
        <p:txBody>
          <a:bodyPr lIns="45718" tIns="45718" rIns="45718" bIns="45718" anchor="ctr"/>
          <a:lstStyle/>
          <a:p>
            <a:pPr algn="ctr">
              <a:defRPr>
                <a:solidFill>
                  <a:srgbClr val="FFFFFF"/>
                </a:solidFill>
                <a:latin typeface="+mn-lt"/>
                <a:ea typeface="+mn-ea"/>
                <a:cs typeface="+mn-cs"/>
                <a:sym typeface="Palatino"/>
              </a:defRPr>
            </a:pPr>
            <a:endParaRPr/>
          </a:p>
        </p:txBody>
      </p:sp>
      <p:sp>
        <p:nvSpPr>
          <p:cNvPr id="1895" name="Shape 1895"/>
          <p:cNvSpPr/>
          <p:nvPr/>
        </p:nvSpPr>
        <p:spPr>
          <a:xfrm>
            <a:off x="81025" y="728472"/>
            <a:ext cx="6705601" cy="64632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tabLst>
                <a:tab pos="101600" algn="l"/>
              </a:tabLst>
              <a:defRPr sz="3400">
                <a:solidFill>
                  <a:srgbClr val="FFFFFF"/>
                </a:solidFill>
                <a:latin typeface="+mn-lt"/>
                <a:ea typeface="+mn-ea"/>
                <a:cs typeface="+mn-cs"/>
                <a:sym typeface="Palatino"/>
              </a:defRPr>
            </a:lvl1pPr>
          </a:lstStyle>
          <a:p>
            <a:r>
              <a:rPr lang="x-none" altLang="en-US" sz="3600" b="1" dirty="0">
                <a:latin typeface="PMingLiU" panose="02020500000000000000" pitchFamily="18" charset="-120"/>
                <a:ea typeface="PMingLiU" panose="02020500000000000000" pitchFamily="18" charset="-120"/>
              </a:rPr>
              <a:t>產品代理公司 </a:t>
            </a:r>
          </a:p>
        </p:txBody>
      </p:sp>
      <p:pic>
        <p:nvPicPr>
          <p:cNvPr id="1896" name="image5.png"/>
          <p:cNvPicPr>
            <a:picLocks noChangeAspect="1"/>
          </p:cNvPicPr>
          <p:nvPr/>
        </p:nvPicPr>
        <p:blipFill>
          <a:blip r:embed="rId3">
            <a:extLst/>
          </a:blip>
          <a:stretch>
            <a:fillRect/>
          </a:stretch>
        </p:blipFill>
        <p:spPr>
          <a:xfrm>
            <a:off x="8814626" y="6293715"/>
            <a:ext cx="1283646" cy="259486"/>
          </a:xfrm>
          <a:prstGeom prst="rect">
            <a:avLst/>
          </a:prstGeom>
          <a:ln w="12700">
            <a:miter lim="400000"/>
          </a:ln>
        </p:spPr>
      </p:pic>
      <p:sp>
        <p:nvSpPr>
          <p:cNvPr id="1897" name="Shape 1897"/>
          <p:cNvSpPr/>
          <p:nvPr/>
        </p:nvSpPr>
        <p:spPr>
          <a:xfrm>
            <a:off x="7355843" y="728472"/>
            <a:ext cx="4429759" cy="341631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24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數百項獨家產品與服務</a:t>
            </a:r>
            <a:r>
              <a:rPr lang="en-US" sz="2400" dirty="0">
                <a:latin typeface="PMingLiU" panose="02020500000000000000" pitchFamily="18" charset="-120"/>
                <a:ea typeface="PMingLiU" panose="02020500000000000000" pitchFamily="18" charset="-120"/>
                <a:sym typeface="Palatino"/>
              </a:rPr>
              <a:t/>
            </a:r>
            <a:br>
              <a:rPr lang="en-US" sz="2400" dirty="0">
                <a:latin typeface="PMingLiU" panose="02020500000000000000" pitchFamily="18" charset="-120"/>
                <a:ea typeface="PMingLiU" panose="02020500000000000000" pitchFamily="18" charset="-120"/>
                <a:sym typeface="Palatino"/>
              </a:rPr>
            </a:br>
            <a:endParaRPr lang="en-US" sz="2400" dirty="0">
              <a:latin typeface="PMingLiU" panose="02020500000000000000" pitchFamily="18" charset="-120"/>
              <a:ea typeface="PMingLiU" panose="02020500000000000000" pitchFamily="18" charset="-120"/>
              <a:sym typeface="Palatino"/>
            </a:endParaRPr>
          </a:p>
          <a:p>
            <a:pPr>
              <a:defRPr sz="24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不依賴銷售單一產品或服務</a:t>
            </a:r>
            <a:r>
              <a:rPr lang="en-US" sz="2400" dirty="0">
                <a:latin typeface="PMingLiU" panose="02020500000000000000" pitchFamily="18" charset="-120"/>
                <a:ea typeface="PMingLiU" panose="02020500000000000000" pitchFamily="18" charset="-120"/>
                <a:sym typeface="Palatino"/>
              </a:rPr>
              <a:t/>
            </a:r>
            <a:br>
              <a:rPr lang="en-US" sz="2400" dirty="0">
                <a:latin typeface="PMingLiU" panose="02020500000000000000" pitchFamily="18" charset="-120"/>
                <a:ea typeface="PMingLiU" panose="02020500000000000000" pitchFamily="18" charset="-120"/>
                <a:sym typeface="Palatino"/>
              </a:rPr>
            </a:br>
            <a:endParaRPr lang="en-US" sz="2400" dirty="0">
              <a:latin typeface="PMingLiU" panose="02020500000000000000" pitchFamily="18" charset="-120"/>
              <a:ea typeface="PMingLiU" panose="02020500000000000000" pitchFamily="18" charset="-120"/>
              <a:sym typeface="Palatino"/>
            </a:endParaRPr>
          </a:p>
          <a:p>
            <a:pPr>
              <a:defRPr sz="24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進入數十億商機的市場</a:t>
            </a:r>
            <a:r>
              <a:rPr lang="en-US" sz="2400" dirty="0">
                <a:latin typeface="PMingLiU" panose="02020500000000000000" pitchFamily="18" charset="-120"/>
                <a:ea typeface="PMingLiU" panose="02020500000000000000" pitchFamily="18" charset="-120"/>
                <a:sym typeface="Palatino"/>
              </a:rPr>
              <a:t/>
            </a:r>
            <a:br>
              <a:rPr lang="en-US" sz="2400" dirty="0">
                <a:latin typeface="PMingLiU" panose="02020500000000000000" pitchFamily="18" charset="-120"/>
                <a:ea typeface="PMingLiU" panose="02020500000000000000" pitchFamily="18" charset="-120"/>
                <a:sym typeface="Palatino"/>
              </a:rPr>
            </a:br>
            <a:endParaRPr lang="en-US" sz="2400" dirty="0">
              <a:latin typeface="PMingLiU" panose="02020500000000000000" pitchFamily="18" charset="-120"/>
              <a:ea typeface="PMingLiU" panose="02020500000000000000" pitchFamily="18" charset="-120"/>
              <a:sym typeface="Palatino"/>
            </a:endParaRPr>
          </a:p>
          <a:p>
            <a:pPr>
              <a:defRPr sz="24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找出市場上最暢銷的產品</a:t>
            </a:r>
            <a:r>
              <a:rPr lang="en-US" sz="2400" dirty="0">
                <a:latin typeface="PMingLiU" panose="02020500000000000000" pitchFamily="18" charset="-120"/>
                <a:ea typeface="PMingLiU" panose="02020500000000000000" pitchFamily="18" charset="-120"/>
                <a:sym typeface="Palatino"/>
              </a:rPr>
              <a:t/>
            </a:r>
            <a:br>
              <a:rPr lang="en-US" sz="2400" dirty="0">
                <a:latin typeface="PMingLiU" panose="02020500000000000000" pitchFamily="18" charset="-120"/>
                <a:ea typeface="PMingLiU" panose="02020500000000000000" pitchFamily="18" charset="-120"/>
                <a:sym typeface="Palatino"/>
              </a:rPr>
            </a:br>
            <a:r>
              <a:rPr lang="x-none" altLang="en-US" sz="2400" dirty="0">
                <a:latin typeface="PMingLiU" panose="02020500000000000000" pitchFamily="18" charset="-120"/>
                <a:ea typeface="PMingLiU" panose="02020500000000000000" pitchFamily="18" charset="-120"/>
                <a:sym typeface="Palatino"/>
              </a:rPr>
              <a:t> </a:t>
            </a:r>
          </a:p>
          <a:p>
            <a:pPr>
              <a:defRPr sz="2400">
                <a:latin typeface="+mn-lt"/>
                <a:ea typeface="+mn-ea"/>
                <a:cs typeface="+mn-cs"/>
                <a:sym typeface="Palatino"/>
              </a:defRPr>
            </a:pPr>
            <a:r>
              <a:rPr lang="x-none" altLang="en-US" sz="2400" dirty="0">
                <a:latin typeface="PMingLiU" panose="02020500000000000000" pitchFamily="18" charset="-120"/>
                <a:ea typeface="PMingLiU" panose="02020500000000000000" pitchFamily="18" charset="-120"/>
                <a:sym typeface="Palatino"/>
              </a:rPr>
              <a:t>免去製造的負擔 </a:t>
            </a:r>
          </a:p>
        </p:txBody>
      </p:sp>
    </p:spTree>
  </p:cSld>
  <p:clrMapOvr>
    <a:masterClrMapping/>
  </p:clrMapOvr>
  <mc:AlternateContent xmlns:mc="http://schemas.openxmlformats.org/markup-compatibility/2006" xmlns:p14="http://schemas.microsoft.com/office/powerpoint/2010/main">
    <mc:Choice Requires="p14">
      <p:transition spd="slow" p14:dur="1200">
        <p14:warp dir="in"/>
      </p:transition>
    </mc:Choice>
    <mc:Fallback xmlns="">
      <p:transition spd="slow">
        <p:fade/>
      </p:transition>
    </mc:Fallback>
  </mc:AlternateContent>
</p:sld>
</file>

<file path=ppt/theme/theme1.xml><?xml version="1.0" encoding="utf-8"?>
<a:theme xmlns:a="http://schemas.openxmlformats.org/drawingml/2006/main" name="1_Custom Design">
  <a:themeElements>
    <a:clrScheme name="1_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Custom Design">
      <a:majorFont>
        <a:latin typeface="Helvetica"/>
        <a:ea typeface="Helvetica"/>
        <a:cs typeface="Helvetica"/>
      </a:majorFont>
      <a:minorFont>
        <a:latin typeface="Palatino"/>
        <a:ea typeface="Palatino"/>
        <a:cs typeface="Palatino"/>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6_Custom Design">
  <a:themeElements>
    <a:clrScheme name="1_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Custom Design">
      <a:majorFont>
        <a:latin typeface="Helvetica"/>
        <a:ea typeface="Helvetica"/>
        <a:cs typeface="Helvetica"/>
      </a:majorFont>
      <a:minorFont>
        <a:latin typeface="Palatino"/>
        <a:ea typeface="Palatino"/>
        <a:cs typeface="Palatino"/>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Custom Design">
  <a:themeElements>
    <a:clrScheme name="1_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Custom Design">
      <a:majorFont>
        <a:latin typeface="Helvetica"/>
        <a:ea typeface="Helvetica"/>
        <a:cs typeface="Helvetica"/>
      </a:majorFont>
      <a:minorFont>
        <a:latin typeface="Palatino"/>
        <a:ea typeface="Palatino"/>
        <a:cs typeface="Palatino"/>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103"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4229</TotalTime>
  <Words>1377</Words>
  <Application>Microsoft Office PowerPoint</Application>
  <PresentationFormat>Custom</PresentationFormat>
  <Paragraphs>328</Paragraphs>
  <Slides>51</Slides>
  <Notes>3</Notes>
  <HiddenSlides>0</HiddenSlides>
  <MMClips>0</MMClips>
  <ScaleCrop>false</ScaleCrop>
  <HeadingPairs>
    <vt:vector size="4" baseType="variant">
      <vt:variant>
        <vt:lpstr>Theme</vt:lpstr>
      </vt:variant>
      <vt:variant>
        <vt:i4>2</vt:i4>
      </vt:variant>
      <vt:variant>
        <vt:lpstr>Slide Titles</vt:lpstr>
      </vt:variant>
      <vt:variant>
        <vt:i4>51</vt:i4>
      </vt:variant>
    </vt:vector>
  </HeadingPairs>
  <TitlesOfParts>
    <vt:vector size="53" baseType="lpstr">
      <vt:lpstr>1_Custom Design</vt:lpstr>
      <vt:lpstr>6_Custom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Garavente</dc:creator>
  <cp:lastModifiedBy>kylie</cp:lastModifiedBy>
  <cp:revision>93</cp:revision>
  <cp:lastPrinted>2017-02-21T15:19:48Z</cp:lastPrinted>
  <dcterms:modified xsi:type="dcterms:W3CDTF">2018-03-13T22:04:22Z</dcterms:modified>
</cp:coreProperties>
</file>