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32" r:id="rId4"/>
    <p:sldMasterId id="2147483744" r:id="rId5"/>
    <p:sldMasterId id="2147483758" r:id="rId6"/>
  </p:sldMasterIdLst>
  <p:notesMasterIdLst>
    <p:notesMasterId r:id="rId79"/>
  </p:notesMasterIdLst>
  <p:handoutMasterIdLst>
    <p:handoutMasterId r:id="rId80"/>
  </p:handoutMasterIdLst>
  <p:sldIdLst>
    <p:sldId id="280" r:id="rId7"/>
    <p:sldId id="385" r:id="rId8"/>
    <p:sldId id="387" r:id="rId9"/>
    <p:sldId id="310" r:id="rId10"/>
    <p:sldId id="311" r:id="rId11"/>
    <p:sldId id="312" r:id="rId12"/>
    <p:sldId id="313" r:id="rId13"/>
    <p:sldId id="316" r:id="rId14"/>
    <p:sldId id="317" r:id="rId15"/>
    <p:sldId id="320" r:id="rId16"/>
    <p:sldId id="321" r:id="rId17"/>
    <p:sldId id="322" r:id="rId18"/>
    <p:sldId id="323" r:id="rId19"/>
    <p:sldId id="324" r:id="rId20"/>
    <p:sldId id="325" r:id="rId21"/>
    <p:sldId id="389" r:id="rId22"/>
    <p:sldId id="388" r:id="rId23"/>
    <p:sldId id="390" r:id="rId24"/>
    <p:sldId id="332" r:id="rId25"/>
    <p:sldId id="333" r:id="rId26"/>
    <p:sldId id="392" r:id="rId27"/>
    <p:sldId id="394" r:id="rId28"/>
    <p:sldId id="393" r:id="rId29"/>
    <p:sldId id="381" r:id="rId30"/>
    <p:sldId id="382" r:id="rId31"/>
    <p:sldId id="281" r:id="rId32"/>
    <p:sldId id="283" r:id="rId33"/>
    <p:sldId id="284" r:id="rId34"/>
    <p:sldId id="285" r:id="rId35"/>
    <p:sldId id="286" r:id="rId36"/>
    <p:sldId id="288" r:id="rId37"/>
    <p:sldId id="289" r:id="rId38"/>
    <p:sldId id="290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78" r:id="rId53"/>
    <p:sldId id="362" r:id="rId54"/>
    <p:sldId id="363" r:id="rId55"/>
    <p:sldId id="368" r:id="rId56"/>
    <p:sldId id="373" r:id="rId57"/>
    <p:sldId id="374" r:id="rId58"/>
    <p:sldId id="375" r:id="rId59"/>
    <p:sldId id="376" r:id="rId60"/>
    <p:sldId id="326" r:id="rId61"/>
    <p:sldId id="347" r:id="rId62"/>
    <p:sldId id="379" r:id="rId63"/>
    <p:sldId id="380" r:id="rId64"/>
    <p:sldId id="296" r:id="rId65"/>
    <p:sldId id="266" r:id="rId66"/>
    <p:sldId id="395" r:id="rId67"/>
    <p:sldId id="396" r:id="rId68"/>
    <p:sldId id="270" r:id="rId69"/>
    <p:sldId id="397" r:id="rId70"/>
    <p:sldId id="398" r:id="rId71"/>
    <p:sldId id="268" r:id="rId72"/>
    <p:sldId id="271" r:id="rId73"/>
    <p:sldId id="399" r:id="rId74"/>
    <p:sldId id="273" r:id="rId75"/>
    <p:sldId id="267" r:id="rId76"/>
    <p:sldId id="372" r:id="rId77"/>
    <p:sldId id="400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5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0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756FAE-AF65-CF44-8DB2-EF852D57CD53}" type="doc">
      <dgm:prSet loTypeId="urn:microsoft.com/office/officeart/2008/layout/CircularPictureCallou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2AC4B7-13DA-4244-9D97-FFBDC3855ECA}">
      <dgm:prSet/>
      <dgm:spPr/>
      <dgm:t>
        <a:bodyPr/>
        <a:lstStyle/>
        <a:p>
          <a:r>
            <a:rPr lang="en-US" dirty="0" smtClean="0"/>
            <a:t>Facebook 1 Billion users</a:t>
          </a:r>
          <a:endParaRPr lang="en-US" dirty="0"/>
        </a:p>
      </dgm:t>
    </dgm:pt>
    <dgm:pt modelId="{C7078676-CD3C-9841-9011-09F247CA38B9}" type="parTrans" cxnId="{007EB97E-5405-1548-B65B-99A0469BA22A}">
      <dgm:prSet/>
      <dgm:spPr/>
      <dgm:t>
        <a:bodyPr/>
        <a:lstStyle/>
        <a:p>
          <a:endParaRPr lang="en-US"/>
        </a:p>
      </dgm:t>
    </dgm:pt>
    <dgm:pt modelId="{11377671-C1E0-0D4B-A29A-007F4C9CB07E}" type="sibTrans" cxnId="{007EB97E-5405-1548-B65B-99A0469BA22A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6A9C5F9A-CE2E-9E46-95D2-B275758A241C}">
      <dgm:prSet phldrT="[Text]"/>
      <dgm:spPr/>
      <dgm:t>
        <a:bodyPr/>
        <a:lstStyle/>
        <a:p>
          <a:r>
            <a:rPr lang="en-US" dirty="0" smtClean="0"/>
            <a:t>Google+ 390 million</a:t>
          </a:r>
          <a:endParaRPr lang="en-US" dirty="0"/>
        </a:p>
      </dgm:t>
    </dgm:pt>
    <dgm:pt modelId="{FDA90F67-4659-D546-B5C6-D8D090637079}" type="parTrans" cxnId="{FE4FC0BB-E37B-1B45-B6D4-37D39A157805}">
      <dgm:prSet/>
      <dgm:spPr/>
      <dgm:t>
        <a:bodyPr/>
        <a:lstStyle/>
        <a:p>
          <a:endParaRPr lang="en-US"/>
        </a:p>
      </dgm:t>
    </dgm:pt>
    <dgm:pt modelId="{CB2318A3-9795-A445-9F17-D263489D5C7A}" type="sibTrans" cxnId="{FE4FC0BB-E37B-1B45-B6D4-37D39A157805}">
      <dgm:prSet/>
      <dgm:spPr>
        <a:solidFill>
          <a:srgbClr val="0000FF"/>
        </a:solidFill>
      </dgm:spPr>
      <dgm:t>
        <a:bodyPr/>
        <a:lstStyle/>
        <a:p>
          <a:endParaRPr lang="en-US"/>
        </a:p>
      </dgm:t>
    </dgm:pt>
    <dgm:pt modelId="{F716512F-E478-3A43-816C-7FEF7D66FEF7}">
      <dgm:prSet phldrT="[Text]"/>
      <dgm:spPr/>
      <dgm:t>
        <a:bodyPr/>
        <a:lstStyle/>
        <a:p>
          <a:r>
            <a:rPr lang="en-US" dirty="0" smtClean="0"/>
            <a:t>LinkedIn 225 million</a:t>
          </a:r>
          <a:endParaRPr lang="en-US" dirty="0"/>
        </a:p>
      </dgm:t>
    </dgm:pt>
    <dgm:pt modelId="{0C5DFC6D-BC25-974E-A889-8DA5BC8DB046}" type="parTrans" cxnId="{70BE78DA-DB52-1045-9FDE-610C63B84F43}">
      <dgm:prSet/>
      <dgm:spPr/>
      <dgm:t>
        <a:bodyPr/>
        <a:lstStyle/>
        <a:p>
          <a:endParaRPr lang="en-US"/>
        </a:p>
      </dgm:t>
    </dgm:pt>
    <dgm:pt modelId="{BC6ABBFE-7240-CF47-AAC3-C128A9301709}" type="sibTrans" cxnId="{70BE78DA-DB52-1045-9FDE-610C63B84F43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8CFE7432-E54E-5B42-A1F2-563AD4DCEC55}">
      <dgm:prSet/>
      <dgm:spPr/>
      <dgm:t>
        <a:bodyPr/>
        <a:lstStyle/>
        <a:p>
          <a:r>
            <a:rPr lang="en-US" dirty="0" smtClean="0"/>
            <a:t>Twitter 500 million</a:t>
          </a:r>
          <a:endParaRPr lang="en-US" dirty="0"/>
        </a:p>
      </dgm:t>
    </dgm:pt>
    <dgm:pt modelId="{26EDD9AD-5105-EB49-BD3C-23C2D8665024}" type="parTrans" cxnId="{49A7F78A-DD9F-114C-9726-B28581B44020}">
      <dgm:prSet/>
      <dgm:spPr/>
      <dgm:t>
        <a:bodyPr/>
        <a:lstStyle/>
        <a:p>
          <a:endParaRPr lang="en-US"/>
        </a:p>
      </dgm:t>
    </dgm:pt>
    <dgm:pt modelId="{498F15F1-A6C8-6649-B1A0-DBA2066A2B0A}" type="sibTrans" cxnId="{49A7F78A-DD9F-114C-9726-B28581B44020}">
      <dgm:prSet/>
      <dgm:spPr>
        <a:solidFill>
          <a:srgbClr val="008000"/>
        </a:solidFill>
      </dgm:spPr>
      <dgm:t>
        <a:bodyPr/>
        <a:lstStyle/>
        <a:p>
          <a:endParaRPr lang="en-US"/>
        </a:p>
      </dgm:t>
    </dgm:pt>
    <dgm:pt modelId="{1EC04D8F-30B9-204F-8E46-793EEB2B3BDA}">
      <dgm:prSet phldrT="[Text]"/>
      <dgm:spPr/>
      <dgm:t>
        <a:bodyPr/>
        <a:lstStyle/>
        <a:p>
          <a:r>
            <a:rPr lang="en-US" dirty="0" smtClean="0"/>
            <a:t>Instagram 130 million</a:t>
          </a:r>
          <a:endParaRPr lang="en-US" dirty="0"/>
        </a:p>
      </dgm:t>
    </dgm:pt>
    <dgm:pt modelId="{56887B9E-F6FE-BB4E-9AEC-5E046B0FCDA1}" type="parTrans" cxnId="{9BB764E4-D863-9544-9C2F-EFAF6A1798D5}">
      <dgm:prSet/>
      <dgm:spPr/>
      <dgm:t>
        <a:bodyPr/>
        <a:lstStyle/>
        <a:p>
          <a:endParaRPr lang="en-US"/>
        </a:p>
      </dgm:t>
    </dgm:pt>
    <dgm:pt modelId="{FDCA28F1-043A-CF4F-B7EE-70D2BFDA57BA}" type="sibTrans" cxnId="{9BB764E4-D863-9544-9C2F-EFAF6A1798D5}">
      <dgm:prSet/>
      <dgm:spPr>
        <a:solidFill>
          <a:srgbClr val="FF6600"/>
        </a:solidFill>
      </dgm:spPr>
      <dgm:t>
        <a:bodyPr/>
        <a:lstStyle/>
        <a:p>
          <a:endParaRPr lang="en-US"/>
        </a:p>
      </dgm:t>
    </dgm:pt>
    <dgm:pt modelId="{098C077E-BB70-2644-8AF7-9DCBD479D8CF}" type="pres">
      <dgm:prSet presAssocID="{B5756FAE-AF65-CF44-8DB2-EF852D57CD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B244F30-1C29-D049-A66E-EFF8014B661C}" type="pres">
      <dgm:prSet presAssocID="{B5756FAE-AF65-CF44-8DB2-EF852D57CD53}" presName="Name1" presStyleCnt="0"/>
      <dgm:spPr/>
    </dgm:pt>
    <dgm:pt modelId="{8C22362D-6E92-8549-8929-ED6F8D4795D8}" type="pres">
      <dgm:prSet presAssocID="{11377671-C1E0-0D4B-A29A-007F4C9CB07E}" presName="picture_1" presStyleCnt="0"/>
      <dgm:spPr/>
    </dgm:pt>
    <dgm:pt modelId="{730EF4A9-FF77-F24E-9AB7-5104C279C2F5}" type="pres">
      <dgm:prSet presAssocID="{11377671-C1E0-0D4B-A29A-007F4C9CB07E}" presName="pictureRepeatNode" presStyleLbl="alignImgPlace1" presStyleIdx="0" presStyleCnt="5"/>
      <dgm:spPr/>
      <dgm:t>
        <a:bodyPr/>
        <a:lstStyle/>
        <a:p>
          <a:endParaRPr lang="en-US"/>
        </a:p>
      </dgm:t>
    </dgm:pt>
    <dgm:pt modelId="{C00835FC-E1FA-A540-9A19-25C421A8A1CA}" type="pres">
      <dgm:prSet presAssocID="{E82AC4B7-13DA-4244-9D97-FFBDC3855ECA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D70E0-6A89-4C47-822F-34956AFE82BC}" type="pres">
      <dgm:prSet presAssocID="{498F15F1-A6C8-6649-B1A0-DBA2066A2B0A}" presName="picture_2" presStyleCnt="0"/>
      <dgm:spPr/>
    </dgm:pt>
    <dgm:pt modelId="{E7C2A940-B3BB-7349-84A4-DB442BFCC207}" type="pres">
      <dgm:prSet presAssocID="{498F15F1-A6C8-6649-B1A0-DBA2066A2B0A}" presName="pictureRepeatNode" presStyleLbl="alignImgPlace1" presStyleIdx="1" presStyleCnt="5" custScaleX="169777" custScaleY="177751" custLinFactNeighborX="-29736" custLinFactNeighborY="-17943"/>
      <dgm:spPr/>
      <dgm:t>
        <a:bodyPr/>
        <a:lstStyle/>
        <a:p>
          <a:endParaRPr lang="en-US"/>
        </a:p>
      </dgm:t>
    </dgm:pt>
    <dgm:pt modelId="{E5F9CCF5-5E3F-A742-9710-D58AC82FB821}" type="pres">
      <dgm:prSet presAssocID="{8CFE7432-E54E-5B42-A1F2-563AD4DCEC55}" presName="line_2" presStyleLbl="parChTrans1D1" presStyleIdx="0" presStyleCnt="4"/>
      <dgm:spPr/>
    </dgm:pt>
    <dgm:pt modelId="{577C771E-62EE-9A47-BF94-A58A4BF50DE8}" type="pres">
      <dgm:prSet presAssocID="{8CFE7432-E54E-5B42-A1F2-563AD4DCEC55}" presName="textparent_2" presStyleLbl="node1" presStyleIdx="0" presStyleCnt="0"/>
      <dgm:spPr/>
    </dgm:pt>
    <dgm:pt modelId="{7ECC8874-04C8-274E-A4B6-50E37FE5942E}" type="pres">
      <dgm:prSet presAssocID="{8CFE7432-E54E-5B42-A1F2-563AD4DCEC55}" presName="text_2" presStyleLbl="revTx" presStyleIdx="0" presStyleCnt="4" custLinFactNeighborX="2280" custLinFactNeighborY="-5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D2BBC-5100-B64D-95EF-03B9F8FD84E5}" type="pres">
      <dgm:prSet presAssocID="{CB2318A3-9795-A445-9F17-D263489D5C7A}" presName="picture_3" presStyleCnt="0"/>
      <dgm:spPr/>
    </dgm:pt>
    <dgm:pt modelId="{D0520BE1-17D3-4945-A3C9-83C9F3D65476}" type="pres">
      <dgm:prSet presAssocID="{CB2318A3-9795-A445-9F17-D263489D5C7A}" presName="pictureRepeatNode" presStyleLbl="alignImgPlace1" presStyleIdx="2" presStyleCnt="5" custScaleX="135407" custScaleY="140614" custLinFactNeighborX="-49877" custLinFactNeighborY="2913"/>
      <dgm:spPr/>
      <dgm:t>
        <a:bodyPr/>
        <a:lstStyle/>
        <a:p>
          <a:endParaRPr lang="en-US"/>
        </a:p>
      </dgm:t>
    </dgm:pt>
    <dgm:pt modelId="{6475B382-A8E9-5D4D-BF6C-76B180275FE1}" type="pres">
      <dgm:prSet presAssocID="{6A9C5F9A-CE2E-9E46-95D2-B275758A241C}" presName="line_3" presStyleLbl="parChTrans1D1" presStyleIdx="1" presStyleCnt="4"/>
      <dgm:spPr/>
    </dgm:pt>
    <dgm:pt modelId="{87E2CC48-1703-D340-A221-97DEC7B0D6D7}" type="pres">
      <dgm:prSet presAssocID="{6A9C5F9A-CE2E-9E46-95D2-B275758A241C}" presName="textparent_3" presStyleLbl="node1" presStyleIdx="0" presStyleCnt="0"/>
      <dgm:spPr/>
    </dgm:pt>
    <dgm:pt modelId="{AFB290BF-7D76-6340-B771-31C16664550E}" type="pres">
      <dgm:prSet presAssocID="{6A9C5F9A-CE2E-9E46-95D2-B275758A241C}" presName="text_3" presStyleLbl="revTx" presStyleIdx="1" presStyleCnt="4" custLinFactNeighborX="-7856" custLinFactNeighborY="8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73869-32F1-2F44-B42D-68812B7FA02B}" type="pres">
      <dgm:prSet presAssocID="{BC6ABBFE-7240-CF47-AAC3-C128A9301709}" presName="picture_4" presStyleCnt="0"/>
      <dgm:spPr/>
    </dgm:pt>
    <dgm:pt modelId="{068219A1-D9F8-3D4B-8224-3C99CD768C18}" type="pres">
      <dgm:prSet presAssocID="{BC6ABBFE-7240-CF47-AAC3-C128A9301709}" presName="pictureRepeatNode" presStyleLbl="alignImgPlace1" presStyleIdx="3" presStyleCnt="5" custScaleX="119827" custScaleY="121078"/>
      <dgm:spPr/>
      <dgm:t>
        <a:bodyPr/>
        <a:lstStyle/>
        <a:p>
          <a:endParaRPr lang="en-US"/>
        </a:p>
      </dgm:t>
    </dgm:pt>
    <dgm:pt modelId="{E6A0B247-FBF5-B148-A236-AC9D834C8D4F}" type="pres">
      <dgm:prSet presAssocID="{F716512F-E478-3A43-816C-7FEF7D66FEF7}" presName="line_4" presStyleLbl="parChTrans1D1" presStyleIdx="2" presStyleCnt="4"/>
      <dgm:spPr/>
    </dgm:pt>
    <dgm:pt modelId="{A0DAA0A4-FEFB-574F-8DC6-4751E7388A7F}" type="pres">
      <dgm:prSet presAssocID="{F716512F-E478-3A43-816C-7FEF7D66FEF7}" presName="textparent_4" presStyleLbl="node1" presStyleIdx="0" presStyleCnt="0"/>
      <dgm:spPr/>
    </dgm:pt>
    <dgm:pt modelId="{2AE63668-2323-FF4B-8C6C-FB80595EB577}" type="pres">
      <dgm:prSet presAssocID="{F716512F-E478-3A43-816C-7FEF7D66FEF7}" presName="text_4" presStyleLbl="revTx" presStyleIdx="2" presStyleCnt="4" custLinFactNeighborX="10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9F43E-5DB7-3447-967E-FFA0054E7BF7}" type="pres">
      <dgm:prSet presAssocID="{FDCA28F1-043A-CF4F-B7EE-70D2BFDA57BA}" presName="picture_5" presStyleCnt="0"/>
      <dgm:spPr/>
    </dgm:pt>
    <dgm:pt modelId="{917FA076-772D-F840-BEA4-0839F7799ED4}" type="pres">
      <dgm:prSet presAssocID="{FDCA28F1-043A-CF4F-B7EE-70D2BFDA57BA}" presName="pictureRepeatNode" presStyleLbl="alignImgPlace1" presStyleIdx="4" presStyleCnt="5" custScaleX="82340" custScaleY="73314"/>
      <dgm:spPr/>
      <dgm:t>
        <a:bodyPr/>
        <a:lstStyle/>
        <a:p>
          <a:endParaRPr lang="en-US"/>
        </a:p>
      </dgm:t>
    </dgm:pt>
    <dgm:pt modelId="{43545B3C-3A3E-6C41-A618-756F71ED9EE5}" type="pres">
      <dgm:prSet presAssocID="{1EC04D8F-30B9-204F-8E46-793EEB2B3BDA}" presName="line_5" presStyleLbl="parChTrans1D1" presStyleIdx="3" presStyleCnt="4"/>
      <dgm:spPr/>
    </dgm:pt>
    <dgm:pt modelId="{C897F246-459E-C24A-ADD2-3F3CCAD4B8BD}" type="pres">
      <dgm:prSet presAssocID="{1EC04D8F-30B9-204F-8E46-793EEB2B3BDA}" presName="textparent_5" presStyleLbl="node1" presStyleIdx="0" presStyleCnt="0"/>
      <dgm:spPr/>
    </dgm:pt>
    <dgm:pt modelId="{19FF2D44-0B32-8B4B-9F1B-0AE08DBDE6AE}" type="pres">
      <dgm:prSet presAssocID="{1EC04D8F-30B9-204F-8E46-793EEB2B3BDA}" presName="text_5" presStyleLbl="revTx" presStyleIdx="3" presStyleCnt="4" custLinFactNeighborX="-7626" custLinFactNeighborY="3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7EB97E-5405-1548-B65B-99A0469BA22A}" srcId="{B5756FAE-AF65-CF44-8DB2-EF852D57CD53}" destId="{E82AC4B7-13DA-4244-9D97-FFBDC3855ECA}" srcOrd="0" destOrd="0" parTransId="{C7078676-CD3C-9841-9011-09F247CA38B9}" sibTransId="{11377671-C1E0-0D4B-A29A-007F4C9CB07E}"/>
    <dgm:cxn modelId="{59D5BB40-B3A5-8649-90A9-6CDE8808886C}" type="presOf" srcId="{CB2318A3-9795-A445-9F17-D263489D5C7A}" destId="{D0520BE1-17D3-4945-A3C9-83C9F3D65476}" srcOrd="0" destOrd="0" presId="urn:microsoft.com/office/officeart/2008/layout/CircularPictureCallout"/>
    <dgm:cxn modelId="{91416F62-F3ED-8E4E-8DB1-B5B39984E887}" type="presOf" srcId="{11377671-C1E0-0D4B-A29A-007F4C9CB07E}" destId="{730EF4A9-FF77-F24E-9AB7-5104C279C2F5}" srcOrd="0" destOrd="0" presId="urn:microsoft.com/office/officeart/2008/layout/CircularPictureCallout"/>
    <dgm:cxn modelId="{5A71E3AE-1512-1B47-A080-29B556347602}" type="presOf" srcId="{8CFE7432-E54E-5B42-A1F2-563AD4DCEC55}" destId="{7ECC8874-04C8-274E-A4B6-50E37FE5942E}" srcOrd="0" destOrd="0" presId="urn:microsoft.com/office/officeart/2008/layout/CircularPictureCallout"/>
    <dgm:cxn modelId="{70BE78DA-DB52-1045-9FDE-610C63B84F43}" srcId="{B5756FAE-AF65-CF44-8DB2-EF852D57CD53}" destId="{F716512F-E478-3A43-816C-7FEF7D66FEF7}" srcOrd="3" destOrd="0" parTransId="{0C5DFC6D-BC25-974E-A889-8DA5BC8DB046}" sibTransId="{BC6ABBFE-7240-CF47-AAC3-C128A9301709}"/>
    <dgm:cxn modelId="{BDA281EC-1450-464B-A583-3D0624A37DC4}" type="presOf" srcId="{B5756FAE-AF65-CF44-8DB2-EF852D57CD53}" destId="{098C077E-BB70-2644-8AF7-9DCBD479D8CF}" srcOrd="0" destOrd="0" presId="urn:microsoft.com/office/officeart/2008/layout/CircularPictureCallout"/>
    <dgm:cxn modelId="{18A684F4-BA62-2042-BF5D-18DC4317D70C}" type="presOf" srcId="{FDCA28F1-043A-CF4F-B7EE-70D2BFDA57BA}" destId="{917FA076-772D-F840-BEA4-0839F7799ED4}" srcOrd="0" destOrd="0" presId="urn:microsoft.com/office/officeart/2008/layout/CircularPictureCallout"/>
    <dgm:cxn modelId="{FE4FC0BB-E37B-1B45-B6D4-37D39A157805}" srcId="{B5756FAE-AF65-CF44-8DB2-EF852D57CD53}" destId="{6A9C5F9A-CE2E-9E46-95D2-B275758A241C}" srcOrd="2" destOrd="0" parTransId="{FDA90F67-4659-D546-B5C6-D8D090637079}" sibTransId="{CB2318A3-9795-A445-9F17-D263489D5C7A}"/>
    <dgm:cxn modelId="{F4B3125D-BA63-E344-A103-31FE1DC623E8}" type="presOf" srcId="{E82AC4B7-13DA-4244-9D97-FFBDC3855ECA}" destId="{C00835FC-E1FA-A540-9A19-25C421A8A1CA}" srcOrd="0" destOrd="0" presId="urn:microsoft.com/office/officeart/2008/layout/CircularPictureCallout"/>
    <dgm:cxn modelId="{49A7F78A-DD9F-114C-9726-B28581B44020}" srcId="{B5756FAE-AF65-CF44-8DB2-EF852D57CD53}" destId="{8CFE7432-E54E-5B42-A1F2-563AD4DCEC55}" srcOrd="1" destOrd="0" parTransId="{26EDD9AD-5105-EB49-BD3C-23C2D8665024}" sibTransId="{498F15F1-A6C8-6649-B1A0-DBA2066A2B0A}"/>
    <dgm:cxn modelId="{AA4A8AD4-908A-A84D-AF2F-536D52AC953A}" type="presOf" srcId="{1EC04D8F-30B9-204F-8E46-793EEB2B3BDA}" destId="{19FF2D44-0B32-8B4B-9F1B-0AE08DBDE6AE}" srcOrd="0" destOrd="0" presId="urn:microsoft.com/office/officeart/2008/layout/CircularPictureCallout"/>
    <dgm:cxn modelId="{613EBDD0-0497-6043-B783-8AD988DDEDD5}" type="presOf" srcId="{498F15F1-A6C8-6649-B1A0-DBA2066A2B0A}" destId="{E7C2A940-B3BB-7349-84A4-DB442BFCC207}" srcOrd="0" destOrd="0" presId="urn:microsoft.com/office/officeart/2008/layout/CircularPictureCallout"/>
    <dgm:cxn modelId="{3C33EC08-25B4-E04C-A4F0-9E3E06F91EE0}" type="presOf" srcId="{BC6ABBFE-7240-CF47-AAC3-C128A9301709}" destId="{068219A1-D9F8-3D4B-8224-3C99CD768C18}" srcOrd="0" destOrd="0" presId="urn:microsoft.com/office/officeart/2008/layout/CircularPictureCallout"/>
    <dgm:cxn modelId="{9BB764E4-D863-9544-9C2F-EFAF6A1798D5}" srcId="{B5756FAE-AF65-CF44-8DB2-EF852D57CD53}" destId="{1EC04D8F-30B9-204F-8E46-793EEB2B3BDA}" srcOrd="4" destOrd="0" parTransId="{56887B9E-F6FE-BB4E-9AEC-5E046B0FCDA1}" sibTransId="{FDCA28F1-043A-CF4F-B7EE-70D2BFDA57BA}"/>
    <dgm:cxn modelId="{C852EA39-8F7C-2F42-B6F3-DBD46DD16958}" type="presOf" srcId="{F716512F-E478-3A43-816C-7FEF7D66FEF7}" destId="{2AE63668-2323-FF4B-8C6C-FB80595EB577}" srcOrd="0" destOrd="0" presId="urn:microsoft.com/office/officeart/2008/layout/CircularPictureCallout"/>
    <dgm:cxn modelId="{65EAA61B-31E4-6445-8CEC-6400291C581C}" type="presOf" srcId="{6A9C5F9A-CE2E-9E46-95D2-B275758A241C}" destId="{AFB290BF-7D76-6340-B771-31C16664550E}" srcOrd="0" destOrd="0" presId="urn:microsoft.com/office/officeart/2008/layout/CircularPictureCallout"/>
    <dgm:cxn modelId="{2AF1E61B-44AB-4946-B12E-8E15E75DB88E}" type="presParOf" srcId="{098C077E-BB70-2644-8AF7-9DCBD479D8CF}" destId="{0B244F30-1C29-D049-A66E-EFF8014B661C}" srcOrd="0" destOrd="0" presId="urn:microsoft.com/office/officeart/2008/layout/CircularPictureCallout"/>
    <dgm:cxn modelId="{EA43FC58-7454-8D4D-B9BA-A03EBC78FC8D}" type="presParOf" srcId="{0B244F30-1C29-D049-A66E-EFF8014B661C}" destId="{8C22362D-6E92-8549-8929-ED6F8D4795D8}" srcOrd="0" destOrd="0" presId="urn:microsoft.com/office/officeart/2008/layout/CircularPictureCallout"/>
    <dgm:cxn modelId="{BF807E3C-0D5E-104D-A55D-6DAA3A514B31}" type="presParOf" srcId="{8C22362D-6E92-8549-8929-ED6F8D4795D8}" destId="{730EF4A9-FF77-F24E-9AB7-5104C279C2F5}" srcOrd="0" destOrd="0" presId="urn:microsoft.com/office/officeart/2008/layout/CircularPictureCallout"/>
    <dgm:cxn modelId="{7D8EB767-17ED-F848-A7B3-1C3F1CF5E575}" type="presParOf" srcId="{0B244F30-1C29-D049-A66E-EFF8014B661C}" destId="{C00835FC-E1FA-A540-9A19-25C421A8A1CA}" srcOrd="1" destOrd="0" presId="urn:microsoft.com/office/officeart/2008/layout/CircularPictureCallout"/>
    <dgm:cxn modelId="{640F2D0D-DFF1-F643-BD43-EEDD53E0ECE8}" type="presParOf" srcId="{0B244F30-1C29-D049-A66E-EFF8014B661C}" destId="{B83D70E0-6A89-4C47-822F-34956AFE82BC}" srcOrd="2" destOrd="0" presId="urn:microsoft.com/office/officeart/2008/layout/CircularPictureCallout"/>
    <dgm:cxn modelId="{3F3B8170-4509-674A-91F4-A5312292B939}" type="presParOf" srcId="{B83D70E0-6A89-4C47-822F-34956AFE82BC}" destId="{E7C2A940-B3BB-7349-84A4-DB442BFCC207}" srcOrd="0" destOrd="0" presId="urn:microsoft.com/office/officeart/2008/layout/CircularPictureCallout"/>
    <dgm:cxn modelId="{086780AB-3206-6844-9EBE-448D34A95954}" type="presParOf" srcId="{0B244F30-1C29-D049-A66E-EFF8014B661C}" destId="{E5F9CCF5-5E3F-A742-9710-D58AC82FB821}" srcOrd="3" destOrd="0" presId="urn:microsoft.com/office/officeart/2008/layout/CircularPictureCallout"/>
    <dgm:cxn modelId="{CDE74FE3-5628-7F43-A08D-17B2FF7B8B71}" type="presParOf" srcId="{0B244F30-1C29-D049-A66E-EFF8014B661C}" destId="{577C771E-62EE-9A47-BF94-A58A4BF50DE8}" srcOrd="4" destOrd="0" presId="urn:microsoft.com/office/officeart/2008/layout/CircularPictureCallout"/>
    <dgm:cxn modelId="{30266DFD-3690-C644-A756-D82192AE057F}" type="presParOf" srcId="{577C771E-62EE-9A47-BF94-A58A4BF50DE8}" destId="{7ECC8874-04C8-274E-A4B6-50E37FE5942E}" srcOrd="0" destOrd="0" presId="urn:microsoft.com/office/officeart/2008/layout/CircularPictureCallout"/>
    <dgm:cxn modelId="{27F9C2C5-F57B-F847-94DD-35C09E211EA8}" type="presParOf" srcId="{0B244F30-1C29-D049-A66E-EFF8014B661C}" destId="{B80D2BBC-5100-B64D-95EF-03B9F8FD84E5}" srcOrd="5" destOrd="0" presId="urn:microsoft.com/office/officeart/2008/layout/CircularPictureCallout"/>
    <dgm:cxn modelId="{D3726B94-D1A2-ED42-BF6D-23A75B080DEE}" type="presParOf" srcId="{B80D2BBC-5100-B64D-95EF-03B9F8FD84E5}" destId="{D0520BE1-17D3-4945-A3C9-83C9F3D65476}" srcOrd="0" destOrd="0" presId="urn:microsoft.com/office/officeart/2008/layout/CircularPictureCallout"/>
    <dgm:cxn modelId="{3334975A-E274-EA42-92FC-AB808DE01C45}" type="presParOf" srcId="{0B244F30-1C29-D049-A66E-EFF8014B661C}" destId="{6475B382-A8E9-5D4D-BF6C-76B180275FE1}" srcOrd="6" destOrd="0" presId="urn:microsoft.com/office/officeart/2008/layout/CircularPictureCallout"/>
    <dgm:cxn modelId="{44D9F107-0E52-6D41-87C3-7315587E2C0A}" type="presParOf" srcId="{0B244F30-1C29-D049-A66E-EFF8014B661C}" destId="{87E2CC48-1703-D340-A221-97DEC7B0D6D7}" srcOrd="7" destOrd="0" presId="urn:microsoft.com/office/officeart/2008/layout/CircularPictureCallout"/>
    <dgm:cxn modelId="{5F5D125E-F302-5442-8F85-5036C1FD99E5}" type="presParOf" srcId="{87E2CC48-1703-D340-A221-97DEC7B0D6D7}" destId="{AFB290BF-7D76-6340-B771-31C16664550E}" srcOrd="0" destOrd="0" presId="urn:microsoft.com/office/officeart/2008/layout/CircularPictureCallout"/>
    <dgm:cxn modelId="{76C69642-07D7-7F4A-89B7-6629FEBF701F}" type="presParOf" srcId="{0B244F30-1C29-D049-A66E-EFF8014B661C}" destId="{71F73869-32F1-2F44-B42D-68812B7FA02B}" srcOrd="8" destOrd="0" presId="urn:microsoft.com/office/officeart/2008/layout/CircularPictureCallout"/>
    <dgm:cxn modelId="{97A25E3D-E574-FC47-9BA5-8FD57AB85C94}" type="presParOf" srcId="{71F73869-32F1-2F44-B42D-68812B7FA02B}" destId="{068219A1-D9F8-3D4B-8224-3C99CD768C18}" srcOrd="0" destOrd="0" presId="urn:microsoft.com/office/officeart/2008/layout/CircularPictureCallout"/>
    <dgm:cxn modelId="{57C1D25C-B2CF-2841-8020-4AC6621952B7}" type="presParOf" srcId="{0B244F30-1C29-D049-A66E-EFF8014B661C}" destId="{E6A0B247-FBF5-B148-A236-AC9D834C8D4F}" srcOrd="9" destOrd="0" presId="urn:microsoft.com/office/officeart/2008/layout/CircularPictureCallout"/>
    <dgm:cxn modelId="{56EF7F67-141D-464E-84C8-69A354814E0A}" type="presParOf" srcId="{0B244F30-1C29-D049-A66E-EFF8014B661C}" destId="{A0DAA0A4-FEFB-574F-8DC6-4751E7388A7F}" srcOrd="10" destOrd="0" presId="urn:microsoft.com/office/officeart/2008/layout/CircularPictureCallout"/>
    <dgm:cxn modelId="{242F6D16-F679-9D40-8683-48A01B7C9861}" type="presParOf" srcId="{A0DAA0A4-FEFB-574F-8DC6-4751E7388A7F}" destId="{2AE63668-2323-FF4B-8C6C-FB80595EB577}" srcOrd="0" destOrd="0" presId="urn:microsoft.com/office/officeart/2008/layout/CircularPictureCallout"/>
    <dgm:cxn modelId="{82302BD5-FB22-7945-A2FB-441D46ADC261}" type="presParOf" srcId="{0B244F30-1C29-D049-A66E-EFF8014B661C}" destId="{5E79F43E-5DB7-3447-967E-FFA0054E7BF7}" srcOrd="11" destOrd="0" presId="urn:microsoft.com/office/officeart/2008/layout/CircularPictureCallout"/>
    <dgm:cxn modelId="{32DBB3DC-DD8F-C049-9DAB-D927343A18A8}" type="presParOf" srcId="{5E79F43E-5DB7-3447-967E-FFA0054E7BF7}" destId="{917FA076-772D-F840-BEA4-0839F7799ED4}" srcOrd="0" destOrd="0" presId="urn:microsoft.com/office/officeart/2008/layout/CircularPictureCallout"/>
    <dgm:cxn modelId="{8AA0A537-743D-C143-B7C4-99C4AFA8CF5A}" type="presParOf" srcId="{0B244F30-1C29-D049-A66E-EFF8014B661C}" destId="{43545B3C-3A3E-6C41-A618-756F71ED9EE5}" srcOrd="12" destOrd="0" presId="urn:microsoft.com/office/officeart/2008/layout/CircularPictureCallout"/>
    <dgm:cxn modelId="{0D1357A6-A3A3-4C42-86E7-843AE2663309}" type="presParOf" srcId="{0B244F30-1C29-D049-A66E-EFF8014B661C}" destId="{C897F246-459E-C24A-ADD2-3F3CCAD4B8BD}" srcOrd="13" destOrd="0" presId="urn:microsoft.com/office/officeart/2008/layout/CircularPictureCallout"/>
    <dgm:cxn modelId="{AD142818-40B7-F645-8680-D8626AB9A58F}" type="presParOf" srcId="{C897F246-459E-C24A-ADD2-3F3CCAD4B8BD}" destId="{19FF2D44-0B32-8B4B-9F1B-0AE08DBDE6A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45B3C-3A3E-6C41-A618-756F71ED9EE5}">
      <dsp:nvSpPr>
        <dsp:cNvPr id="0" name=""/>
        <dsp:cNvSpPr/>
      </dsp:nvSpPr>
      <dsp:spPr>
        <a:xfrm>
          <a:off x="1841957" y="3985080"/>
          <a:ext cx="3628655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0B247-FBF5-B148-A236-AC9D834C8D4F}">
      <dsp:nvSpPr>
        <dsp:cNvPr id="0" name=""/>
        <dsp:cNvSpPr/>
      </dsp:nvSpPr>
      <dsp:spPr>
        <a:xfrm>
          <a:off x="1841957" y="3089889"/>
          <a:ext cx="3020809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B382-A8E9-5D4D-BF6C-76B180275FE1}">
      <dsp:nvSpPr>
        <dsp:cNvPr id="0" name=""/>
        <dsp:cNvSpPr/>
      </dsp:nvSpPr>
      <dsp:spPr>
        <a:xfrm>
          <a:off x="1841957" y="2006818"/>
          <a:ext cx="3020809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9CCF5-5E3F-A742-9710-D58AC82FB821}">
      <dsp:nvSpPr>
        <dsp:cNvPr id="0" name=""/>
        <dsp:cNvSpPr/>
      </dsp:nvSpPr>
      <dsp:spPr>
        <a:xfrm>
          <a:off x="1841957" y="1111627"/>
          <a:ext cx="3628655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EF4A9-FF77-F24E-9AB7-5104C279C2F5}">
      <dsp:nvSpPr>
        <dsp:cNvPr id="0" name=""/>
        <dsp:cNvSpPr/>
      </dsp:nvSpPr>
      <dsp:spPr>
        <a:xfrm>
          <a:off x="0" y="706396"/>
          <a:ext cx="3683914" cy="368391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0835FC-E1FA-A540-9A19-25C421A8A1CA}">
      <dsp:nvSpPr>
        <dsp:cNvPr id="0" name=""/>
        <dsp:cNvSpPr/>
      </dsp:nvSpPr>
      <dsp:spPr>
        <a:xfrm>
          <a:off x="663104" y="2662555"/>
          <a:ext cx="2357704" cy="1215691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Facebook 1 Billion users</a:t>
          </a:r>
          <a:endParaRPr lang="en-US" sz="3800" kern="1200" dirty="0"/>
        </a:p>
      </dsp:txBody>
      <dsp:txXfrm>
        <a:off x="663104" y="2662555"/>
        <a:ext cx="2357704" cy="1215691"/>
      </dsp:txXfrm>
    </dsp:sp>
    <dsp:sp modelId="{E7C2A940-B3BB-7349-84A4-DB442BFCC207}">
      <dsp:nvSpPr>
        <dsp:cNvPr id="0" name=""/>
        <dsp:cNvSpPr/>
      </dsp:nvSpPr>
      <dsp:spPr>
        <a:xfrm>
          <a:off x="4541625" y="245905"/>
          <a:ext cx="1375976" cy="1440602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CC8874-04C8-274E-A4B6-50E37FE5942E}">
      <dsp:nvSpPr>
        <dsp:cNvPr id="0" name=""/>
        <dsp:cNvSpPr/>
      </dsp:nvSpPr>
      <dsp:spPr>
        <a:xfrm>
          <a:off x="5875842" y="701752"/>
          <a:ext cx="1491985" cy="81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Twitter 500 million</a:t>
          </a:r>
          <a:endParaRPr lang="en-US" sz="2300" kern="1200" dirty="0"/>
        </a:p>
      </dsp:txBody>
      <dsp:txXfrm>
        <a:off x="5875842" y="701752"/>
        <a:ext cx="1491985" cy="810461"/>
      </dsp:txXfrm>
    </dsp:sp>
    <dsp:sp modelId="{D0520BE1-17D3-4945-A3C9-83C9F3D65476}">
      <dsp:nvSpPr>
        <dsp:cNvPr id="0" name=""/>
        <dsp:cNvSpPr/>
      </dsp:nvSpPr>
      <dsp:spPr>
        <a:xfrm>
          <a:off x="3909822" y="1460616"/>
          <a:ext cx="1097421" cy="1139621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B290BF-7D76-6340-B771-31C16664550E}">
      <dsp:nvSpPr>
        <dsp:cNvPr id="0" name=""/>
        <dsp:cNvSpPr/>
      </dsp:nvSpPr>
      <dsp:spPr>
        <a:xfrm>
          <a:off x="5149430" y="1670566"/>
          <a:ext cx="1509253" cy="81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Google+ 390 million</a:t>
          </a:r>
          <a:endParaRPr lang="en-US" sz="2300" kern="1200" dirty="0"/>
        </a:p>
      </dsp:txBody>
      <dsp:txXfrm>
        <a:off x="5149430" y="1670566"/>
        <a:ext cx="1509253" cy="810461"/>
      </dsp:txXfrm>
    </dsp:sp>
    <dsp:sp modelId="{068219A1-D9F8-3D4B-8224-3C99CD768C18}">
      <dsp:nvSpPr>
        <dsp:cNvPr id="0" name=""/>
        <dsp:cNvSpPr/>
      </dsp:nvSpPr>
      <dsp:spPr>
        <a:xfrm>
          <a:off x="4377190" y="2599244"/>
          <a:ext cx="971151" cy="981290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E63668-2323-FF4B-8C6C-FB80595EB577}">
      <dsp:nvSpPr>
        <dsp:cNvPr id="0" name=""/>
        <dsp:cNvSpPr/>
      </dsp:nvSpPr>
      <dsp:spPr>
        <a:xfrm>
          <a:off x="5431434" y="2684658"/>
          <a:ext cx="1509253" cy="81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LinkedIn 225 million</a:t>
          </a:r>
          <a:endParaRPr lang="en-US" sz="2300" kern="1200" dirty="0"/>
        </a:p>
      </dsp:txBody>
      <dsp:txXfrm>
        <a:off x="5431434" y="2684658"/>
        <a:ext cx="1509253" cy="810461"/>
      </dsp:txXfrm>
    </dsp:sp>
    <dsp:sp modelId="{917FA076-772D-F840-BEA4-0839F7799ED4}">
      <dsp:nvSpPr>
        <dsp:cNvPr id="0" name=""/>
        <dsp:cNvSpPr/>
      </dsp:nvSpPr>
      <dsp:spPr>
        <a:xfrm>
          <a:off x="5136945" y="3687989"/>
          <a:ext cx="667333" cy="594181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FF2D44-0B32-8B4B-9F1B-0AE08DBDE6AE}">
      <dsp:nvSpPr>
        <dsp:cNvPr id="0" name=""/>
        <dsp:cNvSpPr/>
      </dsp:nvSpPr>
      <dsp:spPr>
        <a:xfrm>
          <a:off x="5762064" y="3612162"/>
          <a:ext cx="1491985" cy="810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Instagram 130 million</a:t>
          </a:r>
          <a:endParaRPr lang="en-US" sz="2300" kern="1200" dirty="0"/>
        </a:p>
      </dsp:txBody>
      <dsp:txXfrm>
        <a:off x="5762064" y="3612162"/>
        <a:ext cx="1491985" cy="810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48E91-C2BF-0949-98E3-5274633556BC}" type="datetimeFigureOut">
              <a:rPr lang="en-US" smtClean="0"/>
              <a:t>4/15/14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14152-D5B0-CB41-ABCC-F0FA5723F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28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FE187-953A-A840-A170-B48B2693D046}" type="datetimeFigureOut">
              <a:rPr lang="en-US" smtClean="0"/>
              <a:t>4/15/14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04999-7857-444D-B0F1-2C60C269B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1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739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7E6B7-B53D-4A2B-B2A3-42B409A0DD6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7E6B7-B53D-4A2B-B2A3-42B409A0DD6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739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5FBED-85C4-4037-A118-8FAC5D6A149A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  <a:latin typeface="Calibri"/>
              </a:rPr>
              <a:pPr/>
              <a:t>56</a:t>
            </a:fld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>
                <a:solidFill>
                  <a:prstClr val="black"/>
                </a:solidFill>
                <a:latin typeface="Calibri"/>
              </a:rPr>
              <a:pPr algn="r" defTabSz="947738"/>
              <a:t>56</a:t>
            </a:fld>
            <a:endParaRPr lang="en-GB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CDF57CE-E4B0-9247-A405-4130F52A2A50}" type="slidenum">
              <a:rPr lang="en-US" sz="1200" smtClean="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CCFFD0-519F-2A4A-95C7-45A4DD4E8BCB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739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73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05570-4B0B-4CE3-8A54-B11EF190A641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73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2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4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5805488"/>
            <a:ext cx="3743325" cy="719137"/>
          </a:xfrm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48263" y="5945188"/>
            <a:ext cx="3600450" cy="508000"/>
          </a:xfrm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8023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42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067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0" y="1916113"/>
            <a:ext cx="3632200" cy="4175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1916113"/>
            <a:ext cx="3632200" cy="4175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81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25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168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0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3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459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2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260350"/>
            <a:ext cx="1854200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260350"/>
            <a:ext cx="5410200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91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84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359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350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254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1365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011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18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61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13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608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5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73C0-E00E-1243-ACAA-B637861E00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D2C5-1162-D74F-8989-FBF2A09D46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411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765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745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969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261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115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92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42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609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877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530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452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38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A23CB6-94A5-3B4C-9E11-06F7A9F38CA8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0A0D7-C5F7-D640-971B-02521250D651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441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77ACD7-779F-C14A-AD7B-74D8BD8F7A16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8784B-3CC7-274F-BBAC-C0FAD913C8CD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23006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CC5B04-90DD-424A-B3E6-F73CFDAB67D9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93D63-D201-C348-AC4F-4F72D2C474B2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4677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22AACA-77EA-D249-B401-23DB8C018D98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5E25C-20BC-914C-B1F2-3600A1C9CC3B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8142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0345CF-27D3-264D-B43A-FF670977B8C1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75F6-94CA-9245-BA7E-12C09402A9A0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965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40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52C93-01FC-234B-8E89-47B190317596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A38D4-21AF-884A-B229-A7B26B9B4AD5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0419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88CACC-F572-1845-963B-7E1D78626EFF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2E109-B521-2D41-AD6A-12B1C2E35783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5876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113A2-EEEC-9D43-9584-C95A4182758F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4C0A6-5EB7-F944-B7F3-FC70B1131CF4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8093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B3EC3-165B-4A46-8238-2D6C1000641D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A6AE4-4512-BC4A-9921-E7FB3ECE392D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9375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08768A-B77B-EB4B-9E2D-AC4009D5F14D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57D17-72B0-6F4F-9656-13474921C0AF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3412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6F1E79-378A-0A4F-8A2F-B5D06A1731D1}" type="datetime1">
              <a:rPr lang="nb-NO"/>
              <a:pPr/>
              <a:t>4/15/14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B9E85-6DAB-6841-8ED2-7DA69362A0F8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9251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E2DB-5FEC-4F87-9628-0D78D925E9FB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Fußzeile - Key Account Management Plan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916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4/15/14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65848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412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75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108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036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532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957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3910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9568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191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758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871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49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88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6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3EDA-DD69-C244-86D0-44BDB30EA194}" type="datetimeFigureOut">
              <a:rPr lang="en-US" smtClean="0"/>
              <a:t>4/15/14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CEEA-0CCD-EB4A-B415-8338E60F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5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260350"/>
            <a:ext cx="56165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916113"/>
            <a:ext cx="74168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7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DIN Engschrift Std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6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666666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6666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6666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F73C0-E00E-1243-ACAA-B637861E002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8D2C5-1162-D74F-8989-FBF2A09D46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97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3EDA-DD69-C244-86D0-44BDB30EA1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CEEA-0CCD-EB4A-B415-8338E60F6F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35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EDF9D8-8ECA-834F-BAFF-E76730E11318}" type="datetime1">
              <a:rPr lang="nb-NO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4/15/14</a:t>
            </a:fld>
            <a:endParaRPr lang="nb-NO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9B0AF7-F255-984C-90FA-DB2710BFF66F}" type="slidenum">
              <a:rPr lang="nb-NO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8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5B7A23B-9AD1-4F0C-9B7D-CF2839EBA2E1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4/15/14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E336202-E14D-4833-95BC-4311E3B8B0FE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9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1.png"/><Relationship Id="rId8" Type="http://schemas.openxmlformats.org/officeDocument/2006/relationships/image" Target="../media/image7.png"/><Relationship Id="rId9" Type="http://schemas.openxmlformats.org/officeDocument/2006/relationships/image" Target="../media/image14.jpg"/><Relationship Id="rId10" Type="http://schemas.openxmlformats.org/officeDocument/2006/relationships/image" Target="../media/image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42988" y="5734050"/>
            <a:ext cx="3168650" cy="865188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SOCIAL STUDIES</a:t>
            </a:r>
            <a:endParaRPr lang="en-US" dirty="0"/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5507789" y="5980111"/>
            <a:ext cx="3542633" cy="730835"/>
          </a:xfrm>
        </p:spPr>
        <p:txBody>
          <a:bodyPr/>
          <a:lstStyle/>
          <a:p>
            <a:r>
              <a:rPr lang="en-US" dirty="0" smtClean="0"/>
              <a:t>SHOP.COM</a:t>
            </a:r>
          </a:p>
          <a:p>
            <a:r>
              <a:rPr lang="en-US" sz="1800" dirty="0" smtClean="0"/>
              <a:t>Steve Ashley &amp; Loren </a:t>
            </a:r>
            <a:r>
              <a:rPr lang="en-US" sz="1800" dirty="0" err="1" smtClean="0"/>
              <a:t>Ridinger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82506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26"/>
          <p:cNvSpPr/>
          <p:nvPr/>
        </p:nvSpPr>
        <p:spPr>
          <a:xfrm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5273460" y="786927"/>
            <a:ext cx="3741119" cy="150383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Enhance overall brand image with product offerings and fulfilling 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promises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made</a:t>
            </a:r>
          </a:p>
          <a:p>
            <a:pPr algn="ctr"/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717925" y="2428875"/>
            <a:ext cx="3460917" cy="115643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5430838" y="3836988"/>
            <a:ext cx="3228975" cy="1077912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717925" y="5059363"/>
            <a:ext cx="3184509" cy="1056579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97" name="Прямоугольник 121"/>
          <p:cNvSpPr>
            <a:spLocks noChangeArrowheads="1"/>
          </p:cNvSpPr>
          <p:nvPr/>
        </p:nvSpPr>
        <p:spPr bwMode="auto">
          <a:xfrm>
            <a:off x="4068758" y="5252644"/>
            <a:ext cx="31407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Drive traffic to other social channels and website</a:t>
            </a:r>
          </a:p>
          <a:p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98" name="Прямоугольник 121"/>
          <p:cNvSpPr>
            <a:spLocks noChangeArrowheads="1"/>
          </p:cNvSpPr>
          <p:nvPr/>
        </p:nvSpPr>
        <p:spPr bwMode="auto">
          <a:xfrm>
            <a:off x="5430838" y="3858262"/>
            <a:ext cx="34871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Engage with users to build all online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communities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Hold visually stimulating contests and giveaways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99" name="Прямоугольник 121"/>
          <p:cNvSpPr>
            <a:spLocks noChangeArrowheads="1"/>
          </p:cNvSpPr>
          <p:nvPr/>
        </p:nvSpPr>
        <p:spPr bwMode="auto">
          <a:xfrm>
            <a:off x="3806155" y="2677721"/>
            <a:ext cx="363292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Curate content ranging from loosely branded to product specifics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242888" y="173038"/>
            <a:ext cx="86750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Instagram – 130 Million Users – 16 Billion photos shared – 40 Million photos per/day</a:t>
            </a:r>
            <a:endParaRPr 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1"/>
          <p:cNvSpPr/>
          <p:nvPr/>
        </p:nvSpPr>
        <p:spPr>
          <a:xfrm>
            <a:off x="1114374" y="825132"/>
            <a:ext cx="2033136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Pictures and Videos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40% of people respond better to visual information than that of text alone</a:t>
            </a:r>
            <a:endParaRPr lang="en-US" sz="1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48" y="2574904"/>
            <a:ext cx="2800762" cy="30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736600"/>
            <a:ext cx="9144000" cy="5377810"/>
            <a:chOff x="0" y="736600"/>
            <a:chExt cx="9144000" cy="5377810"/>
          </a:xfrm>
        </p:grpSpPr>
        <p:pic>
          <p:nvPicPr>
            <p:cNvPr id="4" name="Picture 3" descr="Screen Shot 2013-07-30 at 1.40.33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6600"/>
              <a:ext cx="9144000" cy="5377810"/>
            </a:xfrm>
            <a:prstGeom prst="rect">
              <a:avLst/>
            </a:prstGeom>
          </p:spPr>
        </p:pic>
        <p:pic>
          <p:nvPicPr>
            <p:cNvPr id="2" name="Picture 1" descr="Screen Shot 2013-08-05 at 6.53.4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887" y="5095373"/>
              <a:ext cx="2823112" cy="632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27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Social Media Comparison </a:t>
            </a:r>
            <a:r>
              <a:rPr lang="en-US" sz="2700" dirty="0" smtClean="0">
                <a:solidFill>
                  <a:srgbClr val="0000FF"/>
                </a:solidFill>
              </a:rPr>
              <a:t>(no. users)</a:t>
            </a:r>
            <a:endParaRPr lang="en-US" sz="2700" dirty="0">
              <a:solidFill>
                <a:srgbClr val="0000FF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01484402"/>
              </p:ext>
            </p:extLst>
          </p:nvPr>
        </p:nvGraphicFramePr>
        <p:xfrm>
          <a:off x="858054" y="1396999"/>
          <a:ext cx="7367828" cy="4781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305" y="5219514"/>
            <a:ext cx="307889" cy="330302"/>
          </a:xfrm>
          <a:prstGeom prst="rect">
            <a:avLst/>
          </a:prstGeom>
        </p:spPr>
      </p:pic>
      <p:pic>
        <p:nvPicPr>
          <p:cNvPr id="10" name="Picture 2" descr="D:\Diagrams\Совсем новый\(11)\png\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4659" y="2470462"/>
            <a:ext cx="1585086" cy="1608820"/>
          </a:xfrm>
          <a:prstGeom prst="rect">
            <a:avLst/>
          </a:prstGeom>
          <a:noFill/>
        </p:spPr>
      </p:pic>
      <p:pic>
        <p:nvPicPr>
          <p:cNvPr id="28" name="Picture 27" descr="google-plus-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16" y="3166655"/>
            <a:ext cx="479759" cy="479759"/>
          </a:xfrm>
          <a:prstGeom prst="rect">
            <a:avLst/>
          </a:prstGeom>
        </p:spPr>
      </p:pic>
      <p:pic>
        <p:nvPicPr>
          <p:cNvPr id="29" name="Picture 28" descr="linkedi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72" y="4256782"/>
            <a:ext cx="447841" cy="447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50113" t="5074" b="6931"/>
          <a:stretch/>
        </p:blipFill>
        <p:spPr>
          <a:xfrm>
            <a:off x="5698193" y="1967019"/>
            <a:ext cx="777264" cy="7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4068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venir Book"/>
                <a:cs typeface="Avenir Book"/>
              </a:rPr>
              <a:t>How to Build a Following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1" y="1912004"/>
            <a:ext cx="5990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latin typeface="Avenir Book"/>
                <a:cs typeface="Avenir Book"/>
              </a:rPr>
              <a:t>Follow some people yourself</a:t>
            </a:r>
          </a:p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latin typeface="Avenir Book"/>
                <a:cs typeface="Avenir Book"/>
              </a:rPr>
              <a:t>Run contests – give a discount on first time orders if they click “follow”</a:t>
            </a:r>
            <a:endParaRPr lang="en-US" sz="2400" dirty="0">
              <a:latin typeface="Avenir Book"/>
              <a:cs typeface="Avenir Book"/>
            </a:endParaRPr>
          </a:p>
          <a:p>
            <a:pPr marL="457200" indent="-457200" defTabSz="914400">
              <a:buFont typeface="+mj-lt"/>
              <a:buAutoNum type="arabicPeriod"/>
            </a:pPr>
            <a:endParaRPr lang="en-US" sz="2400" b="1" dirty="0">
              <a:latin typeface="Avenir Book"/>
              <a:cs typeface="Avenir Book"/>
            </a:endParaRPr>
          </a:p>
          <a:p>
            <a:pPr marL="457200" indent="-457200" defTabSz="914400">
              <a:buFont typeface="+mj-lt"/>
              <a:buAutoNum type="arabicPeriod"/>
            </a:pPr>
            <a:endParaRPr lang="en-US" sz="2400" dirty="0" smtClean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6071" y="3465154"/>
            <a:ext cx="59907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Ask questions to learn about people</a:t>
            </a:r>
          </a:p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Offer exclusives “first look”</a:t>
            </a:r>
          </a:p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Hold webinars &amp; tutorials to help </a:t>
            </a:r>
            <a:endParaRPr lang="en-US" sz="2400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52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 smtClean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52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 smtClean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52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 smtClean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6070" y="5053559"/>
            <a:ext cx="59907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Share frequently 2-3 times/day</a:t>
            </a:r>
          </a:p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Join conversations by replying</a:t>
            </a:r>
          </a:p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Build an email subscriber thru FB</a:t>
            </a:r>
            <a:endParaRPr lang="en-US" sz="2400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9184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venir Book"/>
                <a:cs typeface="Avenir Book"/>
              </a:rPr>
              <a:t>How to Build a Following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2" y="1912004"/>
            <a:ext cx="6115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charset="2"/>
              <a:buChar char="q"/>
            </a:pPr>
            <a:r>
              <a:rPr lang="en-US" sz="2400" dirty="0" smtClean="0">
                <a:latin typeface="Avenir Book"/>
                <a:cs typeface="Avenir Book"/>
              </a:rPr>
              <a:t>Create a SlideShare to introduce your       brand or products and share on social media</a:t>
            </a:r>
            <a:endParaRPr lang="en-US" sz="2400" dirty="0">
              <a:latin typeface="Avenir Book"/>
              <a:cs typeface="Avenir Book"/>
            </a:endParaRPr>
          </a:p>
          <a:p>
            <a:pPr marL="457200" indent="-457200" defTabSz="914400">
              <a:buFont typeface="+mj-lt"/>
              <a:buAutoNum type="arabicPeriod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6071" y="3465154"/>
            <a:ext cx="5990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Utilize tools(hootsuite, Social Sprout)</a:t>
            </a:r>
          </a:p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Visual (use pics and videos on all SM)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 smtClean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96070" y="5053559"/>
            <a:ext cx="59907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Avenir Book"/>
                <a:cs typeface="Avenir Book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 Take a poll to collect advice and info</a:t>
            </a:r>
          </a:p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 Top 5 or 10 info on a specific topic</a:t>
            </a:r>
          </a:p>
          <a:p>
            <a:pPr marL="457200" indent="-4572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 Post resources to help where u can’t</a:t>
            </a:r>
            <a:endParaRPr lang="en-US" sz="2400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0083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venir Book"/>
                <a:cs typeface="Avenir Book"/>
              </a:rPr>
              <a:t>How to Build a Following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2" y="1912004"/>
            <a:ext cx="6115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Hold FB event</a:t>
            </a:r>
          </a:p>
          <a:p>
            <a:pPr marL="342900" indent="-3429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Start using video to market and educate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6071" y="3270640"/>
            <a:ext cx="59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Connect and stop selling</a:t>
            </a:r>
          </a:p>
          <a:p>
            <a:pPr marL="342900" indent="-342900" defTabSz="914400">
              <a:buFont typeface="Wingdings" charset="2"/>
              <a:buChar char="q"/>
            </a:pPr>
            <a:r>
              <a:rPr lang="en-US" sz="2400" dirty="0" err="1" smtClean="0">
                <a:solidFill>
                  <a:prstClr val="black"/>
                </a:solidFill>
                <a:latin typeface="Avenir Book"/>
                <a:cs typeface="Avenir Book"/>
              </a:rPr>
              <a:t>bit.ly</a:t>
            </a: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 (shortens link and track who sees it)</a:t>
            </a:r>
          </a:p>
          <a:p>
            <a:pPr marL="342900" indent="-3429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Post unique content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96070" y="5053559"/>
            <a:ext cx="59907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Avenir Book"/>
                <a:cs typeface="Avenir Book"/>
              </a:rPr>
              <a:t>Add keywords in profile to increase to your profile so others can find you in search</a:t>
            </a:r>
          </a:p>
        </p:txBody>
      </p:sp>
    </p:spTree>
    <p:extLst>
      <p:ext uri="{BB962C8B-B14F-4D97-AF65-F5344CB8AC3E}">
        <p14:creationId xmlns:p14="http://schemas.microsoft.com/office/powerpoint/2010/main" val="93734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26"/>
          <p:cNvSpPr/>
          <p:nvPr/>
        </p:nvSpPr>
        <p:spPr>
          <a:xfrm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1" y="17303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Perfect Post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Twitter</a:t>
            </a:r>
            <a:endParaRPr lang="ru-RU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497476" y="3351120"/>
            <a:ext cx="6026406" cy="372404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MESSAGE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644783" y="4333053"/>
            <a:ext cx="1806415" cy="1677620"/>
          </a:xfrm>
          <a:prstGeom prst="wedgeRoundRectCallout">
            <a:avLst>
              <a:gd name="adj1" fmla="val 21074"/>
              <a:gd name="adj2" fmla="val -83916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FORMAT</a:t>
            </a:r>
          </a:p>
          <a:p>
            <a:pPr algn="ctr"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Use questions, facts and figures to engage viewers and drive tweets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Rounded Rectangular Callout 20"/>
          <p:cNvSpPr>
            <a:spLocks noChangeArrowheads="1"/>
          </p:cNvSpPr>
          <p:nvPr/>
        </p:nvSpPr>
        <p:spPr bwMode="auto">
          <a:xfrm>
            <a:off x="2814917" y="4333053"/>
            <a:ext cx="1887912" cy="1677620"/>
          </a:xfrm>
          <a:prstGeom prst="wedgeRoundRectCallout">
            <a:avLst>
              <a:gd name="adj1" fmla="val -21641"/>
              <a:gd name="adj2" fmla="val -84137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MENTIONS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Use mentions to prompt influencers to engage with you and then respond</a:t>
            </a:r>
            <a:endParaRPr lang="en-U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2" name="Rounded Rectangular Callout 21"/>
          <p:cNvSpPr>
            <a:spLocks noChangeArrowheads="1"/>
          </p:cNvSpPr>
          <p:nvPr/>
        </p:nvSpPr>
        <p:spPr bwMode="auto">
          <a:xfrm>
            <a:off x="3484835" y="1320718"/>
            <a:ext cx="2392132" cy="1462583"/>
          </a:xfrm>
          <a:prstGeom prst="wedgeRoundRectCallout">
            <a:avLst>
              <a:gd name="adj1" fmla="val -21064"/>
              <a:gd name="adj2" fmla="val 86166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smtClean="0">
                <a:latin typeface="Arial"/>
                <a:cs typeface="Arial"/>
              </a:rPr>
              <a:t>PUNCTUATION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Don</a:t>
            </a:r>
            <a:r>
              <a:rPr lang="fr-FR" sz="1400" dirty="0" smtClean="0">
                <a:solidFill>
                  <a:prstClr val="white"/>
                </a:solidFill>
                <a:latin typeface="Arial"/>
                <a:cs typeface="Arial"/>
              </a:rPr>
              <a:t>’</a:t>
            </a:r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t sacrifice grammar just because you’ve got 140 characters. Avoid abbreviations and all caps</a:t>
            </a:r>
            <a:endParaRPr lang="en-U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898964" y="1284309"/>
            <a:ext cx="2306691" cy="1498992"/>
          </a:xfrm>
          <a:prstGeom prst="wedgeRoundRectCallout">
            <a:avLst>
              <a:gd name="adj1" fmla="val 19960"/>
              <a:gd name="adj2" fmla="val 85186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 smtClean="0">
                <a:latin typeface="Arial"/>
                <a:cs typeface="Arial"/>
              </a:rPr>
              <a:t>CALL TO ACTION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Give a clear CTA so your readers know what you want them to do</a:t>
            </a:r>
            <a:endParaRPr lang="en-U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" name="Rounded Rectangular Callout 17"/>
          <p:cNvSpPr>
            <a:spLocks noChangeArrowheads="1"/>
          </p:cNvSpPr>
          <p:nvPr/>
        </p:nvSpPr>
        <p:spPr bwMode="auto">
          <a:xfrm>
            <a:off x="6628467" y="1320718"/>
            <a:ext cx="2202106" cy="1498992"/>
          </a:xfrm>
          <a:prstGeom prst="wedgeRoundRectCallout">
            <a:avLst>
              <a:gd name="adj1" fmla="val -22527"/>
              <a:gd name="adj2" fmla="val 87979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 smtClean="0">
                <a:latin typeface="Arial"/>
                <a:cs typeface="Arial"/>
              </a:rPr>
              <a:t>SHORTEN URLs</a:t>
            </a:r>
          </a:p>
          <a:p>
            <a:pPr algn="ctr">
              <a:defRPr/>
            </a:pPr>
            <a:r>
              <a:rPr lang="en-US" sz="1400" dirty="0" err="1" smtClean="0">
                <a:solidFill>
                  <a:srgbClr val="FFFFFF"/>
                </a:solidFill>
                <a:latin typeface="Arial"/>
                <a:cs typeface="Arial"/>
              </a:rPr>
              <a:t>Bitly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links generate the most RT’s, so shorten all of your URLs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ounded Rectangular Callout 18"/>
          <p:cNvSpPr>
            <a:spLocks noChangeArrowheads="1"/>
          </p:cNvSpPr>
          <p:nvPr/>
        </p:nvSpPr>
        <p:spPr bwMode="auto">
          <a:xfrm>
            <a:off x="6628467" y="3367817"/>
            <a:ext cx="1975717" cy="372404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LINK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ounded Rectangular Callout 23"/>
          <p:cNvSpPr>
            <a:spLocks noChangeArrowheads="1"/>
          </p:cNvSpPr>
          <p:nvPr/>
        </p:nvSpPr>
        <p:spPr bwMode="auto">
          <a:xfrm>
            <a:off x="5087862" y="4333053"/>
            <a:ext cx="1987312" cy="1677620"/>
          </a:xfrm>
          <a:prstGeom prst="wedgeRoundRectCallout">
            <a:avLst>
              <a:gd name="adj1" fmla="val -22315"/>
              <a:gd name="adj2" fmla="val -86164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RETWEET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RT relevant content for your audience. Don</a:t>
            </a:r>
            <a:r>
              <a:rPr lang="fr-FR" sz="1400" dirty="0" smtClean="0">
                <a:solidFill>
                  <a:prstClr val="white"/>
                </a:solidFill>
                <a:latin typeface="Arial"/>
                <a:cs typeface="Arial"/>
              </a:rPr>
              <a:t>’</a:t>
            </a:r>
            <a:r>
              <a:rPr lang="en-US" sz="1400" dirty="0" smtClean="0">
                <a:solidFill>
                  <a:prstClr val="white"/>
                </a:solidFill>
                <a:latin typeface="Arial"/>
                <a:cs typeface="Arial"/>
              </a:rPr>
              <a:t>t forget to leave 20 characters, so people can add comment</a:t>
            </a:r>
            <a:endParaRPr lang="en-U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48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6" grpId="0" animBg="1"/>
      <p:bldP spid="18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26"/>
          <p:cNvSpPr/>
          <p:nvPr/>
        </p:nvSpPr>
        <p:spPr>
          <a:xfrm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2875990" y="1782706"/>
            <a:ext cx="3563937" cy="646157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STATUS UPDATE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http://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link.com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34691" y="929871"/>
            <a:ext cx="2306691" cy="1498992"/>
          </a:xfrm>
          <a:prstGeom prst="wedgeRoundRectCallout">
            <a:avLst>
              <a:gd name="adj1" fmla="val 64095"/>
              <a:gd name="adj2" fmla="val 30728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 smtClean="0">
                <a:latin typeface="Calibri"/>
              </a:rPr>
              <a:t>PROVIDE INFORMATION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The most appealing updates are the ones that offer something but don</a:t>
            </a:r>
            <a:r>
              <a:rPr lang="fr-FR" sz="1400" dirty="0" smtClean="0">
                <a:solidFill>
                  <a:prstClr val="white"/>
                </a:solidFill>
                <a:latin typeface="Calibri"/>
              </a:rPr>
              <a:t>’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t make disclose everything, make fans want to click…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1" y="17303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Perfect Post </a:t>
            </a:r>
            <a:r>
              <a:rPr 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Facebook</a:t>
            </a:r>
            <a:endParaRPr lang="ru-RU" sz="20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2837029" y="2662113"/>
            <a:ext cx="3741119" cy="2568097"/>
          </a:xfrm>
          <a:prstGeom prst="wedgeRoundRectCallout">
            <a:avLst>
              <a:gd name="adj1" fmla="val -5734"/>
              <a:gd name="adj2" fmla="val 35149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2837029" y="5348359"/>
            <a:ext cx="3741119" cy="372404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LIKE- COMMENT- SHARE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2837029" y="5992812"/>
            <a:ext cx="3741119" cy="723921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COMMENTS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334691" y="2662113"/>
            <a:ext cx="2199587" cy="2027834"/>
          </a:xfrm>
          <a:prstGeom prst="wedgeRoundRectCallout">
            <a:avLst>
              <a:gd name="adj1" fmla="val 74929"/>
              <a:gd name="adj2" fmla="val 52192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INCLUDE IMAGES</a:t>
            </a:r>
          </a:p>
          <a:p>
            <a:pPr algn="ctr">
              <a:defRPr/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Posts with images get the highest amount of engagement on </a:t>
            </a:r>
            <a:r>
              <a:rPr lang="en-US" sz="1600" dirty="0" err="1" smtClean="0">
                <a:solidFill>
                  <a:prstClr val="white"/>
                </a:solidFill>
                <a:latin typeface="Calibri"/>
              </a:rPr>
              <a:t>facebook</a:t>
            </a: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- so include when you can perfect size 800 x 600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LI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85" y="2662112"/>
            <a:ext cx="2568097" cy="2568097"/>
          </a:xfrm>
          <a:prstGeom prst="rect">
            <a:avLst/>
          </a:prstGeom>
        </p:spPr>
      </p:pic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34691" y="4849941"/>
            <a:ext cx="2199587" cy="1866792"/>
          </a:xfrm>
          <a:prstGeom prst="wedgeRoundRectCallout">
            <a:avLst>
              <a:gd name="adj1" fmla="val 83972"/>
              <a:gd name="adj2" fmla="val 39472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ENGAGE WITH USERS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Posts just don</a:t>
            </a:r>
            <a:r>
              <a:rPr lang="fr-FR" sz="1400" dirty="0" smtClean="0">
                <a:solidFill>
                  <a:prstClr val="white"/>
                </a:solidFill>
                <a:latin typeface="Calibri"/>
              </a:rPr>
              <a:t>’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t grab attention- comments and responses do. Engage with people and build relationships thru conversational dialogue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ular Callout 19"/>
          <p:cNvSpPr>
            <a:spLocks noChangeArrowheads="1"/>
          </p:cNvSpPr>
          <p:nvPr/>
        </p:nvSpPr>
        <p:spPr bwMode="auto">
          <a:xfrm>
            <a:off x="6836825" y="2662112"/>
            <a:ext cx="2199587" cy="2027834"/>
          </a:xfrm>
          <a:prstGeom prst="wedgeRoundRectCallout">
            <a:avLst>
              <a:gd name="adj1" fmla="val -75323"/>
              <a:gd name="adj2" fmla="val 53701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MOBILE FRIENDLY</a:t>
            </a:r>
          </a:p>
          <a:p>
            <a:pPr algn="ctr">
              <a:defRPr/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Use simple imagery that will be easily seen on mobile devices as 70% of your fans will see the posts on their phone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ular Callout 20"/>
          <p:cNvSpPr>
            <a:spLocks noChangeArrowheads="1"/>
          </p:cNvSpPr>
          <p:nvPr/>
        </p:nvSpPr>
        <p:spPr bwMode="auto">
          <a:xfrm>
            <a:off x="6836825" y="4849941"/>
            <a:ext cx="2199587" cy="1866792"/>
          </a:xfrm>
          <a:prstGeom prst="wedgeRoundRectCallout">
            <a:avLst>
              <a:gd name="adj1" fmla="val -76018"/>
              <a:gd name="adj2" fmla="val 41931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BE AVAILABLE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Post when the audience is listening not just when your business is open.  This will ensure more engagement from users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ular Callout 21"/>
          <p:cNvSpPr>
            <a:spLocks noChangeArrowheads="1"/>
          </p:cNvSpPr>
          <p:nvPr/>
        </p:nvSpPr>
        <p:spPr bwMode="auto">
          <a:xfrm>
            <a:off x="6729721" y="925878"/>
            <a:ext cx="2306691" cy="1498992"/>
          </a:xfrm>
          <a:prstGeom prst="wedgeRoundRectCallout">
            <a:avLst>
              <a:gd name="adj1" fmla="val -79844"/>
              <a:gd name="adj2" fmla="val 34811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 smtClean="0">
                <a:latin typeface="Calibri"/>
              </a:rPr>
              <a:t>PROVIDE A LINK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If you are going to provide a link, you can use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Bit.ly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so you can track how many people are clicking through from Facebook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ular Callout 22"/>
          <p:cNvSpPr>
            <a:spLocks noChangeArrowheads="1"/>
          </p:cNvSpPr>
          <p:nvPr/>
        </p:nvSpPr>
        <p:spPr bwMode="auto">
          <a:xfrm>
            <a:off x="4054649" y="642938"/>
            <a:ext cx="1361751" cy="1139768"/>
          </a:xfrm>
          <a:prstGeom prst="wedgeRoundRectCallout">
            <a:avLst>
              <a:gd name="adj1" fmla="val -21646"/>
              <a:gd name="adj2" fmla="val 60953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KEEP THINGS POSITIVE</a:t>
            </a:r>
          </a:p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Positivity breeds engagement and sharing. Inspires and excites users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258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26"/>
          <p:cNvSpPr/>
          <p:nvPr/>
        </p:nvSpPr>
        <p:spPr>
          <a:xfrm flipH="1"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defRPr/>
            </a:pP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2875990" y="1778713"/>
            <a:ext cx="3563937" cy="646157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STATUS UPDATE</a:t>
            </a:r>
          </a:p>
          <a:p>
            <a:pPr algn="ctr"/>
            <a:r>
              <a:rPr lang="en-US" sz="2000" b="1" dirty="0" smtClean="0">
                <a:solidFill>
                  <a:srgbClr val="FF6600"/>
                </a:solidFill>
                <a:latin typeface="Calibri"/>
              </a:rPr>
              <a:t>#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HASHTAG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34691" y="753180"/>
            <a:ext cx="2306691" cy="1908933"/>
          </a:xfrm>
          <a:prstGeom prst="wedgeRoundRectCallout">
            <a:avLst>
              <a:gd name="adj1" fmla="val 64095"/>
              <a:gd name="adj2" fmla="val 21912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Calibri"/>
              </a:rPr>
              <a:t>#</a:t>
            </a:r>
            <a:r>
              <a:rPr lang="en-US" sz="1600" dirty="0" smtClean="0">
                <a:latin typeface="Calibri"/>
              </a:rPr>
              <a:t>UTILIZE HASHTAGS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Increase your page’s reach by adding relevant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hashtags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to your posts i.e. #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infographic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.  Remember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G+ will automatically add 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hashtag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for key/trending topics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2815883" y="2555018"/>
            <a:ext cx="3624044" cy="2417320"/>
          </a:xfrm>
          <a:prstGeom prst="wedgeRoundRectCallout">
            <a:avLst>
              <a:gd name="adj1" fmla="val -5734"/>
              <a:gd name="adj2" fmla="val 35149"/>
              <a:gd name="adj3" fmla="val 16667"/>
            </a:avLst>
          </a:prstGeom>
          <a:solidFill>
            <a:srgbClr val="FFFF00"/>
          </a:soli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2875990" y="5062886"/>
            <a:ext cx="3624044" cy="372404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+1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SHARE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>
            <a:off x="2875990" y="5567769"/>
            <a:ext cx="3624044" cy="597929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COMMENTS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6729721" y="2662113"/>
            <a:ext cx="2199587" cy="2027834"/>
          </a:xfrm>
          <a:prstGeom prst="wedgeRoundRectCallout">
            <a:avLst>
              <a:gd name="adj1" fmla="val -62802"/>
              <a:gd name="adj2" fmla="val 16731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USE IMAGES</a:t>
            </a:r>
          </a:p>
          <a:p>
            <a:pPr algn="ctr">
              <a:defRPr/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Using full sized images 800 x 600 will make your posts stand out on the page compared to tiny images and link thumbnails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34691" y="4634373"/>
            <a:ext cx="2199587" cy="1866792"/>
          </a:xfrm>
          <a:prstGeom prst="wedgeRoundRectCallout">
            <a:avLst>
              <a:gd name="adj1" fmla="val 66582"/>
              <a:gd name="adj2" fmla="val 18983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?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INTERACT WITH AUDIENCE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When you get comments on Google+, you are able to extend those conversations 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ular Callout 20"/>
          <p:cNvSpPr>
            <a:spLocks noChangeArrowheads="1"/>
          </p:cNvSpPr>
          <p:nvPr/>
        </p:nvSpPr>
        <p:spPr bwMode="auto">
          <a:xfrm>
            <a:off x="6836825" y="4849940"/>
            <a:ext cx="2199587" cy="2008059"/>
          </a:xfrm>
          <a:prstGeom prst="wedgeRoundRectCallout">
            <a:avLst>
              <a:gd name="adj1" fmla="val -76018"/>
              <a:gd name="adj2" fmla="val 41931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FIND COMMUNITIES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Find relevant communities, engage and contribute in them, you’ll see an increase in engagement as you all have one thing in common…that community topic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ular Callout 21"/>
          <p:cNvSpPr>
            <a:spLocks noChangeArrowheads="1"/>
          </p:cNvSpPr>
          <p:nvPr/>
        </p:nvSpPr>
        <p:spPr bwMode="auto">
          <a:xfrm>
            <a:off x="6729721" y="925878"/>
            <a:ext cx="2306691" cy="1498992"/>
          </a:xfrm>
          <a:prstGeom prst="wedgeRoundRectCallout">
            <a:avLst>
              <a:gd name="adj1" fmla="val -58618"/>
              <a:gd name="adj2" fmla="val -24387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 smtClean="0">
                <a:latin typeface="Calibri"/>
              </a:rPr>
              <a:t>TRENDING TOPICS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Get involved with “Hot” topics to show your brand is keeping up with real time events.  This will also increase your brand’s visibility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ular Callout 22"/>
          <p:cNvSpPr>
            <a:spLocks noChangeArrowheads="1"/>
          </p:cNvSpPr>
          <p:nvPr/>
        </p:nvSpPr>
        <p:spPr bwMode="auto">
          <a:xfrm>
            <a:off x="3354501" y="0"/>
            <a:ext cx="2187980" cy="1609668"/>
          </a:xfrm>
          <a:prstGeom prst="wedgeRoundRectCallout">
            <a:avLst>
              <a:gd name="adj1" fmla="val -21646"/>
              <a:gd name="adj2" fmla="val 60953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rgbClr val="FF0000"/>
                </a:solidFill>
                <a:latin typeface="Calibri"/>
              </a:rPr>
              <a:t>@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TAG BRANDS</a:t>
            </a:r>
          </a:p>
          <a:p>
            <a:pPr algn="ctr"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&amp; PEOPLE</a:t>
            </a:r>
          </a:p>
          <a:p>
            <a:pPr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Tag brands and people when applicable, they’ll get a notification and potentially engage with that post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ular Callout 17"/>
          <p:cNvSpPr>
            <a:spLocks noChangeArrowheads="1"/>
          </p:cNvSpPr>
          <p:nvPr/>
        </p:nvSpPr>
        <p:spPr bwMode="auto">
          <a:xfrm>
            <a:off x="5656582" y="1110416"/>
            <a:ext cx="843452" cy="372404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HOT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ounded Rectangular Callout 18"/>
          <p:cNvSpPr>
            <a:spLocks noChangeArrowheads="1"/>
          </p:cNvSpPr>
          <p:nvPr/>
        </p:nvSpPr>
        <p:spPr bwMode="auto">
          <a:xfrm>
            <a:off x="4574869" y="6370480"/>
            <a:ext cx="1655839" cy="366282"/>
          </a:xfrm>
          <a:prstGeom prst="wedgeRoundRectCallout">
            <a:avLst>
              <a:gd name="adj1" fmla="val 1628"/>
              <a:gd name="adj2" fmla="val 47641"/>
              <a:gd name="adj3" fmla="val 16667"/>
            </a:avLst>
          </a:prstGeom>
          <a:solidFill>
            <a:srgbClr val="FFFF00"/>
          </a:soli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Communities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Collage Perfect Pout pin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39" y="2555018"/>
            <a:ext cx="2465662" cy="2465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97" y="90423"/>
            <a:ext cx="2787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Perfect Post </a:t>
            </a:r>
            <a:r>
              <a:rPr lang="en-US" sz="2000" b="1" dirty="0" smtClean="0">
                <a:latin typeface="Arial"/>
                <a:cs typeface="Arial"/>
              </a:rPr>
              <a:t>Google+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68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1" grpId="0" animBg="1"/>
      <p:bldP spid="22" grpId="0" animBg="1"/>
      <p:bldP spid="23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62" y="0"/>
            <a:ext cx="91459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dirty="0">
                <a:solidFill>
                  <a:srgbClr val="FFFFFF"/>
                </a:solidFill>
                <a:latin typeface="Museo 300"/>
                <a:cs typeface="Museo 300"/>
              </a:rPr>
              <a:t>Finding Appealing Content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762000"/>
            <a:ext cx="8336038" cy="58501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Golden nuggets from </a:t>
            </a:r>
            <a:r>
              <a:rPr lang="en-US" dirty="0" smtClean="0"/>
              <a:t>webinars</a:t>
            </a:r>
          </a:p>
          <a:p>
            <a:endParaRPr lang="en-US" dirty="0"/>
          </a:p>
          <a:p>
            <a:r>
              <a:rPr lang="en-US" dirty="0"/>
              <a:t>Seminar notes from NMTSS events (Photos are even better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Subscribe to a few emails for your niche and don’t just share interesting article, make sense of them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Pick up a book and share nuggets you learn from </a:t>
            </a:r>
            <a:r>
              <a:rPr lang="en-US" dirty="0" smtClean="0"/>
              <a:t>it</a:t>
            </a:r>
          </a:p>
          <a:p>
            <a:endParaRPr lang="en-US" dirty="0"/>
          </a:p>
          <a:p>
            <a:r>
              <a:rPr lang="en-US" dirty="0"/>
              <a:t>Bottom line-We are exposed to information all day. Listen and if something peaks your interest or you learned something from it, share it!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3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640" y="4068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venir Book"/>
                <a:cs typeface="Avenir Book"/>
              </a:rPr>
              <a:t>Social Commerce Stats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1" y="1912004"/>
            <a:ext cx="59907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latin typeface="Museo 300"/>
                <a:cs typeface="Museo 300"/>
              </a:rPr>
              <a:t>46% of online users rely on social media when making a purchase</a:t>
            </a:r>
          </a:p>
          <a:p>
            <a:pPr defTabSz="914400"/>
            <a:endParaRPr lang="en-US" sz="2400" b="1" dirty="0">
              <a:latin typeface="Avenir Book"/>
              <a:cs typeface="Avenir Book"/>
            </a:endParaRPr>
          </a:p>
          <a:p>
            <a:pPr marL="457200" indent="-457200" defTabSz="914400">
              <a:buFont typeface="+mj-lt"/>
              <a:buAutoNum type="arabicPeriod"/>
            </a:pPr>
            <a:endParaRPr lang="en-US" sz="2400" dirty="0" smtClean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6071" y="3373618"/>
            <a:ext cx="5990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</a:rPr>
              <a:t>Social Media lead conversion rates are 13% higher than the average lead conversation rate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52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 smtClean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52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 smtClean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52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 smtClean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1834" y="4962023"/>
            <a:ext cx="5990729" cy="166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600" dirty="0">
                <a:solidFill>
                  <a:srgbClr val="000000"/>
                </a:solidFill>
                <a:latin typeface="Museo 300"/>
                <a:cs typeface="Museo 300"/>
              </a:rPr>
              <a:t>Social media produces almost double the marketing leads of trade shows, telemarketing, direct mail, or PPC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9344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to Action Words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3122" r="3122"/>
          <a:stretch>
            <a:fillRect/>
          </a:stretch>
        </p:blipFill>
        <p:spPr>
          <a:xfrm>
            <a:off x="12099" y="1420117"/>
            <a:ext cx="9104184" cy="5006951"/>
          </a:xfrm>
        </p:spPr>
      </p:pic>
    </p:spTree>
    <p:extLst>
      <p:ext uri="{BB962C8B-B14F-4D97-AF65-F5344CB8AC3E}">
        <p14:creationId xmlns:p14="http://schemas.microsoft.com/office/powerpoint/2010/main" val="242916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472939" y="4395252"/>
            <a:ext cx="513252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Please </a:t>
            </a:r>
            <a:r>
              <a:rPr lang="en-US" dirty="0" err="1" smtClean="0"/>
              <a:t>ReTweet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-15492"/>
            <a:ext cx="9144000" cy="93140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511954"/>
              </p:ext>
            </p:extLst>
          </p:nvPr>
        </p:nvGraphicFramePr>
        <p:xfrm>
          <a:off x="2472939" y="1397000"/>
          <a:ext cx="6096000" cy="40342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403421"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23808" y="962083"/>
            <a:ext cx="248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cs typeface="Arial"/>
              </a:rPr>
              <a:t>% of Tweets </a:t>
            </a:r>
            <a:r>
              <a:rPr lang="en-US" dirty="0" err="1" smtClean="0">
                <a:cs typeface="Arial"/>
              </a:rPr>
              <a:t>ReTweeted</a:t>
            </a:r>
            <a:endParaRPr lang="en-US" dirty="0"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72939" y="1842291"/>
            <a:ext cx="5425579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Please </a:t>
            </a:r>
            <a:r>
              <a:rPr lang="en-US" dirty="0" err="1" smtClean="0"/>
              <a:t>ReTweet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68388" y="2302864"/>
            <a:ext cx="421149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Please RT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468388" y="2707610"/>
            <a:ext cx="1280950" cy="40474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Neither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6680" y="53825"/>
            <a:ext cx="27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Social Calls to Action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Work on Twitter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994643"/>
              </p:ext>
            </p:extLst>
          </p:nvPr>
        </p:nvGraphicFramePr>
        <p:xfrm>
          <a:off x="2472939" y="3560297"/>
          <a:ext cx="6096000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468388" y="3942781"/>
            <a:ext cx="5997733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Please Help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468388" y="5204744"/>
            <a:ext cx="3183379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Please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468388" y="5609490"/>
            <a:ext cx="2527494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ReTweet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472939" y="4799998"/>
            <a:ext cx="4233264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Please 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468388" y="6014236"/>
            <a:ext cx="163437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Spread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468388" y="6418982"/>
            <a:ext cx="1048267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51574" y="3112356"/>
            <a:ext cx="388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 Diff. </a:t>
            </a:r>
            <a:r>
              <a:rPr lang="en-US" dirty="0" err="1" smtClean="0"/>
              <a:t>ReTweets</a:t>
            </a:r>
            <a:r>
              <a:rPr lang="en-US" dirty="0" smtClean="0"/>
              <a:t> per/follower from </a:t>
            </a:r>
            <a:r>
              <a:rPr lang="en-US" dirty="0" err="1" smtClean="0"/>
              <a:t>avg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7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5492"/>
            <a:ext cx="9144000" cy="93140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13359" y="915916"/>
            <a:ext cx="4058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cs typeface="Arial"/>
              </a:rPr>
              <a:t>The Word “LIKE”</a:t>
            </a:r>
            <a:r>
              <a:rPr lang="en-US" dirty="0" smtClean="0">
                <a:cs typeface="Arial"/>
              </a:rPr>
              <a:t> -Action per fan</a:t>
            </a:r>
            <a:endParaRPr lang="en-US" dirty="0"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1" y="1767840"/>
            <a:ext cx="412776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LIKES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1" y="2172586"/>
            <a:ext cx="1562857" cy="3527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LIKES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6680" y="53825"/>
            <a:ext cx="27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Social Calls to Action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Work on Facebook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0" y="3533240"/>
            <a:ext cx="799431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02194"/>
              </p:ext>
            </p:extLst>
          </p:nvPr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1524001" y="3937986"/>
            <a:ext cx="222179" cy="3527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334662"/>
              </p:ext>
            </p:extLst>
          </p:nvPr>
        </p:nvGraphicFramePr>
        <p:xfrm>
          <a:off x="1524000" y="3167480"/>
          <a:ext cx="31948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960"/>
                <a:gridCol w="1064960"/>
                <a:gridCol w="1064960"/>
              </a:tblGrid>
              <a:tr h="326836">
                <a:tc>
                  <a:txBody>
                    <a:bodyPr/>
                    <a:lstStyle/>
                    <a:p>
                      <a:r>
                        <a:rPr lang="en-US" dirty="0" smtClean="0"/>
                        <a:t>0.0%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86858" y="2586752"/>
            <a:ext cx="363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Word “COMMENT”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3271395" y="4176505"/>
            <a:ext cx="2979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The Word </a:t>
            </a:r>
            <a:r>
              <a:rPr lang="en-US" sz="2800" dirty="0" smtClean="0"/>
              <a:t>“SHARE”</a:t>
            </a:r>
            <a:endParaRPr lang="en-US" sz="28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63121"/>
              </p:ext>
            </p:extLst>
          </p:nvPr>
        </p:nvGraphicFramePr>
        <p:xfrm>
          <a:off x="1524000" y="4861880"/>
          <a:ext cx="58503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122"/>
                <a:gridCol w="1950122"/>
                <a:gridCol w="195012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538430" y="5637466"/>
            <a:ext cx="222179" cy="35271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1524001" y="5232720"/>
            <a:ext cx="62625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76680" y="6453254"/>
            <a:ext cx="357276" cy="404746"/>
          </a:xfrm>
          <a:prstGeom prst="rect">
            <a:avLst/>
          </a:prstGeom>
          <a:solidFill>
            <a:srgbClr val="FF5B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33956" y="6488668"/>
            <a:ext cx="64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181154" y="6453254"/>
            <a:ext cx="357276" cy="40474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538430" y="64886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22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04 at 6.5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647700"/>
            <a:ext cx="7633230" cy="55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3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ound Same Side Corner Rectangle 24"/>
          <p:cNvSpPr/>
          <p:nvPr/>
        </p:nvSpPr>
        <p:spPr>
          <a:xfrm>
            <a:off x="6248400" y="1676400"/>
            <a:ext cx="304800" cy="4572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 Same Side Corner Rectangle 23"/>
          <p:cNvSpPr/>
          <p:nvPr/>
        </p:nvSpPr>
        <p:spPr>
          <a:xfrm>
            <a:off x="2133600" y="1676400"/>
            <a:ext cx="304800" cy="4572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77" y="537804"/>
            <a:ext cx="8229600" cy="1143000"/>
          </a:xfrm>
        </p:spPr>
        <p:txBody>
          <a:bodyPr/>
          <a:lstStyle/>
          <a:p>
            <a:r>
              <a:rPr lang="en-US" sz="5400" dirty="0" smtClean="0">
                <a:latin typeface="Museo 300"/>
                <a:cs typeface="Museo 300"/>
              </a:rPr>
              <a:t>Don</a:t>
            </a:r>
            <a:r>
              <a:rPr lang="fr-FR" sz="5400" dirty="0" smtClean="0">
                <a:latin typeface="Museo 300"/>
                <a:cs typeface="Museo 300"/>
              </a:rPr>
              <a:t>’</a:t>
            </a:r>
            <a:r>
              <a:rPr lang="en-US" sz="5400" dirty="0" smtClean="0">
                <a:latin typeface="Museo 300"/>
                <a:cs typeface="Museo 300"/>
              </a:rPr>
              <a:t>t</a:t>
            </a:r>
            <a:endParaRPr lang="en-US" sz="5400" dirty="0">
              <a:latin typeface="Museo 300"/>
              <a:cs typeface="Museo 300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1441516" y="1884457"/>
            <a:ext cx="5867400" cy="685800"/>
            <a:chOff x="1441516" y="1884457"/>
            <a:chExt cx="5867400" cy="6858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ounded Rectangle 9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11"/>
          <p:cNvGrpSpPr/>
          <p:nvPr/>
        </p:nvGrpSpPr>
        <p:grpSpPr>
          <a:xfrm>
            <a:off x="1441516" y="2667000"/>
            <a:ext cx="5867400" cy="685800"/>
            <a:chOff x="1441516" y="1884457"/>
            <a:chExt cx="5867400" cy="685800"/>
          </a:xfrm>
        </p:grpSpPr>
        <p:sp>
          <p:nvSpPr>
            <p:cNvPr id="13" name="Rounded Rectangle 12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ounded Rectangle 13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1441516" y="3505200"/>
            <a:ext cx="5867400" cy="685800"/>
            <a:chOff x="1441516" y="1884457"/>
            <a:chExt cx="5867400" cy="685800"/>
          </a:xfrm>
        </p:grpSpPr>
        <p:sp>
          <p:nvSpPr>
            <p:cNvPr id="16" name="Rounded Rectangle 15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ounded Rectangle 16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1441516" y="4343400"/>
            <a:ext cx="5867400" cy="685800"/>
            <a:chOff x="1441516" y="1884457"/>
            <a:chExt cx="5867400" cy="685800"/>
          </a:xfrm>
        </p:grpSpPr>
        <p:sp>
          <p:nvSpPr>
            <p:cNvPr id="19" name="Rounded Rectangle 18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ounded Rectangle 19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20"/>
          <p:cNvGrpSpPr/>
          <p:nvPr/>
        </p:nvGrpSpPr>
        <p:grpSpPr>
          <a:xfrm>
            <a:off x="1441516" y="5181600"/>
            <a:ext cx="5867400" cy="685800"/>
            <a:chOff x="1441516" y="1884457"/>
            <a:chExt cx="5867400" cy="685800"/>
          </a:xfrm>
        </p:grpSpPr>
        <p:sp>
          <p:nvSpPr>
            <p:cNvPr id="22" name="Rounded Rectangle 21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ounded Rectangle 22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874363" y="1996524"/>
            <a:ext cx="504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ut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your portal address on Dist pages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74363" y="2820810"/>
            <a:ext cx="504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Spam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on your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wall as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people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will block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you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4363" y="3645096"/>
            <a:ext cx="504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Allow SM to replace human contact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76576" y="4469382"/>
            <a:ext cx="6211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Waste time clicking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items in your profile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feed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74363" y="5293667"/>
            <a:ext cx="504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Over post especially recycled content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288" y="18288"/>
            <a:ext cx="9098280" cy="681228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cyber_bully_laptop_400_wht_116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39" y="34701"/>
            <a:ext cx="2496881" cy="16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ound Same Side Corner Rectangle 24"/>
          <p:cNvSpPr/>
          <p:nvPr/>
        </p:nvSpPr>
        <p:spPr>
          <a:xfrm>
            <a:off x="6248400" y="1676400"/>
            <a:ext cx="304800" cy="4572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 Same Side Corner Rectangle 23"/>
          <p:cNvSpPr/>
          <p:nvPr/>
        </p:nvSpPr>
        <p:spPr>
          <a:xfrm>
            <a:off x="2133600" y="1676400"/>
            <a:ext cx="304800" cy="4572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tx1"/>
              </a:gs>
            </a:gsLst>
            <a:lin ang="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594"/>
            <a:ext cx="8229600" cy="1143000"/>
          </a:xfrm>
        </p:spPr>
        <p:txBody>
          <a:bodyPr/>
          <a:lstStyle/>
          <a:p>
            <a:r>
              <a:rPr lang="en-US" sz="5400" dirty="0" smtClean="0">
                <a:latin typeface="Museo 300"/>
                <a:cs typeface="Museo 300"/>
              </a:rPr>
              <a:t>Don</a:t>
            </a:r>
            <a:r>
              <a:rPr lang="fr-FR" sz="5400" dirty="0" smtClean="0">
                <a:latin typeface="Museo 300"/>
                <a:cs typeface="Museo 300"/>
              </a:rPr>
              <a:t>’</a:t>
            </a:r>
            <a:r>
              <a:rPr lang="en-US" sz="5400" dirty="0" smtClean="0">
                <a:latin typeface="Museo 300"/>
                <a:cs typeface="Museo 300"/>
              </a:rPr>
              <a:t>t</a:t>
            </a:r>
            <a:endParaRPr lang="en-US" sz="5400" dirty="0">
              <a:latin typeface="Museo 300"/>
              <a:cs typeface="Museo 300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1441516" y="1884457"/>
            <a:ext cx="5867400" cy="685800"/>
            <a:chOff x="1441516" y="1884457"/>
            <a:chExt cx="5867400" cy="6858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ounded Rectangle 9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11"/>
          <p:cNvGrpSpPr/>
          <p:nvPr/>
        </p:nvGrpSpPr>
        <p:grpSpPr>
          <a:xfrm>
            <a:off x="1441516" y="2667000"/>
            <a:ext cx="5867400" cy="685800"/>
            <a:chOff x="1441516" y="1884457"/>
            <a:chExt cx="5867400" cy="685800"/>
          </a:xfrm>
        </p:grpSpPr>
        <p:sp>
          <p:nvSpPr>
            <p:cNvPr id="13" name="Rounded Rectangle 12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ounded Rectangle 13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1441516" y="3505200"/>
            <a:ext cx="5867400" cy="685800"/>
            <a:chOff x="1441516" y="1884457"/>
            <a:chExt cx="5867400" cy="685800"/>
          </a:xfrm>
        </p:grpSpPr>
        <p:sp>
          <p:nvSpPr>
            <p:cNvPr id="16" name="Rounded Rectangle 15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ounded Rectangle 16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1441516" y="4343400"/>
            <a:ext cx="5867400" cy="685800"/>
            <a:chOff x="1441516" y="1884457"/>
            <a:chExt cx="5867400" cy="685800"/>
          </a:xfrm>
        </p:grpSpPr>
        <p:sp>
          <p:nvSpPr>
            <p:cNvPr id="19" name="Rounded Rectangle 18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ounded Rectangle 19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20"/>
          <p:cNvGrpSpPr/>
          <p:nvPr/>
        </p:nvGrpSpPr>
        <p:grpSpPr>
          <a:xfrm>
            <a:off x="1441516" y="5181600"/>
            <a:ext cx="5867400" cy="685800"/>
            <a:chOff x="1441516" y="1884457"/>
            <a:chExt cx="5867400" cy="685800"/>
          </a:xfrm>
        </p:grpSpPr>
        <p:sp>
          <p:nvSpPr>
            <p:cNvPr id="22" name="Rounded Rectangle 21"/>
            <p:cNvSpPr/>
            <p:nvPr/>
          </p:nvSpPr>
          <p:spPr>
            <a:xfrm>
              <a:off x="1441516" y="1884457"/>
              <a:ext cx="5867400" cy="6858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0">
              <a:solidFill>
                <a:schemeClr val="bg1"/>
              </a:solidFill>
            </a:ln>
            <a:effectLst/>
            <a:scene3d>
              <a:camera prst="orthographicFront"/>
              <a:lightRig rig="flood" dir="t"/>
            </a:scene3d>
            <a:sp3d prstMaterial="dkEdge">
              <a:bevelT w="266700" h="128016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ounded Rectangle 22"/>
            <p:cNvSpPr>
              <a:spLocks/>
            </p:cNvSpPr>
            <p:nvPr/>
          </p:nvSpPr>
          <p:spPr>
            <a:xfrm>
              <a:off x="1602870" y="1949608"/>
              <a:ext cx="5544693" cy="5554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488460" y="1996524"/>
            <a:ext cx="5902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Complain about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your job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/life (we all have problems)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74363" y="2820810"/>
            <a:ext cx="504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Comment or LIKE </a:t>
            </a:r>
            <a:r>
              <a:rPr lang="en-US" sz="2000" u="sng" dirty="0">
                <a:solidFill>
                  <a:prstClr val="black"/>
                </a:solidFill>
                <a:latin typeface="Calibri"/>
              </a:rPr>
              <a:t>every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post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4363" y="3645096"/>
            <a:ext cx="504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Measure SM influence by number of friends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74363" y="4469382"/>
            <a:ext cx="504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Sound desperate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74363" y="5293667"/>
            <a:ext cx="504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Pretend to be anyone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else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288" y="18288"/>
            <a:ext cx="9098280" cy="681228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cyber_bully_laptop_400_wht_116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91" y="18288"/>
            <a:ext cx="2521843" cy="1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8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sh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6"/>
          <p:cNvSpPr/>
          <p:nvPr/>
        </p:nvSpPr>
        <p:spPr>
          <a:xfrm flipV="1">
            <a:off x="0" y="0"/>
            <a:ext cx="9144000" cy="64291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44"/>
          <p:cNvSpPr txBox="1">
            <a:spLocks noChangeArrowheads="1"/>
          </p:cNvSpPr>
          <p:nvPr/>
        </p:nvSpPr>
        <p:spPr bwMode="auto">
          <a:xfrm>
            <a:off x="0" y="173399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Symbol called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Hashtag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are used to make keywords/topics in social posts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Freeform 7"/>
          <p:cNvSpPr>
            <a:spLocks/>
          </p:cNvSpPr>
          <p:nvPr/>
        </p:nvSpPr>
        <p:spPr bwMode="auto">
          <a:xfrm>
            <a:off x="4976723" y="814369"/>
            <a:ext cx="2680446" cy="2997912"/>
          </a:xfrm>
          <a:custGeom>
            <a:avLst/>
            <a:gdLst/>
            <a:ahLst/>
            <a:cxnLst>
              <a:cxn ang="0">
                <a:pos x="8664" y="264"/>
              </a:cxn>
              <a:cxn ang="0">
                <a:pos x="10830" y="1278"/>
              </a:cxn>
              <a:cxn ang="0">
                <a:pos x="12450" y="2838"/>
              </a:cxn>
              <a:cxn ang="0">
                <a:pos x="13470" y="4770"/>
              </a:cxn>
              <a:cxn ang="0">
                <a:pos x="13830" y="6918"/>
              </a:cxn>
              <a:cxn ang="0">
                <a:pos x="13452" y="9114"/>
              </a:cxn>
              <a:cxn ang="0">
                <a:pos x="13110" y="9942"/>
              </a:cxn>
              <a:cxn ang="0">
                <a:pos x="12756" y="10866"/>
              </a:cxn>
              <a:cxn ang="0">
                <a:pos x="12378" y="12354"/>
              </a:cxn>
              <a:cxn ang="0">
                <a:pos x="12324" y="13680"/>
              </a:cxn>
              <a:cxn ang="0">
                <a:pos x="12702" y="14886"/>
              </a:cxn>
              <a:cxn ang="0">
                <a:pos x="13146" y="15456"/>
              </a:cxn>
              <a:cxn ang="0">
                <a:pos x="12486" y="15312"/>
              </a:cxn>
              <a:cxn ang="0">
                <a:pos x="11406" y="14892"/>
              </a:cxn>
              <a:cxn ang="0">
                <a:pos x="10266" y="14088"/>
              </a:cxn>
              <a:cxn ang="0">
                <a:pos x="9078" y="13248"/>
              </a:cxn>
              <a:cxn ang="0">
                <a:pos x="6678" y="13530"/>
              </a:cxn>
              <a:cxn ang="0">
                <a:pos x="4224" y="12942"/>
              </a:cxn>
              <a:cxn ang="0">
                <a:pos x="2292" y="11706"/>
              </a:cxn>
              <a:cxn ang="0">
                <a:pos x="912" y="9996"/>
              </a:cxn>
              <a:cxn ang="0">
                <a:pos x="204" y="8244"/>
              </a:cxn>
              <a:cxn ang="0">
                <a:pos x="144" y="7464"/>
              </a:cxn>
              <a:cxn ang="0">
                <a:pos x="216" y="7578"/>
              </a:cxn>
              <a:cxn ang="0">
                <a:pos x="768" y="7524"/>
              </a:cxn>
              <a:cxn ang="0">
                <a:pos x="348" y="7056"/>
              </a:cxn>
              <a:cxn ang="0">
                <a:pos x="300" y="7134"/>
              </a:cxn>
              <a:cxn ang="0">
                <a:pos x="270" y="7212"/>
              </a:cxn>
              <a:cxn ang="0">
                <a:pos x="30" y="7248"/>
              </a:cxn>
              <a:cxn ang="0">
                <a:pos x="324" y="5964"/>
              </a:cxn>
              <a:cxn ang="0">
                <a:pos x="636" y="6168"/>
              </a:cxn>
              <a:cxn ang="0">
                <a:pos x="558" y="6270"/>
              </a:cxn>
              <a:cxn ang="0">
                <a:pos x="678" y="5916"/>
              </a:cxn>
              <a:cxn ang="0">
                <a:pos x="354" y="5742"/>
              </a:cxn>
              <a:cxn ang="0">
                <a:pos x="576" y="5058"/>
              </a:cxn>
              <a:cxn ang="0">
                <a:pos x="864" y="5082"/>
              </a:cxn>
              <a:cxn ang="0">
                <a:pos x="1368" y="5448"/>
              </a:cxn>
              <a:cxn ang="0">
                <a:pos x="792" y="4632"/>
              </a:cxn>
              <a:cxn ang="0">
                <a:pos x="828" y="3960"/>
              </a:cxn>
              <a:cxn ang="0">
                <a:pos x="912" y="3996"/>
              </a:cxn>
              <a:cxn ang="0">
                <a:pos x="960" y="3996"/>
              </a:cxn>
              <a:cxn ang="0">
                <a:pos x="1080" y="3954"/>
              </a:cxn>
              <a:cxn ang="0">
                <a:pos x="1188" y="3996"/>
              </a:cxn>
              <a:cxn ang="0">
                <a:pos x="1218" y="4044"/>
              </a:cxn>
              <a:cxn ang="0">
                <a:pos x="1716" y="4302"/>
              </a:cxn>
              <a:cxn ang="0">
                <a:pos x="1368" y="3666"/>
              </a:cxn>
              <a:cxn ang="0">
                <a:pos x="1266" y="3636"/>
              </a:cxn>
              <a:cxn ang="0">
                <a:pos x="1104" y="3594"/>
              </a:cxn>
              <a:cxn ang="0">
                <a:pos x="1038" y="3120"/>
              </a:cxn>
              <a:cxn ang="0">
                <a:pos x="1212" y="3030"/>
              </a:cxn>
              <a:cxn ang="0">
                <a:pos x="1506" y="3102"/>
              </a:cxn>
              <a:cxn ang="0">
                <a:pos x="1710" y="3000"/>
              </a:cxn>
              <a:cxn ang="0">
                <a:pos x="2106" y="2610"/>
              </a:cxn>
              <a:cxn ang="0">
                <a:pos x="1782" y="2502"/>
              </a:cxn>
              <a:cxn ang="0">
                <a:pos x="1746" y="2532"/>
              </a:cxn>
              <a:cxn ang="0">
                <a:pos x="1632" y="2454"/>
              </a:cxn>
              <a:cxn ang="0">
                <a:pos x="1986" y="1908"/>
              </a:cxn>
              <a:cxn ang="0">
                <a:pos x="3216" y="966"/>
              </a:cxn>
              <a:cxn ang="0">
                <a:pos x="5364" y="138"/>
              </a:cxn>
            </a:cxnLst>
            <a:rect l="0" t="0" r="r" b="b"/>
            <a:pathLst>
              <a:path w="13830" h="15468">
                <a:moveTo>
                  <a:pt x="6762" y="0"/>
                </a:moveTo>
                <a:lnTo>
                  <a:pt x="7236" y="18"/>
                </a:lnTo>
                <a:lnTo>
                  <a:pt x="7710" y="66"/>
                </a:lnTo>
                <a:lnTo>
                  <a:pt x="8190" y="144"/>
                </a:lnTo>
                <a:lnTo>
                  <a:pt x="8664" y="264"/>
                </a:lnTo>
                <a:lnTo>
                  <a:pt x="9132" y="408"/>
                </a:lnTo>
                <a:lnTo>
                  <a:pt x="9600" y="594"/>
                </a:lnTo>
                <a:lnTo>
                  <a:pt x="10032" y="798"/>
                </a:lnTo>
                <a:lnTo>
                  <a:pt x="10440" y="1026"/>
                </a:lnTo>
                <a:lnTo>
                  <a:pt x="10830" y="1278"/>
                </a:lnTo>
                <a:lnTo>
                  <a:pt x="11196" y="1554"/>
                </a:lnTo>
                <a:lnTo>
                  <a:pt x="11544" y="1848"/>
                </a:lnTo>
                <a:lnTo>
                  <a:pt x="11868" y="2160"/>
                </a:lnTo>
                <a:lnTo>
                  <a:pt x="12174" y="2490"/>
                </a:lnTo>
                <a:lnTo>
                  <a:pt x="12450" y="2838"/>
                </a:lnTo>
                <a:lnTo>
                  <a:pt x="12702" y="3198"/>
                </a:lnTo>
                <a:lnTo>
                  <a:pt x="12936" y="3576"/>
                </a:lnTo>
                <a:lnTo>
                  <a:pt x="13140" y="3966"/>
                </a:lnTo>
                <a:lnTo>
                  <a:pt x="13320" y="4362"/>
                </a:lnTo>
                <a:lnTo>
                  <a:pt x="13470" y="4770"/>
                </a:lnTo>
                <a:lnTo>
                  <a:pt x="13596" y="5190"/>
                </a:lnTo>
                <a:lnTo>
                  <a:pt x="13698" y="5616"/>
                </a:lnTo>
                <a:lnTo>
                  <a:pt x="13770" y="6048"/>
                </a:lnTo>
                <a:lnTo>
                  <a:pt x="13812" y="6480"/>
                </a:lnTo>
                <a:lnTo>
                  <a:pt x="13830" y="6918"/>
                </a:lnTo>
                <a:lnTo>
                  <a:pt x="13812" y="7362"/>
                </a:lnTo>
                <a:lnTo>
                  <a:pt x="13770" y="7800"/>
                </a:lnTo>
                <a:lnTo>
                  <a:pt x="13698" y="8238"/>
                </a:lnTo>
                <a:lnTo>
                  <a:pt x="13590" y="8676"/>
                </a:lnTo>
                <a:lnTo>
                  <a:pt x="13452" y="9114"/>
                </a:lnTo>
                <a:lnTo>
                  <a:pt x="13284" y="9540"/>
                </a:lnTo>
                <a:lnTo>
                  <a:pt x="13254" y="9606"/>
                </a:lnTo>
                <a:lnTo>
                  <a:pt x="13212" y="9696"/>
                </a:lnTo>
                <a:lnTo>
                  <a:pt x="13164" y="9804"/>
                </a:lnTo>
                <a:lnTo>
                  <a:pt x="13110" y="9942"/>
                </a:lnTo>
                <a:lnTo>
                  <a:pt x="13044" y="10092"/>
                </a:lnTo>
                <a:lnTo>
                  <a:pt x="12978" y="10260"/>
                </a:lnTo>
                <a:lnTo>
                  <a:pt x="12906" y="10452"/>
                </a:lnTo>
                <a:lnTo>
                  <a:pt x="12828" y="10650"/>
                </a:lnTo>
                <a:lnTo>
                  <a:pt x="12756" y="10866"/>
                </a:lnTo>
                <a:lnTo>
                  <a:pt x="12684" y="11094"/>
                </a:lnTo>
                <a:lnTo>
                  <a:pt x="12612" y="11328"/>
                </a:lnTo>
                <a:lnTo>
                  <a:pt x="12480" y="11832"/>
                </a:lnTo>
                <a:lnTo>
                  <a:pt x="12426" y="12090"/>
                </a:lnTo>
                <a:lnTo>
                  <a:pt x="12378" y="12354"/>
                </a:lnTo>
                <a:lnTo>
                  <a:pt x="12342" y="12618"/>
                </a:lnTo>
                <a:lnTo>
                  <a:pt x="12318" y="12888"/>
                </a:lnTo>
                <a:lnTo>
                  <a:pt x="12306" y="13152"/>
                </a:lnTo>
                <a:lnTo>
                  <a:pt x="12306" y="13422"/>
                </a:lnTo>
                <a:lnTo>
                  <a:pt x="12324" y="13680"/>
                </a:lnTo>
                <a:lnTo>
                  <a:pt x="12360" y="13938"/>
                </a:lnTo>
                <a:lnTo>
                  <a:pt x="12414" y="14190"/>
                </a:lnTo>
                <a:lnTo>
                  <a:pt x="12486" y="14430"/>
                </a:lnTo>
                <a:lnTo>
                  <a:pt x="12582" y="14664"/>
                </a:lnTo>
                <a:lnTo>
                  <a:pt x="12702" y="14886"/>
                </a:lnTo>
                <a:lnTo>
                  <a:pt x="12846" y="15096"/>
                </a:lnTo>
                <a:lnTo>
                  <a:pt x="13014" y="15288"/>
                </a:lnTo>
                <a:lnTo>
                  <a:pt x="13212" y="15468"/>
                </a:lnTo>
                <a:lnTo>
                  <a:pt x="13194" y="15468"/>
                </a:lnTo>
                <a:lnTo>
                  <a:pt x="13146" y="15456"/>
                </a:lnTo>
                <a:lnTo>
                  <a:pt x="13062" y="15444"/>
                </a:lnTo>
                <a:lnTo>
                  <a:pt x="12954" y="15426"/>
                </a:lnTo>
                <a:lnTo>
                  <a:pt x="12816" y="15396"/>
                </a:lnTo>
                <a:lnTo>
                  <a:pt x="12660" y="15354"/>
                </a:lnTo>
                <a:lnTo>
                  <a:pt x="12486" y="15312"/>
                </a:lnTo>
                <a:lnTo>
                  <a:pt x="12288" y="15252"/>
                </a:lnTo>
                <a:lnTo>
                  <a:pt x="12084" y="15180"/>
                </a:lnTo>
                <a:lnTo>
                  <a:pt x="11868" y="15096"/>
                </a:lnTo>
                <a:lnTo>
                  <a:pt x="11640" y="15000"/>
                </a:lnTo>
                <a:lnTo>
                  <a:pt x="11406" y="14892"/>
                </a:lnTo>
                <a:lnTo>
                  <a:pt x="11172" y="14766"/>
                </a:lnTo>
                <a:lnTo>
                  <a:pt x="10938" y="14622"/>
                </a:lnTo>
                <a:lnTo>
                  <a:pt x="10704" y="14466"/>
                </a:lnTo>
                <a:lnTo>
                  <a:pt x="10482" y="14286"/>
                </a:lnTo>
                <a:lnTo>
                  <a:pt x="10266" y="14088"/>
                </a:lnTo>
                <a:lnTo>
                  <a:pt x="10056" y="13872"/>
                </a:lnTo>
                <a:lnTo>
                  <a:pt x="9864" y="13632"/>
                </a:lnTo>
                <a:lnTo>
                  <a:pt x="9690" y="13374"/>
                </a:lnTo>
                <a:lnTo>
                  <a:pt x="9534" y="13092"/>
                </a:lnTo>
                <a:lnTo>
                  <a:pt x="9078" y="13248"/>
                </a:lnTo>
                <a:lnTo>
                  <a:pt x="8616" y="13368"/>
                </a:lnTo>
                <a:lnTo>
                  <a:pt x="8142" y="13458"/>
                </a:lnTo>
                <a:lnTo>
                  <a:pt x="7656" y="13512"/>
                </a:lnTo>
                <a:lnTo>
                  <a:pt x="7170" y="13536"/>
                </a:lnTo>
                <a:lnTo>
                  <a:pt x="6678" y="13530"/>
                </a:lnTo>
                <a:lnTo>
                  <a:pt x="6186" y="13482"/>
                </a:lnTo>
                <a:lnTo>
                  <a:pt x="5688" y="13404"/>
                </a:lnTo>
                <a:lnTo>
                  <a:pt x="5196" y="13284"/>
                </a:lnTo>
                <a:lnTo>
                  <a:pt x="4710" y="13134"/>
                </a:lnTo>
                <a:lnTo>
                  <a:pt x="4224" y="12942"/>
                </a:lnTo>
                <a:lnTo>
                  <a:pt x="3798" y="12738"/>
                </a:lnTo>
                <a:lnTo>
                  <a:pt x="3390" y="12516"/>
                </a:lnTo>
                <a:lnTo>
                  <a:pt x="3006" y="12264"/>
                </a:lnTo>
                <a:lnTo>
                  <a:pt x="2640" y="11994"/>
                </a:lnTo>
                <a:lnTo>
                  <a:pt x="2292" y="11706"/>
                </a:lnTo>
                <a:lnTo>
                  <a:pt x="1974" y="11394"/>
                </a:lnTo>
                <a:lnTo>
                  <a:pt x="1674" y="11070"/>
                </a:lnTo>
                <a:lnTo>
                  <a:pt x="1392" y="10722"/>
                </a:lnTo>
                <a:lnTo>
                  <a:pt x="1140" y="10368"/>
                </a:lnTo>
                <a:lnTo>
                  <a:pt x="912" y="9996"/>
                </a:lnTo>
                <a:lnTo>
                  <a:pt x="708" y="9606"/>
                </a:lnTo>
                <a:lnTo>
                  <a:pt x="528" y="9216"/>
                </a:lnTo>
                <a:lnTo>
                  <a:pt x="372" y="8808"/>
                </a:lnTo>
                <a:lnTo>
                  <a:pt x="516" y="8334"/>
                </a:lnTo>
                <a:lnTo>
                  <a:pt x="204" y="8244"/>
                </a:lnTo>
                <a:lnTo>
                  <a:pt x="114" y="7836"/>
                </a:lnTo>
                <a:lnTo>
                  <a:pt x="48" y="7422"/>
                </a:lnTo>
                <a:lnTo>
                  <a:pt x="90" y="7458"/>
                </a:lnTo>
                <a:lnTo>
                  <a:pt x="108" y="7458"/>
                </a:lnTo>
                <a:lnTo>
                  <a:pt x="144" y="7464"/>
                </a:lnTo>
                <a:lnTo>
                  <a:pt x="192" y="7476"/>
                </a:lnTo>
                <a:lnTo>
                  <a:pt x="234" y="7494"/>
                </a:lnTo>
                <a:lnTo>
                  <a:pt x="234" y="7536"/>
                </a:lnTo>
                <a:lnTo>
                  <a:pt x="228" y="7554"/>
                </a:lnTo>
                <a:lnTo>
                  <a:pt x="216" y="7578"/>
                </a:lnTo>
                <a:lnTo>
                  <a:pt x="690" y="7716"/>
                </a:lnTo>
                <a:lnTo>
                  <a:pt x="696" y="7704"/>
                </a:lnTo>
                <a:lnTo>
                  <a:pt x="714" y="7662"/>
                </a:lnTo>
                <a:lnTo>
                  <a:pt x="744" y="7602"/>
                </a:lnTo>
                <a:lnTo>
                  <a:pt x="768" y="7524"/>
                </a:lnTo>
                <a:lnTo>
                  <a:pt x="798" y="7428"/>
                </a:lnTo>
                <a:lnTo>
                  <a:pt x="822" y="7320"/>
                </a:lnTo>
                <a:lnTo>
                  <a:pt x="840" y="7200"/>
                </a:lnTo>
                <a:lnTo>
                  <a:pt x="354" y="7056"/>
                </a:lnTo>
                <a:lnTo>
                  <a:pt x="348" y="7056"/>
                </a:lnTo>
                <a:lnTo>
                  <a:pt x="342" y="7062"/>
                </a:lnTo>
                <a:lnTo>
                  <a:pt x="318" y="7074"/>
                </a:lnTo>
                <a:lnTo>
                  <a:pt x="294" y="7098"/>
                </a:lnTo>
                <a:lnTo>
                  <a:pt x="294" y="7110"/>
                </a:lnTo>
                <a:lnTo>
                  <a:pt x="300" y="7134"/>
                </a:lnTo>
                <a:lnTo>
                  <a:pt x="312" y="7194"/>
                </a:lnTo>
                <a:lnTo>
                  <a:pt x="318" y="7218"/>
                </a:lnTo>
                <a:lnTo>
                  <a:pt x="312" y="7230"/>
                </a:lnTo>
                <a:lnTo>
                  <a:pt x="300" y="7224"/>
                </a:lnTo>
                <a:lnTo>
                  <a:pt x="270" y="7212"/>
                </a:lnTo>
                <a:lnTo>
                  <a:pt x="240" y="7224"/>
                </a:lnTo>
                <a:lnTo>
                  <a:pt x="198" y="7248"/>
                </a:lnTo>
                <a:lnTo>
                  <a:pt x="156" y="7254"/>
                </a:lnTo>
                <a:lnTo>
                  <a:pt x="90" y="7242"/>
                </a:lnTo>
                <a:lnTo>
                  <a:pt x="30" y="7248"/>
                </a:lnTo>
                <a:lnTo>
                  <a:pt x="6" y="6918"/>
                </a:lnTo>
                <a:lnTo>
                  <a:pt x="0" y="6594"/>
                </a:lnTo>
                <a:lnTo>
                  <a:pt x="186" y="5958"/>
                </a:lnTo>
                <a:lnTo>
                  <a:pt x="246" y="5952"/>
                </a:lnTo>
                <a:lnTo>
                  <a:pt x="324" y="5964"/>
                </a:lnTo>
                <a:lnTo>
                  <a:pt x="480" y="6012"/>
                </a:lnTo>
                <a:lnTo>
                  <a:pt x="552" y="6042"/>
                </a:lnTo>
                <a:lnTo>
                  <a:pt x="642" y="6102"/>
                </a:lnTo>
                <a:lnTo>
                  <a:pt x="648" y="6126"/>
                </a:lnTo>
                <a:lnTo>
                  <a:pt x="636" y="6168"/>
                </a:lnTo>
                <a:lnTo>
                  <a:pt x="624" y="6198"/>
                </a:lnTo>
                <a:lnTo>
                  <a:pt x="606" y="6222"/>
                </a:lnTo>
                <a:lnTo>
                  <a:pt x="588" y="6234"/>
                </a:lnTo>
                <a:lnTo>
                  <a:pt x="570" y="6252"/>
                </a:lnTo>
                <a:lnTo>
                  <a:pt x="558" y="6270"/>
                </a:lnTo>
                <a:lnTo>
                  <a:pt x="558" y="6450"/>
                </a:lnTo>
                <a:lnTo>
                  <a:pt x="1008" y="6582"/>
                </a:lnTo>
                <a:lnTo>
                  <a:pt x="1182" y="6066"/>
                </a:lnTo>
                <a:lnTo>
                  <a:pt x="714" y="5916"/>
                </a:lnTo>
                <a:lnTo>
                  <a:pt x="678" y="5916"/>
                </a:lnTo>
                <a:lnTo>
                  <a:pt x="630" y="5898"/>
                </a:lnTo>
                <a:lnTo>
                  <a:pt x="564" y="5874"/>
                </a:lnTo>
                <a:lnTo>
                  <a:pt x="480" y="5850"/>
                </a:lnTo>
                <a:lnTo>
                  <a:pt x="396" y="5820"/>
                </a:lnTo>
                <a:lnTo>
                  <a:pt x="354" y="5742"/>
                </a:lnTo>
                <a:lnTo>
                  <a:pt x="318" y="5694"/>
                </a:lnTo>
                <a:lnTo>
                  <a:pt x="288" y="5676"/>
                </a:lnTo>
                <a:lnTo>
                  <a:pt x="276" y="5670"/>
                </a:lnTo>
                <a:lnTo>
                  <a:pt x="462" y="5046"/>
                </a:lnTo>
                <a:lnTo>
                  <a:pt x="576" y="5058"/>
                </a:lnTo>
                <a:lnTo>
                  <a:pt x="702" y="5046"/>
                </a:lnTo>
                <a:lnTo>
                  <a:pt x="840" y="5004"/>
                </a:lnTo>
                <a:lnTo>
                  <a:pt x="840" y="5022"/>
                </a:lnTo>
                <a:lnTo>
                  <a:pt x="852" y="5058"/>
                </a:lnTo>
                <a:lnTo>
                  <a:pt x="864" y="5082"/>
                </a:lnTo>
                <a:lnTo>
                  <a:pt x="888" y="5142"/>
                </a:lnTo>
                <a:lnTo>
                  <a:pt x="894" y="5184"/>
                </a:lnTo>
                <a:lnTo>
                  <a:pt x="894" y="5232"/>
                </a:lnTo>
                <a:lnTo>
                  <a:pt x="888" y="5310"/>
                </a:lnTo>
                <a:lnTo>
                  <a:pt x="1368" y="5448"/>
                </a:lnTo>
                <a:lnTo>
                  <a:pt x="1524" y="4932"/>
                </a:lnTo>
                <a:lnTo>
                  <a:pt x="924" y="4740"/>
                </a:lnTo>
                <a:lnTo>
                  <a:pt x="888" y="4692"/>
                </a:lnTo>
                <a:lnTo>
                  <a:pt x="846" y="4656"/>
                </a:lnTo>
                <a:lnTo>
                  <a:pt x="792" y="4632"/>
                </a:lnTo>
                <a:lnTo>
                  <a:pt x="726" y="4632"/>
                </a:lnTo>
                <a:lnTo>
                  <a:pt x="654" y="4644"/>
                </a:lnTo>
                <a:lnTo>
                  <a:pt x="576" y="4662"/>
                </a:lnTo>
                <a:lnTo>
                  <a:pt x="786" y="3954"/>
                </a:lnTo>
                <a:lnTo>
                  <a:pt x="828" y="3960"/>
                </a:lnTo>
                <a:lnTo>
                  <a:pt x="840" y="3960"/>
                </a:lnTo>
                <a:lnTo>
                  <a:pt x="876" y="3978"/>
                </a:lnTo>
                <a:lnTo>
                  <a:pt x="888" y="3990"/>
                </a:lnTo>
                <a:lnTo>
                  <a:pt x="900" y="3990"/>
                </a:lnTo>
                <a:lnTo>
                  <a:pt x="912" y="3996"/>
                </a:lnTo>
                <a:lnTo>
                  <a:pt x="924" y="3990"/>
                </a:lnTo>
                <a:lnTo>
                  <a:pt x="930" y="3990"/>
                </a:lnTo>
                <a:lnTo>
                  <a:pt x="930" y="4002"/>
                </a:lnTo>
                <a:lnTo>
                  <a:pt x="948" y="4002"/>
                </a:lnTo>
                <a:lnTo>
                  <a:pt x="960" y="3996"/>
                </a:lnTo>
                <a:lnTo>
                  <a:pt x="1008" y="3984"/>
                </a:lnTo>
                <a:lnTo>
                  <a:pt x="1044" y="3978"/>
                </a:lnTo>
                <a:lnTo>
                  <a:pt x="1056" y="3972"/>
                </a:lnTo>
                <a:lnTo>
                  <a:pt x="1074" y="3954"/>
                </a:lnTo>
                <a:lnTo>
                  <a:pt x="1080" y="3954"/>
                </a:lnTo>
                <a:lnTo>
                  <a:pt x="1092" y="3960"/>
                </a:lnTo>
                <a:lnTo>
                  <a:pt x="1110" y="3972"/>
                </a:lnTo>
                <a:lnTo>
                  <a:pt x="1140" y="3984"/>
                </a:lnTo>
                <a:lnTo>
                  <a:pt x="1170" y="3990"/>
                </a:lnTo>
                <a:lnTo>
                  <a:pt x="1188" y="3996"/>
                </a:lnTo>
                <a:lnTo>
                  <a:pt x="1200" y="3996"/>
                </a:lnTo>
                <a:lnTo>
                  <a:pt x="1206" y="4002"/>
                </a:lnTo>
                <a:lnTo>
                  <a:pt x="1212" y="4002"/>
                </a:lnTo>
                <a:lnTo>
                  <a:pt x="1218" y="4008"/>
                </a:lnTo>
                <a:lnTo>
                  <a:pt x="1218" y="4044"/>
                </a:lnTo>
                <a:lnTo>
                  <a:pt x="1212" y="4086"/>
                </a:lnTo>
                <a:lnTo>
                  <a:pt x="1212" y="4128"/>
                </a:lnTo>
                <a:lnTo>
                  <a:pt x="1218" y="4158"/>
                </a:lnTo>
                <a:lnTo>
                  <a:pt x="1236" y="4176"/>
                </a:lnTo>
                <a:lnTo>
                  <a:pt x="1716" y="4302"/>
                </a:lnTo>
                <a:lnTo>
                  <a:pt x="1872" y="3798"/>
                </a:lnTo>
                <a:lnTo>
                  <a:pt x="1392" y="3642"/>
                </a:lnTo>
                <a:lnTo>
                  <a:pt x="1386" y="3654"/>
                </a:lnTo>
                <a:lnTo>
                  <a:pt x="1374" y="3660"/>
                </a:lnTo>
                <a:lnTo>
                  <a:pt x="1368" y="3666"/>
                </a:lnTo>
                <a:lnTo>
                  <a:pt x="1344" y="3678"/>
                </a:lnTo>
                <a:lnTo>
                  <a:pt x="1320" y="3666"/>
                </a:lnTo>
                <a:lnTo>
                  <a:pt x="1314" y="3654"/>
                </a:lnTo>
                <a:lnTo>
                  <a:pt x="1296" y="3636"/>
                </a:lnTo>
                <a:lnTo>
                  <a:pt x="1266" y="3636"/>
                </a:lnTo>
                <a:lnTo>
                  <a:pt x="1224" y="3630"/>
                </a:lnTo>
                <a:lnTo>
                  <a:pt x="1176" y="3618"/>
                </a:lnTo>
                <a:lnTo>
                  <a:pt x="1122" y="3600"/>
                </a:lnTo>
                <a:lnTo>
                  <a:pt x="1110" y="3594"/>
                </a:lnTo>
                <a:lnTo>
                  <a:pt x="1104" y="3594"/>
                </a:lnTo>
                <a:lnTo>
                  <a:pt x="1098" y="3534"/>
                </a:lnTo>
                <a:lnTo>
                  <a:pt x="1068" y="3474"/>
                </a:lnTo>
                <a:lnTo>
                  <a:pt x="1020" y="3420"/>
                </a:lnTo>
                <a:lnTo>
                  <a:pt x="960" y="3372"/>
                </a:lnTo>
                <a:lnTo>
                  <a:pt x="1038" y="3120"/>
                </a:lnTo>
                <a:lnTo>
                  <a:pt x="1044" y="3108"/>
                </a:lnTo>
                <a:lnTo>
                  <a:pt x="1062" y="3084"/>
                </a:lnTo>
                <a:lnTo>
                  <a:pt x="1122" y="2994"/>
                </a:lnTo>
                <a:lnTo>
                  <a:pt x="1140" y="2970"/>
                </a:lnTo>
                <a:lnTo>
                  <a:pt x="1212" y="3030"/>
                </a:lnTo>
                <a:lnTo>
                  <a:pt x="1422" y="2994"/>
                </a:lnTo>
                <a:lnTo>
                  <a:pt x="1428" y="3006"/>
                </a:lnTo>
                <a:lnTo>
                  <a:pt x="1446" y="3036"/>
                </a:lnTo>
                <a:lnTo>
                  <a:pt x="1476" y="3066"/>
                </a:lnTo>
                <a:lnTo>
                  <a:pt x="1506" y="3102"/>
                </a:lnTo>
                <a:lnTo>
                  <a:pt x="1542" y="3126"/>
                </a:lnTo>
                <a:lnTo>
                  <a:pt x="1578" y="3126"/>
                </a:lnTo>
                <a:lnTo>
                  <a:pt x="1614" y="3102"/>
                </a:lnTo>
                <a:lnTo>
                  <a:pt x="1662" y="3048"/>
                </a:lnTo>
                <a:lnTo>
                  <a:pt x="1710" y="3000"/>
                </a:lnTo>
                <a:lnTo>
                  <a:pt x="1896" y="3054"/>
                </a:lnTo>
                <a:lnTo>
                  <a:pt x="2106" y="3114"/>
                </a:lnTo>
                <a:lnTo>
                  <a:pt x="2244" y="2652"/>
                </a:lnTo>
                <a:lnTo>
                  <a:pt x="2184" y="2634"/>
                </a:lnTo>
                <a:lnTo>
                  <a:pt x="2106" y="2610"/>
                </a:lnTo>
                <a:lnTo>
                  <a:pt x="2022" y="2580"/>
                </a:lnTo>
                <a:lnTo>
                  <a:pt x="1938" y="2556"/>
                </a:lnTo>
                <a:lnTo>
                  <a:pt x="1812" y="2514"/>
                </a:lnTo>
                <a:lnTo>
                  <a:pt x="1788" y="2502"/>
                </a:lnTo>
                <a:lnTo>
                  <a:pt x="1782" y="2502"/>
                </a:lnTo>
                <a:lnTo>
                  <a:pt x="1770" y="2514"/>
                </a:lnTo>
                <a:lnTo>
                  <a:pt x="1770" y="2544"/>
                </a:lnTo>
                <a:lnTo>
                  <a:pt x="1764" y="2544"/>
                </a:lnTo>
                <a:lnTo>
                  <a:pt x="1758" y="2538"/>
                </a:lnTo>
                <a:lnTo>
                  <a:pt x="1746" y="2532"/>
                </a:lnTo>
                <a:lnTo>
                  <a:pt x="1710" y="2520"/>
                </a:lnTo>
                <a:lnTo>
                  <a:pt x="1698" y="2508"/>
                </a:lnTo>
                <a:lnTo>
                  <a:pt x="1686" y="2502"/>
                </a:lnTo>
                <a:lnTo>
                  <a:pt x="1668" y="2466"/>
                </a:lnTo>
                <a:lnTo>
                  <a:pt x="1632" y="2454"/>
                </a:lnTo>
                <a:lnTo>
                  <a:pt x="1572" y="2448"/>
                </a:lnTo>
                <a:lnTo>
                  <a:pt x="1518" y="2448"/>
                </a:lnTo>
                <a:lnTo>
                  <a:pt x="1506" y="2436"/>
                </a:lnTo>
                <a:lnTo>
                  <a:pt x="1740" y="2166"/>
                </a:lnTo>
                <a:lnTo>
                  <a:pt x="1986" y="1908"/>
                </a:lnTo>
                <a:lnTo>
                  <a:pt x="2424" y="2034"/>
                </a:lnTo>
                <a:lnTo>
                  <a:pt x="2568" y="1530"/>
                </a:lnTo>
                <a:lnTo>
                  <a:pt x="2460" y="1494"/>
                </a:lnTo>
                <a:lnTo>
                  <a:pt x="2832" y="1218"/>
                </a:lnTo>
                <a:lnTo>
                  <a:pt x="3216" y="966"/>
                </a:lnTo>
                <a:lnTo>
                  <a:pt x="3624" y="744"/>
                </a:lnTo>
                <a:lnTo>
                  <a:pt x="4038" y="552"/>
                </a:lnTo>
                <a:lnTo>
                  <a:pt x="4470" y="384"/>
                </a:lnTo>
                <a:lnTo>
                  <a:pt x="4914" y="246"/>
                </a:lnTo>
                <a:lnTo>
                  <a:pt x="5364" y="138"/>
                </a:lnTo>
                <a:lnTo>
                  <a:pt x="5826" y="60"/>
                </a:lnTo>
                <a:lnTo>
                  <a:pt x="6294" y="18"/>
                </a:lnTo>
                <a:lnTo>
                  <a:pt x="6762" y="0"/>
                </a:lnTo>
                <a:close/>
              </a:path>
            </a:pathLst>
          </a:custGeom>
          <a:gradFill>
            <a:gsLst>
              <a:gs pos="45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6600000" scaled="0"/>
          </a:gradFill>
          <a:ln w="0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284568" y="962055"/>
            <a:ext cx="3215372" cy="2702540"/>
            <a:chOff x="1071538" y="562311"/>
            <a:chExt cx="3469995" cy="2916553"/>
          </a:xfrm>
        </p:grpSpPr>
        <p:sp>
          <p:nvSpPr>
            <p:cNvPr id="6153" name="Freeform 9"/>
            <p:cNvSpPr>
              <a:spLocks/>
            </p:cNvSpPr>
            <p:nvPr/>
          </p:nvSpPr>
          <p:spPr bwMode="auto">
            <a:xfrm>
              <a:off x="1071538" y="562311"/>
              <a:ext cx="3469995" cy="2916553"/>
            </a:xfrm>
            <a:custGeom>
              <a:avLst/>
              <a:gdLst/>
              <a:ahLst/>
              <a:cxnLst>
                <a:cxn ang="0">
                  <a:pos x="9054" y="150"/>
                </a:cxn>
                <a:cxn ang="0">
                  <a:pos x="9138" y="198"/>
                </a:cxn>
                <a:cxn ang="0">
                  <a:pos x="9246" y="276"/>
                </a:cxn>
                <a:cxn ang="0">
                  <a:pos x="9540" y="456"/>
                </a:cxn>
                <a:cxn ang="0">
                  <a:pos x="9618" y="570"/>
                </a:cxn>
                <a:cxn ang="0">
                  <a:pos x="9750" y="618"/>
                </a:cxn>
                <a:cxn ang="0">
                  <a:pos x="9864" y="684"/>
                </a:cxn>
                <a:cxn ang="0">
                  <a:pos x="9942" y="738"/>
                </a:cxn>
                <a:cxn ang="0">
                  <a:pos x="10056" y="816"/>
                </a:cxn>
                <a:cxn ang="0">
                  <a:pos x="10188" y="924"/>
                </a:cxn>
                <a:cxn ang="0">
                  <a:pos x="10290" y="996"/>
                </a:cxn>
                <a:cxn ang="0">
                  <a:pos x="10350" y="1086"/>
                </a:cxn>
                <a:cxn ang="0">
                  <a:pos x="10470" y="1152"/>
                </a:cxn>
                <a:cxn ang="0">
                  <a:pos x="10920" y="1254"/>
                </a:cxn>
                <a:cxn ang="0">
                  <a:pos x="14394" y="3564"/>
                </a:cxn>
                <a:cxn ang="0">
                  <a:pos x="15120" y="7896"/>
                </a:cxn>
                <a:cxn ang="0">
                  <a:pos x="14940" y="12216"/>
                </a:cxn>
                <a:cxn ang="0">
                  <a:pos x="15324" y="13908"/>
                </a:cxn>
                <a:cxn ang="0">
                  <a:pos x="13818" y="13632"/>
                </a:cxn>
                <a:cxn ang="0">
                  <a:pos x="13680" y="13530"/>
                </a:cxn>
                <a:cxn ang="0">
                  <a:pos x="13524" y="13506"/>
                </a:cxn>
                <a:cxn ang="0">
                  <a:pos x="13284" y="13428"/>
                </a:cxn>
                <a:cxn ang="0">
                  <a:pos x="13164" y="13380"/>
                </a:cxn>
                <a:cxn ang="0">
                  <a:pos x="13020" y="13302"/>
                </a:cxn>
                <a:cxn ang="0">
                  <a:pos x="12696" y="13134"/>
                </a:cxn>
                <a:cxn ang="0">
                  <a:pos x="12534" y="13044"/>
                </a:cxn>
                <a:cxn ang="0">
                  <a:pos x="12348" y="12894"/>
                </a:cxn>
                <a:cxn ang="0">
                  <a:pos x="12210" y="12888"/>
                </a:cxn>
                <a:cxn ang="0">
                  <a:pos x="12102" y="12792"/>
                </a:cxn>
                <a:cxn ang="0">
                  <a:pos x="11916" y="12624"/>
                </a:cxn>
                <a:cxn ang="0">
                  <a:pos x="11754" y="12558"/>
                </a:cxn>
                <a:cxn ang="0">
                  <a:pos x="11634" y="12444"/>
                </a:cxn>
                <a:cxn ang="0">
                  <a:pos x="11466" y="12336"/>
                </a:cxn>
                <a:cxn ang="0">
                  <a:pos x="10734" y="12480"/>
                </a:cxn>
                <a:cxn ang="0">
                  <a:pos x="7266" y="11610"/>
                </a:cxn>
                <a:cxn ang="0">
                  <a:pos x="4824" y="11652"/>
                </a:cxn>
                <a:cxn ang="0">
                  <a:pos x="4740" y="11580"/>
                </a:cxn>
                <a:cxn ang="0">
                  <a:pos x="4590" y="11436"/>
                </a:cxn>
                <a:cxn ang="0">
                  <a:pos x="4440" y="11334"/>
                </a:cxn>
                <a:cxn ang="0">
                  <a:pos x="4194" y="11292"/>
                </a:cxn>
                <a:cxn ang="0">
                  <a:pos x="4014" y="11220"/>
                </a:cxn>
                <a:cxn ang="0">
                  <a:pos x="3840" y="11100"/>
                </a:cxn>
                <a:cxn ang="0">
                  <a:pos x="3618" y="11028"/>
                </a:cxn>
                <a:cxn ang="0">
                  <a:pos x="3408" y="10890"/>
                </a:cxn>
                <a:cxn ang="0">
                  <a:pos x="1218" y="9930"/>
                </a:cxn>
                <a:cxn ang="0">
                  <a:pos x="258" y="5952"/>
                </a:cxn>
                <a:cxn ang="0">
                  <a:pos x="354" y="5856"/>
                </a:cxn>
                <a:cxn ang="0">
                  <a:pos x="504" y="5760"/>
                </a:cxn>
                <a:cxn ang="0">
                  <a:pos x="540" y="5628"/>
                </a:cxn>
                <a:cxn ang="0">
                  <a:pos x="624" y="5442"/>
                </a:cxn>
                <a:cxn ang="0">
                  <a:pos x="708" y="5298"/>
                </a:cxn>
                <a:cxn ang="0">
                  <a:pos x="828" y="5136"/>
                </a:cxn>
                <a:cxn ang="0">
                  <a:pos x="948" y="4986"/>
                </a:cxn>
                <a:cxn ang="0">
                  <a:pos x="1062" y="4872"/>
                </a:cxn>
                <a:cxn ang="0">
                  <a:pos x="1134" y="4710"/>
                </a:cxn>
                <a:cxn ang="0">
                  <a:pos x="1314" y="4578"/>
                </a:cxn>
                <a:cxn ang="0">
                  <a:pos x="1452" y="4440"/>
                </a:cxn>
                <a:cxn ang="0">
                  <a:pos x="2616" y="3360"/>
                </a:cxn>
                <a:cxn ang="0">
                  <a:pos x="5610" y="1314"/>
                </a:cxn>
              </a:cxnLst>
              <a:rect l="0" t="0" r="r" b="b"/>
              <a:pathLst>
                <a:path w="16590" h="13944">
                  <a:moveTo>
                    <a:pt x="8124" y="0"/>
                  </a:moveTo>
                  <a:lnTo>
                    <a:pt x="8406" y="12"/>
                  </a:lnTo>
                  <a:lnTo>
                    <a:pt x="8682" y="54"/>
                  </a:lnTo>
                  <a:lnTo>
                    <a:pt x="8946" y="114"/>
                  </a:lnTo>
                  <a:lnTo>
                    <a:pt x="8952" y="120"/>
                  </a:lnTo>
                  <a:lnTo>
                    <a:pt x="8958" y="114"/>
                  </a:lnTo>
                  <a:lnTo>
                    <a:pt x="8958" y="120"/>
                  </a:lnTo>
                  <a:lnTo>
                    <a:pt x="8970" y="120"/>
                  </a:lnTo>
                  <a:lnTo>
                    <a:pt x="9024" y="138"/>
                  </a:lnTo>
                  <a:lnTo>
                    <a:pt x="9036" y="138"/>
                  </a:lnTo>
                  <a:lnTo>
                    <a:pt x="9036" y="144"/>
                  </a:lnTo>
                  <a:lnTo>
                    <a:pt x="9042" y="144"/>
                  </a:lnTo>
                  <a:lnTo>
                    <a:pt x="9048" y="150"/>
                  </a:lnTo>
                  <a:lnTo>
                    <a:pt x="9054" y="150"/>
                  </a:lnTo>
                  <a:lnTo>
                    <a:pt x="9060" y="156"/>
                  </a:lnTo>
                  <a:lnTo>
                    <a:pt x="9066" y="156"/>
                  </a:lnTo>
                  <a:lnTo>
                    <a:pt x="9078" y="162"/>
                  </a:lnTo>
                  <a:lnTo>
                    <a:pt x="9084" y="168"/>
                  </a:lnTo>
                  <a:lnTo>
                    <a:pt x="9090" y="168"/>
                  </a:lnTo>
                  <a:lnTo>
                    <a:pt x="9102" y="174"/>
                  </a:lnTo>
                  <a:lnTo>
                    <a:pt x="9114" y="174"/>
                  </a:lnTo>
                  <a:lnTo>
                    <a:pt x="9114" y="180"/>
                  </a:lnTo>
                  <a:lnTo>
                    <a:pt x="9120" y="180"/>
                  </a:lnTo>
                  <a:lnTo>
                    <a:pt x="9120" y="186"/>
                  </a:lnTo>
                  <a:lnTo>
                    <a:pt x="9126" y="186"/>
                  </a:lnTo>
                  <a:lnTo>
                    <a:pt x="9126" y="192"/>
                  </a:lnTo>
                  <a:lnTo>
                    <a:pt x="9132" y="192"/>
                  </a:lnTo>
                  <a:lnTo>
                    <a:pt x="9138" y="198"/>
                  </a:lnTo>
                  <a:lnTo>
                    <a:pt x="9144" y="198"/>
                  </a:lnTo>
                  <a:lnTo>
                    <a:pt x="9144" y="204"/>
                  </a:lnTo>
                  <a:lnTo>
                    <a:pt x="9156" y="204"/>
                  </a:lnTo>
                  <a:lnTo>
                    <a:pt x="9162" y="210"/>
                  </a:lnTo>
                  <a:lnTo>
                    <a:pt x="9174" y="216"/>
                  </a:lnTo>
                  <a:lnTo>
                    <a:pt x="9180" y="222"/>
                  </a:lnTo>
                  <a:lnTo>
                    <a:pt x="9192" y="222"/>
                  </a:lnTo>
                  <a:lnTo>
                    <a:pt x="9198" y="228"/>
                  </a:lnTo>
                  <a:lnTo>
                    <a:pt x="9222" y="240"/>
                  </a:lnTo>
                  <a:lnTo>
                    <a:pt x="9228" y="246"/>
                  </a:lnTo>
                  <a:lnTo>
                    <a:pt x="9234" y="246"/>
                  </a:lnTo>
                  <a:lnTo>
                    <a:pt x="9234" y="282"/>
                  </a:lnTo>
                  <a:lnTo>
                    <a:pt x="9246" y="282"/>
                  </a:lnTo>
                  <a:lnTo>
                    <a:pt x="9246" y="276"/>
                  </a:lnTo>
                  <a:lnTo>
                    <a:pt x="9258" y="276"/>
                  </a:lnTo>
                  <a:lnTo>
                    <a:pt x="9264" y="282"/>
                  </a:lnTo>
                  <a:lnTo>
                    <a:pt x="9270" y="282"/>
                  </a:lnTo>
                  <a:lnTo>
                    <a:pt x="9282" y="294"/>
                  </a:lnTo>
                  <a:lnTo>
                    <a:pt x="9486" y="420"/>
                  </a:lnTo>
                  <a:lnTo>
                    <a:pt x="9492" y="426"/>
                  </a:lnTo>
                  <a:lnTo>
                    <a:pt x="9516" y="426"/>
                  </a:lnTo>
                  <a:lnTo>
                    <a:pt x="9516" y="432"/>
                  </a:lnTo>
                  <a:lnTo>
                    <a:pt x="9528" y="432"/>
                  </a:lnTo>
                  <a:lnTo>
                    <a:pt x="9528" y="438"/>
                  </a:lnTo>
                  <a:lnTo>
                    <a:pt x="9534" y="438"/>
                  </a:lnTo>
                  <a:lnTo>
                    <a:pt x="9534" y="444"/>
                  </a:lnTo>
                  <a:lnTo>
                    <a:pt x="9540" y="450"/>
                  </a:lnTo>
                  <a:lnTo>
                    <a:pt x="9540" y="456"/>
                  </a:lnTo>
                  <a:lnTo>
                    <a:pt x="9534" y="462"/>
                  </a:lnTo>
                  <a:lnTo>
                    <a:pt x="9534" y="474"/>
                  </a:lnTo>
                  <a:lnTo>
                    <a:pt x="9546" y="474"/>
                  </a:lnTo>
                  <a:lnTo>
                    <a:pt x="9546" y="504"/>
                  </a:lnTo>
                  <a:lnTo>
                    <a:pt x="9558" y="504"/>
                  </a:lnTo>
                  <a:lnTo>
                    <a:pt x="9558" y="516"/>
                  </a:lnTo>
                  <a:lnTo>
                    <a:pt x="9570" y="522"/>
                  </a:lnTo>
                  <a:lnTo>
                    <a:pt x="9582" y="534"/>
                  </a:lnTo>
                  <a:lnTo>
                    <a:pt x="9588" y="534"/>
                  </a:lnTo>
                  <a:lnTo>
                    <a:pt x="9588" y="558"/>
                  </a:lnTo>
                  <a:lnTo>
                    <a:pt x="9594" y="564"/>
                  </a:lnTo>
                  <a:lnTo>
                    <a:pt x="9600" y="564"/>
                  </a:lnTo>
                  <a:lnTo>
                    <a:pt x="9600" y="570"/>
                  </a:lnTo>
                  <a:lnTo>
                    <a:pt x="9618" y="570"/>
                  </a:lnTo>
                  <a:lnTo>
                    <a:pt x="9630" y="576"/>
                  </a:lnTo>
                  <a:lnTo>
                    <a:pt x="9636" y="582"/>
                  </a:lnTo>
                  <a:lnTo>
                    <a:pt x="9642" y="582"/>
                  </a:lnTo>
                  <a:lnTo>
                    <a:pt x="9654" y="588"/>
                  </a:lnTo>
                  <a:lnTo>
                    <a:pt x="9666" y="588"/>
                  </a:lnTo>
                  <a:lnTo>
                    <a:pt x="9672" y="582"/>
                  </a:lnTo>
                  <a:lnTo>
                    <a:pt x="9678" y="582"/>
                  </a:lnTo>
                  <a:lnTo>
                    <a:pt x="9684" y="588"/>
                  </a:lnTo>
                  <a:lnTo>
                    <a:pt x="9684" y="594"/>
                  </a:lnTo>
                  <a:lnTo>
                    <a:pt x="9690" y="594"/>
                  </a:lnTo>
                  <a:lnTo>
                    <a:pt x="9690" y="600"/>
                  </a:lnTo>
                  <a:lnTo>
                    <a:pt x="9738" y="600"/>
                  </a:lnTo>
                  <a:lnTo>
                    <a:pt x="9750" y="612"/>
                  </a:lnTo>
                  <a:lnTo>
                    <a:pt x="9750" y="618"/>
                  </a:lnTo>
                  <a:lnTo>
                    <a:pt x="9756" y="624"/>
                  </a:lnTo>
                  <a:lnTo>
                    <a:pt x="9780" y="636"/>
                  </a:lnTo>
                  <a:lnTo>
                    <a:pt x="9786" y="636"/>
                  </a:lnTo>
                  <a:lnTo>
                    <a:pt x="9798" y="642"/>
                  </a:lnTo>
                  <a:lnTo>
                    <a:pt x="9804" y="642"/>
                  </a:lnTo>
                  <a:lnTo>
                    <a:pt x="9804" y="648"/>
                  </a:lnTo>
                  <a:lnTo>
                    <a:pt x="9816" y="660"/>
                  </a:lnTo>
                  <a:lnTo>
                    <a:pt x="9822" y="660"/>
                  </a:lnTo>
                  <a:lnTo>
                    <a:pt x="9828" y="654"/>
                  </a:lnTo>
                  <a:lnTo>
                    <a:pt x="9834" y="654"/>
                  </a:lnTo>
                  <a:lnTo>
                    <a:pt x="9840" y="660"/>
                  </a:lnTo>
                  <a:lnTo>
                    <a:pt x="9846" y="660"/>
                  </a:lnTo>
                  <a:lnTo>
                    <a:pt x="9846" y="666"/>
                  </a:lnTo>
                  <a:lnTo>
                    <a:pt x="9864" y="684"/>
                  </a:lnTo>
                  <a:lnTo>
                    <a:pt x="9870" y="684"/>
                  </a:lnTo>
                  <a:lnTo>
                    <a:pt x="9882" y="690"/>
                  </a:lnTo>
                  <a:lnTo>
                    <a:pt x="9888" y="702"/>
                  </a:lnTo>
                  <a:lnTo>
                    <a:pt x="9888" y="714"/>
                  </a:lnTo>
                  <a:lnTo>
                    <a:pt x="9894" y="720"/>
                  </a:lnTo>
                  <a:lnTo>
                    <a:pt x="9900" y="720"/>
                  </a:lnTo>
                  <a:lnTo>
                    <a:pt x="9906" y="714"/>
                  </a:lnTo>
                  <a:lnTo>
                    <a:pt x="9912" y="714"/>
                  </a:lnTo>
                  <a:lnTo>
                    <a:pt x="9918" y="720"/>
                  </a:lnTo>
                  <a:lnTo>
                    <a:pt x="9918" y="726"/>
                  </a:lnTo>
                  <a:lnTo>
                    <a:pt x="9924" y="726"/>
                  </a:lnTo>
                  <a:lnTo>
                    <a:pt x="9936" y="732"/>
                  </a:lnTo>
                  <a:lnTo>
                    <a:pt x="9942" y="732"/>
                  </a:lnTo>
                  <a:lnTo>
                    <a:pt x="9942" y="738"/>
                  </a:lnTo>
                  <a:lnTo>
                    <a:pt x="9948" y="744"/>
                  </a:lnTo>
                  <a:lnTo>
                    <a:pt x="9954" y="744"/>
                  </a:lnTo>
                  <a:lnTo>
                    <a:pt x="9960" y="750"/>
                  </a:lnTo>
                  <a:lnTo>
                    <a:pt x="9972" y="756"/>
                  </a:lnTo>
                  <a:lnTo>
                    <a:pt x="9978" y="762"/>
                  </a:lnTo>
                  <a:lnTo>
                    <a:pt x="10008" y="762"/>
                  </a:lnTo>
                  <a:lnTo>
                    <a:pt x="10008" y="786"/>
                  </a:lnTo>
                  <a:lnTo>
                    <a:pt x="10014" y="792"/>
                  </a:lnTo>
                  <a:lnTo>
                    <a:pt x="10032" y="792"/>
                  </a:lnTo>
                  <a:lnTo>
                    <a:pt x="10032" y="798"/>
                  </a:lnTo>
                  <a:lnTo>
                    <a:pt x="10038" y="798"/>
                  </a:lnTo>
                  <a:lnTo>
                    <a:pt x="10038" y="804"/>
                  </a:lnTo>
                  <a:lnTo>
                    <a:pt x="10050" y="816"/>
                  </a:lnTo>
                  <a:lnTo>
                    <a:pt x="10056" y="816"/>
                  </a:lnTo>
                  <a:lnTo>
                    <a:pt x="10062" y="822"/>
                  </a:lnTo>
                  <a:lnTo>
                    <a:pt x="10068" y="822"/>
                  </a:lnTo>
                  <a:lnTo>
                    <a:pt x="10068" y="840"/>
                  </a:lnTo>
                  <a:lnTo>
                    <a:pt x="10074" y="852"/>
                  </a:lnTo>
                  <a:lnTo>
                    <a:pt x="10080" y="858"/>
                  </a:lnTo>
                  <a:lnTo>
                    <a:pt x="10092" y="858"/>
                  </a:lnTo>
                  <a:lnTo>
                    <a:pt x="10098" y="852"/>
                  </a:lnTo>
                  <a:lnTo>
                    <a:pt x="10104" y="852"/>
                  </a:lnTo>
                  <a:lnTo>
                    <a:pt x="10110" y="858"/>
                  </a:lnTo>
                  <a:lnTo>
                    <a:pt x="10116" y="870"/>
                  </a:lnTo>
                  <a:lnTo>
                    <a:pt x="10116" y="876"/>
                  </a:lnTo>
                  <a:lnTo>
                    <a:pt x="10122" y="876"/>
                  </a:lnTo>
                  <a:lnTo>
                    <a:pt x="10170" y="924"/>
                  </a:lnTo>
                  <a:lnTo>
                    <a:pt x="10188" y="924"/>
                  </a:lnTo>
                  <a:lnTo>
                    <a:pt x="10200" y="936"/>
                  </a:lnTo>
                  <a:lnTo>
                    <a:pt x="10200" y="942"/>
                  </a:lnTo>
                  <a:lnTo>
                    <a:pt x="10224" y="942"/>
                  </a:lnTo>
                  <a:lnTo>
                    <a:pt x="10230" y="936"/>
                  </a:lnTo>
                  <a:lnTo>
                    <a:pt x="10230" y="930"/>
                  </a:lnTo>
                  <a:lnTo>
                    <a:pt x="10236" y="930"/>
                  </a:lnTo>
                  <a:lnTo>
                    <a:pt x="10242" y="936"/>
                  </a:lnTo>
                  <a:lnTo>
                    <a:pt x="10242" y="948"/>
                  </a:lnTo>
                  <a:lnTo>
                    <a:pt x="10248" y="960"/>
                  </a:lnTo>
                  <a:lnTo>
                    <a:pt x="10248" y="966"/>
                  </a:lnTo>
                  <a:lnTo>
                    <a:pt x="10254" y="966"/>
                  </a:lnTo>
                  <a:lnTo>
                    <a:pt x="10266" y="978"/>
                  </a:lnTo>
                  <a:lnTo>
                    <a:pt x="10272" y="978"/>
                  </a:lnTo>
                  <a:lnTo>
                    <a:pt x="10290" y="996"/>
                  </a:lnTo>
                  <a:lnTo>
                    <a:pt x="10302" y="1002"/>
                  </a:lnTo>
                  <a:lnTo>
                    <a:pt x="10302" y="1008"/>
                  </a:lnTo>
                  <a:lnTo>
                    <a:pt x="10308" y="1014"/>
                  </a:lnTo>
                  <a:lnTo>
                    <a:pt x="10314" y="1026"/>
                  </a:lnTo>
                  <a:lnTo>
                    <a:pt x="10314" y="1044"/>
                  </a:lnTo>
                  <a:lnTo>
                    <a:pt x="10326" y="1044"/>
                  </a:lnTo>
                  <a:lnTo>
                    <a:pt x="10338" y="1056"/>
                  </a:lnTo>
                  <a:lnTo>
                    <a:pt x="10338" y="1062"/>
                  </a:lnTo>
                  <a:lnTo>
                    <a:pt x="10344" y="1062"/>
                  </a:lnTo>
                  <a:lnTo>
                    <a:pt x="10356" y="1068"/>
                  </a:lnTo>
                  <a:lnTo>
                    <a:pt x="10356" y="1080"/>
                  </a:lnTo>
                  <a:lnTo>
                    <a:pt x="10344" y="1080"/>
                  </a:lnTo>
                  <a:lnTo>
                    <a:pt x="10344" y="1086"/>
                  </a:lnTo>
                  <a:lnTo>
                    <a:pt x="10350" y="1086"/>
                  </a:lnTo>
                  <a:lnTo>
                    <a:pt x="10356" y="1092"/>
                  </a:lnTo>
                  <a:lnTo>
                    <a:pt x="10374" y="1098"/>
                  </a:lnTo>
                  <a:lnTo>
                    <a:pt x="10386" y="1098"/>
                  </a:lnTo>
                  <a:lnTo>
                    <a:pt x="10398" y="1104"/>
                  </a:lnTo>
                  <a:lnTo>
                    <a:pt x="10404" y="1104"/>
                  </a:lnTo>
                  <a:lnTo>
                    <a:pt x="10410" y="1098"/>
                  </a:lnTo>
                  <a:lnTo>
                    <a:pt x="10416" y="1098"/>
                  </a:lnTo>
                  <a:lnTo>
                    <a:pt x="10422" y="1110"/>
                  </a:lnTo>
                  <a:lnTo>
                    <a:pt x="10422" y="1128"/>
                  </a:lnTo>
                  <a:lnTo>
                    <a:pt x="10428" y="1134"/>
                  </a:lnTo>
                  <a:lnTo>
                    <a:pt x="10428" y="1140"/>
                  </a:lnTo>
                  <a:lnTo>
                    <a:pt x="10440" y="1140"/>
                  </a:lnTo>
                  <a:lnTo>
                    <a:pt x="10452" y="1152"/>
                  </a:lnTo>
                  <a:lnTo>
                    <a:pt x="10470" y="1152"/>
                  </a:lnTo>
                  <a:lnTo>
                    <a:pt x="10476" y="1158"/>
                  </a:lnTo>
                  <a:lnTo>
                    <a:pt x="10482" y="1170"/>
                  </a:lnTo>
                  <a:lnTo>
                    <a:pt x="10506" y="1194"/>
                  </a:lnTo>
                  <a:lnTo>
                    <a:pt x="10518" y="1200"/>
                  </a:lnTo>
                  <a:lnTo>
                    <a:pt x="10530" y="1212"/>
                  </a:lnTo>
                  <a:lnTo>
                    <a:pt x="10554" y="1224"/>
                  </a:lnTo>
                  <a:lnTo>
                    <a:pt x="10566" y="1236"/>
                  </a:lnTo>
                  <a:lnTo>
                    <a:pt x="10602" y="1260"/>
                  </a:lnTo>
                  <a:lnTo>
                    <a:pt x="10632" y="1290"/>
                  </a:lnTo>
                  <a:lnTo>
                    <a:pt x="10632" y="1284"/>
                  </a:lnTo>
                  <a:lnTo>
                    <a:pt x="10638" y="1284"/>
                  </a:lnTo>
                  <a:lnTo>
                    <a:pt x="10644" y="1290"/>
                  </a:lnTo>
                  <a:lnTo>
                    <a:pt x="10650" y="1284"/>
                  </a:lnTo>
                  <a:lnTo>
                    <a:pt x="10920" y="1254"/>
                  </a:lnTo>
                  <a:lnTo>
                    <a:pt x="11190" y="1242"/>
                  </a:lnTo>
                  <a:lnTo>
                    <a:pt x="11532" y="1260"/>
                  </a:lnTo>
                  <a:lnTo>
                    <a:pt x="11868" y="1308"/>
                  </a:lnTo>
                  <a:lnTo>
                    <a:pt x="12186" y="1392"/>
                  </a:lnTo>
                  <a:lnTo>
                    <a:pt x="12498" y="1500"/>
                  </a:lnTo>
                  <a:lnTo>
                    <a:pt x="12792" y="1638"/>
                  </a:lnTo>
                  <a:lnTo>
                    <a:pt x="13068" y="1806"/>
                  </a:lnTo>
                  <a:lnTo>
                    <a:pt x="13326" y="1998"/>
                  </a:lnTo>
                  <a:lnTo>
                    <a:pt x="13560" y="2208"/>
                  </a:lnTo>
                  <a:lnTo>
                    <a:pt x="13776" y="2442"/>
                  </a:lnTo>
                  <a:lnTo>
                    <a:pt x="13974" y="2700"/>
                  </a:lnTo>
                  <a:lnTo>
                    <a:pt x="14142" y="2970"/>
                  </a:lnTo>
                  <a:lnTo>
                    <a:pt x="14280" y="3258"/>
                  </a:lnTo>
                  <a:lnTo>
                    <a:pt x="14394" y="3564"/>
                  </a:lnTo>
                  <a:lnTo>
                    <a:pt x="14478" y="3882"/>
                  </a:lnTo>
                  <a:lnTo>
                    <a:pt x="14526" y="4212"/>
                  </a:lnTo>
                  <a:lnTo>
                    <a:pt x="14544" y="4548"/>
                  </a:lnTo>
                  <a:lnTo>
                    <a:pt x="14532" y="4854"/>
                  </a:lnTo>
                  <a:lnTo>
                    <a:pt x="14490" y="5148"/>
                  </a:lnTo>
                  <a:lnTo>
                    <a:pt x="14424" y="5436"/>
                  </a:lnTo>
                  <a:lnTo>
                    <a:pt x="14604" y="5694"/>
                  </a:lnTo>
                  <a:lnTo>
                    <a:pt x="14760" y="5970"/>
                  </a:lnTo>
                  <a:lnTo>
                    <a:pt x="14892" y="6264"/>
                  </a:lnTo>
                  <a:lnTo>
                    <a:pt x="15000" y="6564"/>
                  </a:lnTo>
                  <a:lnTo>
                    <a:pt x="15078" y="6882"/>
                  </a:lnTo>
                  <a:lnTo>
                    <a:pt x="15120" y="7206"/>
                  </a:lnTo>
                  <a:lnTo>
                    <a:pt x="15138" y="7542"/>
                  </a:lnTo>
                  <a:lnTo>
                    <a:pt x="15120" y="7896"/>
                  </a:lnTo>
                  <a:lnTo>
                    <a:pt x="15066" y="8238"/>
                  </a:lnTo>
                  <a:lnTo>
                    <a:pt x="14982" y="8568"/>
                  </a:lnTo>
                  <a:lnTo>
                    <a:pt x="14868" y="8886"/>
                  </a:lnTo>
                  <a:lnTo>
                    <a:pt x="14724" y="9186"/>
                  </a:lnTo>
                  <a:lnTo>
                    <a:pt x="14550" y="9474"/>
                  </a:lnTo>
                  <a:lnTo>
                    <a:pt x="14352" y="9744"/>
                  </a:lnTo>
                  <a:lnTo>
                    <a:pt x="14130" y="9990"/>
                  </a:lnTo>
                  <a:lnTo>
                    <a:pt x="13884" y="10218"/>
                  </a:lnTo>
                  <a:lnTo>
                    <a:pt x="14022" y="10548"/>
                  </a:lnTo>
                  <a:lnTo>
                    <a:pt x="14178" y="10884"/>
                  </a:lnTo>
                  <a:lnTo>
                    <a:pt x="14346" y="11220"/>
                  </a:lnTo>
                  <a:lnTo>
                    <a:pt x="14526" y="11556"/>
                  </a:lnTo>
                  <a:lnTo>
                    <a:pt x="14724" y="11886"/>
                  </a:lnTo>
                  <a:lnTo>
                    <a:pt x="14940" y="12216"/>
                  </a:lnTo>
                  <a:lnTo>
                    <a:pt x="15168" y="12534"/>
                  </a:lnTo>
                  <a:lnTo>
                    <a:pt x="15420" y="12840"/>
                  </a:lnTo>
                  <a:lnTo>
                    <a:pt x="15684" y="13140"/>
                  </a:lnTo>
                  <a:lnTo>
                    <a:pt x="15966" y="13422"/>
                  </a:lnTo>
                  <a:lnTo>
                    <a:pt x="16266" y="13686"/>
                  </a:lnTo>
                  <a:lnTo>
                    <a:pt x="16590" y="13932"/>
                  </a:lnTo>
                  <a:lnTo>
                    <a:pt x="16572" y="13932"/>
                  </a:lnTo>
                  <a:lnTo>
                    <a:pt x="16518" y="13938"/>
                  </a:lnTo>
                  <a:lnTo>
                    <a:pt x="16428" y="13938"/>
                  </a:lnTo>
                  <a:lnTo>
                    <a:pt x="16308" y="13944"/>
                  </a:lnTo>
                  <a:lnTo>
                    <a:pt x="15984" y="13944"/>
                  </a:lnTo>
                  <a:lnTo>
                    <a:pt x="15786" y="13938"/>
                  </a:lnTo>
                  <a:lnTo>
                    <a:pt x="15564" y="13926"/>
                  </a:lnTo>
                  <a:lnTo>
                    <a:pt x="15324" y="13908"/>
                  </a:lnTo>
                  <a:lnTo>
                    <a:pt x="15066" y="13884"/>
                  </a:lnTo>
                  <a:lnTo>
                    <a:pt x="14796" y="13848"/>
                  </a:lnTo>
                  <a:lnTo>
                    <a:pt x="14514" y="13806"/>
                  </a:lnTo>
                  <a:lnTo>
                    <a:pt x="14220" y="13752"/>
                  </a:lnTo>
                  <a:lnTo>
                    <a:pt x="13920" y="13686"/>
                  </a:lnTo>
                  <a:lnTo>
                    <a:pt x="13920" y="13680"/>
                  </a:lnTo>
                  <a:lnTo>
                    <a:pt x="13896" y="13680"/>
                  </a:lnTo>
                  <a:lnTo>
                    <a:pt x="13890" y="13674"/>
                  </a:lnTo>
                  <a:lnTo>
                    <a:pt x="13890" y="13668"/>
                  </a:lnTo>
                  <a:lnTo>
                    <a:pt x="13884" y="13662"/>
                  </a:lnTo>
                  <a:lnTo>
                    <a:pt x="13872" y="13656"/>
                  </a:lnTo>
                  <a:lnTo>
                    <a:pt x="13836" y="13644"/>
                  </a:lnTo>
                  <a:lnTo>
                    <a:pt x="13824" y="13638"/>
                  </a:lnTo>
                  <a:lnTo>
                    <a:pt x="13818" y="13632"/>
                  </a:lnTo>
                  <a:lnTo>
                    <a:pt x="13812" y="13632"/>
                  </a:lnTo>
                  <a:lnTo>
                    <a:pt x="13812" y="13620"/>
                  </a:lnTo>
                  <a:lnTo>
                    <a:pt x="13806" y="13602"/>
                  </a:lnTo>
                  <a:lnTo>
                    <a:pt x="13806" y="13572"/>
                  </a:lnTo>
                  <a:lnTo>
                    <a:pt x="13782" y="13560"/>
                  </a:lnTo>
                  <a:lnTo>
                    <a:pt x="13776" y="13554"/>
                  </a:lnTo>
                  <a:lnTo>
                    <a:pt x="13764" y="13554"/>
                  </a:lnTo>
                  <a:lnTo>
                    <a:pt x="13758" y="13542"/>
                  </a:lnTo>
                  <a:lnTo>
                    <a:pt x="13752" y="13536"/>
                  </a:lnTo>
                  <a:lnTo>
                    <a:pt x="13740" y="13542"/>
                  </a:lnTo>
                  <a:lnTo>
                    <a:pt x="13716" y="13542"/>
                  </a:lnTo>
                  <a:lnTo>
                    <a:pt x="13704" y="13548"/>
                  </a:lnTo>
                  <a:lnTo>
                    <a:pt x="13692" y="13536"/>
                  </a:lnTo>
                  <a:lnTo>
                    <a:pt x="13680" y="13530"/>
                  </a:lnTo>
                  <a:lnTo>
                    <a:pt x="13662" y="13524"/>
                  </a:lnTo>
                  <a:lnTo>
                    <a:pt x="13632" y="13524"/>
                  </a:lnTo>
                  <a:lnTo>
                    <a:pt x="13626" y="13530"/>
                  </a:lnTo>
                  <a:lnTo>
                    <a:pt x="13614" y="13536"/>
                  </a:lnTo>
                  <a:lnTo>
                    <a:pt x="13608" y="13536"/>
                  </a:lnTo>
                  <a:lnTo>
                    <a:pt x="13596" y="13542"/>
                  </a:lnTo>
                  <a:lnTo>
                    <a:pt x="13590" y="13548"/>
                  </a:lnTo>
                  <a:lnTo>
                    <a:pt x="13578" y="13542"/>
                  </a:lnTo>
                  <a:lnTo>
                    <a:pt x="13566" y="13530"/>
                  </a:lnTo>
                  <a:lnTo>
                    <a:pt x="13566" y="13518"/>
                  </a:lnTo>
                  <a:lnTo>
                    <a:pt x="13560" y="13518"/>
                  </a:lnTo>
                  <a:lnTo>
                    <a:pt x="13554" y="13512"/>
                  </a:lnTo>
                  <a:lnTo>
                    <a:pt x="13542" y="13512"/>
                  </a:lnTo>
                  <a:lnTo>
                    <a:pt x="13524" y="13506"/>
                  </a:lnTo>
                  <a:lnTo>
                    <a:pt x="13482" y="13506"/>
                  </a:lnTo>
                  <a:lnTo>
                    <a:pt x="13452" y="13512"/>
                  </a:lnTo>
                  <a:lnTo>
                    <a:pt x="13434" y="13512"/>
                  </a:lnTo>
                  <a:lnTo>
                    <a:pt x="13422" y="13500"/>
                  </a:lnTo>
                  <a:lnTo>
                    <a:pt x="13410" y="13482"/>
                  </a:lnTo>
                  <a:lnTo>
                    <a:pt x="13398" y="13470"/>
                  </a:lnTo>
                  <a:lnTo>
                    <a:pt x="13386" y="13464"/>
                  </a:lnTo>
                  <a:lnTo>
                    <a:pt x="13380" y="13458"/>
                  </a:lnTo>
                  <a:lnTo>
                    <a:pt x="13362" y="13458"/>
                  </a:lnTo>
                  <a:lnTo>
                    <a:pt x="13344" y="13452"/>
                  </a:lnTo>
                  <a:lnTo>
                    <a:pt x="13326" y="13452"/>
                  </a:lnTo>
                  <a:lnTo>
                    <a:pt x="13302" y="13440"/>
                  </a:lnTo>
                  <a:lnTo>
                    <a:pt x="13296" y="13434"/>
                  </a:lnTo>
                  <a:lnTo>
                    <a:pt x="13284" y="13428"/>
                  </a:lnTo>
                  <a:lnTo>
                    <a:pt x="13278" y="13416"/>
                  </a:lnTo>
                  <a:lnTo>
                    <a:pt x="13266" y="13410"/>
                  </a:lnTo>
                  <a:lnTo>
                    <a:pt x="13260" y="13404"/>
                  </a:lnTo>
                  <a:lnTo>
                    <a:pt x="13248" y="13398"/>
                  </a:lnTo>
                  <a:lnTo>
                    <a:pt x="13242" y="13404"/>
                  </a:lnTo>
                  <a:lnTo>
                    <a:pt x="13230" y="13410"/>
                  </a:lnTo>
                  <a:lnTo>
                    <a:pt x="13224" y="13416"/>
                  </a:lnTo>
                  <a:lnTo>
                    <a:pt x="13206" y="13416"/>
                  </a:lnTo>
                  <a:lnTo>
                    <a:pt x="13194" y="13410"/>
                  </a:lnTo>
                  <a:lnTo>
                    <a:pt x="13188" y="13404"/>
                  </a:lnTo>
                  <a:lnTo>
                    <a:pt x="13176" y="13398"/>
                  </a:lnTo>
                  <a:lnTo>
                    <a:pt x="13176" y="13392"/>
                  </a:lnTo>
                  <a:lnTo>
                    <a:pt x="13170" y="13380"/>
                  </a:lnTo>
                  <a:lnTo>
                    <a:pt x="13164" y="13380"/>
                  </a:lnTo>
                  <a:lnTo>
                    <a:pt x="13152" y="13374"/>
                  </a:lnTo>
                  <a:lnTo>
                    <a:pt x="13140" y="13362"/>
                  </a:lnTo>
                  <a:lnTo>
                    <a:pt x="13128" y="13362"/>
                  </a:lnTo>
                  <a:lnTo>
                    <a:pt x="13116" y="13356"/>
                  </a:lnTo>
                  <a:lnTo>
                    <a:pt x="13104" y="13356"/>
                  </a:lnTo>
                  <a:lnTo>
                    <a:pt x="13098" y="13350"/>
                  </a:lnTo>
                  <a:lnTo>
                    <a:pt x="13092" y="13350"/>
                  </a:lnTo>
                  <a:lnTo>
                    <a:pt x="13068" y="13326"/>
                  </a:lnTo>
                  <a:lnTo>
                    <a:pt x="13068" y="13314"/>
                  </a:lnTo>
                  <a:lnTo>
                    <a:pt x="13062" y="13308"/>
                  </a:lnTo>
                  <a:lnTo>
                    <a:pt x="13056" y="13296"/>
                  </a:lnTo>
                  <a:lnTo>
                    <a:pt x="13050" y="13290"/>
                  </a:lnTo>
                  <a:lnTo>
                    <a:pt x="13032" y="13290"/>
                  </a:lnTo>
                  <a:lnTo>
                    <a:pt x="13020" y="13302"/>
                  </a:lnTo>
                  <a:lnTo>
                    <a:pt x="13008" y="13296"/>
                  </a:lnTo>
                  <a:lnTo>
                    <a:pt x="12996" y="13284"/>
                  </a:lnTo>
                  <a:lnTo>
                    <a:pt x="12972" y="13272"/>
                  </a:lnTo>
                  <a:lnTo>
                    <a:pt x="12948" y="13272"/>
                  </a:lnTo>
                  <a:lnTo>
                    <a:pt x="12918" y="13242"/>
                  </a:lnTo>
                  <a:lnTo>
                    <a:pt x="12888" y="13230"/>
                  </a:lnTo>
                  <a:lnTo>
                    <a:pt x="12852" y="13224"/>
                  </a:lnTo>
                  <a:lnTo>
                    <a:pt x="12840" y="13218"/>
                  </a:lnTo>
                  <a:lnTo>
                    <a:pt x="12786" y="13218"/>
                  </a:lnTo>
                  <a:lnTo>
                    <a:pt x="12774" y="13212"/>
                  </a:lnTo>
                  <a:lnTo>
                    <a:pt x="12774" y="13164"/>
                  </a:lnTo>
                  <a:lnTo>
                    <a:pt x="12762" y="13152"/>
                  </a:lnTo>
                  <a:lnTo>
                    <a:pt x="12714" y="13152"/>
                  </a:lnTo>
                  <a:lnTo>
                    <a:pt x="12696" y="13134"/>
                  </a:lnTo>
                  <a:lnTo>
                    <a:pt x="12696" y="13128"/>
                  </a:lnTo>
                  <a:lnTo>
                    <a:pt x="12690" y="13122"/>
                  </a:lnTo>
                  <a:lnTo>
                    <a:pt x="12684" y="13110"/>
                  </a:lnTo>
                  <a:lnTo>
                    <a:pt x="12672" y="13104"/>
                  </a:lnTo>
                  <a:lnTo>
                    <a:pt x="12654" y="13098"/>
                  </a:lnTo>
                  <a:lnTo>
                    <a:pt x="12642" y="13092"/>
                  </a:lnTo>
                  <a:lnTo>
                    <a:pt x="12630" y="13092"/>
                  </a:lnTo>
                  <a:lnTo>
                    <a:pt x="12630" y="13080"/>
                  </a:lnTo>
                  <a:lnTo>
                    <a:pt x="12624" y="13074"/>
                  </a:lnTo>
                  <a:lnTo>
                    <a:pt x="12612" y="13038"/>
                  </a:lnTo>
                  <a:lnTo>
                    <a:pt x="12600" y="13032"/>
                  </a:lnTo>
                  <a:lnTo>
                    <a:pt x="12594" y="13026"/>
                  </a:lnTo>
                  <a:lnTo>
                    <a:pt x="12552" y="13026"/>
                  </a:lnTo>
                  <a:lnTo>
                    <a:pt x="12534" y="13044"/>
                  </a:lnTo>
                  <a:lnTo>
                    <a:pt x="12528" y="13044"/>
                  </a:lnTo>
                  <a:lnTo>
                    <a:pt x="12522" y="13038"/>
                  </a:lnTo>
                  <a:lnTo>
                    <a:pt x="12516" y="13026"/>
                  </a:lnTo>
                  <a:lnTo>
                    <a:pt x="12504" y="13008"/>
                  </a:lnTo>
                  <a:lnTo>
                    <a:pt x="12498" y="12990"/>
                  </a:lnTo>
                  <a:lnTo>
                    <a:pt x="12486" y="12984"/>
                  </a:lnTo>
                  <a:lnTo>
                    <a:pt x="12474" y="12972"/>
                  </a:lnTo>
                  <a:lnTo>
                    <a:pt x="12456" y="12960"/>
                  </a:lnTo>
                  <a:lnTo>
                    <a:pt x="12444" y="12954"/>
                  </a:lnTo>
                  <a:lnTo>
                    <a:pt x="12426" y="12942"/>
                  </a:lnTo>
                  <a:lnTo>
                    <a:pt x="12414" y="12930"/>
                  </a:lnTo>
                  <a:lnTo>
                    <a:pt x="12378" y="12906"/>
                  </a:lnTo>
                  <a:lnTo>
                    <a:pt x="12354" y="12900"/>
                  </a:lnTo>
                  <a:lnTo>
                    <a:pt x="12348" y="12894"/>
                  </a:lnTo>
                  <a:lnTo>
                    <a:pt x="12336" y="12894"/>
                  </a:lnTo>
                  <a:lnTo>
                    <a:pt x="12324" y="12888"/>
                  </a:lnTo>
                  <a:lnTo>
                    <a:pt x="12312" y="12888"/>
                  </a:lnTo>
                  <a:lnTo>
                    <a:pt x="12300" y="12882"/>
                  </a:lnTo>
                  <a:lnTo>
                    <a:pt x="12294" y="12876"/>
                  </a:lnTo>
                  <a:lnTo>
                    <a:pt x="12294" y="12870"/>
                  </a:lnTo>
                  <a:lnTo>
                    <a:pt x="12282" y="12858"/>
                  </a:lnTo>
                  <a:lnTo>
                    <a:pt x="12258" y="12858"/>
                  </a:lnTo>
                  <a:lnTo>
                    <a:pt x="12252" y="12864"/>
                  </a:lnTo>
                  <a:lnTo>
                    <a:pt x="12246" y="12864"/>
                  </a:lnTo>
                  <a:lnTo>
                    <a:pt x="12234" y="12870"/>
                  </a:lnTo>
                  <a:lnTo>
                    <a:pt x="12228" y="12876"/>
                  </a:lnTo>
                  <a:lnTo>
                    <a:pt x="12216" y="12882"/>
                  </a:lnTo>
                  <a:lnTo>
                    <a:pt x="12210" y="12888"/>
                  </a:lnTo>
                  <a:lnTo>
                    <a:pt x="12204" y="12888"/>
                  </a:lnTo>
                  <a:lnTo>
                    <a:pt x="12198" y="12882"/>
                  </a:lnTo>
                  <a:lnTo>
                    <a:pt x="12198" y="12876"/>
                  </a:lnTo>
                  <a:lnTo>
                    <a:pt x="12192" y="12870"/>
                  </a:lnTo>
                  <a:lnTo>
                    <a:pt x="12198" y="12870"/>
                  </a:lnTo>
                  <a:lnTo>
                    <a:pt x="12192" y="12864"/>
                  </a:lnTo>
                  <a:lnTo>
                    <a:pt x="12186" y="12852"/>
                  </a:lnTo>
                  <a:lnTo>
                    <a:pt x="12174" y="12834"/>
                  </a:lnTo>
                  <a:lnTo>
                    <a:pt x="12162" y="12822"/>
                  </a:lnTo>
                  <a:lnTo>
                    <a:pt x="12162" y="12816"/>
                  </a:lnTo>
                  <a:lnTo>
                    <a:pt x="12156" y="12810"/>
                  </a:lnTo>
                  <a:lnTo>
                    <a:pt x="12144" y="12810"/>
                  </a:lnTo>
                  <a:lnTo>
                    <a:pt x="12120" y="12798"/>
                  </a:lnTo>
                  <a:lnTo>
                    <a:pt x="12102" y="12792"/>
                  </a:lnTo>
                  <a:lnTo>
                    <a:pt x="12066" y="12756"/>
                  </a:lnTo>
                  <a:lnTo>
                    <a:pt x="12048" y="12750"/>
                  </a:lnTo>
                  <a:lnTo>
                    <a:pt x="12030" y="12732"/>
                  </a:lnTo>
                  <a:lnTo>
                    <a:pt x="12018" y="12708"/>
                  </a:lnTo>
                  <a:lnTo>
                    <a:pt x="12012" y="12702"/>
                  </a:lnTo>
                  <a:lnTo>
                    <a:pt x="12000" y="12678"/>
                  </a:lnTo>
                  <a:lnTo>
                    <a:pt x="11982" y="12660"/>
                  </a:lnTo>
                  <a:lnTo>
                    <a:pt x="11964" y="12660"/>
                  </a:lnTo>
                  <a:lnTo>
                    <a:pt x="11958" y="12654"/>
                  </a:lnTo>
                  <a:lnTo>
                    <a:pt x="11946" y="12648"/>
                  </a:lnTo>
                  <a:lnTo>
                    <a:pt x="11940" y="12636"/>
                  </a:lnTo>
                  <a:lnTo>
                    <a:pt x="11934" y="12630"/>
                  </a:lnTo>
                  <a:lnTo>
                    <a:pt x="11922" y="12624"/>
                  </a:lnTo>
                  <a:lnTo>
                    <a:pt x="11916" y="12624"/>
                  </a:lnTo>
                  <a:lnTo>
                    <a:pt x="11904" y="12618"/>
                  </a:lnTo>
                  <a:lnTo>
                    <a:pt x="11898" y="12612"/>
                  </a:lnTo>
                  <a:lnTo>
                    <a:pt x="11892" y="12600"/>
                  </a:lnTo>
                  <a:lnTo>
                    <a:pt x="11892" y="12588"/>
                  </a:lnTo>
                  <a:lnTo>
                    <a:pt x="11910" y="12570"/>
                  </a:lnTo>
                  <a:lnTo>
                    <a:pt x="11910" y="12564"/>
                  </a:lnTo>
                  <a:lnTo>
                    <a:pt x="11898" y="12564"/>
                  </a:lnTo>
                  <a:lnTo>
                    <a:pt x="11880" y="12558"/>
                  </a:lnTo>
                  <a:lnTo>
                    <a:pt x="11826" y="12546"/>
                  </a:lnTo>
                  <a:lnTo>
                    <a:pt x="11790" y="12540"/>
                  </a:lnTo>
                  <a:lnTo>
                    <a:pt x="11778" y="12540"/>
                  </a:lnTo>
                  <a:lnTo>
                    <a:pt x="11766" y="12552"/>
                  </a:lnTo>
                  <a:lnTo>
                    <a:pt x="11760" y="12552"/>
                  </a:lnTo>
                  <a:lnTo>
                    <a:pt x="11754" y="12558"/>
                  </a:lnTo>
                  <a:lnTo>
                    <a:pt x="11748" y="12558"/>
                  </a:lnTo>
                  <a:lnTo>
                    <a:pt x="11736" y="12534"/>
                  </a:lnTo>
                  <a:lnTo>
                    <a:pt x="11724" y="12504"/>
                  </a:lnTo>
                  <a:lnTo>
                    <a:pt x="11718" y="12486"/>
                  </a:lnTo>
                  <a:lnTo>
                    <a:pt x="11706" y="12474"/>
                  </a:lnTo>
                  <a:lnTo>
                    <a:pt x="11700" y="12462"/>
                  </a:lnTo>
                  <a:lnTo>
                    <a:pt x="11700" y="12456"/>
                  </a:lnTo>
                  <a:lnTo>
                    <a:pt x="11694" y="12456"/>
                  </a:lnTo>
                  <a:lnTo>
                    <a:pt x="11688" y="12462"/>
                  </a:lnTo>
                  <a:lnTo>
                    <a:pt x="11682" y="12462"/>
                  </a:lnTo>
                  <a:lnTo>
                    <a:pt x="11658" y="12450"/>
                  </a:lnTo>
                  <a:lnTo>
                    <a:pt x="11652" y="12444"/>
                  </a:lnTo>
                  <a:lnTo>
                    <a:pt x="11640" y="12438"/>
                  </a:lnTo>
                  <a:lnTo>
                    <a:pt x="11634" y="12444"/>
                  </a:lnTo>
                  <a:lnTo>
                    <a:pt x="11622" y="12444"/>
                  </a:lnTo>
                  <a:lnTo>
                    <a:pt x="11616" y="12450"/>
                  </a:lnTo>
                  <a:lnTo>
                    <a:pt x="11604" y="12444"/>
                  </a:lnTo>
                  <a:lnTo>
                    <a:pt x="11598" y="12438"/>
                  </a:lnTo>
                  <a:lnTo>
                    <a:pt x="11586" y="12420"/>
                  </a:lnTo>
                  <a:lnTo>
                    <a:pt x="11568" y="12408"/>
                  </a:lnTo>
                  <a:lnTo>
                    <a:pt x="11556" y="12402"/>
                  </a:lnTo>
                  <a:lnTo>
                    <a:pt x="11544" y="12390"/>
                  </a:lnTo>
                  <a:lnTo>
                    <a:pt x="11532" y="12384"/>
                  </a:lnTo>
                  <a:lnTo>
                    <a:pt x="11520" y="12372"/>
                  </a:lnTo>
                  <a:lnTo>
                    <a:pt x="11502" y="12360"/>
                  </a:lnTo>
                  <a:lnTo>
                    <a:pt x="11490" y="12354"/>
                  </a:lnTo>
                  <a:lnTo>
                    <a:pt x="11478" y="12342"/>
                  </a:lnTo>
                  <a:lnTo>
                    <a:pt x="11466" y="12336"/>
                  </a:lnTo>
                  <a:lnTo>
                    <a:pt x="11448" y="12330"/>
                  </a:lnTo>
                  <a:lnTo>
                    <a:pt x="11412" y="12312"/>
                  </a:lnTo>
                  <a:lnTo>
                    <a:pt x="11364" y="12282"/>
                  </a:lnTo>
                  <a:lnTo>
                    <a:pt x="11310" y="12258"/>
                  </a:lnTo>
                  <a:lnTo>
                    <a:pt x="11256" y="12228"/>
                  </a:lnTo>
                  <a:lnTo>
                    <a:pt x="11208" y="12204"/>
                  </a:lnTo>
                  <a:lnTo>
                    <a:pt x="11178" y="12186"/>
                  </a:lnTo>
                  <a:lnTo>
                    <a:pt x="11166" y="12180"/>
                  </a:lnTo>
                  <a:lnTo>
                    <a:pt x="11166" y="12186"/>
                  </a:lnTo>
                  <a:lnTo>
                    <a:pt x="11160" y="12186"/>
                  </a:lnTo>
                  <a:lnTo>
                    <a:pt x="11154" y="12180"/>
                  </a:lnTo>
                  <a:lnTo>
                    <a:pt x="11154" y="12174"/>
                  </a:lnTo>
                  <a:lnTo>
                    <a:pt x="10950" y="12336"/>
                  </a:lnTo>
                  <a:lnTo>
                    <a:pt x="10734" y="12480"/>
                  </a:lnTo>
                  <a:lnTo>
                    <a:pt x="10500" y="12600"/>
                  </a:lnTo>
                  <a:lnTo>
                    <a:pt x="10254" y="12696"/>
                  </a:lnTo>
                  <a:lnTo>
                    <a:pt x="9996" y="12762"/>
                  </a:lnTo>
                  <a:lnTo>
                    <a:pt x="9726" y="12810"/>
                  </a:lnTo>
                  <a:lnTo>
                    <a:pt x="9450" y="12822"/>
                  </a:lnTo>
                  <a:lnTo>
                    <a:pt x="9144" y="12804"/>
                  </a:lnTo>
                  <a:lnTo>
                    <a:pt x="8850" y="12750"/>
                  </a:lnTo>
                  <a:lnTo>
                    <a:pt x="8568" y="12672"/>
                  </a:lnTo>
                  <a:lnTo>
                    <a:pt x="8304" y="12558"/>
                  </a:lnTo>
                  <a:lnTo>
                    <a:pt x="8058" y="12414"/>
                  </a:lnTo>
                  <a:lnTo>
                    <a:pt x="7824" y="12246"/>
                  </a:lnTo>
                  <a:lnTo>
                    <a:pt x="7614" y="12054"/>
                  </a:lnTo>
                  <a:lnTo>
                    <a:pt x="7428" y="11844"/>
                  </a:lnTo>
                  <a:lnTo>
                    <a:pt x="7266" y="11610"/>
                  </a:lnTo>
                  <a:lnTo>
                    <a:pt x="7134" y="11358"/>
                  </a:lnTo>
                  <a:lnTo>
                    <a:pt x="6900" y="11520"/>
                  </a:lnTo>
                  <a:lnTo>
                    <a:pt x="6648" y="11658"/>
                  </a:lnTo>
                  <a:lnTo>
                    <a:pt x="6384" y="11766"/>
                  </a:lnTo>
                  <a:lnTo>
                    <a:pt x="6102" y="11844"/>
                  </a:lnTo>
                  <a:lnTo>
                    <a:pt x="5808" y="11892"/>
                  </a:lnTo>
                  <a:lnTo>
                    <a:pt x="5508" y="11910"/>
                  </a:lnTo>
                  <a:lnTo>
                    <a:pt x="5430" y="11904"/>
                  </a:lnTo>
                  <a:lnTo>
                    <a:pt x="5352" y="11904"/>
                  </a:lnTo>
                  <a:lnTo>
                    <a:pt x="4860" y="11670"/>
                  </a:lnTo>
                  <a:lnTo>
                    <a:pt x="4848" y="11664"/>
                  </a:lnTo>
                  <a:lnTo>
                    <a:pt x="4842" y="11658"/>
                  </a:lnTo>
                  <a:lnTo>
                    <a:pt x="4830" y="11652"/>
                  </a:lnTo>
                  <a:lnTo>
                    <a:pt x="4824" y="11652"/>
                  </a:lnTo>
                  <a:lnTo>
                    <a:pt x="4812" y="11658"/>
                  </a:lnTo>
                  <a:lnTo>
                    <a:pt x="4806" y="11664"/>
                  </a:lnTo>
                  <a:lnTo>
                    <a:pt x="4800" y="11664"/>
                  </a:lnTo>
                  <a:lnTo>
                    <a:pt x="4794" y="11670"/>
                  </a:lnTo>
                  <a:lnTo>
                    <a:pt x="4776" y="11652"/>
                  </a:lnTo>
                  <a:lnTo>
                    <a:pt x="4764" y="11652"/>
                  </a:lnTo>
                  <a:lnTo>
                    <a:pt x="4740" y="11628"/>
                  </a:lnTo>
                  <a:lnTo>
                    <a:pt x="4728" y="11622"/>
                  </a:lnTo>
                  <a:lnTo>
                    <a:pt x="4722" y="11616"/>
                  </a:lnTo>
                  <a:lnTo>
                    <a:pt x="4722" y="11604"/>
                  </a:lnTo>
                  <a:lnTo>
                    <a:pt x="4728" y="11592"/>
                  </a:lnTo>
                  <a:lnTo>
                    <a:pt x="4734" y="11586"/>
                  </a:lnTo>
                  <a:lnTo>
                    <a:pt x="4734" y="11580"/>
                  </a:lnTo>
                  <a:lnTo>
                    <a:pt x="4740" y="11580"/>
                  </a:lnTo>
                  <a:lnTo>
                    <a:pt x="4734" y="11574"/>
                  </a:lnTo>
                  <a:lnTo>
                    <a:pt x="4728" y="11562"/>
                  </a:lnTo>
                  <a:lnTo>
                    <a:pt x="4722" y="11556"/>
                  </a:lnTo>
                  <a:lnTo>
                    <a:pt x="4704" y="11556"/>
                  </a:lnTo>
                  <a:lnTo>
                    <a:pt x="4704" y="11544"/>
                  </a:lnTo>
                  <a:lnTo>
                    <a:pt x="4698" y="11520"/>
                  </a:lnTo>
                  <a:lnTo>
                    <a:pt x="4698" y="11484"/>
                  </a:lnTo>
                  <a:lnTo>
                    <a:pt x="4668" y="11484"/>
                  </a:lnTo>
                  <a:lnTo>
                    <a:pt x="4668" y="11478"/>
                  </a:lnTo>
                  <a:lnTo>
                    <a:pt x="4662" y="11472"/>
                  </a:lnTo>
                  <a:lnTo>
                    <a:pt x="4626" y="11454"/>
                  </a:lnTo>
                  <a:lnTo>
                    <a:pt x="4608" y="11448"/>
                  </a:lnTo>
                  <a:lnTo>
                    <a:pt x="4602" y="11442"/>
                  </a:lnTo>
                  <a:lnTo>
                    <a:pt x="4590" y="11436"/>
                  </a:lnTo>
                  <a:lnTo>
                    <a:pt x="4590" y="11388"/>
                  </a:lnTo>
                  <a:lnTo>
                    <a:pt x="4578" y="11376"/>
                  </a:lnTo>
                  <a:lnTo>
                    <a:pt x="4566" y="11370"/>
                  </a:lnTo>
                  <a:lnTo>
                    <a:pt x="4554" y="11358"/>
                  </a:lnTo>
                  <a:lnTo>
                    <a:pt x="4548" y="11358"/>
                  </a:lnTo>
                  <a:lnTo>
                    <a:pt x="4536" y="11346"/>
                  </a:lnTo>
                  <a:lnTo>
                    <a:pt x="4524" y="11346"/>
                  </a:lnTo>
                  <a:lnTo>
                    <a:pt x="4518" y="11352"/>
                  </a:lnTo>
                  <a:lnTo>
                    <a:pt x="4506" y="11352"/>
                  </a:lnTo>
                  <a:lnTo>
                    <a:pt x="4494" y="11358"/>
                  </a:lnTo>
                  <a:lnTo>
                    <a:pt x="4488" y="11358"/>
                  </a:lnTo>
                  <a:lnTo>
                    <a:pt x="4482" y="11352"/>
                  </a:lnTo>
                  <a:lnTo>
                    <a:pt x="4458" y="11340"/>
                  </a:lnTo>
                  <a:lnTo>
                    <a:pt x="4440" y="11334"/>
                  </a:lnTo>
                  <a:lnTo>
                    <a:pt x="4416" y="11334"/>
                  </a:lnTo>
                  <a:lnTo>
                    <a:pt x="4392" y="11346"/>
                  </a:lnTo>
                  <a:lnTo>
                    <a:pt x="4380" y="11346"/>
                  </a:lnTo>
                  <a:lnTo>
                    <a:pt x="4374" y="11352"/>
                  </a:lnTo>
                  <a:lnTo>
                    <a:pt x="4362" y="11352"/>
                  </a:lnTo>
                  <a:lnTo>
                    <a:pt x="4350" y="11346"/>
                  </a:lnTo>
                  <a:lnTo>
                    <a:pt x="4344" y="11340"/>
                  </a:lnTo>
                  <a:lnTo>
                    <a:pt x="4344" y="11328"/>
                  </a:lnTo>
                  <a:lnTo>
                    <a:pt x="4338" y="11322"/>
                  </a:lnTo>
                  <a:lnTo>
                    <a:pt x="4320" y="11322"/>
                  </a:lnTo>
                  <a:lnTo>
                    <a:pt x="4302" y="11316"/>
                  </a:lnTo>
                  <a:lnTo>
                    <a:pt x="4218" y="11316"/>
                  </a:lnTo>
                  <a:lnTo>
                    <a:pt x="4200" y="11304"/>
                  </a:lnTo>
                  <a:lnTo>
                    <a:pt x="4194" y="11292"/>
                  </a:lnTo>
                  <a:lnTo>
                    <a:pt x="4164" y="11262"/>
                  </a:lnTo>
                  <a:lnTo>
                    <a:pt x="4146" y="11262"/>
                  </a:lnTo>
                  <a:lnTo>
                    <a:pt x="4128" y="11256"/>
                  </a:lnTo>
                  <a:lnTo>
                    <a:pt x="4110" y="11256"/>
                  </a:lnTo>
                  <a:lnTo>
                    <a:pt x="4098" y="11250"/>
                  </a:lnTo>
                  <a:lnTo>
                    <a:pt x="4086" y="11250"/>
                  </a:lnTo>
                  <a:lnTo>
                    <a:pt x="4074" y="11244"/>
                  </a:lnTo>
                  <a:lnTo>
                    <a:pt x="4068" y="11232"/>
                  </a:lnTo>
                  <a:lnTo>
                    <a:pt x="4056" y="11226"/>
                  </a:lnTo>
                  <a:lnTo>
                    <a:pt x="4050" y="11214"/>
                  </a:lnTo>
                  <a:lnTo>
                    <a:pt x="4044" y="11208"/>
                  </a:lnTo>
                  <a:lnTo>
                    <a:pt x="4032" y="11208"/>
                  </a:lnTo>
                  <a:lnTo>
                    <a:pt x="4026" y="11214"/>
                  </a:lnTo>
                  <a:lnTo>
                    <a:pt x="4014" y="11220"/>
                  </a:lnTo>
                  <a:lnTo>
                    <a:pt x="3984" y="11220"/>
                  </a:lnTo>
                  <a:lnTo>
                    <a:pt x="3972" y="11214"/>
                  </a:lnTo>
                  <a:lnTo>
                    <a:pt x="3942" y="11184"/>
                  </a:lnTo>
                  <a:lnTo>
                    <a:pt x="3936" y="11184"/>
                  </a:lnTo>
                  <a:lnTo>
                    <a:pt x="3924" y="11172"/>
                  </a:lnTo>
                  <a:lnTo>
                    <a:pt x="3912" y="11166"/>
                  </a:lnTo>
                  <a:lnTo>
                    <a:pt x="3894" y="11166"/>
                  </a:lnTo>
                  <a:lnTo>
                    <a:pt x="3882" y="11160"/>
                  </a:lnTo>
                  <a:lnTo>
                    <a:pt x="3870" y="11160"/>
                  </a:lnTo>
                  <a:lnTo>
                    <a:pt x="3852" y="11136"/>
                  </a:lnTo>
                  <a:lnTo>
                    <a:pt x="3852" y="11124"/>
                  </a:lnTo>
                  <a:lnTo>
                    <a:pt x="3846" y="11118"/>
                  </a:lnTo>
                  <a:lnTo>
                    <a:pt x="3846" y="11112"/>
                  </a:lnTo>
                  <a:lnTo>
                    <a:pt x="3840" y="11100"/>
                  </a:lnTo>
                  <a:lnTo>
                    <a:pt x="3810" y="11100"/>
                  </a:lnTo>
                  <a:lnTo>
                    <a:pt x="3798" y="11106"/>
                  </a:lnTo>
                  <a:lnTo>
                    <a:pt x="3792" y="11106"/>
                  </a:lnTo>
                  <a:lnTo>
                    <a:pt x="3786" y="11094"/>
                  </a:lnTo>
                  <a:lnTo>
                    <a:pt x="3774" y="11088"/>
                  </a:lnTo>
                  <a:lnTo>
                    <a:pt x="3768" y="11082"/>
                  </a:lnTo>
                  <a:lnTo>
                    <a:pt x="3756" y="11082"/>
                  </a:lnTo>
                  <a:lnTo>
                    <a:pt x="3744" y="11076"/>
                  </a:lnTo>
                  <a:lnTo>
                    <a:pt x="3732" y="11076"/>
                  </a:lnTo>
                  <a:lnTo>
                    <a:pt x="3720" y="11064"/>
                  </a:lnTo>
                  <a:lnTo>
                    <a:pt x="3702" y="11052"/>
                  </a:lnTo>
                  <a:lnTo>
                    <a:pt x="3666" y="11040"/>
                  </a:lnTo>
                  <a:lnTo>
                    <a:pt x="3636" y="11034"/>
                  </a:lnTo>
                  <a:lnTo>
                    <a:pt x="3618" y="11028"/>
                  </a:lnTo>
                  <a:lnTo>
                    <a:pt x="3570" y="11028"/>
                  </a:lnTo>
                  <a:lnTo>
                    <a:pt x="3558" y="11022"/>
                  </a:lnTo>
                  <a:lnTo>
                    <a:pt x="3552" y="11010"/>
                  </a:lnTo>
                  <a:lnTo>
                    <a:pt x="3552" y="10962"/>
                  </a:lnTo>
                  <a:lnTo>
                    <a:pt x="3498" y="10962"/>
                  </a:lnTo>
                  <a:lnTo>
                    <a:pt x="3486" y="10950"/>
                  </a:lnTo>
                  <a:lnTo>
                    <a:pt x="3486" y="10944"/>
                  </a:lnTo>
                  <a:lnTo>
                    <a:pt x="3480" y="10944"/>
                  </a:lnTo>
                  <a:lnTo>
                    <a:pt x="3474" y="10938"/>
                  </a:lnTo>
                  <a:lnTo>
                    <a:pt x="3468" y="10926"/>
                  </a:lnTo>
                  <a:lnTo>
                    <a:pt x="3450" y="10908"/>
                  </a:lnTo>
                  <a:lnTo>
                    <a:pt x="3432" y="10902"/>
                  </a:lnTo>
                  <a:lnTo>
                    <a:pt x="3420" y="10902"/>
                  </a:lnTo>
                  <a:lnTo>
                    <a:pt x="3408" y="10890"/>
                  </a:lnTo>
                  <a:lnTo>
                    <a:pt x="3402" y="10878"/>
                  </a:lnTo>
                  <a:lnTo>
                    <a:pt x="3402" y="10866"/>
                  </a:lnTo>
                  <a:lnTo>
                    <a:pt x="3396" y="10860"/>
                  </a:lnTo>
                  <a:lnTo>
                    <a:pt x="3384" y="10836"/>
                  </a:lnTo>
                  <a:lnTo>
                    <a:pt x="3372" y="10836"/>
                  </a:lnTo>
                  <a:lnTo>
                    <a:pt x="3366" y="10830"/>
                  </a:lnTo>
                  <a:lnTo>
                    <a:pt x="3366" y="10824"/>
                  </a:lnTo>
                  <a:lnTo>
                    <a:pt x="3018" y="10782"/>
                  </a:lnTo>
                  <a:lnTo>
                    <a:pt x="2682" y="10710"/>
                  </a:lnTo>
                  <a:lnTo>
                    <a:pt x="2358" y="10608"/>
                  </a:lnTo>
                  <a:lnTo>
                    <a:pt x="2046" y="10476"/>
                  </a:lnTo>
                  <a:lnTo>
                    <a:pt x="1752" y="10320"/>
                  </a:lnTo>
                  <a:lnTo>
                    <a:pt x="1476" y="10134"/>
                  </a:lnTo>
                  <a:lnTo>
                    <a:pt x="1218" y="9930"/>
                  </a:lnTo>
                  <a:lnTo>
                    <a:pt x="978" y="9702"/>
                  </a:lnTo>
                  <a:lnTo>
                    <a:pt x="762" y="9450"/>
                  </a:lnTo>
                  <a:lnTo>
                    <a:pt x="570" y="9186"/>
                  </a:lnTo>
                  <a:lnTo>
                    <a:pt x="402" y="8898"/>
                  </a:lnTo>
                  <a:lnTo>
                    <a:pt x="264" y="8598"/>
                  </a:lnTo>
                  <a:lnTo>
                    <a:pt x="150" y="8280"/>
                  </a:lnTo>
                  <a:lnTo>
                    <a:pt x="66" y="7956"/>
                  </a:lnTo>
                  <a:lnTo>
                    <a:pt x="18" y="7614"/>
                  </a:lnTo>
                  <a:lnTo>
                    <a:pt x="0" y="7266"/>
                  </a:lnTo>
                  <a:lnTo>
                    <a:pt x="18" y="6924"/>
                  </a:lnTo>
                  <a:lnTo>
                    <a:pt x="66" y="6588"/>
                  </a:lnTo>
                  <a:lnTo>
                    <a:pt x="144" y="6264"/>
                  </a:lnTo>
                  <a:lnTo>
                    <a:pt x="258" y="5958"/>
                  </a:lnTo>
                  <a:lnTo>
                    <a:pt x="258" y="5952"/>
                  </a:lnTo>
                  <a:lnTo>
                    <a:pt x="270" y="5940"/>
                  </a:lnTo>
                  <a:lnTo>
                    <a:pt x="276" y="5928"/>
                  </a:lnTo>
                  <a:lnTo>
                    <a:pt x="276" y="5916"/>
                  </a:lnTo>
                  <a:lnTo>
                    <a:pt x="270" y="5916"/>
                  </a:lnTo>
                  <a:lnTo>
                    <a:pt x="276" y="5892"/>
                  </a:lnTo>
                  <a:lnTo>
                    <a:pt x="288" y="5874"/>
                  </a:lnTo>
                  <a:lnTo>
                    <a:pt x="294" y="5874"/>
                  </a:lnTo>
                  <a:lnTo>
                    <a:pt x="312" y="5856"/>
                  </a:lnTo>
                  <a:lnTo>
                    <a:pt x="324" y="5856"/>
                  </a:lnTo>
                  <a:lnTo>
                    <a:pt x="330" y="5862"/>
                  </a:lnTo>
                  <a:lnTo>
                    <a:pt x="336" y="5862"/>
                  </a:lnTo>
                  <a:lnTo>
                    <a:pt x="336" y="5868"/>
                  </a:lnTo>
                  <a:lnTo>
                    <a:pt x="342" y="5862"/>
                  </a:lnTo>
                  <a:lnTo>
                    <a:pt x="354" y="5856"/>
                  </a:lnTo>
                  <a:lnTo>
                    <a:pt x="366" y="5844"/>
                  </a:lnTo>
                  <a:lnTo>
                    <a:pt x="372" y="5844"/>
                  </a:lnTo>
                  <a:lnTo>
                    <a:pt x="390" y="5838"/>
                  </a:lnTo>
                  <a:lnTo>
                    <a:pt x="420" y="5838"/>
                  </a:lnTo>
                  <a:lnTo>
                    <a:pt x="420" y="5820"/>
                  </a:lnTo>
                  <a:lnTo>
                    <a:pt x="426" y="5820"/>
                  </a:lnTo>
                  <a:lnTo>
                    <a:pt x="432" y="5814"/>
                  </a:lnTo>
                  <a:lnTo>
                    <a:pt x="438" y="5802"/>
                  </a:lnTo>
                  <a:lnTo>
                    <a:pt x="450" y="5790"/>
                  </a:lnTo>
                  <a:lnTo>
                    <a:pt x="456" y="5778"/>
                  </a:lnTo>
                  <a:lnTo>
                    <a:pt x="462" y="5772"/>
                  </a:lnTo>
                  <a:lnTo>
                    <a:pt x="462" y="5766"/>
                  </a:lnTo>
                  <a:lnTo>
                    <a:pt x="498" y="5766"/>
                  </a:lnTo>
                  <a:lnTo>
                    <a:pt x="504" y="5760"/>
                  </a:lnTo>
                  <a:lnTo>
                    <a:pt x="510" y="5760"/>
                  </a:lnTo>
                  <a:lnTo>
                    <a:pt x="522" y="5748"/>
                  </a:lnTo>
                  <a:lnTo>
                    <a:pt x="522" y="5742"/>
                  </a:lnTo>
                  <a:lnTo>
                    <a:pt x="540" y="5724"/>
                  </a:lnTo>
                  <a:lnTo>
                    <a:pt x="540" y="5718"/>
                  </a:lnTo>
                  <a:lnTo>
                    <a:pt x="534" y="5706"/>
                  </a:lnTo>
                  <a:lnTo>
                    <a:pt x="534" y="5694"/>
                  </a:lnTo>
                  <a:lnTo>
                    <a:pt x="540" y="5688"/>
                  </a:lnTo>
                  <a:lnTo>
                    <a:pt x="546" y="5676"/>
                  </a:lnTo>
                  <a:lnTo>
                    <a:pt x="552" y="5670"/>
                  </a:lnTo>
                  <a:lnTo>
                    <a:pt x="552" y="5652"/>
                  </a:lnTo>
                  <a:lnTo>
                    <a:pt x="546" y="5646"/>
                  </a:lnTo>
                  <a:lnTo>
                    <a:pt x="546" y="5640"/>
                  </a:lnTo>
                  <a:lnTo>
                    <a:pt x="540" y="5628"/>
                  </a:lnTo>
                  <a:lnTo>
                    <a:pt x="540" y="5616"/>
                  </a:lnTo>
                  <a:lnTo>
                    <a:pt x="552" y="5604"/>
                  </a:lnTo>
                  <a:lnTo>
                    <a:pt x="564" y="5604"/>
                  </a:lnTo>
                  <a:lnTo>
                    <a:pt x="564" y="5586"/>
                  </a:lnTo>
                  <a:lnTo>
                    <a:pt x="570" y="5574"/>
                  </a:lnTo>
                  <a:lnTo>
                    <a:pt x="570" y="5532"/>
                  </a:lnTo>
                  <a:lnTo>
                    <a:pt x="564" y="5520"/>
                  </a:lnTo>
                  <a:lnTo>
                    <a:pt x="576" y="5508"/>
                  </a:lnTo>
                  <a:lnTo>
                    <a:pt x="594" y="5496"/>
                  </a:lnTo>
                  <a:lnTo>
                    <a:pt x="606" y="5490"/>
                  </a:lnTo>
                  <a:lnTo>
                    <a:pt x="618" y="5478"/>
                  </a:lnTo>
                  <a:lnTo>
                    <a:pt x="618" y="5466"/>
                  </a:lnTo>
                  <a:lnTo>
                    <a:pt x="624" y="5454"/>
                  </a:lnTo>
                  <a:lnTo>
                    <a:pt x="624" y="5442"/>
                  </a:lnTo>
                  <a:lnTo>
                    <a:pt x="630" y="5430"/>
                  </a:lnTo>
                  <a:lnTo>
                    <a:pt x="666" y="5394"/>
                  </a:lnTo>
                  <a:lnTo>
                    <a:pt x="654" y="5382"/>
                  </a:lnTo>
                  <a:lnTo>
                    <a:pt x="654" y="5370"/>
                  </a:lnTo>
                  <a:lnTo>
                    <a:pt x="660" y="5364"/>
                  </a:lnTo>
                  <a:lnTo>
                    <a:pt x="666" y="5352"/>
                  </a:lnTo>
                  <a:lnTo>
                    <a:pt x="672" y="5346"/>
                  </a:lnTo>
                  <a:lnTo>
                    <a:pt x="678" y="5346"/>
                  </a:lnTo>
                  <a:lnTo>
                    <a:pt x="684" y="5340"/>
                  </a:lnTo>
                  <a:lnTo>
                    <a:pt x="684" y="5334"/>
                  </a:lnTo>
                  <a:lnTo>
                    <a:pt x="690" y="5334"/>
                  </a:lnTo>
                  <a:lnTo>
                    <a:pt x="690" y="5328"/>
                  </a:lnTo>
                  <a:lnTo>
                    <a:pt x="696" y="5322"/>
                  </a:lnTo>
                  <a:lnTo>
                    <a:pt x="708" y="5298"/>
                  </a:lnTo>
                  <a:lnTo>
                    <a:pt x="708" y="5286"/>
                  </a:lnTo>
                  <a:lnTo>
                    <a:pt x="720" y="5286"/>
                  </a:lnTo>
                  <a:lnTo>
                    <a:pt x="732" y="5274"/>
                  </a:lnTo>
                  <a:lnTo>
                    <a:pt x="750" y="5274"/>
                  </a:lnTo>
                  <a:lnTo>
                    <a:pt x="762" y="5262"/>
                  </a:lnTo>
                  <a:lnTo>
                    <a:pt x="762" y="5250"/>
                  </a:lnTo>
                  <a:lnTo>
                    <a:pt x="756" y="5244"/>
                  </a:lnTo>
                  <a:lnTo>
                    <a:pt x="774" y="5226"/>
                  </a:lnTo>
                  <a:lnTo>
                    <a:pt x="780" y="5214"/>
                  </a:lnTo>
                  <a:lnTo>
                    <a:pt x="780" y="5196"/>
                  </a:lnTo>
                  <a:lnTo>
                    <a:pt x="786" y="5190"/>
                  </a:lnTo>
                  <a:lnTo>
                    <a:pt x="792" y="5190"/>
                  </a:lnTo>
                  <a:lnTo>
                    <a:pt x="810" y="5172"/>
                  </a:lnTo>
                  <a:lnTo>
                    <a:pt x="828" y="5136"/>
                  </a:lnTo>
                  <a:lnTo>
                    <a:pt x="834" y="5130"/>
                  </a:lnTo>
                  <a:lnTo>
                    <a:pt x="834" y="5088"/>
                  </a:lnTo>
                  <a:lnTo>
                    <a:pt x="846" y="5076"/>
                  </a:lnTo>
                  <a:lnTo>
                    <a:pt x="882" y="5076"/>
                  </a:lnTo>
                  <a:lnTo>
                    <a:pt x="888" y="5070"/>
                  </a:lnTo>
                  <a:lnTo>
                    <a:pt x="888" y="5040"/>
                  </a:lnTo>
                  <a:lnTo>
                    <a:pt x="894" y="5040"/>
                  </a:lnTo>
                  <a:lnTo>
                    <a:pt x="906" y="5028"/>
                  </a:lnTo>
                  <a:lnTo>
                    <a:pt x="912" y="5028"/>
                  </a:lnTo>
                  <a:lnTo>
                    <a:pt x="918" y="5022"/>
                  </a:lnTo>
                  <a:lnTo>
                    <a:pt x="930" y="5016"/>
                  </a:lnTo>
                  <a:lnTo>
                    <a:pt x="936" y="5004"/>
                  </a:lnTo>
                  <a:lnTo>
                    <a:pt x="948" y="4992"/>
                  </a:lnTo>
                  <a:lnTo>
                    <a:pt x="948" y="4986"/>
                  </a:lnTo>
                  <a:lnTo>
                    <a:pt x="954" y="4986"/>
                  </a:lnTo>
                  <a:lnTo>
                    <a:pt x="990" y="4968"/>
                  </a:lnTo>
                  <a:lnTo>
                    <a:pt x="1002" y="4968"/>
                  </a:lnTo>
                  <a:lnTo>
                    <a:pt x="1002" y="4938"/>
                  </a:lnTo>
                  <a:lnTo>
                    <a:pt x="990" y="4926"/>
                  </a:lnTo>
                  <a:lnTo>
                    <a:pt x="990" y="4920"/>
                  </a:lnTo>
                  <a:lnTo>
                    <a:pt x="996" y="4914"/>
                  </a:lnTo>
                  <a:lnTo>
                    <a:pt x="1008" y="4908"/>
                  </a:lnTo>
                  <a:lnTo>
                    <a:pt x="1026" y="4902"/>
                  </a:lnTo>
                  <a:lnTo>
                    <a:pt x="1038" y="4896"/>
                  </a:lnTo>
                  <a:lnTo>
                    <a:pt x="1044" y="4890"/>
                  </a:lnTo>
                  <a:lnTo>
                    <a:pt x="1044" y="4884"/>
                  </a:lnTo>
                  <a:lnTo>
                    <a:pt x="1050" y="4878"/>
                  </a:lnTo>
                  <a:lnTo>
                    <a:pt x="1062" y="4872"/>
                  </a:lnTo>
                  <a:lnTo>
                    <a:pt x="1068" y="4860"/>
                  </a:lnTo>
                  <a:lnTo>
                    <a:pt x="1080" y="4848"/>
                  </a:lnTo>
                  <a:lnTo>
                    <a:pt x="1092" y="4842"/>
                  </a:lnTo>
                  <a:lnTo>
                    <a:pt x="1098" y="4836"/>
                  </a:lnTo>
                  <a:lnTo>
                    <a:pt x="1104" y="4824"/>
                  </a:lnTo>
                  <a:lnTo>
                    <a:pt x="1116" y="4818"/>
                  </a:lnTo>
                  <a:lnTo>
                    <a:pt x="1128" y="4794"/>
                  </a:lnTo>
                  <a:lnTo>
                    <a:pt x="1128" y="4782"/>
                  </a:lnTo>
                  <a:lnTo>
                    <a:pt x="1134" y="4776"/>
                  </a:lnTo>
                  <a:lnTo>
                    <a:pt x="1140" y="4764"/>
                  </a:lnTo>
                  <a:lnTo>
                    <a:pt x="1152" y="4764"/>
                  </a:lnTo>
                  <a:lnTo>
                    <a:pt x="1158" y="4758"/>
                  </a:lnTo>
                  <a:lnTo>
                    <a:pt x="1158" y="4734"/>
                  </a:lnTo>
                  <a:lnTo>
                    <a:pt x="1134" y="4710"/>
                  </a:lnTo>
                  <a:lnTo>
                    <a:pt x="1134" y="4704"/>
                  </a:lnTo>
                  <a:lnTo>
                    <a:pt x="1140" y="4698"/>
                  </a:lnTo>
                  <a:lnTo>
                    <a:pt x="1152" y="4698"/>
                  </a:lnTo>
                  <a:lnTo>
                    <a:pt x="1188" y="4680"/>
                  </a:lnTo>
                  <a:lnTo>
                    <a:pt x="1206" y="4662"/>
                  </a:lnTo>
                  <a:lnTo>
                    <a:pt x="1218" y="4638"/>
                  </a:lnTo>
                  <a:lnTo>
                    <a:pt x="1242" y="4626"/>
                  </a:lnTo>
                  <a:lnTo>
                    <a:pt x="1254" y="4614"/>
                  </a:lnTo>
                  <a:lnTo>
                    <a:pt x="1260" y="4602"/>
                  </a:lnTo>
                  <a:lnTo>
                    <a:pt x="1272" y="4596"/>
                  </a:lnTo>
                  <a:lnTo>
                    <a:pt x="1284" y="4584"/>
                  </a:lnTo>
                  <a:lnTo>
                    <a:pt x="1296" y="4584"/>
                  </a:lnTo>
                  <a:lnTo>
                    <a:pt x="1302" y="4578"/>
                  </a:lnTo>
                  <a:lnTo>
                    <a:pt x="1314" y="4578"/>
                  </a:lnTo>
                  <a:lnTo>
                    <a:pt x="1338" y="4566"/>
                  </a:lnTo>
                  <a:lnTo>
                    <a:pt x="1344" y="4554"/>
                  </a:lnTo>
                  <a:lnTo>
                    <a:pt x="1344" y="4542"/>
                  </a:lnTo>
                  <a:lnTo>
                    <a:pt x="1350" y="4536"/>
                  </a:lnTo>
                  <a:lnTo>
                    <a:pt x="1362" y="4530"/>
                  </a:lnTo>
                  <a:lnTo>
                    <a:pt x="1386" y="4506"/>
                  </a:lnTo>
                  <a:lnTo>
                    <a:pt x="1398" y="4500"/>
                  </a:lnTo>
                  <a:lnTo>
                    <a:pt x="1404" y="4500"/>
                  </a:lnTo>
                  <a:lnTo>
                    <a:pt x="1416" y="4506"/>
                  </a:lnTo>
                  <a:lnTo>
                    <a:pt x="1422" y="4512"/>
                  </a:lnTo>
                  <a:lnTo>
                    <a:pt x="1428" y="4512"/>
                  </a:lnTo>
                  <a:lnTo>
                    <a:pt x="1428" y="4506"/>
                  </a:lnTo>
                  <a:lnTo>
                    <a:pt x="1434" y="4494"/>
                  </a:lnTo>
                  <a:lnTo>
                    <a:pt x="1452" y="4440"/>
                  </a:lnTo>
                  <a:lnTo>
                    <a:pt x="1452" y="4428"/>
                  </a:lnTo>
                  <a:lnTo>
                    <a:pt x="1446" y="4422"/>
                  </a:lnTo>
                  <a:lnTo>
                    <a:pt x="1464" y="4404"/>
                  </a:lnTo>
                  <a:lnTo>
                    <a:pt x="1482" y="4392"/>
                  </a:lnTo>
                  <a:lnTo>
                    <a:pt x="1494" y="4386"/>
                  </a:lnTo>
                  <a:lnTo>
                    <a:pt x="1506" y="4386"/>
                  </a:lnTo>
                  <a:lnTo>
                    <a:pt x="1518" y="4380"/>
                  </a:lnTo>
                  <a:lnTo>
                    <a:pt x="1524" y="4380"/>
                  </a:lnTo>
                  <a:lnTo>
                    <a:pt x="1524" y="4362"/>
                  </a:lnTo>
                  <a:lnTo>
                    <a:pt x="1788" y="4194"/>
                  </a:lnTo>
                  <a:lnTo>
                    <a:pt x="2070" y="4044"/>
                  </a:lnTo>
                  <a:lnTo>
                    <a:pt x="2370" y="3924"/>
                  </a:lnTo>
                  <a:lnTo>
                    <a:pt x="2478" y="3636"/>
                  </a:lnTo>
                  <a:lnTo>
                    <a:pt x="2616" y="3360"/>
                  </a:lnTo>
                  <a:lnTo>
                    <a:pt x="2784" y="3102"/>
                  </a:lnTo>
                  <a:lnTo>
                    <a:pt x="2976" y="2862"/>
                  </a:lnTo>
                  <a:lnTo>
                    <a:pt x="3192" y="2646"/>
                  </a:lnTo>
                  <a:lnTo>
                    <a:pt x="3432" y="2454"/>
                  </a:lnTo>
                  <a:lnTo>
                    <a:pt x="3690" y="2280"/>
                  </a:lnTo>
                  <a:lnTo>
                    <a:pt x="3966" y="2142"/>
                  </a:lnTo>
                  <a:lnTo>
                    <a:pt x="4254" y="2028"/>
                  </a:lnTo>
                  <a:lnTo>
                    <a:pt x="4560" y="1944"/>
                  </a:lnTo>
                  <a:lnTo>
                    <a:pt x="4878" y="1890"/>
                  </a:lnTo>
                  <a:lnTo>
                    <a:pt x="5208" y="1872"/>
                  </a:lnTo>
                  <a:lnTo>
                    <a:pt x="5250" y="1872"/>
                  </a:lnTo>
                  <a:lnTo>
                    <a:pt x="5298" y="1878"/>
                  </a:lnTo>
                  <a:lnTo>
                    <a:pt x="5436" y="1584"/>
                  </a:lnTo>
                  <a:lnTo>
                    <a:pt x="5610" y="1314"/>
                  </a:lnTo>
                  <a:lnTo>
                    <a:pt x="5802" y="1056"/>
                  </a:lnTo>
                  <a:lnTo>
                    <a:pt x="6024" y="828"/>
                  </a:lnTo>
                  <a:lnTo>
                    <a:pt x="6270" y="618"/>
                  </a:lnTo>
                  <a:lnTo>
                    <a:pt x="6540" y="438"/>
                  </a:lnTo>
                  <a:lnTo>
                    <a:pt x="6828" y="288"/>
                  </a:lnTo>
                  <a:lnTo>
                    <a:pt x="7128" y="162"/>
                  </a:lnTo>
                  <a:lnTo>
                    <a:pt x="7446" y="72"/>
                  </a:lnTo>
                  <a:lnTo>
                    <a:pt x="7782" y="18"/>
                  </a:lnTo>
                  <a:lnTo>
                    <a:pt x="8124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66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auto">
            <a:xfrm>
              <a:off x="1983902" y="562311"/>
              <a:ext cx="2253928" cy="1819708"/>
            </a:xfrm>
            <a:custGeom>
              <a:avLst/>
              <a:gdLst/>
              <a:ahLst/>
              <a:cxnLst>
                <a:cxn ang="0">
                  <a:pos x="4590" y="120"/>
                </a:cxn>
                <a:cxn ang="0">
                  <a:pos x="4674" y="138"/>
                </a:cxn>
                <a:cxn ang="0">
                  <a:pos x="4698" y="156"/>
                </a:cxn>
                <a:cxn ang="0">
                  <a:pos x="4740" y="174"/>
                </a:cxn>
                <a:cxn ang="0">
                  <a:pos x="4764" y="186"/>
                </a:cxn>
                <a:cxn ang="0">
                  <a:pos x="4782" y="204"/>
                </a:cxn>
                <a:cxn ang="0">
                  <a:pos x="4830" y="222"/>
                </a:cxn>
                <a:cxn ang="0">
                  <a:pos x="4872" y="282"/>
                </a:cxn>
                <a:cxn ang="0">
                  <a:pos x="4908" y="282"/>
                </a:cxn>
                <a:cxn ang="0">
                  <a:pos x="5154" y="432"/>
                </a:cxn>
                <a:cxn ang="0">
                  <a:pos x="5178" y="450"/>
                </a:cxn>
                <a:cxn ang="0">
                  <a:pos x="5184" y="504"/>
                </a:cxn>
                <a:cxn ang="0">
                  <a:pos x="5226" y="534"/>
                </a:cxn>
                <a:cxn ang="0">
                  <a:pos x="5256" y="570"/>
                </a:cxn>
                <a:cxn ang="0">
                  <a:pos x="5304" y="588"/>
                </a:cxn>
                <a:cxn ang="0">
                  <a:pos x="5328" y="594"/>
                </a:cxn>
                <a:cxn ang="0">
                  <a:pos x="5394" y="624"/>
                </a:cxn>
                <a:cxn ang="0">
                  <a:pos x="5442" y="648"/>
                </a:cxn>
                <a:cxn ang="0">
                  <a:pos x="5478" y="660"/>
                </a:cxn>
                <a:cxn ang="0">
                  <a:pos x="5520" y="690"/>
                </a:cxn>
                <a:cxn ang="0">
                  <a:pos x="5544" y="714"/>
                </a:cxn>
                <a:cxn ang="0">
                  <a:pos x="5574" y="732"/>
                </a:cxn>
                <a:cxn ang="0">
                  <a:pos x="5598" y="750"/>
                </a:cxn>
                <a:cxn ang="0">
                  <a:pos x="5652" y="792"/>
                </a:cxn>
                <a:cxn ang="0">
                  <a:pos x="5688" y="816"/>
                </a:cxn>
                <a:cxn ang="0">
                  <a:pos x="5712" y="852"/>
                </a:cxn>
                <a:cxn ang="0">
                  <a:pos x="5748" y="858"/>
                </a:cxn>
                <a:cxn ang="0">
                  <a:pos x="5826" y="924"/>
                </a:cxn>
                <a:cxn ang="0">
                  <a:pos x="5868" y="930"/>
                </a:cxn>
                <a:cxn ang="0">
                  <a:pos x="5886" y="966"/>
                </a:cxn>
                <a:cxn ang="0">
                  <a:pos x="5940" y="1002"/>
                </a:cxn>
                <a:cxn ang="0">
                  <a:pos x="5964" y="1044"/>
                </a:cxn>
                <a:cxn ang="0">
                  <a:pos x="5994" y="1080"/>
                </a:cxn>
                <a:cxn ang="0">
                  <a:pos x="6012" y="1098"/>
                </a:cxn>
                <a:cxn ang="0">
                  <a:pos x="6054" y="1098"/>
                </a:cxn>
                <a:cxn ang="0">
                  <a:pos x="6078" y="1140"/>
                </a:cxn>
                <a:cxn ang="0">
                  <a:pos x="6144" y="1194"/>
                </a:cxn>
                <a:cxn ang="0">
                  <a:pos x="6240" y="1260"/>
                </a:cxn>
                <a:cxn ang="0">
                  <a:pos x="6288" y="1284"/>
                </a:cxn>
                <a:cxn ang="0">
                  <a:pos x="7824" y="1392"/>
                </a:cxn>
                <a:cxn ang="0">
                  <a:pos x="9198" y="2208"/>
                </a:cxn>
                <a:cxn ang="0">
                  <a:pos x="10032" y="3564"/>
                </a:cxn>
                <a:cxn ang="0">
                  <a:pos x="10128" y="5148"/>
                </a:cxn>
                <a:cxn ang="0">
                  <a:pos x="10638" y="6564"/>
                </a:cxn>
                <a:cxn ang="0">
                  <a:pos x="10746" y="8016"/>
                </a:cxn>
                <a:cxn ang="0">
                  <a:pos x="9078" y="8688"/>
                </a:cxn>
                <a:cxn ang="0">
                  <a:pos x="7068" y="8406"/>
                </a:cxn>
                <a:cxn ang="0">
                  <a:pos x="5160" y="7452"/>
                </a:cxn>
                <a:cxn ang="0">
                  <a:pos x="3420" y="6060"/>
                </a:cxn>
                <a:cxn ang="0">
                  <a:pos x="1908" y="4488"/>
                </a:cxn>
                <a:cxn ang="0">
                  <a:pos x="702" y="2982"/>
                </a:cxn>
                <a:cxn ang="0">
                  <a:pos x="276" y="1926"/>
                </a:cxn>
                <a:cxn ang="0">
                  <a:pos x="1074" y="1584"/>
                </a:cxn>
                <a:cxn ang="0">
                  <a:pos x="2178" y="438"/>
                </a:cxn>
                <a:cxn ang="0">
                  <a:pos x="3762" y="0"/>
                </a:cxn>
              </a:cxnLst>
              <a:rect l="0" t="0" r="r" b="b"/>
              <a:pathLst>
                <a:path w="10776" h="8700">
                  <a:moveTo>
                    <a:pt x="3762" y="0"/>
                  </a:moveTo>
                  <a:lnTo>
                    <a:pt x="4044" y="12"/>
                  </a:lnTo>
                  <a:lnTo>
                    <a:pt x="4320" y="54"/>
                  </a:lnTo>
                  <a:lnTo>
                    <a:pt x="4584" y="114"/>
                  </a:lnTo>
                  <a:lnTo>
                    <a:pt x="4590" y="120"/>
                  </a:lnTo>
                  <a:lnTo>
                    <a:pt x="4596" y="114"/>
                  </a:lnTo>
                  <a:lnTo>
                    <a:pt x="4596" y="120"/>
                  </a:lnTo>
                  <a:lnTo>
                    <a:pt x="4608" y="120"/>
                  </a:lnTo>
                  <a:lnTo>
                    <a:pt x="4662" y="138"/>
                  </a:lnTo>
                  <a:lnTo>
                    <a:pt x="4674" y="138"/>
                  </a:lnTo>
                  <a:lnTo>
                    <a:pt x="4674" y="144"/>
                  </a:lnTo>
                  <a:lnTo>
                    <a:pt x="4680" y="144"/>
                  </a:lnTo>
                  <a:lnTo>
                    <a:pt x="4686" y="150"/>
                  </a:lnTo>
                  <a:lnTo>
                    <a:pt x="4692" y="150"/>
                  </a:lnTo>
                  <a:lnTo>
                    <a:pt x="4698" y="156"/>
                  </a:lnTo>
                  <a:lnTo>
                    <a:pt x="4704" y="156"/>
                  </a:lnTo>
                  <a:lnTo>
                    <a:pt x="4716" y="162"/>
                  </a:lnTo>
                  <a:lnTo>
                    <a:pt x="4722" y="168"/>
                  </a:lnTo>
                  <a:lnTo>
                    <a:pt x="4728" y="168"/>
                  </a:lnTo>
                  <a:lnTo>
                    <a:pt x="4740" y="174"/>
                  </a:lnTo>
                  <a:lnTo>
                    <a:pt x="4752" y="174"/>
                  </a:lnTo>
                  <a:lnTo>
                    <a:pt x="4752" y="180"/>
                  </a:lnTo>
                  <a:lnTo>
                    <a:pt x="4758" y="180"/>
                  </a:lnTo>
                  <a:lnTo>
                    <a:pt x="4758" y="186"/>
                  </a:lnTo>
                  <a:lnTo>
                    <a:pt x="4764" y="186"/>
                  </a:lnTo>
                  <a:lnTo>
                    <a:pt x="4764" y="192"/>
                  </a:lnTo>
                  <a:lnTo>
                    <a:pt x="4770" y="192"/>
                  </a:lnTo>
                  <a:lnTo>
                    <a:pt x="4776" y="198"/>
                  </a:lnTo>
                  <a:lnTo>
                    <a:pt x="4782" y="198"/>
                  </a:lnTo>
                  <a:lnTo>
                    <a:pt x="4782" y="204"/>
                  </a:lnTo>
                  <a:lnTo>
                    <a:pt x="4794" y="204"/>
                  </a:lnTo>
                  <a:lnTo>
                    <a:pt x="4800" y="210"/>
                  </a:lnTo>
                  <a:lnTo>
                    <a:pt x="4812" y="216"/>
                  </a:lnTo>
                  <a:lnTo>
                    <a:pt x="4818" y="222"/>
                  </a:lnTo>
                  <a:lnTo>
                    <a:pt x="4830" y="222"/>
                  </a:lnTo>
                  <a:lnTo>
                    <a:pt x="4836" y="228"/>
                  </a:lnTo>
                  <a:lnTo>
                    <a:pt x="4860" y="240"/>
                  </a:lnTo>
                  <a:lnTo>
                    <a:pt x="4866" y="246"/>
                  </a:lnTo>
                  <a:lnTo>
                    <a:pt x="4872" y="246"/>
                  </a:lnTo>
                  <a:lnTo>
                    <a:pt x="4872" y="282"/>
                  </a:lnTo>
                  <a:lnTo>
                    <a:pt x="4884" y="282"/>
                  </a:lnTo>
                  <a:lnTo>
                    <a:pt x="4884" y="276"/>
                  </a:lnTo>
                  <a:lnTo>
                    <a:pt x="4896" y="276"/>
                  </a:lnTo>
                  <a:lnTo>
                    <a:pt x="4902" y="282"/>
                  </a:lnTo>
                  <a:lnTo>
                    <a:pt x="4908" y="282"/>
                  </a:lnTo>
                  <a:lnTo>
                    <a:pt x="4920" y="294"/>
                  </a:lnTo>
                  <a:lnTo>
                    <a:pt x="5124" y="420"/>
                  </a:lnTo>
                  <a:lnTo>
                    <a:pt x="5130" y="426"/>
                  </a:lnTo>
                  <a:lnTo>
                    <a:pt x="5154" y="426"/>
                  </a:lnTo>
                  <a:lnTo>
                    <a:pt x="5154" y="432"/>
                  </a:lnTo>
                  <a:lnTo>
                    <a:pt x="5166" y="432"/>
                  </a:lnTo>
                  <a:lnTo>
                    <a:pt x="5166" y="438"/>
                  </a:lnTo>
                  <a:lnTo>
                    <a:pt x="5172" y="438"/>
                  </a:lnTo>
                  <a:lnTo>
                    <a:pt x="5172" y="444"/>
                  </a:lnTo>
                  <a:lnTo>
                    <a:pt x="5178" y="450"/>
                  </a:lnTo>
                  <a:lnTo>
                    <a:pt x="5178" y="456"/>
                  </a:lnTo>
                  <a:lnTo>
                    <a:pt x="5172" y="462"/>
                  </a:lnTo>
                  <a:lnTo>
                    <a:pt x="5172" y="474"/>
                  </a:lnTo>
                  <a:lnTo>
                    <a:pt x="5184" y="474"/>
                  </a:lnTo>
                  <a:lnTo>
                    <a:pt x="5184" y="504"/>
                  </a:lnTo>
                  <a:lnTo>
                    <a:pt x="5196" y="504"/>
                  </a:lnTo>
                  <a:lnTo>
                    <a:pt x="5196" y="516"/>
                  </a:lnTo>
                  <a:lnTo>
                    <a:pt x="5208" y="522"/>
                  </a:lnTo>
                  <a:lnTo>
                    <a:pt x="5220" y="534"/>
                  </a:lnTo>
                  <a:lnTo>
                    <a:pt x="5226" y="534"/>
                  </a:lnTo>
                  <a:lnTo>
                    <a:pt x="5226" y="558"/>
                  </a:lnTo>
                  <a:lnTo>
                    <a:pt x="5232" y="564"/>
                  </a:lnTo>
                  <a:lnTo>
                    <a:pt x="5238" y="564"/>
                  </a:lnTo>
                  <a:lnTo>
                    <a:pt x="5238" y="570"/>
                  </a:lnTo>
                  <a:lnTo>
                    <a:pt x="5256" y="570"/>
                  </a:lnTo>
                  <a:lnTo>
                    <a:pt x="5268" y="576"/>
                  </a:lnTo>
                  <a:lnTo>
                    <a:pt x="5274" y="582"/>
                  </a:lnTo>
                  <a:lnTo>
                    <a:pt x="5280" y="582"/>
                  </a:lnTo>
                  <a:lnTo>
                    <a:pt x="5292" y="588"/>
                  </a:lnTo>
                  <a:lnTo>
                    <a:pt x="5304" y="588"/>
                  </a:lnTo>
                  <a:lnTo>
                    <a:pt x="5310" y="582"/>
                  </a:lnTo>
                  <a:lnTo>
                    <a:pt x="5316" y="582"/>
                  </a:lnTo>
                  <a:lnTo>
                    <a:pt x="5322" y="588"/>
                  </a:lnTo>
                  <a:lnTo>
                    <a:pt x="5322" y="594"/>
                  </a:lnTo>
                  <a:lnTo>
                    <a:pt x="5328" y="594"/>
                  </a:lnTo>
                  <a:lnTo>
                    <a:pt x="5328" y="600"/>
                  </a:lnTo>
                  <a:lnTo>
                    <a:pt x="5376" y="600"/>
                  </a:lnTo>
                  <a:lnTo>
                    <a:pt x="5388" y="612"/>
                  </a:lnTo>
                  <a:lnTo>
                    <a:pt x="5388" y="618"/>
                  </a:lnTo>
                  <a:lnTo>
                    <a:pt x="5394" y="624"/>
                  </a:lnTo>
                  <a:lnTo>
                    <a:pt x="5418" y="636"/>
                  </a:lnTo>
                  <a:lnTo>
                    <a:pt x="5424" y="636"/>
                  </a:lnTo>
                  <a:lnTo>
                    <a:pt x="5436" y="642"/>
                  </a:lnTo>
                  <a:lnTo>
                    <a:pt x="5442" y="642"/>
                  </a:lnTo>
                  <a:lnTo>
                    <a:pt x="5442" y="648"/>
                  </a:lnTo>
                  <a:lnTo>
                    <a:pt x="5454" y="660"/>
                  </a:lnTo>
                  <a:lnTo>
                    <a:pt x="5460" y="660"/>
                  </a:lnTo>
                  <a:lnTo>
                    <a:pt x="5466" y="654"/>
                  </a:lnTo>
                  <a:lnTo>
                    <a:pt x="5472" y="654"/>
                  </a:lnTo>
                  <a:lnTo>
                    <a:pt x="5478" y="660"/>
                  </a:lnTo>
                  <a:lnTo>
                    <a:pt x="5484" y="660"/>
                  </a:lnTo>
                  <a:lnTo>
                    <a:pt x="5484" y="666"/>
                  </a:lnTo>
                  <a:lnTo>
                    <a:pt x="5502" y="684"/>
                  </a:lnTo>
                  <a:lnTo>
                    <a:pt x="5508" y="684"/>
                  </a:lnTo>
                  <a:lnTo>
                    <a:pt x="5520" y="690"/>
                  </a:lnTo>
                  <a:lnTo>
                    <a:pt x="5526" y="702"/>
                  </a:lnTo>
                  <a:lnTo>
                    <a:pt x="5526" y="714"/>
                  </a:lnTo>
                  <a:lnTo>
                    <a:pt x="5532" y="720"/>
                  </a:lnTo>
                  <a:lnTo>
                    <a:pt x="5538" y="720"/>
                  </a:lnTo>
                  <a:lnTo>
                    <a:pt x="5544" y="714"/>
                  </a:lnTo>
                  <a:lnTo>
                    <a:pt x="5550" y="714"/>
                  </a:lnTo>
                  <a:lnTo>
                    <a:pt x="5556" y="720"/>
                  </a:lnTo>
                  <a:lnTo>
                    <a:pt x="5556" y="726"/>
                  </a:lnTo>
                  <a:lnTo>
                    <a:pt x="5562" y="726"/>
                  </a:lnTo>
                  <a:lnTo>
                    <a:pt x="5574" y="732"/>
                  </a:lnTo>
                  <a:lnTo>
                    <a:pt x="5580" y="732"/>
                  </a:lnTo>
                  <a:lnTo>
                    <a:pt x="5580" y="738"/>
                  </a:lnTo>
                  <a:lnTo>
                    <a:pt x="5586" y="744"/>
                  </a:lnTo>
                  <a:lnTo>
                    <a:pt x="5592" y="744"/>
                  </a:lnTo>
                  <a:lnTo>
                    <a:pt x="5598" y="750"/>
                  </a:lnTo>
                  <a:lnTo>
                    <a:pt x="5610" y="756"/>
                  </a:lnTo>
                  <a:lnTo>
                    <a:pt x="5616" y="762"/>
                  </a:lnTo>
                  <a:lnTo>
                    <a:pt x="5646" y="762"/>
                  </a:lnTo>
                  <a:lnTo>
                    <a:pt x="5646" y="786"/>
                  </a:lnTo>
                  <a:lnTo>
                    <a:pt x="5652" y="792"/>
                  </a:lnTo>
                  <a:lnTo>
                    <a:pt x="5670" y="792"/>
                  </a:lnTo>
                  <a:lnTo>
                    <a:pt x="5670" y="798"/>
                  </a:lnTo>
                  <a:lnTo>
                    <a:pt x="5676" y="798"/>
                  </a:lnTo>
                  <a:lnTo>
                    <a:pt x="5676" y="804"/>
                  </a:lnTo>
                  <a:lnTo>
                    <a:pt x="5688" y="816"/>
                  </a:lnTo>
                  <a:lnTo>
                    <a:pt x="5694" y="816"/>
                  </a:lnTo>
                  <a:lnTo>
                    <a:pt x="5700" y="822"/>
                  </a:lnTo>
                  <a:lnTo>
                    <a:pt x="5706" y="822"/>
                  </a:lnTo>
                  <a:lnTo>
                    <a:pt x="5706" y="840"/>
                  </a:lnTo>
                  <a:lnTo>
                    <a:pt x="5712" y="852"/>
                  </a:lnTo>
                  <a:lnTo>
                    <a:pt x="5718" y="858"/>
                  </a:lnTo>
                  <a:lnTo>
                    <a:pt x="5730" y="858"/>
                  </a:lnTo>
                  <a:lnTo>
                    <a:pt x="5736" y="852"/>
                  </a:lnTo>
                  <a:lnTo>
                    <a:pt x="5742" y="852"/>
                  </a:lnTo>
                  <a:lnTo>
                    <a:pt x="5748" y="858"/>
                  </a:lnTo>
                  <a:lnTo>
                    <a:pt x="5754" y="870"/>
                  </a:lnTo>
                  <a:lnTo>
                    <a:pt x="5754" y="876"/>
                  </a:lnTo>
                  <a:lnTo>
                    <a:pt x="5760" y="876"/>
                  </a:lnTo>
                  <a:lnTo>
                    <a:pt x="5808" y="924"/>
                  </a:lnTo>
                  <a:lnTo>
                    <a:pt x="5826" y="924"/>
                  </a:lnTo>
                  <a:lnTo>
                    <a:pt x="5838" y="936"/>
                  </a:lnTo>
                  <a:lnTo>
                    <a:pt x="5838" y="942"/>
                  </a:lnTo>
                  <a:lnTo>
                    <a:pt x="5862" y="942"/>
                  </a:lnTo>
                  <a:lnTo>
                    <a:pt x="5868" y="936"/>
                  </a:lnTo>
                  <a:lnTo>
                    <a:pt x="5868" y="930"/>
                  </a:lnTo>
                  <a:lnTo>
                    <a:pt x="5874" y="930"/>
                  </a:lnTo>
                  <a:lnTo>
                    <a:pt x="5880" y="936"/>
                  </a:lnTo>
                  <a:lnTo>
                    <a:pt x="5880" y="948"/>
                  </a:lnTo>
                  <a:lnTo>
                    <a:pt x="5886" y="960"/>
                  </a:lnTo>
                  <a:lnTo>
                    <a:pt x="5886" y="966"/>
                  </a:lnTo>
                  <a:lnTo>
                    <a:pt x="5892" y="966"/>
                  </a:lnTo>
                  <a:lnTo>
                    <a:pt x="5904" y="978"/>
                  </a:lnTo>
                  <a:lnTo>
                    <a:pt x="5910" y="978"/>
                  </a:lnTo>
                  <a:lnTo>
                    <a:pt x="5928" y="996"/>
                  </a:lnTo>
                  <a:lnTo>
                    <a:pt x="5940" y="1002"/>
                  </a:lnTo>
                  <a:lnTo>
                    <a:pt x="5940" y="1008"/>
                  </a:lnTo>
                  <a:lnTo>
                    <a:pt x="5946" y="1014"/>
                  </a:lnTo>
                  <a:lnTo>
                    <a:pt x="5952" y="1026"/>
                  </a:lnTo>
                  <a:lnTo>
                    <a:pt x="5952" y="1044"/>
                  </a:lnTo>
                  <a:lnTo>
                    <a:pt x="5964" y="1044"/>
                  </a:lnTo>
                  <a:lnTo>
                    <a:pt x="5976" y="1056"/>
                  </a:lnTo>
                  <a:lnTo>
                    <a:pt x="5976" y="1062"/>
                  </a:lnTo>
                  <a:lnTo>
                    <a:pt x="5982" y="1062"/>
                  </a:lnTo>
                  <a:lnTo>
                    <a:pt x="5994" y="1068"/>
                  </a:lnTo>
                  <a:lnTo>
                    <a:pt x="5994" y="1080"/>
                  </a:lnTo>
                  <a:lnTo>
                    <a:pt x="5982" y="1080"/>
                  </a:lnTo>
                  <a:lnTo>
                    <a:pt x="5982" y="1086"/>
                  </a:lnTo>
                  <a:lnTo>
                    <a:pt x="5988" y="1086"/>
                  </a:lnTo>
                  <a:lnTo>
                    <a:pt x="5994" y="1092"/>
                  </a:lnTo>
                  <a:lnTo>
                    <a:pt x="6012" y="1098"/>
                  </a:lnTo>
                  <a:lnTo>
                    <a:pt x="6024" y="1098"/>
                  </a:lnTo>
                  <a:lnTo>
                    <a:pt x="6036" y="1104"/>
                  </a:lnTo>
                  <a:lnTo>
                    <a:pt x="6042" y="1104"/>
                  </a:lnTo>
                  <a:lnTo>
                    <a:pt x="6048" y="1098"/>
                  </a:lnTo>
                  <a:lnTo>
                    <a:pt x="6054" y="1098"/>
                  </a:lnTo>
                  <a:lnTo>
                    <a:pt x="6060" y="1110"/>
                  </a:lnTo>
                  <a:lnTo>
                    <a:pt x="6060" y="1128"/>
                  </a:lnTo>
                  <a:lnTo>
                    <a:pt x="6066" y="1134"/>
                  </a:lnTo>
                  <a:lnTo>
                    <a:pt x="6066" y="1140"/>
                  </a:lnTo>
                  <a:lnTo>
                    <a:pt x="6078" y="1140"/>
                  </a:lnTo>
                  <a:lnTo>
                    <a:pt x="6090" y="1152"/>
                  </a:lnTo>
                  <a:lnTo>
                    <a:pt x="6108" y="1152"/>
                  </a:lnTo>
                  <a:lnTo>
                    <a:pt x="6114" y="1158"/>
                  </a:lnTo>
                  <a:lnTo>
                    <a:pt x="6120" y="1170"/>
                  </a:lnTo>
                  <a:lnTo>
                    <a:pt x="6144" y="1194"/>
                  </a:lnTo>
                  <a:lnTo>
                    <a:pt x="6156" y="1200"/>
                  </a:lnTo>
                  <a:lnTo>
                    <a:pt x="6168" y="1212"/>
                  </a:lnTo>
                  <a:lnTo>
                    <a:pt x="6192" y="1224"/>
                  </a:lnTo>
                  <a:lnTo>
                    <a:pt x="6204" y="1236"/>
                  </a:lnTo>
                  <a:lnTo>
                    <a:pt x="6240" y="1260"/>
                  </a:lnTo>
                  <a:lnTo>
                    <a:pt x="6270" y="1290"/>
                  </a:lnTo>
                  <a:lnTo>
                    <a:pt x="6270" y="1284"/>
                  </a:lnTo>
                  <a:lnTo>
                    <a:pt x="6276" y="1284"/>
                  </a:lnTo>
                  <a:lnTo>
                    <a:pt x="6282" y="1290"/>
                  </a:lnTo>
                  <a:lnTo>
                    <a:pt x="6288" y="1284"/>
                  </a:lnTo>
                  <a:lnTo>
                    <a:pt x="6558" y="1254"/>
                  </a:lnTo>
                  <a:lnTo>
                    <a:pt x="6828" y="1242"/>
                  </a:lnTo>
                  <a:lnTo>
                    <a:pt x="7170" y="1260"/>
                  </a:lnTo>
                  <a:lnTo>
                    <a:pt x="7506" y="1308"/>
                  </a:lnTo>
                  <a:lnTo>
                    <a:pt x="7824" y="1392"/>
                  </a:lnTo>
                  <a:lnTo>
                    <a:pt x="8136" y="1500"/>
                  </a:lnTo>
                  <a:lnTo>
                    <a:pt x="8430" y="1638"/>
                  </a:lnTo>
                  <a:lnTo>
                    <a:pt x="8706" y="1806"/>
                  </a:lnTo>
                  <a:lnTo>
                    <a:pt x="8964" y="1998"/>
                  </a:lnTo>
                  <a:lnTo>
                    <a:pt x="9198" y="2208"/>
                  </a:lnTo>
                  <a:lnTo>
                    <a:pt x="9414" y="2442"/>
                  </a:lnTo>
                  <a:lnTo>
                    <a:pt x="9612" y="2700"/>
                  </a:lnTo>
                  <a:lnTo>
                    <a:pt x="9780" y="2970"/>
                  </a:lnTo>
                  <a:lnTo>
                    <a:pt x="9918" y="3258"/>
                  </a:lnTo>
                  <a:lnTo>
                    <a:pt x="10032" y="3564"/>
                  </a:lnTo>
                  <a:lnTo>
                    <a:pt x="10116" y="3882"/>
                  </a:lnTo>
                  <a:lnTo>
                    <a:pt x="10164" y="4212"/>
                  </a:lnTo>
                  <a:lnTo>
                    <a:pt x="10182" y="4548"/>
                  </a:lnTo>
                  <a:lnTo>
                    <a:pt x="10170" y="4854"/>
                  </a:lnTo>
                  <a:lnTo>
                    <a:pt x="10128" y="5148"/>
                  </a:lnTo>
                  <a:lnTo>
                    <a:pt x="10062" y="5436"/>
                  </a:lnTo>
                  <a:lnTo>
                    <a:pt x="10242" y="5694"/>
                  </a:lnTo>
                  <a:lnTo>
                    <a:pt x="10398" y="5970"/>
                  </a:lnTo>
                  <a:lnTo>
                    <a:pt x="10530" y="6264"/>
                  </a:lnTo>
                  <a:lnTo>
                    <a:pt x="10638" y="6564"/>
                  </a:lnTo>
                  <a:lnTo>
                    <a:pt x="10716" y="6882"/>
                  </a:lnTo>
                  <a:lnTo>
                    <a:pt x="10758" y="7206"/>
                  </a:lnTo>
                  <a:lnTo>
                    <a:pt x="10776" y="7542"/>
                  </a:lnTo>
                  <a:lnTo>
                    <a:pt x="10770" y="7782"/>
                  </a:lnTo>
                  <a:lnTo>
                    <a:pt x="10746" y="8016"/>
                  </a:lnTo>
                  <a:lnTo>
                    <a:pt x="10704" y="8250"/>
                  </a:lnTo>
                  <a:lnTo>
                    <a:pt x="10296" y="8424"/>
                  </a:lnTo>
                  <a:lnTo>
                    <a:pt x="9888" y="8550"/>
                  </a:lnTo>
                  <a:lnTo>
                    <a:pt x="9480" y="8640"/>
                  </a:lnTo>
                  <a:lnTo>
                    <a:pt x="9078" y="8688"/>
                  </a:lnTo>
                  <a:lnTo>
                    <a:pt x="8670" y="8700"/>
                  </a:lnTo>
                  <a:lnTo>
                    <a:pt x="8268" y="8670"/>
                  </a:lnTo>
                  <a:lnTo>
                    <a:pt x="7866" y="8616"/>
                  </a:lnTo>
                  <a:lnTo>
                    <a:pt x="7464" y="8526"/>
                  </a:lnTo>
                  <a:lnTo>
                    <a:pt x="7068" y="8406"/>
                  </a:lnTo>
                  <a:lnTo>
                    <a:pt x="6678" y="8262"/>
                  </a:lnTo>
                  <a:lnTo>
                    <a:pt x="6294" y="8094"/>
                  </a:lnTo>
                  <a:lnTo>
                    <a:pt x="5910" y="7902"/>
                  </a:lnTo>
                  <a:lnTo>
                    <a:pt x="5532" y="7686"/>
                  </a:lnTo>
                  <a:lnTo>
                    <a:pt x="5160" y="7452"/>
                  </a:lnTo>
                  <a:lnTo>
                    <a:pt x="4800" y="7200"/>
                  </a:lnTo>
                  <a:lnTo>
                    <a:pt x="4440" y="6930"/>
                  </a:lnTo>
                  <a:lnTo>
                    <a:pt x="4092" y="6654"/>
                  </a:lnTo>
                  <a:lnTo>
                    <a:pt x="3750" y="6360"/>
                  </a:lnTo>
                  <a:lnTo>
                    <a:pt x="3420" y="6060"/>
                  </a:lnTo>
                  <a:lnTo>
                    <a:pt x="3096" y="5748"/>
                  </a:lnTo>
                  <a:lnTo>
                    <a:pt x="2784" y="5436"/>
                  </a:lnTo>
                  <a:lnTo>
                    <a:pt x="2478" y="5124"/>
                  </a:lnTo>
                  <a:lnTo>
                    <a:pt x="2190" y="4806"/>
                  </a:lnTo>
                  <a:lnTo>
                    <a:pt x="1908" y="4488"/>
                  </a:lnTo>
                  <a:lnTo>
                    <a:pt x="1644" y="4170"/>
                  </a:lnTo>
                  <a:lnTo>
                    <a:pt x="1386" y="3864"/>
                  </a:lnTo>
                  <a:lnTo>
                    <a:pt x="1146" y="3558"/>
                  </a:lnTo>
                  <a:lnTo>
                    <a:pt x="918" y="3264"/>
                  </a:lnTo>
                  <a:lnTo>
                    <a:pt x="702" y="2982"/>
                  </a:lnTo>
                  <a:lnTo>
                    <a:pt x="504" y="2712"/>
                  </a:lnTo>
                  <a:lnTo>
                    <a:pt x="318" y="2454"/>
                  </a:lnTo>
                  <a:lnTo>
                    <a:pt x="150" y="2214"/>
                  </a:lnTo>
                  <a:lnTo>
                    <a:pt x="0" y="1992"/>
                  </a:lnTo>
                  <a:lnTo>
                    <a:pt x="276" y="1926"/>
                  </a:lnTo>
                  <a:lnTo>
                    <a:pt x="558" y="1884"/>
                  </a:lnTo>
                  <a:lnTo>
                    <a:pt x="846" y="1872"/>
                  </a:lnTo>
                  <a:lnTo>
                    <a:pt x="888" y="1872"/>
                  </a:lnTo>
                  <a:lnTo>
                    <a:pt x="936" y="1878"/>
                  </a:lnTo>
                  <a:lnTo>
                    <a:pt x="1074" y="1584"/>
                  </a:lnTo>
                  <a:lnTo>
                    <a:pt x="1248" y="1314"/>
                  </a:lnTo>
                  <a:lnTo>
                    <a:pt x="1440" y="1056"/>
                  </a:lnTo>
                  <a:lnTo>
                    <a:pt x="1662" y="828"/>
                  </a:lnTo>
                  <a:lnTo>
                    <a:pt x="1908" y="618"/>
                  </a:lnTo>
                  <a:lnTo>
                    <a:pt x="2178" y="438"/>
                  </a:lnTo>
                  <a:lnTo>
                    <a:pt x="2466" y="288"/>
                  </a:lnTo>
                  <a:lnTo>
                    <a:pt x="2766" y="162"/>
                  </a:lnTo>
                  <a:lnTo>
                    <a:pt x="3084" y="72"/>
                  </a:lnTo>
                  <a:lnTo>
                    <a:pt x="3420" y="18"/>
                  </a:lnTo>
                  <a:lnTo>
                    <a:pt x="3762" y="0"/>
                  </a:lnTo>
                  <a:close/>
                </a:path>
              </a:pathLst>
            </a:custGeom>
            <a:gradFill>
              <a:gsLst>
                <a:gs pos="57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7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auto">
            <a:xfrm>
              <a:off x="1888524" y="691573"/>
              <a:ext cx="618701" cy="752983"/>
            </a:xfrm>
            <a:custGeom>
              <a:avLst/>
              <a:gdLst/>
              <a:ahLst/>
              <a:cxnLst>
                <a:cxn ang="0">
                  <a:pos x="2370" y="0"/>
                </a:cxn>
                <a:cxn ang="0">
                  <a:pos x="2460" y="186"/>
                </a:cxn>
                <a:cxn ang="0">
                  <a:pos x="2556" y="396"/>
                </a:cxn>
                <a:cxn ang="0">
                  <a:pos x="2646" y="636"/>
                </a:cxn>
                <a:cxn ang="0">
                  <a:pos x="2736" y="900"/>
                </a:cxn>
                <a:cxn ang="0">
                  <a:pos x="2814" y="1182"/>
                </a:cxn>
                <a:cxn ang="0">
                  <a:pos x="2880" y="1482"/>
                </a:cxn>
                <a:cxn ang="0">
                  <a:pos x="2928" y="1806"/>
                </a:cxn>
                <a:cxn ang="0">
                  <a:pos x="2958" y="2142"/>
                </a:cxn>
                <a:cxn ang="0">
                  <a:pos x="2958" y="2490"/>
                </a:cxn>
                <a:cxn ang="0">
                  <a:pos x="2934" y="2856"/>
                </a:cxn>
                <a:cxn ang="0">
                  <a:pos x="2874" y="3222"/>
                </a:cxn>
                <a:cxn ang="0">
                  <a:pos x="2772" y="3600"/>
                </a:cxn>
                <a:cxn ang="0">
                  <a:pos x="2754" y="3594"/>
                </a:cxn>
                <a:cxn ang="0">
                  <a:pos x="2700" y="3582"/>
                </a:cxn>
                <a:cxn ang="0">
                  <a:pos x="2616" y="3558"/>
                </a:cxn>
                <a:cxn ang="0">
                  <a:pos x="2502" y="3528"/>
                </a:cxn>
                <a:cxn ang="0">
                  <a:pos x="2364" y="3480"/>
                </a:cxn>
                <a:cxn ang="0">
                  <a:pos x="2208" y="3426"/>
                </a:cxn>
                <a:cxn ang="0">
                  <a:pos x="2034" y="3354"/>
                </a:cxn>
                <a:cxn ang="0">
                  <a:pos x="1842" y="3276"/>
                </a:cxn>
                <a:cxn ang="0">
                  <a:pos x="1644" y="3180"/>
                </a:cxn>
                <a:cxn ang="0">
                  <a:pos x="1440" y="3066"/>
                </a:cxn>
                <a:cxn ang="0">
                  <a:pos x="1230" y="2940"/>
                </a:cxn>
                <a:cxn ang="0">
                  <a:pos x="1026" y="2796"/>
                </a:cxn>
                <a:cxn ang="0">
                  <a:pos x="822" y="2634"/>
                </a:cxn>
                <a:cxn ang="0">
                  <a:pos x="630" y="2460"/>
                </a:cxn>
                <a:cxn ang="0">
                  <a:pos x="444" y="2262"/>
                </a:cxn>
                <a:cxn ang="0">
                  <a:pos x="276" y="2046"/>
                </a:cxn>
                <a:cxn ang="0">
                  <a:pos x="126" y="1812"/>
                </a:cxn>
                <a:cxn ang="0">
                  <a:pos x="0" y="1554"/>
                </a:cxn>
                <a:cxn ang="0">
                  <a:pos x="240" y="1452"/>
                </a:cxn>
                <a:cxn ang="0">
                  <a:pos x="492" y="1368"/>
                </a:cxn>
                <a:cxn ang="0">
                  <a:pos x="756" y="1302"/>
                </a:cxn>
                <a:cxn ang="0">
                  <a:pos x="1026" y="1266"/>
                </a:cxn>
                <a:cxn ang="0">
                  <a:pos x="1302" y="1254"/>
                </a:cxn>
                <a:cxn ang="0">
                  <a:pos x="1344" y="1254"/>
                </a:cxn>
                <a:cxn ang="0">
                  <a:pos x="1392" y="1260"/>
                </a:cxn>
                <a:cxn ang="0">
                  <a:pos x="1506" y="1014"/>
                </a:cxn>
                <a:cxn ang="0">
                  <a:pos x="1638" y="780"/>
                </a:cxn>
                <a:cxn ang="0">
                  <a:pos x="1794" y="558"/>
                </a:cxn>
                <a:cxn ang="0">
                  <a:pos x="1968" y="354"/>
                </a:cxn>
                <a:cxn ang="0">
                  <a:pos x="2160" y="168"/>
                </a:cxn>
                <a:cxn ang="0">
                  <a:pos x="2370" y="0"/>
                </a:cxn>
              </a:cxnLst>
              <a:rect l="0" t="0" r="r" b="b"/>
              <a:pathLst>
                <a:path w="2958" h="3600">
                  <a:moveTo>
                    <a:pt x="2370" y="0"/>
                  </a:moveTo>
                  <a:lnTo>
                    <a:pt x="2460" y="186"/>
                  </a:lnTo>
                  <a:lnTo>
                    <a:pt x="2556" y="396"/>
                  </a:lnTo>
                  <a:lnTo>
                    <a:pt x="2646" y="636"/>
                  </a:lnTo>
                  <a:lnTo>
                    <a:pt x="2736" y="900"/>
                  </a:lnTo>
                  <a:lnTo>
                    <a:pt x="2814" y="1182"/>
                  </a:lnTo>
                  <a:lnTo>
                    <a:pt x="2880" y="1482"/>
                  </a:lnTo>
                  <a:lnTo>
                    <a:pt x="2928" y="1806"/>
                  </a:lnTo>
                  <a:lnTo>
                    <a:pt x="2958" y="2142"/>
                  </a:lnTo>
                  <a:lnTo>
                    <a:pt x="2958" y="2490"/>
                  </a:lnTo>
                  <a:lnTo>
                    <a:pt x="2934" y="2856"/>
                  </a:lnTo>
                  <a:lnTo>
                    <a:pt x="2874" y="3222"/>
                  </a:lnTo>
                  <a:lnTo>
                    <a:pt x="2772" y="3600"/>
                  </a:lnTo>
                  <a:lnTo>
                    <a:pt x="2754" y="3594"/>
                  </a:lnTo>
                  <a:lnTo>
                    <a:pt x="2700" y="3582"/>
                  </a:lnTo>
                  <a:lnTo>
                    <a:pt x="2616" y="3558"/>
                  </a:lnTo>
                  <a:lnTo>
                    <a:pt x="2502" y="3528"/>
                  </a:lnTo>
                  <a:lnTo>
                    <a:pt x="2364" y="3480"/>
                  </a:lnTo>
                  <a:lnTo>
                    <a:pt x="2208" y="3426"/>
                  </a:lnTo>
                  <a:lnTo>
                    <a:pt x="2034" y="3354"/>
                  </a:lnTo>
                  <a:lnTo>
                    <a:pt x="1842" y="3276"/>
                  </a:lnTo>
                  <a:lnTo>
                    <a:pt x="1644" y="3180"/>
                  </a:lnTo>
                  <a:lnTo>
                    <a:pt x="1440" y="3066"/>
                  </a:lnTo>
                  <a:lnTo>
                    <a:pt x="1230" y="2940"/>
                  </a:lnTo>
                  <a:lnTo>
                    <a:pt x="1026" y="2796"/>
                  </a:lnTo>
                  <a:lnTo>
                    <a:pt x="822" y="2634"/>
                  </a:lnTo>
                  <a:lnTo>
                    <a:pt x="630" y="2460"/>
                  </a:lnTo>
                  <a:lnTo>
                    <a:pt x="444" y="2262"/>
                  </a:lnTo>
                  <a:lnTo>
                    <a:pt x="276" y="2046"/>
                  </a:lnTo>
                  <a:lnTo>
                    <a:pt x="126" y="1812"/>
                  </a:lnTo>
                  <a:lnTo>
                    <a:pt x="0" y="1554"/>
                  </a:lnTo>
                  <a:lnTo>
                    <a:pt x="240" y="1452"/>
                  </a:lnTo>
                  <a:lnTo>
                    <a:pt x="492" y="1368"/>
                  </a:lnTo>
                  <a:lnTo>
                    <a:pt x="756" y="1302"/>
                  </a:lnTo>
                  <a:lnTo>
                    <a:pt x="1026" y="1266"/>
                  </a:lnTo>
                  <a:lnTo>
                    <a:pt x="1302" y="1254"/>
                  </a:lnTo>
                  <a:lnTo>
                    <a:pt x="1344" y="1254"/>
                  </a:lnTo>
                  <a:lnTo>
                    <a:pt x="1392" y="1260"/>
                  </a:lnTo>
                  <a:lnTo>
                    <a:pt x="1506" y="1014"/>
                  </a:lnTo>
                  <a:lnTo>
                    <a:pt x="1638" y="780"/>
                  </a:lnTo>
                  <a:lnTo>
                    <a:pt x="1794" y="558"/>
                  </a:lnTo>
                  <a:lnTo>
                    <a:pt x="1968" y="354"/>
                  </a:lnTo>
                  <a:lnTo>
                    <a:pt x="2160" y="168"/>
                  </a:lnTo>
                  <a:lnTo>
                    <a:pt x="2370" y="0"/>
                  </a:lnTo>
                  <a:close/>
                </a:path>
              </a:pathLst>
            </a:custGeom>
            <a:gradFill>
              <a:gsLst>
                <a:gs pos="19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96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auto">
            <a:xfrm>
              <a:off x="3305387" y="1699315"/>
              <a:ext cx="932444" cy="542147"/>
            </a:xfrm>
            <a:custGeom>
              <a:avLst/>
              <a:gdLst/>
              <a:ahLst/>
              <a:cxnLst>
                <a:cxn ang="0">
                  <a:pos x="3744" y="0"/>
                </a:cxn>
                <a:cxn ang="0">
                  <a:pos x="3924" y="258"/>
                </a:cxn>
                <a:cxn ang="0">
                  <a:pos x="4080" y="534"/>
                </a:cxn>
                <a:cxn ang="0">
                  <a:pos x="4212" y="828"/>
                </a:cxn>
                <a:cxn ang="0">
                  <a:pos x="4320" y="1128"/>
                </a:cxn>
                <a:cxn ang="0">
                  <a:pos x="4398" y="1446"/>
                </a:cxn>
                <a:cxn ang="0">
                  <a:pos x="4440" y="1770"/>
                </a:cxn>
                <a:cxn ang="0">
                  <a:pos x="4458" y="2106"/>
                </a:cxn>
                <a:cxn ang="0">
                  <a:pos x="4446" y="2352"/>
                </a:cxn>
                <a:cxn ang="0">
                  <a:pos x="4422" y="2592"/>
                </a:cxn>
                <a:cxn ang="0">
                  <a:pos x="4230" y="2586"/>
                </a:cxn>
                <a:cxn ang="0">
                  <a:pos x="4014" y="2574"/>
                </a:cxn>
                <a:cxn ang="0">
                  <a:pos x="3792" y="2550"/>
                </a:cxn>
                <a:cxn ang="0">
                  <a:pos x="3558" y="2520"/>
                </a:cxn>
                <a:cxn ang="0">
                  <a:pos x="3318" y="2484"/>
                </a:cxn>
                <a:cxn ang="0">
                  <a:pos x="3066" y="2442"/>
                </a:cxn>
                <a:cxn ang="0">
                  <a:pos x="2814" y="2394"/>
                </a:cxn>
                <a:cxn ang="0">
                  <a:pos x="2556" y="2346"/>
                </a:cxn>
                <a:cxn ang="0">
                  <a:pos x="2298" y="2292"/>
                </a:cxn>
                <a:cxn ang="0">
                  <a:pos x="2046" y="2238"/>
                </a:cxn>
                <a:cxn ang="0">
                  <a:pos x="1800" y="2178"/>
                </a:cxn>
                <a:cxn ang="0">
                  <a:pos x="1554" y="2124"/>
                </a:cxn>
                <a:cxn ang="0">
                  <a:pos x="1326" y="2064"/>
                </a:cxn>
                <a:cxn ang="0">
                  <a:pos x="1104" y="2010"/>
                </a:cxn>
                <a:cxn ang="0">
                  <a:pos x="894" y="1956"/>
                </a:cxn>
                <a:cxn ang="0">
                  <a:pos x="702" y="1908"/>
                </a:cxn>
                <a:cxn ang="0">
                  <a:pos x="528" y="1860"/>
                </a:cxn>
                <a:cxn ang="0">
                  <a:pos x="378" y="1818"/>
                </a:cxn>
                <a:cxn ang="0">
                  <a:pos x="246" y="1782"/>
                </a:cxn>
                <a:cxn ang="0">
                  <a:pos x="144" y="1752"/>
                </a:cxn>
                <a:cxn ang="0">
                  <a:pos x="66" y="1728"/>
                </a:cxn>
                <a:cxn ang="0">
                  <a:pos x="18" y="1716"/>
                </a:cxn>
                <a:cxn ang="0">
                  <a:pos x="0" y="1710"/>
                </a:cxn>
                <a:cxn ang="0">
                  <a:pos x="3744" y="0"/>
                </a:cxn>
              </a:cxnLst>
              <a:rect l="0" t="0" r="r" b="b"/>
              <a:pathLst>
                <a:path w="4458" h="2592">
                  <a:moveTo>
                    <a:pt x="3744" y="0"/>
                  </a:moveTo>
                  <a:lnTo>
                    <a:pt x="3924" y="258"/>
                  </a:lnTo>
                  <a:lnTo>
                    <a:pt x="4080" y="534"/>
                  </a:lnTo>
                  <a:lnTo>
                    <a:pt x="4212" y="828"/>
                  </a:lnTo>
                  <a:lnTo>
                    <a:pt x="4320" y="1128"/>
                  </a:lnTo>
                  <a:lnTo>
                    <a:pt x="4398" y="1446"/>
                  </a:lnTo>
                  <a:lnTo>
                    <a:pt x="4440" y="1770"/>
                  </a:lnTo>
                  <a:lnTo>
                    <a:pt x="4458" y="2106"/>
                  </a:lnTo>
                  <a:lnTo>
                    <a:pt x="4446" y="2352"/>
                  </a:lnTo>
                  <a:lnTo>
                    <a:pt x="4422" y="2592"/>
                  </a:lnTo>
                  <a:lnTo>
                    <a:pt x="4230" y="2586"/>
                  </a:lnTo>
                  <a:lnTo>
                    <a:pt x="4014" y="2574"/>
                  </a:lnTo>
                  <a:lnTo>
                    <a:pt x="3792" y="2550"/>
                  </a:lnTo>
                  <a:lnTo>
                    <a:pt x="3558" y="2520"/>
                  </a:lnTo>
                  <a:lnTo>
                    <a:pt x="3318" y="2484"/>
                  </a:lnTo>
                  <a:lnTo>
                    <a:pt x="3066" y="2442"/>
                  </a:lnTo>
                  <a:lnTo>
                    <a:pt x="2814" y="2394"/>
                  </a:lnTo>
                  <a:lnTo>
                    <a:pt x="2556" y="2346"/>
                  </a:lnTo>
                  <a:lnTo>
                    <a:pt x="2298" y="2292"/>
                  </a:lnTo>
                  <a:lnTo>
                    <a:pt x="2046" y="2238"/>
                  </a:lnTo>
                  <a:lnTo>
                    <a:pt x="1800" y="2178"/>
                  </a:lnTo>
                  <a:lnTo>
                    <a:pt x="1554" y="2124"/>
                  </a:lnTo>
                  <a:lnTo>
                    <a:pt x="1326" y="2064"/>
                  </a:lnTo>
                  <a:lnTo>
                    <a:pt x="1104" y="2010"/>
                  </a:lnTo>
                  <a:lnTo>
                    <a:pt x="894" y="1956"/>
                  </a:lnTo>
                  <a:lnTo>
                    <a:pt x="702" y="1908"/>
                  </a:lnTo>
                  <a:lnTo>
                    <a:pt x="528" y="1860"/>
                  </a:lnTo>
                  <a:lnTo>
                    <a:pt x="378" y="1818"/>
                  </a:lnTo>
                  <a:lnTo>
                    <a:pt x="246" y="1782"/>
                  </a:lnTo>
                  <a:lnTo>
                    <a:pt x="144" y="1752"/>
                  </a:lnTo>
                  <a:lnTo>
                    <a:pt x="66" y="1728"/>
                  </a:lnTo>
                  <a:lnTo>
                    <a:pt x="18" y="1716"/>
                  </a:lnTo>
                  <a:lnTo>
                    <a:pt x="0" y="1710"/>
                  </a:lnTo>
                  <a:lnTo>
                    <a:pt x="3744" y="0"/>
                  </a:lnTo>
                  <a:close/>
                </a:path>
              </a:pathLst>
            </a:custGeom>
            <a:gradFill>
              <a:gsLst>
                <a:gs pos="13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6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 noEditPoints="1"/>
            </p:cNvSpPr>
            <p:nvPr/>
          </p:nvSpPr>
          <p:spPr bwMode="auto">
            <a:xfrm>
              <a:off x="1126757" y="1474675"/>
              <a:ext cx="264799" cy="330057"/>
            </a:xfrm>
            <a:custGeom>
              <a:avLst/>
              <a:gdLst/>
              <a:ahLst/>
              <a:cxnLst>
                <a:cxn ang="0">
                  <a:pos x="1128" y="396"/>
                </a:cxn>
                <a:cxn ang="0">
                  <a:pos x="1104" y="456"/>
                </a:cxn>
                <a:cxn ang="0">
                  <a:pos x="1074" y="522"/>
                </a:cxn>
                <a:cxn ang="0">
                  <a:pos x="1050" y="552"/>
                </a:cxn>
                <a:cxn ang="0">
                  <a:pos x="1026" y="606"/>
                </a:cxn>
                <a:cxn ang="0">
                  <a:pos x="996" y="636"/>
                </a:cxn>
                <a:cxn ang="0">
                  <a:pos x="978" y="684"/>
                </a:cxn>
                <a:cxn ang="0">
                  <a:pos x="954" y="726"/>
                </a:cxn>
                <a:cxn ang="0">
                  <a:pos x="924" y="804"/>
                </a:cxn>
                <a:cxn ang="0">
                  <a:pos x="894" y="870"/>
                </a:cxn>
                <a:cxn ang="0">
                  <a:pos x="876" y="960"/>
                </a:cxn>
                <a:cxn ang="0">
                  <a:pos x="834" y="1008"/>
                </a:cxn>
                <a:cxn ang="0">
                  <a:pos x="792" y="1086"/>
                </a:cxn>
                <a:cxn ang="0">
                  <a:pos x="696" y="1254"/>
                </a:cxn>
                <a:cxn ang="0">
                  <a:pos x="642" y="1308"/>
                </a:cxn>
                <a:cxn ang="0">
                  <a:pos x="576" y="1344"/>
                </a:cxn>
                <a:cxn ang="0">
                  <a:pos x="510" y="1410"/>
                </a:cxn>
                <a:cxn ang="0">
                  <a:pos x="438" y="1440"/>
                </a:cxn>
                <a:cxn ang="0">
                  <a:pos x="114" y="1542"/>
                </a:cxn>
                <a:cxn ang="0">
                  <a:pos x="12" y="1554"/>
                </a:cxn>
                <a:cxn ang="0">
                  <a:pos x="48" y="1494"/>
                </a:cxn>
                <a:cxn ang="0">
                  <a:pos x="78" y="1500"/>
                </a:cxn>
                <a:cxn ang="0">
                  <a:pos x="156" y="1476"/>
                </a:cxn>
                <a:cxn ang="0">
                  <a:pos x="186" y="1428"/>
                </a:cxn>
                <a:cxn ang="0">
                  <a:pos x="240" y="1398"/>
                </a:cxn>
                <a:cxn ang="0">
                  <a:pos x="276" y="1356"/>
                </a:cxn>
                <a:cxn ang="0">
                  <a:pos x="288" y="1308"/>
                </a:cxn>
                <a:cxn ang="0">
                  <a:pos x="276" y="1254"/>
                </a:cxn>
                <a:cxn ang="0">
                  <a:pos x="306" y="1170"/>
                </a:cxn>
                <a:cxn ang="0">
                  <a:pos x="354" y="1116"/>
                </a:cxn>
                <a:cxn ang="0">
                  <a:pos x="402" y="1032"/>
                </a:cxn>
                <a:cxn ang="0">
                  <a:pos x="408" y="984"/>
                </a:cxn>
                <a:cxn ang="0">
                  <a:pos x="426" y="966"/>
                </a:cxn>
                <a:cxn ang="0">
                  <a:pos x="468" y="912"/>
                </a:cxn>
                <a:cxn ang="0">
                  <a:pos x="510" y="864"/>
                </a:cxn>
                <a:cxn ang="0">
                  <a:pos x="546" y="810"/>
                </a:cxn>
                <a:cxn ang="0">
                  <a:pos x="618" y="714"/>
                </a:cxn>
                <a:cxn ang="0">
                  <a:pos x="648" y="666"/>
                </a:cxn>
                <a:cxn ang="0">
                  <a:pos x="684" y="624"/>
                </a:cxn>
                <a:cxn ang="0">
                  <a:pos x="726" y="564"/>
                </a:cxn>
                <a:cxn ang="0">
                  <a:pos x="774" y="534"/>
                </a:cxn>
                <a:cxn ang="0">
                  <a:pos x="804" y="498"/>
                </a:cxn>
                <a:cxn ang="0">
                  <a:pos x="852" y="456"/>
                </a:cxn>
                <a:cxn ang="0">
                  <a:pos x="888" y="402"/>
                </a:cxn>
                <a:cxn ang="0">
                  <a:pos x="876" y="336"/>
                </a:cxn>
                <a:cxn ang="0">
                  <a:pos x="978" y="264"/>
                </a:cxn>
                <a:cxn ang="0">
                  <a:pos x="1032" y="222"/>
                </a:cxn>
                <a:cxn ang="0">
                  <a:pos x="1080" y="180"/>
                </a:cxn>
                <a:cxn ang="0">
                  <a:pos x="1140" y="138"/>
                </a:cxn>
                <a:cxn ang="0">
                  <a:pos x="1170" y="132"/>
                </a:cxn>
                <a:cxn ang="0">
                  <a:pos x="1218" y="30"/>
                </a:cxn>
                <a:cxn ang="0">
                  <a:pos x="1260" y="18"/>
                </a:cxn>
                <a:cxn ang="0">
                  <a:pos x="1260" y="0"/>
                </a:cxn>
              </a:cxnLst>
              <a:rect l="0" t="0" r="r" b="b"/>
              <a:pathLst>
                <a:path w="1266" h="1578">
                  <a:moveTo>
                    <a:pt x="1254" y="18"/>
                  </a:moveTo>
                  <a:lnTo>
                    <a:pt x="1260" y="18"/>
                  </a:lnTo>
                  <a:lnTo>
                    <a:pt x="1146" y="366"/>
                  </a:lnTo>
                  <a:lnTo>
                    <a:pt x="1128" y="384"/>
                  </a:lnTo>
                  <a:lnTo>
                    <a:pt x="1128" y="396"/>
                  </a:lnTo>
                  <a:lnTo>
                    <a:pt x="1134" y="402"/>
                  </a:lnTo>
                  <a:lnTo>
                    <a:pt x="1134" y="414"/>
                  </a:lnTo>
                  <a:lnTo>
                    <a:pt x="1128" y="420"/>
                  </a:lnTo>
                  <a:lnTo>
                    <a:pt x="1116" y="444"/>
                  </a:lnTo>
                  <a:lnTo>
                    <a:pt x="1104" y="456"/>
                  </a:lnTo>
                  <a:lnTo>
                    <a:pt x="1104" y="492"/>
                  </a:lnTo>
                  <a:lnTo>
                    <a:pt x="1092" y="504"/>
                  </a:lnTo>
                  <a:lnTo>
                    <a:pt x="1080" y="504"/>
                  </a:lnTo>
                  <a:lnTo>
                    <a:pt x="1074" y="510"/>
                  </a:lnTo>
                  <a:lnTo>
                    <a:pt x="1074" y="522"/>
                  </a:lnTo>
                  <a:lnTo>
                    <a:pt x="1062" y="534"/>
                  </a:lnTo>
                  <a:lnTo>
                    <a:pt x="1062" y="540"/>
                  </a:lnTo>
                  <a:lnTo>
                    <a:pt x="1056" y="540"/>
                  </a:lnTo>
                  <a:lnTo>
                    <a:pt x="1056" y="552"/>
                  </a:lnTo>
                  <a:lnTo>
                    <a:pt x="1050" y="552"/>
                  </a:lnTo>
                  <a:lnTo>
                    <a:pt x="1050" y="564"/>
                  </a:lnTo>
                  <a:lnTo>
                    <a:pt x="1044" y="582"/>
                  </a:lnTo>
                  <a:lnTo>
                    <a:pt x="1038" y="588"/>
                  </a:lnTo>
                  <a:lnTo>
                    <a:pt x="1032" y="600"/>
                  </a:lnTo>
                  <a:lnTo>
                    <a:pt x="1026" y="606"/>
                  </a:lnTo>
                  <a:lnTo>
                    <a:pt x="1026" y="612"/>
                  </a:lnTo>
                  <a:lnTo>
                    <a:pt x="1020" y="618"/>
                  </a:lnTo>
                  <a:lnTo>
                    <a:pt x="1002" y="618"/>
                  </a:lnTo>
                  <a:lnTo>
                    <a:pt x="1002" y="624"/>
                  </a:lnTo>
                  <a:lnTo>
                    <a:pt x="996" y="636"/>
                  </a:lnTo>
                  <a:lnTo>
                    <a:pt x="996" y="648"/>
                  </a:lnTo>
                  <a:lnTo>
                    <a:pt x="990" y="654"/>
                  </a:lnTo>
                  <a:lnTo>
                    <a:pt x="984" y="654"/>
                  </a:lnTo>
                  <a:lnTo>
                    <a:pt x="978" y="660"/>
                  </a:lnTo>
                  <a:lnTo>
                    <a:pt x="978" y="684"/>
                  </a:lnTo>
                  <a:lnTo>
                    <a:pt x="984" y="690"/>
                  </a:lnTo>
                  <a:lnTo>
                    <a:pt x="984" y="696"/>
                  </a:lnTo>
                  <a:lnTo>
                    <a:pt x="978" y="696"/>
                  </a:lnTo>
                  <a:lnTo>
                    <a:pt x="960" y="714"/>
                  </a:lnTo>
                  <a:lnTo>
                    <a:pt x="954" y="726"/>
                  </a:lnTo>
                  <a:lnTo>
                    <a:pt x="948" y="732"/>
                  </a:lnTo>
                  <a:lnTo>
                    <a:pt x="948" y="756"/>
                  </a:lnTo>
                  <a:lnTo>
                    <a:pt x="942" y="768"/>
                  </a:lnTo>
                  <a:lnTo>
                    <a:pt x="942" y="780"/>
                  </a:lnTo>
                  <a:lnTo>
                    <a:pt x="924" y="804"/>
                  </a:lnTo>
                  <a:lnTo>
                    <a:pt x="924" y="822"/>
                  </a:lnTo>
                  <a:lnTo>
                    <a:pt x="918" y="834"/>
                  </a:lnTo>
                  <a:lnTo>
                    <a:pt x="900" y="852"/>
                  </a:lnTo>
                  <a:lnTo>
                    <a:pt x="900" y="858"/>
                  </a:lnTo>
                  <a:lnTo>
                    <a:pt x="894" y="870"/>
                  </a:lnTo>
                  <a:lnTo>
                    <a:pt x="894" y="930"/>
                  </a:lnTo>
                  <a:lnTo>
                    <a:pt x="888" y="936"/>
                  </a:lnTo>
                  <a:lnTo>
                    <a:pt x="882" y="948"/>
                  </a:lnTo>
                  <a:lnTo>
                    <a:pt x="882" y="954"/>
                  </a:lnTo>
                  <a:lnTo>
                    <a:pt x="876" y="960"/>
                  </a:lnTo>
                  <a:lnTo>
                    <a:pt x="876" y="966"/>
                  </a:lnTo>
                  <a:lnTo>
                    <a:pt x="870" y="966"/>
                  </a:lnTo>
                  <a:lnTo>
                    <a:pt x="852" y="984"/>
                  </a:lnTo>
                  <a:lnTo>
                    <a:pt x="846" y="996"/>
                  </a:lnTo>
                  <a:lnTo>
                    <a:pt x="834" y="1008"/>
                  </a:lnTo>
                  <a:lnTo>
                    <a:pt x="828" y="1026"/>
                  </a:lnTo>
                  <a:lnTo>
                    <a:pt x="822" y="1038"/>
                  </a:lnTo>
                  <a:lnTo>
                    <a:pt x="816" y="1044"/>
                  </a:lnTo>
                  <a:lnTo>
                    <a:pt x="810" y="1056"/>
                  </a:lnTo>
                  <a:lnTo>
                    <a:pt x="792" y="1086"/>
                  </a:lnTo>
                  <a:lnTo>
                    <a:pt x="768" y="1128"/>
                  </a:lnTo>
                  <a:lnTo>
                    <a:pt x="744" y="1176"/>
                  </a:lnTo>
                  <a:lnTo>
                    <a:pt x="720" y="1212"/>
                  </a:lnTo>
                  <a:lnTo>
                    <a:pt x="702" y="1242"/>
                  </a:lnTo>
                  <a:lnTo>
                    <a:pt x="696" y="1254"/>
                  </a:lnTo>
                  <a:lnTo>
                    <a:pt x="696" y="1278"/>
                  </a:lnTo>
                  <a:lnTo>
                    <a:pt x="666" y="1278"/>
                  </a:lnTo>
                  <a:lnTo>
                    <a:pt x="660" y="1284"/>
                  </a:lnTo>
                  <a:lnTo>
                    <a:pt x="654" y="1296"/>
                  </a:lnTo>
                  <a:lnTo>
                    <a:pt x="642" y="1308"/>
                  </a:lnTo>
                  <a:lnTo>
                    <a:pt x="606" y="1314"/>
                  </a:lnTo>
                  <a:lnTo>
                    <a:pt x="600" y="1320"/>
                  </a:lnTo>
                  <a:lnTo>
                    <a:pt x="600" y="1332"/>
                  </a:lnTo>
                  <a:lnTo>
                    <a:pt x="588" y="1344"/>
                  </a:lnTo>
                  <a:lnTo>
                    <a:pt x="576" y="1344"/>
                  </a:lnTo>
                  <a:lnTo>
                    <a:pt x="570" y="1350"/>
                  </a:lnTo>
                  <a:lnTo>
                    <a:pt x="558" y="1356"/>
                  </a:lnTo>
                  <a:lnTo>
                    <a:pt x="552" y="1362"/>
                  </a:lnTo>
                  <a:lnTo>
                    <a:pt x="534" y="1362"/>
                  </a:lnTo>
                  <a:lnTo>
                    <a:pt x="510" y="1410"/>
                  </a:lnTo>
                  <a:lnTo>
                    <a:pt x="504" y="1410"/>
                  </a:lnTo>
                  <a:lnTo>
                    <a:pt x="456" y="1434"/>
                  </a:lnTo>
                  <a:lnTo>
                    <a:pt x="450" y="1434"/>
                  </a:lnTo>
                  <a:lnTo>
                    <a:pt x="444" y="1440"/>
                  </a:lnTo>
                  <a:lnTo>
                    <a:pt x="438" y="1440"/>
                  </a:lnTo>
                  <a:lnTo>
                    <a:pt x="426" y="1446"/>
                  </a:lnTo>
                  <a:lnTo>
                    <a:pt x="396" y="1458"/>
                  </a:lnTo>
                  <a:lnTo>
                    <a:pt x="342" y="1476"/>
                  </a:lnTo>
                  <a:lnTo>
                    <a:pt x="270" y="1494"/>
                  </a:lnTo>
                  <a:lnTo>
                    <a:pt x="114" y="1542"/>
                  </a:lnTo>
                  <a:lnTo>
                    <a:pt x="48" y="1566"/>
                  </a:lnTo>
                  <a:lnTo>
                    <a:pt x="0" y="1578"/>
                  </a:lnTo>
                  <a:lnTo>
                    <a:pt x="6" y="1566"/>
                  </a:lnTo>
                  <a:lnTo>
                    <a:pt x="12" y="1560"/>
                  </a:lnTo>
                  <a:lnTo>
                    <a:pt x="12" y="1554"/>
                  </a:lnTo>
                  <a:lnTo>
                    <a:pt x="6" y="1554"/>
                  </a:lnTo>
                  <a:lnTo>
                    <a:pt x="12" y="1530"/>
                  </a:lnTo>
                  <a:lnTo>
                    <a:pt x="24" y="1512"/>
                  </a:lnTo>
                  <a:lnTo>
                    <a:pt x="30" y="1512"/>
                  </a:lnTo>
                  <a:lnTo>
                    <a:pt x="48" y="1494"/>
                  </a:lnTo>
                  <a:lnTo>
                    <a:pt x="60" y="1494"/>
                  </a:lnTo>
                  <a:lnTo>
                    <a:pt x="66" y="1500"/>
                  </a:lnTo>
                  <a:lnTo>
                    <a:pt x="72" y="1500"/>
                  </a:lnTo>
                  <a:lnTo>
                    <a:pt x="72" y="1506"/>
                  </a:lnTo>
                  <a:lnTo>
                    <a:pt x="78" y="1500"/>
                  </a:lnTo>
                  <a:lnTo>
                    <a:pt x="90" y="1494"/>
                  </a:lnTo>
                  <a:lnTo>
                    <a:pt x="102" y="1482"/>
                  </a:lnTo>
                  <a:lnTo>
                    <a:pt x="108" y="1482"/>
                  </a:lnTo>
                  <a:lnTo>
                    <a:pt x="126" y="1476"/>
                  </a:lnTo>
                  <a:lnTo>
                    <a:pt x="156" y="1476"/>
                  </a:lnTo>
                  <a:lnTo>
                    <a:pt x="156" y="1458"/>
                  </a:lnTo>
                  <a:lnTo>
                    <a:pt x="162" y="1458"/>
                  </a:lnTo>
                  <a:lnTo>
                    <a:pt x="168" y="1452"/>
                  </a:lnTo>
                  <a:lnTo>
                    <a:pt x="174" y="1440"/>
                  </a:lnTo>
                  <a:lnTo>
                    <a:pt x="186" y="1428"/>
                  </a:lnTo>
                  <a:lnTo>
                    <a:pt x="192" y="1416"/>
                  </a:lnTo>
                  <a:lnTo>
                    <a:pt x="198" y="1410"/>
                  </a:lnTo>
                  <a:lnTo>
                    <a:pt x="198" y="1404"/>
                  </a:lnTo>
                  <a:lnTo>
                    <a:pt x="234" y="1404"/>
                  </a:lnTo>
                  <a:lnTo>
                    <a:pt x="240" y="1398"/>
                  </a:lnTo>
                  <a:lnTo>
                    <a:pt x="246" y="1398"/>
                  </a:lnTo>
                  <a:lnTo>
                    <a:pt x="258" y="1386"/>
                  </a:lnTo>
                  <a:lnTo>
                    <a:pt x="258" y="1380"/>
                  </a:lnTo>
                  <a:lnTo>
                    <a:pt x="276" y="1362"/>
                  </a:lnTo>
                  <a:lnTo>
                    <a:pt x="276" y="1356"/>
                  </a:lnTo>
                  <a:lnTo>
                    <a:pt x="270" y="1344"/>
                  </a:lnTo>
                  <a:lnTo>
                    <a:pt x="270" y="1332"/>
                  </a:lnTo>
                  <a:lnTo>
                    <a:pt x="276" y="1326"/>
                  </a:lnTo>
                  <a:lnTo>
                    <a:pt x="282" y="1314"/>
                  </a:lnTo>
                  <a:lnTo>
                    <a:pt x="288" y="1308"/>
                  </a:lnTo>
                  <a:lnTo>
                    <a:pt x="288" y="1290"/>
                  </a:lnTo>
                  <a:lnTo>
                    <a:pt x="282" y="1284"/>
                  </a:lnTo>
                  <a:lnTo>
                    <a:pt x="282" y="1278"/>
                  </a:lnTo>
                  <a:lnTo>
                    <a:pt x="276" y="1266"/>
                  </a:lnTo>
                  <a:lnTo>
                    <a:pt x="276" y="1254"/>
                  </a:lnTo>
                  <a:lnTo>
                    <a:pt x="288" y="1242"/>
                  </a:lnTo>
                  <a:lnTo>
                    <a:pt x="300" y="1242"/>
                  </a:lnTo>
                  <a:lnTo>
                    <a:pt x="300" y="1224"/>
                  </a:lnTo>
                  <a:lnTo>
                    <a:pt x="306" y="1212"/>
                  </a:lnTo>
                  <a:lnTo>
                    <a:pt x="306" y="1170"/>
                  </a:lnTo>
                  <a:lnTo>
                    <a:pt x="300" y="1158"/>
                  </a:lnTo>
                  <a:lnTo>
                    <a:pt x="312" y="1146"/>
                  </a:lnTo>
                  <a:lnTo>
                    <a:pt x="330" y="1134"/>
                  </a:lnTo>
                  <a:lnTo>
                    <a:pt x="342" y="1128"/>
                  </a:lnTo>
                  <a:lnTo>
                    <a:pt x="354" y="1116"/>
                  </a:lnTo>
                  <a:lnTo>
                    <a:pt x="354" y="1104"/>
                  </a:lnTo>
                  <a:lnTo>
                    <a:pt x="360" y="1092"/>
                  </a:lnTo>
                  <a:lnTo>
                    <a:pt x="360" y="1080"/>
                  </a:lnTo>
                  <a:lnTo>
                    <a:pt x="366" y="1068"/>
                  </a:lnTo>
                  <a:lnTo>
                    <a:pt x="402" y="1032"/>
                  </a:lnTo>
                  <a:lnTo>
                    <a:pt x="390" y="1020"/>
                  </a:lnTo>
                  <a:lnTo>
                    <a:pt x="390" y="1008"/>
                  </a:lnTo>
                  <a:lnTo>
                    <a:pt x="396" y="1002"/>
                  </a:lnTo>
                  <a:lnTo>
                    <a:pt x="402" y="990"/>
                  </a:lnTo>
                  <a:lnTo>
                    <a:pt x="408" y="984"/>
                  </a:lnTo>
                  <a:lnTo>
                    <a:pt x="414" y="984"/>
                  </a:lnTo>
                  <a:lnTo>
                    <a:pt x="420" y="978"/>
                  </a:lnTo>
                  <a:lnTo>
                    <a:pt x="420" y="972"/>
                  </a:lnTo>
                  <a:lnTo>
                    <a:pt x="426" y="972"/>
                  </a:lnTo>
                  <a:lnTo>
                    <a:pt x="426" y="966"/>
                  </a:lnTo>
                  <a:lnTo>
                    <a:pt x="432" y="960"/>
                  </a:lnTo>
                  <a:lnTo>
                    <a:pt x="444" y="936"/>
                  </a:lnTo>
                  <a:lnTo>
                    <a:pt x="444" y="924"/>
                  </a:lnTo>
                  <a:lnTo>
                    <a:pt x="456" y="924"/>
                  </a:lnTo>
                  <a:lnTo>
                    <a:pt x="468" y="912"/>
                  </a:lnTo>
                  <a:lnTo>
                    <a:pt x="486" y="912"/>
                  </a:lnTo>
                  <a:lnTo>
                    <a:pt x="498" y="900"/>
                  </a:lnTo>
                  <a:lnTo>
                    <a:pt x="498" y="888"/>
                  </a:lnTo>
                  <a:lnTo>
                    <a:pt x="492" y="882"/>
                  </a:lnTo>
                  <a:lnTo>
                    <a:pt x="510" y="864"/>
                  </a:lnTo>
                  <a:lnTo>
                    <a:pt x="516" y="852"/>
                  </a:lnTo>
                  <a:lnTo>
                    <a:pt x="516" y="834"/>
                  </a:lnTo>
                  <a:lnTo>
                    <a:pt x="522" y="828"/>
                  </a:lnTo>
                  <a:lnTo>
                    <a:pt x="528" y="828"/>
                  </a:lnTo>
                  <a:lnTo>
                    <a:pt x="546" y="810"/>
                  </a:lnTo>
                  <a:lnTo>
                    <a:pt x="564" y="774"/>
                  </a:lnTo>
                  <a:lnTo>
                    <a:pt x="570" y="768"/>
                  </a:lnTo>
                  <a:lnTo>
                    <a:pt x="570" y="726"/>
                  </a:lnTo>
                  <a:lnTo>
                    <a:pt x="582" y="714"/>
                  </a:lnTo>
                  <a:lnTo>
                    <a:pt x="618" y="714"/>
                  </a:lnTo>
                  <a:lnTo>
                    <a:pt x="624" y="708"/>
                  </a:lnTo>
                  <a:lnTo>
                    <a:pt x="624" y="678"/>
                  </a:lnTo>
                  <a:lnTo>
                    <a:pt x="630" y="678"/>
                  </a:lnTo>
                  <a:lnTo>
                    <a:pt x="642" y="666"/>
                  </a:lnTo>
                  <a:lnTo>
                    <a:pt x="648" y="666"/>
                  </a:lnTo>
                  <a:lnTo>
                    <a:pt x="654" y="660"/>
                  </a:lnTo>
                  <a:lnTo>
                    <a:pt x="666" y="654"/>
                  </a:lnTo>
                  <a:lnTo>
                    <a:pt x="672" y="642"/>
                  </a:lnTo>
                  <a:lnTo>
                    <a:pt x="684" y="630"/>
                  </a:lnTo>
                  <a:lnTo>
                    <a:pt x="684" y="624"/>
                  </a:lnTo>
                  <a:lnTo>
                    <a:pt x="690" y="624"/>
                  </a:lnTo>
                  <a:lnTo>
                    <a:pt x="726" y="606"/>
                  </a:lnTo>
                  <a:lnTo>
                    <a:pt x="738" y="606"/>
                  </a:lnTo>
                  <a:lnTo>
                    <a:pt x="738" y="576"/>
                  </a:lnTo>
                  <a:lnTo>
                    <a:pt x="726" y="564"/>
                  </a:lnTo>
                  <a:lnTo>
                    <a:pt x="726" y="558"/>
                  </a:lnTo>
                  <a:lnTo>
                    <a:pt x="732" y="552"/>
                  </a:lnTo>
                  <a:lnTo>
                    <a:pt x="744" y="546"/>
                  </a:lnTo>
                  <a:lnTo>
                    <a:pt x="762" y="540"/>
                  </a:lnTo>
                  <a:lnTo>
                    <a:pt x="774" y="534"/>
                  </a:lnTo>
                  <a:lnTo>
                    <a:pt x="780" y="528"/>
                  </a:lnTo>
                  <a:lnTo>
                    <a:pt x="780" y="522"/>
                  </a:lnTo>
                  <a:lnTo>
                    <a:pt x="786" y="516"/>
                  </a:lnTo>
                  <a:lnTo>
                    <a:pt x="798" y="510"/>
                  </a:lnTo>
                  <a:lnTo>
                    <a:pt x="804" y="498"/>
                  </a:lnTo>
                  <a:lnTo>
                    <a:pt x="816" y="486"/>
                  </a:lnTo>
                  <a:lnTo>
                    <a:pt x="828" y="480"/>
                  </a:lnTo>
                  <a:lnTo>
                    <a:pt x="834" y="474"/>
                  </a:lnTo>
                  <a:lnTo>
                    <a:pt x="840" y="462"/>
                  </a:lnTo>
                  <a:lnTo>
                    <a:pt x="852" y="456"/>
                  </a:lnTo>
                  <a:lnTo>
                    <a:pt x="864" y="432"/>
                  </a:lnTo>
                  <a:lnTo>
                    <a:pt x="864" y="420"/>
                  </a:lnTo>
                  <a:lnTo>
                    <a:pt x="870" y="414"/>
                  </a:lnTo>
                  <a:lnTo>
                    <a:pt x="876" y="402"/>
                  </a:lnTo>
                  <a:lnTo>
                    <a:pt x="888" y="402"/>
                  </a:lnTo>
                  <a:lnTo>
                    <a:pt x="894" y="396"/>
                  </a:lnTo>
                  <a:lnTo>
                    <a:pt x="894" y="372"/>
                  </a:lnTo>
                  <a:lnTo>
                    <a:pt x="870" y="348"/>
                  </a:lnTo>
                  <a:lnTo>
                    <a:pt x="870" y="342"/>
                  </a:lnTo>
                  <a:lnTo>
                    <a:pt x="876" y="336"/>
                  </a:lnTo>
                  <a:lnTo>
                    <a:pt x="888" y="336"/>
                  </a:lnTo>
                  <a:lnTo>
                    <a:pt x="924" y="318"/>
                  </a:lnTo>
                  <a:lnTo>
                    <a:pt x="942" y="300"/>
                  </a:lnTo>
                  <a:lnTo>
                    <a:pt x="954" y="276"/>
                  </a:lnTo>
                  <a:lnTo>
                    <a:pt x="978" y="264"/>
                  </a:lnTo>
                  <a:lnTo>
                    <a:pt x="990" y="252"/>
                  </a:lnTo>
                  <a:lnTo>
                    <a:pt x="996" y="240"/>
                  </a:lnTo>
                  <a:lnTo>
                    <a:pt x="1008" y="234"/>
                  </a:lnTo>
                  <a:lnTo>
                    <a:pt x="1020" y="222"/>
                  </a:lnTo>
                  <a:lnTo>
                    <a:pt x="1032" y="222"/>
                  </a:lnTo>
                  <a:lnTo>
                    <a:pt x="1038" y="216"/>
                  </a:lnTo>
                  <a:lnTo>
                    <a:pt x="1050" y="216"/>
                  </a:lnTo>
                  <a:lnTo>
                    <a:pt x="1074" y="204"/>
                  </a:lnTo>
                  <a:lnTo>
                    <a:pt x="1080" y="192"/>
                  </a:lnTo>
                  <a:lnTo>
                    <a:pt x="1080" y="180"/>
                  </a:lnTo>
                  <a:lnTo>
                    <a:pt x="1086" y="174"/>
                  </a:lnTo>
                  <a:lnTo>
                    <a:pt x="1098" y="168"/>
                  </a:lnTo>
                  <a:lnTo>
                    <a:pt x="1122" y="144"/>
                  </a:lnTo>
                  <a:lnTo>
                    <a:pt x="1134" y="138"/>
                  </a:lnTo>
                  <a:lnTo>
                    <a:pt x="1140" y="138"/>
                  </a:lnTo>
                  <a:lnTo>
                    <a:pt x="1152" y="144"/>
                  </a:lnTo>
                  <a:lnTo>
                    <a:pt x="1158" y="150"/>
                  </a:lnTo>
                  <a:lnTo>
                    <a:pt x="1164" y="150"/>
                  </a:lnTo>
                  <a:lnTo>
                    <a:pt x="1164" y="144"/>
                  </a:lnTo>
                  <a:lnTo>
                    <a:pt x="1170" y="132"/>
                  </a:lnTo>
                  <a:lnTo>
                    <a:pt x="1188" y="78"/>
                  </a:lnTo>
                  <a:lnTo>
                    <a:pt x="1188" y="66"/>
                  </a:lnTo>
                  <a:lnTo>
                    <a:pt x="1182" y="60"/>
                  </a:lnTo>
                  <a:lnTo>
                    <a:pt x="1200" y="42"/>
                  </a:lnTo>
                  <a:lnTo>
                    <a:pt x="1218" y="30"/>
                  </a:lnTo>
                  <a:lnTo>
                    <a:pt x="1230" y="24"/>
                  </a:lnTo>
                  <a:lnTo>
                    <a:pt x="1242" y="24"/>
                  </a:lnTo>
                  <a:lnTo>
                    <a:pt x="1254" y="18"/>
                  </a:lnTo>
                  <a:close/>
                  <a:moveTo>
                    <a:pt x="1260" y="12"/>
                  </a:moveTo>
                  <a:lnTo>
                    <a:pt x="1260" y="18"/>
                  </a:lnTo>
                  <a:lnTo>
                    <a:pt x="1260" y="12"/>
                  </a:lnTo>
                  <a:close/>
                  <a:moveTo>
                    <a:pt x="1260" y="0"/>
                  </a:moveTo>
                  <a:lnTo>
                    <a:pt x="1266" y="0"/>
                  </a:lnTo>
                  <a:lnTo>
                    <a:pt x="1260" y="6"/>
                  </a:lnTo>
                  <a:lnTo>
                    <a:pt x="1260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4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auto">
            <a:xfrm>
              <a:off x="3476063" y="3147552"/>
              <a:ext cx="505753" cy="276094"/>
            </a:xfrm>
            <a:custGeom>
              <a:avLst/>
              <a:gdLst/>
              <a:ahLst/>
              <a:cxnLst>
                <a:cxn ang="0">
                  <a:pos x="168" y="42"/>
                </a:cxn>
                <a:cxn ang="0">
                  <a:pos x="324" y="90"/>
                </a:cxn>
                <a:cxn ang="0">
                  <a:pos x="414" y="126"/>
                </a:cxn>
                <a:cxn ang="0">
                  <a:pos x="522" y="150"/>
                </a:cxn>
                <a:cxn ang="0">
                  <a:pos x="600" y="168"/>
                </a:cxn>
                <a:cxn ang="0">
                  <a:pos x="660" y="222"/>
                </a:cxn>
                <a:cxn ang="0">
                  <a:pos x="846" y="360"/>
                </a:cxn>
                <a:cxn ang="0">
                  <a:pos x="1020" y="492"/>
                </a:cxn>
                <a:cxn ang="0">
                  <a:pos x="1098" y="546"/>
                </a:cxn>
                <a:cxn ang="0">
                  <a:pos x="1182" y="594"/>
                </a:cxn>
                <a:cxn ang="0">
                  <a:pos x="1254" y="636"/>
                </a:cxn>
                <a:cxn ang="0">
                  <a:pos x="1368" y="678"/>
                </a:cxn>
                <a:cxn ang="0">
                  <a:pos x="1452" y="696"/>
                </a:cxn>
                <a:cxn ang="0">
                  <a:pos x="1680" y="852"/>
                </a:cxn>
                <a:cxn ang="0">
                  <a:pos x="1842" y="960"/>
                </a:cxn>
                <a:cxn ang="0">
                  <a:pos x="1944" y="1002"/>
                </a:cxn>
                <a:cxn ang="0">
                  <a:pos x="2034" y="1038"/>
                </a:cxn>
                <a:cxn ang="0">
                  <a:pos x="2118" y="1074"/>
                </a:cxn>
                <a:cxn ang="0">
                  <a:pos x="2208" y="1086"/>
                </a:cxn>
                <a:cxn ang="0">
                  <a:pos x="2304" y="1188"/>
                </a:cxn>
                <a:cxn ang="0">
                  <a:pos x="2376" y="1296"/>
                </a:cxn>
                <a:cxn ang="0">
                  <a:pos x="2310" y="1242"/>
                </a:cxn>
                <a:cxn ang="0">
                  <a:pos x="2256" y="1176"/>
                </a:cxn>
                <a:cxn ang="0">
                  <a:pos x="2166" y="1164"/>
                </a:cxn>
                <a:cxn ang="0">
                  <a:pos x="2094" y="1188"/>
                </a:cxn>
                <a:cxn ang="0">
                  <a:pos x="2046" y="1152"/>
                </a:cxn>
                <a:cxn ang="0">
                  <a:pos x="1914" y="1122"/>
                </a:cxn>
                <a:cxn ang="0">
                  <a:pos x="1830" y="1092"/>
                </a:cxn>
                <a:cxn ang="0">
                  <a:pos x="1764" y="1044"/>
                </a:cxn>
                <a:cxn ang="0">
                  <a:pos x="1698" y="1050"/>
                </a:cxn>
                <a:cxn ang="0">
                  <a:pos x="1656" y="1014"/>
                </a:cxn>
                <a:cxn ang="0">
                  <a:pos x="1596" y="990"/>
                </a:cxn>
                <a:cxn ang="0">
                  <a:pos x="1536" y="930"/>
                </a:cxn>
                <a:cxn ang="0">
                  <a:pos x="1422" y="882"/>
                </a:cxn>
                <a:cxn ang="0">
                  <a:pos x="1278" y="804"/>
                </a:cxn>
                <a:cxn ang="0">
                  <a:pos x="1188" y="750"/>
                </a:cxn>
                <a:cxn ang="0">
                  <a:pos x="1128" y="714"/>
                </a:cxn>
                <a:cxn ang="0">
                  <a:pos x="1032" y="684"/>
                </a:cxn>
                <a:cxn ang="0">
                  <a:pos x="978" y="612"/>
                </a:cxn>
                <a:cxn ang="0">
                  <a:pos x="858" y="540"/>
                </a:cxn>
                <a:cxn ang="0">
                  <a:pos x="798" y="516"/>
                </a:cxn>
                <a:cxn ang="0">
                  <a:pos x="738" y="510"/>
                </a:cxn>
                <a:cxn ang="0">
                  <a:pos x="702" y="516"/>
                </a:cxn>
                <a:cxn ang="0">
                  <a:pos x="666" y="462"/>
                </a:cxn>
                <a:cxn ang="0">
                  <a:pos x="570" y="396"/>
                </a:cxn>
                <a:cxn ang="0">
                  <a:pos x="486" y="300"/>
                </a:cxn>
                <a:cxn ang="0">
                  <a:pos x="426" y="264"/>
                </a:cxn>
                <a:cxn ang="0">
                  <a:pos x="414" y="210"/>
                </a:cxn>
                <a:cxn ang="0">
                  <a:pos x="282" y="180"/>
                </a:cxn>
                <a:cxn ang="0">
                  <a:pos x="228" y="144"/>
                </a:cxn>
                <a:cxn ang="0">
                  <a:pos x="192" y="102"/>
                </a:cxn>
                <a:cxn ang="0">
                  <a:pos x="126" y="84"/>
                </a:cxn>
                <a:cxn ang="0">
                  <a:pos x="60" y="42"/>
                </a:cxn>
              </a:cxnLst>
              <a:rect l="0" t="0" r="r" b="b"/>
              <a:pathLst>
                <a:path w="2418" h="1320">
                  <a:moveTo>
                    <a:pt x="0" y="0"/>
                  </a:moveTo>
                  <a:lnTo>
                    <a:pt x="36" y="12"/>
                  </a:lnTo>
                  <a:lnTo>
                    <a:pt x="78" y="24"/>
                  </a:lnTo>
                  <a:lnTo>
                    <a:pt x="102" y="30"/>
                  </a:lnTo>
                  <a:lnTo>
                    <a:pt x="156" y="30"/>
                  </a:lnTo>
                  <a:lnTo>
                    <a:pt x="168" y="42"/>
                  </a:lnTo>
                  <a:lnTo>
                    <a:pt x="180" y="60"/>
                  </a:lnTo>
                  <a:lnTo>
                    <a:pt x="192" y="72"/>
                  </a:lnTo>
                  <a:lnTo>
                    <a:pt x="204" y="78"/>
                  </a:lnTo>
                  <a:lnTo>
                    <a:pt x="222" y="84"/>
                  </a:lnTo>
                  <a:lnTo>
                    <a:pt x="276" y="84"/>
                  </a:lnTo>
                  <a:lnTo>
                    <a:pt x="324" y="90"/>
                  </a:lnTo>
                  <a:lnTo>
                    <a:pt x="336" y="96"/>
                  </a:lnTo>
                  <a:lnTo>
                    <a:pt x="354" y="114"/>
                  </a:lnTo>
                  <a:lnTo>
                    <a:pt x="366" y="114"/>
                  </a:lnTo>
                  <a:lnTo>
                    <a:pt x="378" y="120"/>
                  </a:lnTo>
                  <a:lnTo>
                    <a:pt x="396" y="120"/>
                  </a:lnTo>
                  <a:lnTo>
                    <a:pt x="414" y="126"/>
                  </a:lnTo>
                  <a:lnTo>
                    <a:pt x="432" y="126"/>
                  </a:lnTo>
                  <a:lnTo>
                    <a:pt x="444" y="132"/>
                  </a:lnTo>
                  <a:lnTo>
                    <a:pt x="462" y="132"/>
                  </a:lnTo>
                  <a:lnTo>
                    <a:pt x="486" y="144"/>
                  </a:lnTo>
                  <a:lnTo>
                    <a:pt x="504" y="150"/>
                  </a:lnTo>
                  <a:lnTo>
                    <a:pt x="522" y="150"/>
                  </a:lnTo>
                  <a:lnTo>
                    <a:pt x="534" y="144"/>
                  </a:lnTo>
                  <a:lnTo>
                    <a:pt x="546" y="144"/>
                  </a:lnTo>
                  <a:lnTo>
                    <a:pt x="570" y="168"/>
                  </a:lnTo>
                  <a:lnTo>
                    <a:pt x="582" y="174"/>
                  </a:lnTo>
                  <a:lnTo>
                    <a:pt x="594" y="174"/>
                  </a:lnTo>
                  <a:lnTo>
                    <a:pt x="600" y="168"/>
                  </a:lnTo>
                  <a:lnTo>
                    <a:pt x="606" y="174"/>
                  </a:lnTo>
                  <a:lnTo>
                    <a:pt x="612" y="174"/>
                  </a:lnTo>
                  <a:lnTo>
                    <a:pt x="636" y="198"/>
                  </a:lnTo>
                  <a:lnTo>
                    <a:pt x="642" y="210"/>
                  </a:lnTo>
                  <a:lnTo>
                    <a:pt x="648" y="210"/>
                  </a:lnTo>
                  <a:lnTo>
                    <a:pt x="660" y="222"/>
                  </a:lnTo>
                  <a:lnTo>
                    <a:pt x="672" y="228"/>
                  </a:lnTo>
                  <a:lnTo>
                    <a:pt x="678" y="234"/>
                  </a:lnTo>
                  <a:lnTo>
                    <a:pt x="702" y="252"/>
                  </a:lnTo>
                  <a:lnTo>
                    <a:pt x="738" y="282"/>
                  </a:lnTo>
                  <a:lnTo>
                    <a:pt x="792" y="318"/>
                  </a:lnTo>
                  <a:lnTo>
                    <a:pt x="846" y="360"/>
                  </a:lnTo>
                  <a:lnTo>
                    <a:pt x="900" y="408"/>
                  </a:lnTo>
                  <a:lnTo>
                    <a:pt x="948" y="444"/>
                  </a:lnTo>
                  <a:lnTo>
                    <a:pt x="984" y="474"/>
                  </a:lnTo>
                  <a:lnTo>
                    <a:pt x="1002" y="486"/>
                  </a:lnTo>
                  <a:lnTo>
                    <a:pt x="1008" y="492"/>
                  </a:lnTo>
                  <a:lnTo>
                    <a:pt x="1020" y="492"/>
                  </a:lnTo>
                  <a:lnTo>
                    <a:pt x="1044" y="504"/>
                  </a:lnTo>
                  <a:lnTo>
                    <a:pt x="1050" y="510"/>
                  </a:lnTo>
                  <a:lnTo>
                    <a:pt x="1062" y="516"/>
                  </a:lnTo>
                  <a:lnTo>
                    <a:pt x="1062" y="522"/>
                  </a:lnTo>
                  <a:lnTo>
                    <a:pt x="1074" y="534"/>
                  </a:lnTo>
                  <a:lnTo>
                    <a:pt x="1098" y="546"/>
                  </a:lnTo>
                  <a:lnTo>
                    <a:pt x="1128" y="546"/>
                  </a:lnTo>
                  <a:lnTo>
                    <a:pt x="1140" y="558"/>
                  </a:lnTo>
                  <a:lnTo>
                    <a:pt x="1140" y="570"/>
                  </a:lnTo>
                  <a:lnTo>
                    <a:pt x="1152" y="570"/>
                  </a:lnTo>
                  <a:lnTo>
                    <a:pt x="1164" y="582"/>
                  </a:lnTo>
                  <a:lnTo>
                    <a:pt x="1182" y="594"/>
                  </a:lnTo>
                  <a:lnTo>
                    <a:pt x="1194" y="606"/>
                  </a:lnTo>
                  <a:lnTo>
                    <a:pt x="1206" y="606"/>
                  </a:lnTo>
                  <a:lnTo>
                    <a:pt x="1218" y="618"/>
                  </a:lnTo>
                  <a:lnTo>
                    <a:pt x="1230" y="618"/>
                  </a:lnTo>
                  <a:lnTo>
                    <a:pt x="1242" y="624"/>
                  </a:lnTo>
                  <a:lnTo>
                    <a:pt x="1254" y="636"/>
                  </a:lnTo>
                  <a:lnTo>
                    <a:pt x="1314" y="636"/>
                  </a:lnTo>
                  <a:lnTo>
                    <a:pt x="1320" y="642"/>
                  </a:lnTo>
                  <a:lnTo>
                    <a:pt x="1332" y="666"/>
                  </a:lnTo>
                  <a:lnTo>
                    <a:pt x="1344" y="672"/>
                  </a:lnTo>
                  <a:lnTo>
                    <a:pt x="1356" y="672"/>
                  </a:lnTo>
                  <a:lnTo>
                    <a:pt x="1368" y="678"/>
                  </a:lnTo>
                  <a:lnTo>
                    <a:pt x="1380" y="678"/>
                  </a:lnTo>
                  <a:lnTo>
                    <a:pt x="1392" y="684"/>
                  </a:lnTo>
                  <a:lnTo>
                    <a:pt x="1404" y="684"/>
                  </a:lnTo>
                  <a:lnTo>
                    <a:pt x="1422" y="690"/>
                  </a:lnTo>
                  <a:lnTo>
                    <a:pt x="1440" y="690"/>
                  </a:lnTo>
                  <a:lnTo>
                    <a:pt x="1452" y="696"/>
                  </a:lnTo>
                  <a:lnTo>
                    <a:pt x="1464" y="696"/>
                  </a:lnTo>
                  <a:lnTo>
                    <a:pt x="1482" y="714"/>
                  </a:lnTo>
                  <a:lnTo>
                    <a:pt x="1518" y="744"/>
                  </a:lnTo>
                  <a:lnTo>
                    <a:pt x="1566" y="774"/>
                  </a:lnTo>
                  <a:lnTo>
                    <a:pt x="1620" y="816"/>
                  </a:lnTo>
                  <a:lnTo>
                    <a:pt x="1680" y="852"/>
                  </a:lnTo>
                  <a:lnTo>
                    <a:pt x="1740" y="894"/>
                  </a:lnTo>
                  <a:lnTo>
                    <a:pt x="1788" y="924"/>
                  </a:lnTo>
                  <a:lnTo>
                    <a:pt x="1818" y="948"/>
                  </a:lnTo>
                  <a:lnTo>
                    <a:pt x="1830" y="954"/>
                  </a:lnTo>
                  <a:lnTo>
                    <a:pt x="1836" y="954"/>
                  </a:lnTo>
                  <a:lnTo>
                    <a:pt x="1842" y="960"/>
                  </a:lnTo>
                  <a:lnTo>
                    <a:pt x="1866" y="972"/>
                  </a:lnTo>
                  <a:lnTo>
                    <a:pt x="1890" y="972"/>
                  </a:lnTo>
                  <a:lnTo>
                    <a:pt x="1902" y="978"/>
                  </a:lnTo>
                  <a:lnTo>
                    <a:pt x="1914" y="978"/>
                  </a:lnTo>
                  <a:lnTo>
                    <a:pt x="1926" y="984"/>
                  </a:lnTo>
                  <a:lnTo>
                    <a:pt x="1944" y="1002"/>
                  </a:lnTo>
                  <a:lnTo>
                    <a:pt x="1956" y="1008"/>
                  </a:lnTo>
                  <a:lnTo>
                    <a:pt x="1962" y="1014"/>
                  </a:lnTo>
                  <a:lnTo>
                    <a:pt x="1998" y="1026"/>
                  </a:lnTo>
                  <a:lnTo>
                    <a:pt x="2010" y="1032"/>
                  </a:lnTo>
                  <a:lnTo>
                    <a:pt x="2028" y="1032"/>
                  </a:lnTo>
                  <a:lnTo>
                    <a:pt x="2034" y="1038"/>
                  </a:lnTo>
                  <a:lnTo>
                    <a:pt x="2040" y="1038"/>
                  </a:lnTo>
                  <a:lnTo>
                    <a:pt x="2052" y="1044"/>
                  </a:lnTo>
                  <a:lnTo>
                    <a:pt x="2070" y="1050"/>
                  </a:lnTo>
                  <a:lnTo>
                    <a:pt x="2088" y="1062"/>
                  </a:lnTo>
                  <a:lnTo>
                    <a:pt x="2100" y="1068"/>
                  </a:lnTo>
                  <a:lnTo>
                    <a:pt x="2118" y="1074"/>
                  </a:lnTo>
                  <a:lnTo>
                    <a:pt x="2124" y="1080"/>
                  </a:lnTo>
                  <a:lnTo>
                    <a:pt x="2130" y="1080"/>
                  </a:lnTo>
                  <a:lnTo>
                    <a:pt x="2166" y="1074"/>
                  </a:lnTo>
                  <a:lnTo>
                    <a:pt x="2178" y="1074"/>
                  </a:lnTo>
                  <a:lnTo>
                    <a:pt x="2190" y="1080"/>
                  </a:lnTo>
                  <a:lnTo>
                    <a:pt x="2208" y="1086"/>
                  </a:lnTo>
                  <a:lnTo>
                    <a:pt x="2220" y="1092"/>
                  </a:lnTo>
                  <a:lnTo>
                    <a:pt x="2232" y="1110"/>
                  </a:lnTo>
                  <a:lnTo>
                    <a:pt x="2244" y="1134"/>
                  </a:lnTo>
                  <a:lnTo>
                    <a:pt x="2280" y="1158"/>
                  </a:lnTo>
                  <a:lnTo>
                    <a:pt x="2292" y="1170"/>
                  </a:lnTo>
                  <a:lnTo>
                    <a:pt x="2304" y="1188"/>
                  </a:lnTo>
                  <a:lnTo>
                    <a:pt x="2328" y="1212"/>
                  </a:lnTo>
                  <a:lnTo>
                    <a:pt x="2418" y="1320"/>
                  </a:lnTo>
                  <a:lnTo>
                    <a:pt x="2394" y="1320"/>
                  </a:lnTo>
                  <a:lnTo>
                    <a:pt x="2394" y="1308"/>
                  </a:lnTo>
                  <a:lnTo>
                    <a:pt x="2388" y="1302"/>
                  </a:lnTo>
                  <a:lnTo>
                    <a:pt x="2376" y="1296"/>
                  </a:lnTo>
                  <a:lnTo>
                    <a:pt x="2340" y="1284"/>
                  </a:lnTo>
                  <a:lnTo>
                    <a:pt x="2328" y="1278"/>
                  </a:lnTo>
                  <a:lnTo>
                    <a:pt x="2322" y="1272"/>
                  </a:lnTo>
                  <a:lnTo>
                    <a:pt x="2316" y="1272"/>
                  </a:lnTo>
                  <a:lnTo>
                    <a:pt x="2316" y="1260"/>
                  </a:lnTo>
                  <a:lnTo>
                    <a:pt x="2310" y="1242"/>
                  </a:lnTo>
                  <a:lnTo>
                    <a:pt x="2310" y="1212"/>
                  </a:lnTo>
                  <a:lnTo>
                    <a:pt x="2286" y="1200"/>
                  </a:lnTo>
                  <a:lnTo>
                    <a:pt x="2280" y="1194"/>
                  </a:lnTo>
                  <a:lnTo>
                    <a:pt x="2268" y="1194"/>
                  </a:lnTo>
                  <a:lnTo>
                    <a:pt x="2262" y="1182"/>
                  </a:lnTo>
                  <a:lnTo>
                    <a:pt x="2256" y="1176"/>
                  </a:lnTo>
                  <a:lnTo>
                    <a:pt x="2244" y="1182"/>
                  </a:lnTo>
                  <a:lnTo>
                    <a:pt x="2220" y="1182"/>
                  </a:lnTo>
                  <a:lnTo>
                    <a:pt x="2208" y="1188"/>
                  </a:lnTo>
                  <a:lnTo>
                    <a:pt x="2196" y="1176"/>
                  </a:lnTo>
                  <a:lnTo>
                    <a:pt x="2184" y="1170"/>
                  </a:lnTo>
                  <a:lnTo>
                    <a:pt x="2166" y="1164"/>
                  </a:lnTo>
                  <a:lnTo>
                    <a:pt x="2136" y="1164"/>
                  </a:lnTo>
                  <a:lnTo>
                    <a:pt x="2130" y="1170"/>
                  </a:lnTo>
                  <a:lnTo>
                    <a:pt x="2118" y="1176"/>
                  </a:lnTo>
                  <a:lnTo>
                    <a:pt x="2112" y="1176"/>
                  </a:lnTo>
                  <a:lnTo>
                    <a:pt x="2100" y="1182"/>
                  </a:lnTo>
                  <a:lnTo>
                    <a:pt x="2094" y="1188"/>
                  </a:lnTo>
                  <a:lnTo>
                    <a:pt x="2082" y="1182"/>
                  </a:lnTo>
                  <a:lnTo>
                    <a:pt x="2070" y="1170"/>
                  </a:lnTo>
                  <a:lnTo>
                    <a:pt x="2070" y="1158"/>
                  </a:lnTo>
                  <a:lnTo>
                    <a:pt x="2064" y="1158"/>
                  </a:lnTo>
                  <a:lnTo>
                    <a:pt x="2058" y="1152"/>
                  </a:lnTo>
                  <a:lnTo>
                    <a:pt x="2046" y="1152"/>
                  </a:lnTo>
                  <a:lnTo>
                    <a:pt x="2028" y="1146"/>
                  </a:lnTo>
                  <a:lnTo>
                    <a:pt x="1986" y="1146"/>
                  </a:lnTo>
                  <a:lnTo>
                    <a:pt x="1956" y="1152"/>
                  </a:lnTo>
                  <a:lnTo>
                    <a:pt x="1938" y="1152"/>
                  </a:lnTo>
                  <a:lnTo>
                    <a:pt x="1926" y="1140"/>
                  </a:lnTo>
                  <a:lnTo>
                    <a:pt x="1914" y="1122"/>
                  </a:lnTo>
                  <a:lnTo>
                    <a:pt x="1902" y="1110"/>
                  </a:lnTo>
                  <a:lnTo>
                    <a:pt x="1890" y="1104"/>
                  </a:lnTo>
                  <a:lnTo>
                    <a:pt x="1884" y="1098"/>
                  </a:lnTo>
                  <a:lnTo>
                    <a:pt x="1866" y="1098"/>
                  </a:lnTo>
                  <a:lnTo>
                    <a:pt x="1848" y="1092"/>
                  </a:lnTo>
                  <a:lnTo>
                    <a:pt x="1830" y="1092"/>
                  </a:lnTo>
                  <a:lnTo>
                    <a:pt x="1806" y="1080"/>
                  </a:lnTo>
                  <a:lnTo>
                    <a:pt x="1800" y="1074"/>
                  </a:lnTo>
                  <a:lnTo>
                    <a:pt x="1788" y="1068"/>
                  </a:lnTo>
                  <a:lnTo>
                    <a:pt x="1782" y="1056"/>
                  </a:lnTo>
                  <a:lnTo>
                    <a:pt x="1770" y="1050"/>
                  </a:lnTo>
                  <a:lnTo>
                    <a:pt x="1764" y="1044"/>
                  </a:lnTo>
                  <a:lnTo>
                    <a:pt x="1752" y="1038"/>
                  </a:lnTo>
                  <a:lnTo>
                    <a:pt x="1746" y="1044"/>
                  </a:lnTo>
                  <a:lnTo>
                    <a:pt x="1734" y="1050"/>
                  </a:lnTo>
                  <a:lnTo>
                    <a:pt x="1728" y="1056"/>
                  </a:lnTo>
                  <a:lnTo>
                    <a:pt x="1710" y="1056"/>
                  </a:lnTo>
                  <a:lnTo>
                    <a:pt x="1698" y="1050"/>
                  </a:lnTo>
                  <a:lnTo>
                    <a:pt x="1692" y="1044"/>
                  </a:lnTo>
                  <a:lnTo>
                    <a:pt x="1680" y="1038"/>
                  </a:lnTo>
                  <a:lnTo>
                    <a:pt x="1680" y="1032"/>
                  </a:lnTo>
                  <a:lnTo>
                    <a:pt x="1674" y="1020"/>
                  </a:lnTo>
                  <a:lnTo>
                    <a:pt x="1668" y="1020"/>
                  </a:lnTo>
                  <a:lnTo>
                    <a:pt x="1656" y="1014"/>
                  </a:lnTo>
                  <a:lnTo>
                    <a:pt x="1644" y="1002"/>
                  </a:lnTo>
                  <a:lnTo>
                    <a:pt x="1632" y="1002"/>
                  </a:lnTo>
                  <a:lnTo>
                    <a:pt x="1620" y="996"/>
                  </a:lnTo>
                  <a:lnTo>
                    <a:pt x="1608" y="996"/>
                  </a:lnTo>
                  <a:lnTo>
                    <a:pt x="1602" y="990"/>
                  </a:lnTo>
                  <a:lnTo>
                    <a:pt x="1596" y="990"/>
                  </a:lnTo>
                  <a:lnTo>
                    <a:pt x="1572" y="966"/>
                  </a:lnTo>
                  <a:lnTo>
                    <a:pt x="1572" y="954"/>
                  </a:lnTo>
                  <a:lnTo>
                    <a:pt x="1566" y="948"/>
                  </a:lnTo>
                  <a:lnTo>
                    <a:pt x="1560" y="936"/>
                  </a:lnTo>
                  <a:lnTo>
                    <a:pt x="1554" y="930"/>
                  </a:lnTo>
                  <a:lnTo>
                    <a:pt x="1536" y="930"/>
                  </a:lnTo>
                  <a:lnTo>
                    <a:pt x="1524" y="942"/>
                  </a:lnTo>
                  <a:lnTo>
                    <a:pt x="1512" y="936"/>
                  </a:lnTo>
                  <a:lnTo>
                    <a:pt x="1500" y="924"/>
                  </a:lnTo>
                  <a:lnTo>
                    <a:pt x="1476" y="912"/>
                  </a:lnTo>
                  <a:lnTo>
                    <a:pt x="1452" y="912"/>
                  </a:lnTo>
                  <a:lnTo>
                    <a:pt x="1422" y="882"/>
                  </a:lnTo>
                  <a:lnTo>
                    <a:pt x="1392" y="870"/>
                  </a:lnTo>
                  <a:lnTo>
                    <a:pt x="1356" y="864"/>
                  </a:lnTo>
                  <a:lnTo>
                    <a:pt x="1344" y="858"/>
                  </a:lnTo>
                  <a:lnTo>
                    <a:pt x="1290" y="858"/>
                  </a:lnTo>
                  <a:lnTo>
                    <a:pt x="1278" y="852"/>
                  </a:lnTo>
                  <a:lnTo>
                    <a:pt x="1278" y="804"/>
                  </a:lnTo>
                  <a:lnTo>
                    <a:pt x="1266" y="792"/>
                  </a:lnTo>
                  <a:lnTo>
                    <a:pt x="1218" y="792"/>
                  </a:lnTo>
                  <a:lnTo>
                    <a:pt x="1200" y="774"/>
                  </a:lnTo>
                  <a:lnTo>
                    <a:pt x="1200" y="768"/>
                  </a:lnTo>
                  <a:lnTo>
                    <a:pt x="1194" y="762"/>
                  </a:lnTo>
                  <a:lnTo>
                    <a:pt x="1188" y="750"/>
                  </a:lnTo>
                  <a:lnTo>
                    <a:pt x="1176" y="744"/>
                  </a:lnTo>
                  <a:lnTo>
                    <a:pt x="1158" y="738"/>
                  </a:lnTo>
                  <a:lnTo>
                    <a:pt x="1146" y="732"/>
                  </a:lnTo>
                  <a:lnTo>
                    <a:pt x="1134" y="732"/>
                  </a:lnTo>
                  <a:lnTo>
                    <a:pt x="1134" y="720"/>
                  </a:lnTo>
                  <a:lnTo>
                    <a:pt x="1128" y="714"/>
                  </a:lnTo>
                  <a:lnTo>
                    <a:pt x="1116" y="678"/>
                  </a:lnTo>
                  <a:lnTo>
                    <a:pt x="1104" y="672"/>
                  </a:lnTo>
                  <a:lnTo>
                    <a:pt x="1098" y="666"/>
                  </a:lnTo>
                  <a:lnTo>
                    <a:pt x="1056" y="666"/>
                  </a:lnTo>
                  <a:lnTo>
                    <a:pt x="1038" y="684"/>
                  </a:lnTo>
                  <a:lnTo>
                    <a:pt x="1032" y="684"/>
                  </a:lnTo>
                  <a:lnTo>
                    <a:pt x="1026" y="678"/>
                  </a:lnTo>
                  <a:lnTo>
                    <a:pt x="1020" y="666"/>
                  </a:lnTo>
                  <a:lnTo>
                    <a:pt x="1008" y="648"/>
                  </a:lnTo>
                  <a:lnTo>
                    <a:pt x="1002" y="630"/>
                  </a:lnTo>
                  <a:lnTo>
                    <a:pt x="990" y="624"/>
                  </a:lnTo>
                  <a:lnTo>
                    <a:pt x="978" y="612"/>
                  </a:lnTo>
                  <a:lnTo>
                    <a:pt x="960" y="600"/>
                  </a:lnTo>
                  <a:lnTo>
                    <a:pt x="948" y="594"/>
                  </a:lnTo>
                  <a:lnTo>
                    <a:pt x="930" y="582"/>
                  </a:lnTo>
                  <a:lnTo>
                    <a:pt x="918" y="570"/>
                  </a:lnTo>
                  <a:lnTo>
                    <a:pt x="882" y="546"/>
                  </a:lnTo>
                  <a:lnTo>
                    <a:pt x="858" y="540"/>
                  </a:lnTo>
                  <a:lnTo>
                    <a:pt x="852" y="534"/>
                  </a:lnTo>
                  <a:lnTo>
                    <a:pt x="840" y="534"/>
                  </a:lnTo>
                  <a:lnTo>
                    <a:pt x="828" y="528"/>
                  </a:lnTo>
                  <a:lnTo>
                    <a:pt x="816" y="528"/>
                  </a:lnTo>
                  <a:lnTo>
                    <a:pt x="804" y="522"/>
                  </a:lnTo>
                  <a:lnTo>
                    <a:pt x="798" y="516"/>
                  </a:lnTo>
                  <a:lnTo>
                    <a:pt x="798" y="510"/>
                  </a:lnTo>
                  <a:lnTo>
                    <a:pt x="786" y="498"/>
                  </a:lnTo>
                  <a:lnTo>
                    <a:pt x="762" y="498"/>
                  </a:lnTo>
                  <a:lnTo>
                    <a:pt x="756" y="504"/>
                  </a:lnTo>
                  <a:lnTo>
                    <a:pt x="750" y="504"/>
                  </a:lnTo>
                  <a:lnTo>
                    <a:pt x="738" y="510"/>
                  </a:lnTo>
                  <a:lnTo>
                    <a:pt x="732" y="516"/>
                  </a:lnTo>
                  <a:lnTo>
                    <a:pt x="720" y="522"/>
                  </a:lnTo>
                  <a:lnTo>
                    <a:pt x="714" y="528"/>
                  </a:lnTo>
                  <a:lnTo>
                    <a:pt x="708" y="528"/>
                  </a:lnTo>
                  <a:lnTo>
                    <a:pt x="702" y="522"/>
                  </a:lnTo>
                  <a:lnTo>
                    <a:pt x="702" y="516"/>
                  </a:lnTo>
                  <a:lnTo>
                    <a:pt x="696" y="510"/>
                  </a:lnTo>
                  <a:lnTo>
                    <a:pt x="702" y="510"/>
                  </a:lnTo>
                  <a:lnTo>
                    <a:pt x="696" y="504"/>
                  </a:lnTo>
                  <a:lnTo>
                    <a:pt x="690" y="492"/>
                  </a:lnTo>
                  <a:lnTo>
                    <a:pt x="678" y="474"/>
                  </a:lnTo>
                  <a:lnTo>
                    <a:pt x="666" y="462"/>
                  </a:lnTo>
                  <a:lnTo>
                    <a:pt x="666" y="456"/>
                  </a:lnTo>
                  <a:lnTo>
                    <a:pt x="660" y="450"/>
                  </a:lnTo>
                  <a:lnTo>
                    <a:pt x="648" y="450"/>
                  </a:lnTo>
                  <a:lnTo>
                    <a:pt x="624" y="438"/>
                  </a:lnTo>
                  <a:lnTo>
                    <a:pt x="606" y="432"/>
                  </a:lnTo>
                  <a:lnTo>
                    <a:pt x="570" y="396"/>
                  </a:lnTo>
                  <a:lnTo>
                    <a:pt x="552" y="390"/>
                  </a:lnTo>
                  <a:lnTo>
                    <a:pt x="534" y="372"/>
                  </a:lnTo>
                  <a:lnTo>
                    <a:pt x="522" y="348"/>
                  </a:lnTo>
                  <a:lnTo>
                    <a:pt x="516" y="342"/>
                  </a:lnTo>
                  <a:lnTo>
                    <a:pt x="504" y="318"/>
                  </a:lnTo>
                  <a:lnTo>
                    <a:pt x="486" y="300"/>
                  </a:lnTo>
                  <a:lnTo>
                    <a:pt x="468" y="300"/>
                  </a:lnTo>
                  <a:lnTo>
                    <a:pt x="462" y="294"/>
                  </a:lnTo>
                  <a:lnTo>
                    <a:pt x="450" y="288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26" y="264"/>
                  </a:lnTo>
                  <a:lnTo>
                    <a:pt x="420" y="264"/>
                  </a:lnTo>
                  <a:lnTo>
                    <a:pt x="408" y="258"/>
                  </a:lnTo>
                  <a:lnTo>
                    <a:pt x="402" y="252"/>
                  </a:lnTo>
                  <a:lnTo>
                    <a:pt x="396" y="240"/>
                  </a:lnTo>
                  <a:lnTo>
                    <a:pt x="396" y="228"/>
                  </a:lnTo>
                  <a:lnTo>
                    <a:pt x="414" y="210"/>
                  </a:lnTo>
                  <a:lnTo>
                    <a:pt x="414" y="204"/>
                  </a:lnTo>
                  <a:lnTo>
                    <a:pt x="402" y="204"/>
                  </a:lnTo>
                  <a:lnTo>
                    <a:pt x="384" y="198"/>
                  </a:lnTo>
                  <a:lnTo>
                    <a:pt x="330" y="186"/>
                  </a:lnTo>
                  <a:lnTo>
                    <a:pt x="294" y="180"/>
                  </a:lnTo>
                  <a:lnTo>
                    <a:pt x="282" y="180"/>
                  </a:lnTo>
                  <a:lnTo>
                    <a:pt x="270" y="192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198"/>
                  </a:lnTo>
                  <a:lnTo>
                    <a:pt x="240" y="174"/>
                  </a:lnTo>
                  <a:lnTo>
                    <a:pt x="228" y="144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78"/>
                  </a:lnTo>
                  <a:lnTo>
                    <a:pt x="138" y="84"/>
                  </a:lnTo>
                  <a:lnTo>
                    <a:pt x="126" y="84"/>
                  </a:lnTo>
                  <a:lnTo>
                    <a:pt x="120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0" y="60"/>
                  </a:lnTo>
                  <a:lnTo>
                    <a:pt x="72" y="48"/>
                  </a:lnTo>
                  <a:lnTo>
                    <a:pt x="60" y="42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91528" y="4004235"/>
            <a:ext cx="4049060" cy="2575229"/>
            <a:chOff x="4907985" y="4095055"/>
            <a:chExt cx="3267945" cy="2405779"/>
          </a:xfrm>
        </p:grpSpPr>
        <p:sp>
          <p:nvSpPr>
            <p:cNvPr id="6159" name="Freeform 15"/>
            <p:cNvSpPr>
              <a:spLocks/>
            </p:cNvSpPr>
            <p:nvPr/>
          </p:nvSpPr>
          <p:spPr bwMode="auto">
            <a:xfrm>
              <a:off x="4907985" y="4095055"/>
              <a:ext cx="3267945" cy="2405779"/>
            </a:xfrm>
            <a:custGeom>
              <a:avLst/>
              <a:gdLst/>
              <a:ahLst/>
              <a:cxnLst>
                <a:cxn ang="0">
                  <a:pos x="6726" y="12"/>
                </a:cxn>
                <a:cxn ang="0">
                  <a:pos x="6984" y="48"/>
                </a:cxn>
                <a:cxn ang="0">
                  <a:pos x="7020" y="60"/>
                </a:cxn>
                <a:cxn ang="0">
                  <a:pos x="7086" y="54"/>
                </a:cxn>
                <a:cxn ang="0">
                  <a:pos x="7104" y="54"/>
                </a:cxn>
                <a:cxn ang="0">
                  <a:pos x="7140" y="30"/>
                </a:cxn>
                <a:cxn ang="0">
                  <a:pos x="7212" y="6"/>
                </a:cxn>
                <a:cxn ang="0">
                  <a:pos x="8640" y="240"/>
                </a:cxn>
                <a:cxn ang="0">
                  <a:pos x="9942" y="720"/>
                </a:cxn>
                <a:cxn ang="0">
                  <a:pos x="11082" y="1416"/>
                </a:cxn>
                <a:cxn ang="0">
                  <a:pos x="11742" y="2004"/>
                </a:cxn>
                <a:cxn ang="0">
                  <a:pos x="11814" y="2118"/>
                </a:cxn>
                <a:cxn ang="0">
                  <a:pos x="11808" y="2178"/>
                </a:cxn>
                <a:cxn ang="0">
                  <a:pos x="11856" y="2202"/>
                </a:cxn>
                <a:cxn ang="0">
                  <a:pos x="12000" y="2322"/>
                </a:cxn>
                <a:cxn ang="0">
                  <a:pos x="12264" y="2610"/>
                </a:cxn>
                <a:cxn ang="0">
                  <a:pos x="12792" y="3438"/>
                </a:cxn>
                <a:cxn ang="0">
                  <a:pos x="13206" y="4548"/>
                </a:cxn>
                <a:cxn ang="0">
                  <a:pos x="13350" y="5742"/>
                </a:cxn>
                <a:cxn ang="0">
                  <a:pos x="13200" y="6960"/>
                </a:cxn>
                <a:cxn ang="0">
                  <a:pos x="12768" y="8094"/>
                </a:cxn>
                <a:cxn ang="0">
                  <a:pos x="15624" y="11502"/>
                </a:cxn>
                <a:cxn ang="0">
                  <a:pos x="5688" y="11442"/>
                </a:cxn>
                <a:cxn ang="0">
                  <a:pos x="4296" y="11124"/>
                </a:cxn>
                <a:cxn ang="0">
                  <a:pos x="3042" y="10572"/>
                </a:cxn>
                <a:cxn ang="0">
                  <a:pos x="1956" y="9816"/>
                </a:cxn>
                <a:cxn ang="0">
                  <a:pos x="1074" y="8880"/>
                </a:cxn>
                <a:cxn ang="0">
                  <a:pos x="438" y="7794"/>
                </a:cxn>
                <a:cxn ang="0">
                  <a:pos x="72" y="6594"/>
                </a:cxn>
                <a:cxn ang="0">
                  <a:pos x="18" y="5316"/>
                </a:cxn>
                <a:cxn ang="0">
                  <a:pos x="276" y="4098"/>
                </a:cxn>
                <a:cxn ang="0">
                  <a:pos x="822" y="2976"/>
                </a:cxn>
                <a:cxn ang="0">
                  <a:pos x="1614" y="1992"/>
                </a:cxn>
                <a:cxn ang="0">
                  <a:pos x="1938" y="1692"/>
                </a:cxn>
                <a:cxn ang="0">
                  <a:pos x="1980" y="1680"/>
                </a:cxn>
                <a:cxn ang="0">
                  <a:pos x="2004" y="1668"/>
                </a:cxn>
                <a:cxn ang="0">
                  <a:pos x="2052" y="1650"/>
                </a:cxn>
                <a:cxn ang="0">
                  <a:pos x="2088" y="1638"/>
                </a:cxn>
                <a:cxn ang="0">
                  <a:pos x="2154" y="1632"/>
                </a:cxn>
                <a:cxn ang="0">
                  <a:pos x="2172" y="1608"/>
                </a:cxn>
                <a:cxn ang="0">
                  <a:pos x="2196" y="1584"/>
                </a:cxn>
                <a:cxn ang="0">
                  <a:pos x="2226" y="1572"/>
                </a:cxn>
                <a:cxn ang="0">
                  <a:pos x="2256" y="1530"/>
                </a:cxn>
                <a:cxn ang="0">
                  <a:pos x="2268" y="1500"/>
                </a:cxn>
                <a:cxn ang="0">
                  <a:pos x="2328" y="1452"/>
                </a:cxn>
                <a:cxn ang="0">
                  <a:pos x="2526" y="1302"/>
                </a:cxn>
                <a:cxn ang="0">
                  <a:pos x="2784" y="1110"/>
                </a:cxn>
                <a:cxn ang="0">
                  <a:pos x="3000" y="948"/>
                </a:cxn>
                <a:cxn ang="0">
                  <a:pos x="3474" y="690"/>
                </a:cxn>
                <a:cxn ang="0">
                  <a:pos x="4788" y="216"/>
                </a:cxn>
                <a:cxn ang="0">
                  <a:pos x="6222" y="0"/>
                </a:cxn>
              </a:cxnLst>
              <a:rect l="0" t="0" r="r" b="b"/>
              <a:pathLst>
                <a:path w="15624" h="11502">
                  <a:moveTo>
                    <a:pt x="6222" y="0"/>
                  </a:moveTo>
                  <a:lnTo>
                    <a:pt x="6450" y="0"/>
                  </a:lnTo>
                  <a:lnTo>
                    <a:pt x="6726" y="12"/>
                  </a:lnTo>
                  <a:lnTo>
                    <a:pt x="6858" y="30"/>
                  </a:lnTo>
                  <a:lnTo>
                    <a:pt x="6972" y="48"/>
                  </a:lnTo>
                  <a:lnTo>
                    <a:pt x="6984" y="48"/>
                  </a:lnTo>
                  <a:lnTo>
                    <a:pt x="6996" y="54"/>
                  </a:lnTo>
                  <a:lnTo>
                    <a:pt x="7008" y="54"/>
                  </a:lnTo>
                  <a:lnTo>
                    <a:pt x="7020" y="60"/>
                  </a:lnTo>
                  <a:lnTo>
                    <a:pt x="7038" y="60"/>
                  </a:lnTo>
                  <a:lnTo>
                    <a:pt x="7050" y="54"/>
                  </a:lnTo>
                  <a:lnTo>
                    <a:pt x="7086" y="54"/>
                  </a:lnTo>
                  <a:lnTo>
                    <a:pt x="7092" y="60"/>
                  </a:lnTo>
                  <a:lnTo>
                    <a:pt x="7098" y="54"/>
                  </a:lnTo>
                  <a:lnTo>
                    <a:pt x="7104" y="54"/>
                  </a:lnTo>
                  <a:lnTo>
                    <a:pt x="7116" y="48"/>
                  </a:lnTo>
                  <a:lnTo>
                    <a:pt x="7128" y="36"/>
                  </a:lnTo>
                  <a:lnTo>
                    <a:pt x="7140" y="30"/>
                  </a:lnTo>
                  <a:lnTo>
                    <a:pt x="7158" y="24"/>
                  </a:lnTo>
                  <a:lnTo>
                    <a:pt x="7182" y="12"/>
                  </a:lnTo>
                  <a:lnTo>
                    <a:pt x="7212" y="6"/>
                  </a:lnTo>
                  <a:lnTo>
                    <a:pt x="7698" y="54"/>
                  </a:lnTo>
                  <a:lnTo>
                    <a:pt x="8178" y="132"/>
                  </a:lnTo>
                  <a:lnTo>
                    <a:pt x="8640" y="240"/>
                  </a:lnTo>
                  <a:lnTo>
                    <a:pt x="9090" y="372"/>
                  </a:lnTo>
                  <a:lnTo>
                    <a:pt x="9522" y="534"/>
                  </a:lnTo>
                  <a:lnTo>
                    <a:pt x="9942" y="720"/>
                  </a:lnTo>
                  <a:lnTo>
                    <a:pt x="10338" y="930"/>
                  </a:lnTo>
                  <a:lnTo>
                    <a:pt x="10722" y="1164"/>
                  </a:lnTo>
                  <a:lnTo>
                    <a:pt x="11082" y="1416"/>
                  </a:lnTo>
                  <a:lnTo>
                    <a:pt x="11418" y="1698"/>
                  </a:lnTo>
                  <a:lnTo>
                    <a:pt x="11736" y="1992"/>
                  </a:lnTo>
                  <a:lnTo>
                    <a:pt x="11742" y="2004"/>
                  </a:lnTo>
                  <a:lnTo>
                    <a:pt x="11760" y="2028"/>
                  </a:lnTo>
                  <a:lnTo>
                    <a:pt x="11784" y="2058"/>
                  </a:lnTo>
                  <a:lnTo>
                    <a:pt x="11814" y="2118"/>
                  </a:lnTo>
                  <a:lnTo>
                    <a:pt x="11814" y="2166"/>
                  </a:lnTo>
                  <a:lnTo>
                    <a:pt x="11808" y="2172"/>
                  </a:lnTo>
                  <a:lnTo>
                    <a:pt x="11808" y="2178"/>
                  </a:lnTo>
                  <a:lnTo>
                    <a:pt x="11814" y="2178"/>
                  </a:lnTo>
                  <a:lnTo>
                    <a:pt x="11832" y="2184"/>
                  </a:lnTo>
                  <a:lnTo>
                    <a:pt x="11856" y="2202"/>
                  </a:lnTo>
                  <a:lnTo>
                    <a:pt x="11892" y="2226"/>
                  </a:lnTo>
                  <a:lnTo>
                    <a:pt x="11940" y="2268"/>
                  </a:lnTo>
                  <a:lnTo>
                    <a:pt x="12000" y="2322"/>
                  </a:lnTo>
                  <a:lnTo>
                    <a:pt x="12072" y="2394"/>
                  </a:lnTo>
                  <a:lnTo>
                    <a:pt x="12162" y="2490"/>
                  </a:lnTo>
                  <a:lnTo>
                    <a:pt x="12264" y="2610"/>
                  </a:lnTo>
                  <a:lnTo>
                    <a:pt x="12384" y="2760"/>
                  </a:lnTo>
                  <a:lnTo>
                    <a:pt x="12600" y="3096"/>
                  </a:lnTo>
                  <a:lnTo>
                    <a:pt x="12792" y="3438"/>
                  </a:lnTo>
                  <a:lnTo>
                    <a:pt x="12960" y="3798"/>
                  </a:lnTo>
                  <a:lnTo>
                    <a:pt x="13098" y="4170"/>
                  </a:lnTo>
                  <a:lnTo>
                    <a:pt x="13206" y="4548"/>
                  </a:lnTo>
                  <a:lnTo>
                    <a:pt x="13284" y="4938"/>
                  </a:lnTo>
                  <a:lnTo>
                    <a:pt x="13332" y="5334"/>
                  </a:lnTo>
                  <a:lnTo>
                    <a:pt x="13350" y="5742"/>
                  </a:lnTo>
                  <a:lnTo>
                    <a:pt x="13332" y="6156"/>
                  </a:lnTo>
                  <a:lnTo>
                    <a:pt x="13284" y="6564"/>
                  </a:lnTo>
                  <a:lnTo>
                    <a:pt x="13200" y="6960"/>
                  </a:lnTo>
                  <a:lnTo>
                    <a:pt x="13086" y="7350"/>
                  </a:lnTo>
                  <a:lnTo>
                    <a:pt x="12942" y="7728"/>
                  </a:lnTo>
                  <a:lnTo>
                    <a:pt x="12768" y="8094"/>
                  </a:lnTo>
                  <a:lnTo>
                    <a:pt x="12570" y="8448"/>
                  </a:lnTo>
                  <a:lnTo>
                    <a:pt x="12342" y="8790"/>
                  </a:lnTo>
                  <a:lnTo>
                    <a:pt x="15624" y="11502"/>
                  </a:lnTo>
                  <a:lnTo>
                    <a:pt x="6672" y="11502"/>
                  </a:lnTo>
                  <a:lnTo>
                    <a:pt x="6174" y="11484"/>
                  </a:lnTo>
                  <a:lnTo>
                    <a:pt x="5688" y="11442"/>
                  </a:lnTo>
                  <a:lnTo>
                    <a:pt x="5208" y="11364"/>
                  </a:lnTo>
                  <a:lnTo>
                    <a:pt x="4746" y="11256"/>
                  </a:lnTo>
                  <a:lnTo>
                    <a:pt x="4296" y="11124"/>
                  </a:lnTo>
                  <a:lnTo>
                    <a:pt x="3858" y="10968"/>
                  </a:lnTo>
                  <a:lnTo>
                    <a:pt x="3438" y="10782"/>
                  </a:lnTo>
                  <a:lnTo>
                    <a:pt x="3042" y="10572"/>
                  </a:lnTo>
                  <a:lnTo>
                    <a:pt x="2658" y="10344"/>
                  </a:lnTo>
                  <a:lnTo>
                    <a:pt x="2298" y="10086"/>
                  </a:lnTo>
                  <a:lnTo>
                    <a:pt x="1956" y="9816"/>
                  </a:lnTo>
                  <a:lnTo>
                    <a:pt x="1638" y="9522"/>
                  </a:lnTo>
                  <a:lnTo>
                    <a:pt x="1344" y="9210"/>
                  </a:lnTo>
                  <a:lnTo>
                    <a:pt x="1074" y="8880"/>
                  </a:lnTo>
                  <a:lnTo>
                    <a:pt x="834" y="8532"/>
                  </a:lnTo>
                  <a:lnTo>
                    <a:pt x="618" y="8172"/>
                  </a:lnTo>
                  <a:lnTo>
                    <a:pt x="438" y="7794"/>
                  </a:lnTo>
                  <a:lnTo>
                    <a:pt x="282" y="7404"/>
                  </a:lnTo>
                  <a:lnTo>
                    <a:pt x="162" y="7002"/>
                  </a:lnTo>
                  <a:lnTo>
                    <a:pt x="72" y="6594"/>
                  </a:lnTo>
                  <a:lnTo>
                    <a:pt x="18" y="6174"/>
                  </a:lnTo>
                  <a:lnTo>
                    <a:pt x="0" y="5742"/>
                  </a:lnTo>
                  <a:lnTo>
                    <a:pt x="18" y="5316"/>
                  </a:lnTo>
                  <a:lnTo>
                    <a:pt x="72" y="4902"/>
                  </a:lnTo>
                  <a:lnTo>
                    <a:pt x="156" y="4494"/>
                  </a:lnTo>
                  <a:lnTo>
                    <a:pt x="276" y="4098"/>
                  </a:lnTo>
                  <a:lnTo>
                    <a:pt x="426" y="3708"/>
                  </a:lnTo>
                  <a:lnTo>
                    <a:pt x="612" y="3336"/>
                  </a:lnTo>
                  <a:lnTo>
                    <a:pt x="822" y="2976"/>
                  </a:lnTo>
                  <a:lnTo>
                    <a:pt x="1056" y="2634"/>
                  </a:lnTo>
                  <a:lnTo>
                    <a:pt x="1320" y="2304"/>
                  </a:lnTo>
                  <a:lnTo>
                    <a:pt x="1614" y="1992"/>
                  </a:lnTo>
                  <a:lnTo>
                    <a:pt x="1926" y="1698"/>
                  </a:lnTo>
                  <a:lnTo>
                    <a:pt x="1932" y="1698"/>
                  </a:lnTo>
                  <a:lnTo>
                    <a:pt x="1938" y="1692"/>
                  </a:lnTo>
                  <a:lnTo>
                    <a:pt x="1950" y="1692"/>
                  </a:lnTo>
                  <a:lnTo>
                    <a:pt x="1968" y="1686"/>
                  </a:lnTo>
                  <a:lnTo>
                    <a:pt x="1980" y="1680"/>
                  </a:lnTo>
                  <a:lnTo>
                    <a:pt x="1986" y="1674"/>
                  </a:lnTo>
                  <a:lnTo>
                    <a:pt x="1992" y="1674"/>
                  </a:lnTo>
                  <a:lnTo>
                    <a:pt x="2004" y="1668"/>
                  </a:lnTo>
                  <a:lnTo>
                    <a:pt x="2022" y="1668"/>
                  </a:lnTo>
                  <a:lnTo>
                    <a:pt x="2046" y="1656"/>
                  </a:lnTo>
                  <a:lnTo>
                    <a:pt x="2052" y="1650"/>
                  </a:lnTo>
                  <a:lnTo>
                    <a:pt x="2064" y="1644"/>
                  </a:lnTo>
                  <a:lnTo>
                    <a:pt x="2076" y="1644"/>
                  </a:lnTo>
                  <a:lnTo>
                    <a:pt x="2088" y="1638"/>
                  </a:lnTo>
                  <a:lnTo>
                    <a:pt x="2106" y="1638"/>
                  </a:lnTo>
                  <a:lnTo>
                    <a:pt x="2112" y="1632"/>
                  </a:lnTo>
                  <a:lnTo>
                    <a:pt x="2154" y="1632"/>
                  </a:lnTo>
                  <a:lnTo>
                    <a:pt x="2160" y="1626"/>
                  </a:lnTo>
                  <a:lnTo>
                    <a:pt x="2166" y="1614"/>
                  </a:lnTo>
                  <a:lnTo>
                    <a:pt x="2172" y="1608"/>
                  </a:lnTo>
                  <a:lnTo>
                    <a:pt x="2178" y="1596"/>
                  </a:lnTo>
                  <a:lnTo>
                    <a:pt x="2190" y="1590"/>
                  </a:lnTo>
                  <a:lnTo>
                    <a:pt x="2196" y="1584"/>
                  </a:lnTo>
                  <a:lnTo>
                    <a:pt x="2208" y="1584"/>
                  </a:lnTo>
                  <a:lnTo>
                    <a:pt x="2214" y="1578"/>
                  </a:lnTo>
                  <a:lnTo>
                    <a:pt x="2226" y="1572"/>
                  </a:lnTo>
                  <a:lnTo>
                    <a:pt x="2238" y="1560"/>
                  </a:lnTo>
                  <a:lnTo>
                    <a:pt x="2250" y="1542"/>
                  </a:lnTo>
                  <a:lnTo>
                    <a:pt x="2256" y="1530"/>
                  </a:lnTo>
                  <a:lnTo>
                    <a:pt x="2256" y="1518"/>
                  </a:lnTo>
                  <a:lnTo>
                    <a:pt x="2262" y="1512"/>
                  </a:lnTo>
                  <a:lnTo>
                    <a:pt x="2268" y="1500"/>
                  </a:lnTo>
                  <a:lnTo>
                    <a:pt x="2274" y="1494"/>
                  </a:lnTo>
                  <a:lnTo>
                    <a:pt x="2292" y="1482"/>
                  </a:lnTo>
                  <a:lnTo>
                    <a:pt x="2328" y="1452"/>
                  </a:lnTo>
                  <a:lnTo>
                    <a:pt x="2382" y="1410"/>
                  </a:lnTo>
                  <a:lnTo>
                    <a:pt x="2448" y="1362"/>
                  </a:lnTo>
                  <a:lnTo>
                    <a:pt x="2526" y="1302"/>
                  </a:lnTo>
                  <a:lnTo>
                    <a:pt x="2610" y="1242"/>
                  </a:lnTo>
                  <a:lnTo>
                    <a:pt x="2694" y="1176"/>
                  </a:lnTo>
                  <a:lnTo>
                    <a:pt x="2784" y="1110"/>
                  </a:lnTo>
                  <a:lnTo>
                    <a:pt x="2862" y="1050"/>
                  </a:lnTo>
                  <a:lnTo>
                    <a:pt x="2934" y="996"/>
                  </a:lnTo>
                  <a:lnTo>
                    <a:pt x="3000" y="948"/>
                  </a:lnTo>
                  <a:lnTo>
                    <a:pt x="3042" y="912"/>
                  </a:lnTo>
                  <a:lnTo>
                    <a:pt x="3072" y="894"/>
                  </a:lnTo>
                  <a:lnTo>
                    <a:pt x="3474" y="690"/>
                  </a:lnTo>
                  <a:lnTo>
                    <a:pt x="3894" y="504"/>
                  </a:lnTo>
                  <a:lnTo>
                    <a:pt x="4332" y="348"/>
                  </a:lnTo>
                  <a:lnTo>
                    <a:pt x="4788" y="216"/>
                  </a:lnTo>
                  <a:lnTo>
                    <a:pt x="5256" y="114"/>
                  </a:lnTo>
                  <a:lnTo>
                    <a:pt x="5730" y="42"/>
                  </a:lnTo>
                  <a:lnTo>
                    <a:pt x="6222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66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auto">
            <a:xfrm>
              <a:off x="6698829" y="4550609"/>
              <a:ext cx="1477101" cy="1950225"/>
            </a:xfrm>
            <a:custGeom>
              <a:avLst/>
              <a:gdLst/>
              <a:ahLst/>
              <a:cxnLst>
                <a:cxn ang="0">
                  <a:pos x="3246" y="0"/>
                </a:cxn>
                <a:cxn ang="0">
                  <a:pos x="3252" y="0"/>
                </a:cxn>
                <a:cxn ang="0">
                  <a:pos x="3270" y="6"/>
                </a:cxn>
                <a:cxn ang="0">
                  <a:pos x="3294" y="24"/>
                </a:cxn>
                <a:cxn ang="0">
                  <a:pos x="3330" y="48"/>
                </a:cxn>
                <a:cxn ang="0">
                  <a:pos x="3378" y="90"/>
                </a:cxn>
                <a:cxn ang="0">
                  <a:pos x="3438" y="144"/>
                </a:cxn>
                <a:cxn ang="0">
                  <a:pos x="3510" y="216"/>
                </a:cxn>
                <a:cxn ang="0">
                  <a:pos x="3594" y="312"/>
                </a:cxn>
                <a:cxn ang="0">
                  <a:pos x="3696" y="432"/>
                </a:cxn>
                <a:cxn ang="0">
                  <a:pos x="3816" y="576"/>
                </a:cxn>
                <a:cxn ang="0">
                  <a:pos x="4038" y="912"/>
                </a:cxn>
                <a:cxn ang="0">
                  <a:pos x="4230" y="1254"/>
                </a:cxn>
                <a:cxn ang="0">
                  <a:pos x="4398" y="1614"/>
                </a:cxn>
                <a:cxn ang="0">
                  <a:pos x="4536" y="1986"/>
                </a:cxn>
                <a:cxn ang="0">
                  <a:pos x="4644" y="2370"/>
                </a:cxn>
                <a:cxn ang="0">
                  <a:pos x="4722" y="2760"/>
                </a:cxn>
                <a:cxn ang="0">
                  <a:pos x="4770" y="3156"/>
                </a:cxn>
                <a:cxn ang="0">
                  <a:pos x="4788" y="3564"/>
                </a:cxn>
                <a:cxn ang="0">
                  <a:pos x="4770" y="3978"/>
                </a:cxn>
                <a:cxn ang="0">
                  <a:pos x="4722" y="4386"/>
                </a:cxn>
                <a:cxn ang="0">
                  <a:pos x="4638" y="4782"/>
                </a:cxn>
                <a:cxn ang="0">
                  <a:pos x="4524" y="5172"/>
                </a:cxn>
                <a:cxn ang="0">
                  <a:pos x="4380" y="5550"/>
                </a:cxn>
                <a:cxn ang="0">
                  <a:pos x="4206" y="5916"/>
                </a:cxn>
                <a:cxn ang="0">
                  <a:pos x="4008" y="6270"/>
                </a:cxn>
                <a:cxn ang="0">
                  <a:pos x="3780" y="6612"/>
                </a:cxn>
                <a:cxn ang="0">
                  <a:pos x="7062" y="9324"/>
                </a:cxn>
                <a:cxn ang="0">
                  <a:pos x="438" y="9324"/>
                </a:cxn>
                <a:cxn ang="0">
                  <a:pos x="294" y="8802"/>
                </a:cxn>
                <a:cxn ang="0">
                  <a:pos x="180" y="8298"/>
                </a:cxn>
                <a:cxn ang="0">
                  <a:pos x="96" y="7800"/>
                </a:cxn>
                <a:cxn ang="0">
                  <a:pos x="36" y="7320"/>
                </a:cxn>
                <a:cxn ang="0">
                  <a:pos x="6" y="6852"/>
                </a:cxn>
                <a:cxn ang="0">
                  <a:pos x="0" y="6402"/>
                </a:cxn>
                <a:cxn ang="0">
                  <a:pos x="24" y="5958"/>
                </a:cxn>
                <a:cxn ang="0">
                  <a:pos x="66" y="5532"/>
                </a:cxn>
                <a:cxn ang="0">
                  <a:pos x="126" y="5118"/>
                </a:cxn>
                <a:cxn ang="0">
                  <a:pos x="210" y="4716"/>
                </a:cxn>
                <a:cxn ang="0">
                  <a:pos x="318" y="4326"/>
                </a:cxn>
                <a:cxn ang="0">
                  <a:pos x="438" y="3948"/>
                </a:cxn>
                <a:cxn ang="0">
                  <a:pos x="576" y="3588"/>
                </a:cxn>
                <a:cxn ang="0">
                  <a:pos x="726" y="3234"/>
                </a:cxn>
                <a:cxn ang="0">
                  <a:pos x="888" y="2898"/>
                </a:cxn>
                <a:cxn ang="0">
                  <a:pos x="1068" y="2574"/>
                </a:cxn>
                <a:cxn ang="0">
                  <a:pos x="1260" y="2262"/>
                </a:cxn>
                <a:cxn ang="0">
                  <a:pos x="1458" y="1962"/>
                </a:cxn>
                <a:cxn ang="0">
                  <a:pos x="1662" y="1674"/>
                </a:cxn>
                <a:cxn ang="0">
                  <a:pos x="1878" y="1398"/>
                </a:cxn>
                <a:cxn ang="0">
                  <a:pos x="2100" y="1134"/>
                </a:cxn>
                <a:cxn ang="0">
                  <a:pos x="2328" y="882"/>
                </a:cxn>
                <a:cxn ang="0">
                  <a:pos x="2556" y="642"/>
                </a:cxn>
                <a:cxn ang="0">
                  <a:pos x="2784" y="420"/>
                </a:cxn>
                <a:cxn ang="0">
                  <a:pos x="3018" y="204"/>
                </a:cxn>
                <a:cxn ang="0">
                  <a:pos x="3246" y="0"/>
                </a:cxn>
              </a:cxnLst>
              <a:rect l="0" t="0" r="r" b="b"/>
              <a:pathLst>
                <a:path w="7062" h="9324">
                  <a:moveTo>
                    <a:pt x="3246" y="0"/>
                  </a:moveTo>
                  <a:lnTo>
                    <a:pt x="3252" y="0"/>
                  </a:lnTo>
                  <a:lnTo>
                    <a:pt x="3270" y="6"/>
                  </a:lnTo>
                  <a:lnTo>
                    <a:pt x="3294" y="24"/>
                  </a:lnTo>
                  <a:lnTo>
                    <a:pt x="3330" y="48"/>
                  </a:lnTo>
                  <a:lnTo>
                    <a:pt x="3378" y="90"/>
                  </a:lnTo>
                  <a:lnTo>
                    <a:pt x="3438" y="144"/>
                  </a:lnTo>
                  <a:lnTo>
                    <a:pt x="3510" y="216"/>
                  </a:lnTo>
                  <a:lnTo>
                    <a:pt x="3594" y="312"/>
                  </a:lnTo>
                  <a:lnTo>
                    <a:pt x="3696" y="432"/>
                  </a:lnTo>
                  <a:lnTo>
                    <a:pt x="3816" y="576"/>
                  </a:lnTo>
                  <a:lnTo>
                    <a:pt x="4038" y="912"/>
                  </a:lnTo>
                  <a:lnTo>
                    <a:pt x="4230" y="1254"/>
                  </a:lnTo>
                  <a:lnTo>
                    <a:pt x="4398" y="1614"/>
                  </a:lnTo>
                  <a:lnTo>
                    <a:pt x="4536" y="1986"/>
                  </a:lnTo>
                  <a:lnTo>
                    <a:pt x="4644" y="2370"/>
                  </a:lnTo>
                  <a:lnTo>
                    <a:pt x="4722" y="2760"/>
                  </a:lnTo>
                  <a:lnTo>
                    <a:pt x="4770" y="3156"/>
                  </a:lnTo>
                  <a:lnTo>
                    <a:pt x="4788" y="3564"/>
                  </a:lnTo>
                  <a:lnTo>
                    <a:pt x="4770" y="3978"/>
                  </a:lnTo>
                  <a:lnTo>
                    <a:pt x="4722" y="4386"/>
                  </a:lnTo>
                  <a:lnTo>
                    <a:pt x="4638" y="4782"/>
                  </a:lnTo>
                  <a:lnTo>
                    <a:pt x="4524" y="5172"/>
                  </a:lnTo>
                  <a:lnTo>
                    <a:pt x="4380" y="5550"/>
                  </a:lnTo>
                  <a:lnTo>
                    <a:pt x="4206" y="5916"/>
                  </a:lnTo>
                  <a:lnTo>
                    <a:pt x="4008" y="6270"/>
                  </a:lnTo>
                  <a:lnTo>
                    <a:pt x="3780" y="6612"/>
                  </a:lnTo>
                  <a:lnTo>
                    <a:pt x="7062" y="9324"/>
                  </a:lnTo>
                  <a:lnTo>
                    <a:pt x="438" y="9324"/>
                  </a:lnTo>
                  <a:lnTo>
                    <a:pt x="294" y="8802"/>
                  </a:lnTo>
                  <a:lnTo>
                    <a:pt x="180" y="8298"/>
                  </a:lnTo>
                  <a:lnTo>
                    <a:pt x="96" y="7800"/>
                  </a:lnTo>
                  <a:lnTo>
                    <a:pt x="36" y="7320"/>
                  </a:lnTo>
                  <a:lnTo>
                    <a:pt x="6" y="6852"/>
                  </a:lnTo>
                  <a:lnTo>
                    <a:pt x="0" y="6402"/>
                  </a:lnTo>
                  <a:lnTo>
                    <a:pt x="24" y="5958"/>
                  </a:lnTo>
                  <a:lnTo>
                    <a:pt x="66" y="5532"/>
                  </a:lnTo>
                  <a:lnTo>
                    <a:pt x="126" y="5118"/>
                  </a:lnTo>
                  <a:lnTo>
                    <a:pt x="210" y="4716"/>
                  </a:lnTo>
                  <a:lnTo>
                    <a:pt x="318" y="4326"/>
                  </a:lnTo>
                  <a:lnTo>
                    <a:pt x="438" y="3948"/>
                  </a:lnTo>
                  <a:lnTo>
                    <a:pt x="576" y="3588"/>
                  </a:lnTo>
                  <a:lnTo>
                    <a:pt x="726" y="3234"/>
                  </a:lnTo>
                  <a:lnTo>
                    <a:pt x="888" y="2898"/>
                  </a:lnTo>
                  <a:lnTo>
                    <a:pt x="1068" y="2574"/>
                  </a:lnTo>
                  <a:lnTo>
                    <a:pt x="1260" y="2262"/>
                  </a:lnTo>
                  <a:lnTo>
                    <a:pt x="1458" y="1962"/>
                  </a:lnTo>
                  <a:lnTo>
                    <a:pt x="1662" y="1674"/>
                  </a:lnTo>
                  <a:lnTo>
                    <a:pt x="1878" y="1398"/>
                  </a:lnTo>
                  <a:lnTo>
                    <a:pt x="2100" y="1134"/>
                  </a:lnTo>
                  <a:lnTo>
                    <a:pt x="2328" y="882"/>
                  </a:lnTo>
                  <a:lnTo>
                    <a:pt x="2556" y="642"/>
                  </a:lnTo>
                  <a:lnTo>
                    <a:pt x="2784" y="420"/>
                  </a:lnTo>
                  <a:lnTo>
                    <a:pt x="3018" y="204"/>
                  </a:lnTo>
                  <a:lnTo>
                    <a:pt x="3246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4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auto">
            <a:xfrm>
              <a:off x="5325890" y="4095055"/>
              <a:ext cx="1088060" cy="791887"/>
            </a:xfrm>
            <a:custGeom>
              <a:avLst/>
              <a:gdLst/>
              <a:ahLst/>
              <a:cxnLst>
                <a:cxn ang="0">
                  <a:pos x="4728" y="12"/>
                </a:cxn>
                <a:cxn ang="0">
                  <a:pos x="4986" y="48"/>
                </a:cxn>
                <a:cxn ang="0">
                  <a:pos x="5022" y="60"/>
                </a:cxn>
                <a:cxn ang="0">
                  <a:pos x="5088" y="54"/>
                </a:cxn>
                <a:cxn ang="0">
                  <a:pos x="5106" y="54"/>
                </a:cxn>
                <a:cxn ang="0">
                  <a:pos x="5148" y="30"/>
                </a:cxn>
                <a:cxn ang="0">
                  <a:pos x="5166" y="456"/>
                </a:cxn>
                <a:cxn ang="0">
                  <a:pos x="4974" y="1614"/>
                </a:cxn>
                <a:cxn ang="0">
                  <a:pos x="4686" y="2502"/>
                </a:cxn>
                <a:cxn ang="0">
                  <a:pos x="4308" y="3144"/>
                </a:cxn>
                <a:cxn ang="0">
                  <a:pos x="3870" y="3552"/>
                </a:cxn>
                <a:cxn ang="0">
                  <a:pos x="3372" y="3756"/>
                </a:cxn>
                <a:cxn ang="0">
                  <a:pos x="2838" y="3774"/>
                </a:cxn>
                <a:cxn ang="0">
                  <a:pos x="2286" y="3630"/>
                </a:cxn>
                <a:cxn ang="0">
                  <a:pos x="1722" y="3348"/>
                </a:cxn>
                <a:cxn ang="0">
                  <a:pos x="1170" y="2946"/>
                </a:cxn>
                <a:cxn ang="0">
                  <a:pos x="642" y="2448"/>
                </a:cxn>
                <a:cxn ang="0">
                  <a:pos x="150" y="1872"/>
                </a:cxn>
                <a:cxn ang="0">
                  <a:pos x="48" y="1656"/>
                </a:cxn>
                <a:cxn ang="0">
                  <a:pos x="78" y="1644"/>
                </a:cxn>
                <a:cxn ang="0">
                  <a:pos x="114" y="1632"/>
                </a:cxn>
                <a:cxn ang="0">
                  <a:pos x="168" y="1614"/>
                </a:cxn>
                <a:cxn ang="0">
                  <a:pos x="192" y="1590"/>
                </a:cxn>
                <a:cxn ang="0">
                  <a:pos x="216" y="1578"/>
                </a:cxn>
                <a:cxn ang="0">
                  <a:pos x="252" y="1542"/>
                </a:cxn>
                <a:cxn ang="0">
                  <a:pos x="264" y="1512"/>
                </a:cxn>
                <a:cxn ang="0">
                  <a:pos x="294" y="1482"/>
                </a:cxn>
                <a:cxn ang="0">
                  <a:pos x="444" y="1362"/>
                </a:cxn>
                <a:cxn ang="0">
                  <a:pos x="690" y="1182"/>
                </a:cxn>
                <a:cxn ang="0">
                  <a:pos x="930" y="1002"/>
                </a:cxn>
                <a:cxn ang="0">
                  <a:pos x="1068" y="900"/>
                </a:cxn>
                <a:cxn ang="0">
                  <a:pos x="1374" y="738"/>
                </a:cxn>
                <a:cxn ang="0">
                  <a:pos x="1650" y="612"/>
                </a:cxn>
                <a:cxn ang="0">
                  <a:pos x="1800" y="546"/>
                </a:cxn>
                <a:cxn ang="0">
                  <a:pos x="1812" y="540"/>
                </a:cxn>
                <a:cxn ang="0">
                  <a:pos x="1962" y="480"/>
                </a:cxn>
                <a:cxn ang="0">
                  <a:pos x="2172" y="408"/>
                </a:cxn>
                <a:cxn ang="0">
                  <a:pos x="2262" y="372"/>
                </a:cxn>
                <a:cxn ang="0">
                  <a:pos x="2472" y="306"/>
                </a:cxn>
                <a:cxn ang="0">
                  <a:pos x="2562" y="282"/>
                </a:cxn>
                <a:cxn ang="0">
                  <a:pos x="2712" y="240"/>
                </a:cxn>
                <a:cxn ang="0">
                  <a:pos x="2802" y="216"/>
                </a:cxn>
                <a:cxn ang="0">
                  <a:pos x="2958" y="180"/>
                </a:cxn>
                <a:cxn ang="0">
                  <a:pos x="3060" y="156"/>
                </a:cxn>
                <a:cxn ang="0">
                  <a:pos x="3090" y="150"/>
                </a:cxn>
                <a:cxn ang="0">
                  <a:pos x="3426" y="90"/>
                </a:cxn>
                <a:cxn ang="0">
                  <a:pos x="3594" y="60"/>
                </a:cxn>
                <a:cxn ang="0">
                  <a:pos x="4224" y="0"/>
                </a:cxn>
              </a:cxnLst>
              <a:rect l="0" t="0" r="r" b="b"/>
              <a:pathLst>
                <a:path w="5202" h="3786">
                  <a:moveTo>
                    <a:pt x="4224" y="0"/>
                  </a:moveTo>
                  <a:lnTo>
                    <a:pt x="4452" y="0"/>
                  </a:lnTo>
                  <a:lnTo>
                    <a:pt x="4728" y="12"/>
                  </a:lnTo>
                  <a:lnTo>
                    <a:pt x="4860" y="30"/>
                  </a:lnTo>
                  <a:lnTo>
                    <a:pt x="4974" y="48"/>
                  </a:lnTo>
                  <a:lnTo>
                    <a:pt x="4986" y="48"/>
                  </a:lnTo>
                  <a:lnTo>
                    <a:pt x="4998" y="54"/>
                  </a:lnTo>
                  <a:lnTo>
                    <a:pt x="5010" y="54"/>
                  </a:lnTo>
                  <a:lnTo>
                    <a:pt x="5022" y="60"/>
                  </a:lnTo>
                  <a:lnTo>
                    <a:pt x="5040" y="60"/>
                  </a:lnTo>
                  <a:lnTo>
                    <a:pt x="5052" y="54"/>
                  </a:lnTo>
                  <a:lnTo>
                    <a:pt x="5088" y="54"/>
                  </a:lnTo>
                  <a:lnTo>
                    <a:pt x="5094" y="60"/>
                  </a:lnTo>
                  <a:lnTo>
                    <a:pt x="5100" y="54"/>
                  </a:lnTo>
                  <a:lnTo>
                    <a:pt x="5106" y="54"/>
                  </a:lnTo>
                  <a:lnTo>
                    <a:pt x="5118" y="48"/>
                  </a:lnTo>
                  <a:lnTo>
                    <a:pt x="5130" y="36"/>
                  </a:lnTo>
                  <a:lnTo>
                    <a:pt x="5148" y="30"/>
                  </a:lnTo>
                  <a:lnTo>
                    <a:pt x="5172" y="18"/>
                  </a:lnTo>
                  <a:lnTo>
                    <a:pt x="5202" y="6"/>
                  </a:lnTo>
                  <a:lnTo>
                    <a:pt x="5166" y="456"/>
                  </a:lnTo>
                  <a:lnTo>
                    <a:pt x="5112" y="876"/>
                  </a:lnTo>
                  <a:lnTo>
                    <a:pt x="5046" y="1260"/>
                  </a:lnTo>
                  <a:lnTo>
                    <a:pt x="4974" y="1614"/>
                  </a:lnTo>
                  <a:lnTo>
                    <a:pt x="4890" y="1944"/>
                  </a:lnTo>
                  <a:lnTo>
                    <a:pt x="4788" y="2238"/>
                  </a:lnTo>
                  <a:lnTo>
                    <a:pt x="4686" y="2502"/>
                  </a:lnTo>
                  <a:lnTo>
                    <a:pt x="4566" y="2742"/>
                  </a:lnTo>
                  <a:lnTo>
                    <a:pt x="4446" y="2958"/>
                  </a:lnTo>
                  <a:lnTo>
                    <a:pt x="4308" y="3144"/>
                  </a:lnTo>
                  <a:lnTo>
                    <a:pt x="4170" y="3306"/>
                  </a:lnTo>
                  <a:lnTo>
                    <a:pt x="4020" y="3438"/>
                  </a:lnTo>
                  <a:lnTo>
                    <a:pt x="3870" y="3552"/>
                  </a:lnTo>
                  <a:lnTo>
                    <a:pt x="3708" y="3642"/>
                  </a:lnTo>
                  <a:lnTo>
                    <a:pt x="3540" y="3708"/>
                  </a:lnTo>
                  <a:lnTo>
                    <a:pt x="3372" y="3756"/>
                  </a:lnTo>
                  <a:lnTo>
                    <a:pt x="3198" y="3780"/>
                  </a:lnTo>
                  <a:lnTo>
                    <a:pt x="3018" y="3786"/>
                  </a:lnTo>
                  <a:lnTo>
                    <a:pt x="2838" y="3774"/>
                  </a:lnTo>
                  <a:lnTo>
                    <a:pt x="2658" y="3744"/>
                  </a:lnTo>
                  <a:lnTo>
                    <a:pt x="2472" y="3696"/>
                  </a:lnTo>
                  <a:lnTo>
                    <a:pt x="2286" y="3630"/>
                  </a:lnTo>
                  <a:lnTo>
                    <a:pt x="2094" y="3552"/>
                  </a:lnTo>
                  <a:lnTo>
                    <a:pt x="1908" y="3456"/>
                  </a:lnTo>
                  <a:lnTo>
                    <a:pt x="1722" y="3348"/>
                  </a:lnTo>
                  <a:lnTo>
                    <a:pt x="1536" y="3228"/>
                  </a:lnTo>
                  <a:lnTo>
                    <a:pt x="1350" y="3090"/>
                  </a:lnTo>
                  <a:lnTo>
                    <a:pt x="1170" y="2946"/>
                  </a:lnTo>
                  <a:lnTo>
                    <a:pt x="990" y="2790"/>
                  </a:lnTo>
                  <a:lnTo>
                    <a:pt x="810" y="2622"/>
                  </a:lnTo>
                  <a:lnTo>
                    <a:pt x="642" y="2448"/>
                  </a:lnTo>
                  <a:lnTo>
                    <a:pt x="474" y="2262"/>
                  </a:lnTo>
                  <a:lnTo>
                    <a:pt x="306" y="2070"/>
                  </a:lnTo>
                  <a:lnTo>
                    <a:pt x="150" y="1872"/>
                  </a:lnTo>
                  <a:lnTo>
                    <a:pt x="0" y="1668"/>
                  </a:lnTo>
                  <a:lnTo>
                    <a:pt x="24" y="1668"/>
                  </a:lnTo>
                  <a:lnTo>
                    <a:pt x="48" y="1656"/>
                  </a:lnTo>
                  <a:lnTo>
                    <a:pt x="54" y="1650"/>
                  </a:lnTo>
                  <a:lnTo>
                    <a:pt x="66" y="1644"/>
                  </a:lnTo>
                  <a:lnTo>
                    <a:pt x="78" y="1644"/>
                  </a:lnTo>
                  <a:lnTo>
                    <a:pt x="90" y="1638"/>
                  </a:lnTo>
                  <a:lnTo>
                    <a:pt x="108" y="1638"/>
                  </a:lnTo>
                  <a:lnTo>
                    <a:pt x="114" y="1632"/>
                  </a:lnTo>
                  <a:lnTo>
                    <a:pt x="156" y="1632"/>
                  </a:lnTo>
                  <a:lnTo>
                    <a:pt x="162" y="1626"/>
                  </a:lnTo>
                  <a:lnTo>
                    <a:pt x="168" y="1614"/>
                  </a:lnTo>
                  <a:lnTo>
                    <a:pt x="174" y="1608"/>
                  </a:lnTo>
                  <a:lnTo>
                    <a:pt x="180" y="1596"/>
                  </a:lnTo>
                  <a:lnTo>
                    <a:pt x="192" y="1590"/>
                  </a:lnTo>
                  <a:lnTo>
                    <a:pt x="198" y="1584"/>
                  </a:lnTo>
                  <a:lnTo>
                    <a:pt x="210" y="1584"/>
                  </a:lnTo>
                  <a:lnTo>
                    <a:pt x="216" y="1578"/>
                  </a:lnTo>
                  <a:lnTo>
                    <a:pt x="228" y="1572"/>
                  </a:lnTo>
                  <a:lnTo>
                    <a:pt x="240" y="1560"/>
                  </a:lnTo>
                  <a:lnTo>
                    <a:pt x="252" y="1542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2"/>
                  </a:lnTo>
                  <a:lnTo>
                    <a:pt x="270" y="1500"/>
                  </a:lnTo>
                  <a:lnTo>
                    <a:pt x="276" y="1494"/>
                  </a:lnTo>
                  <a:lnTo>
                    <a:pt x="294" y="1482"/>
                  </a:lnTo>
                  <a:lnTo>
                    <a:pt x="330" y="1452"/>
                  </a:lnTo>
                  <a:lnTo>
                    <a:pt x="378" y="1416"/>
                  </a:lnTo>
                  <a:lnTo>
                    <a:pt x="444" y="1362"/>
                  </a:lnTo>
                  <a:lnTo>
                    <a:pt x="522" y="1308"/>
                  </a:lnTo>
                  <a:lnTo>
                    <a:pt x="606" y="1242"/>
                  </a:lnTo>
                  <a:lnTo>
                    <a:pt x="690" y="1182"/>
                  </a:lnTo>
                  <a:lnTo>
                    <a:pt x="774" y="1116"/>
                  </a:lnTo>
                  <a:lnTo>
                    <a:pt x="858" y="1056"/>
                  </a:lnTo>
                  <a:lnTo>
                    <a:pt x="930" y="1002"/>
                  </a:lnTo>
                  <a:lnTo>
                    <a:pt x="990" y="954"/>
                  </a:lnTo>
                  <a:lnTo>
                    <a:pt x="1038" y="924"/>
                  </a:lnTo>
                  <a:lnTo>
                    <a:pt x="1068" y="900"/>
                  </a:lnTo>
                  <a:lnTo>
                    <a:pt x="1104" y="882"/>
                  </a:lnTo>
                  <a:lnTo>
                    <a:pt x="1104" y="876"/>
                  </a:lnTo>
                  <a:lnTo>
                    <a:pt x="1374" y="738"/>
                  </a:lnTo>
                  <a:lnTo>
                    <a:pt x="1380" y="738"/>
                  </a:lnTo>
                  <a:lnTo>
                    <a:pt x="1380" y="732"/>
                  </a:lnTo>
                  <a:lnTo>
                    <a:pt x="1650" y="612"/>
                  </a:lnTo>
                  <a:lnTo>
                    <a:pt x="1662" y="606"/>
                  </a:lnTo>
                  <a:lnTo>
                    <a:pt x="1668" y="600"/>
                  </a:lnTo>
                  <a:lnTo>
                    <a:pt x="1800" y="546"/>
                  </a:lnTo>
                  <a:lnTo>
                    <a:pt x="1806" y="546"/>
                  </a:lnTo>
                  <a:lnTo>
                    <a:pt x="1806" y="540"/>
                  </a:lnTo>
                  <a:lnTo>
                    <a:pt x="1812" y="540"/>
                  </a:lnTo>
                  <a:lnTo>
                    <a:pt x="1932" y="492"/>
                  </a:lnTo>
                  <a:lnTo>
                    <a:pt x="1938" y="492"/>
                  </a:lnTo>
                  <a:lnTo>
                    <a:pt x="1962" y="480"/>
                  </a:lnTo>
                  <a:lnTo>
                    <a:pt x="2088" y="438"/>
                  </a:lnTo>
                  <a:lnTo>
                    <a:pt x="2124" y="420"/>
                  </a:lnTo>
                  <a:lnTo>
                    <a:pt x="2172" y="408"/>
                  </a:lnTo>
                  <a:lnTo>
                    <a:pt x="2220" y="390"/>
                  </a:lnTo>
                  <a:lnTo>
                    <a:pt x="2238" y="384"/>
                  </a:lnTo>
                  <a:lnTo>
                    <a:pt x="2262" y="372"/>
                  </a:lnTo>
                  <a:lnTo>
                    <a:pt x="2376" y="336"/>
                  </a:lnTo>
                  <a:lnTo>
                    <a:pt x="2430" y="318"/>
                  </a:lnTo>
                  <a:lnTo>
                    <a:pt x="2472" y="306"/>
                  </a:lnTo>
                  <a:lnTo>
                    <a:pt x="2508" y="294"/>
                  </a:lnTo>
                  <a:lnTo>
                    <a:pt x="2538" y="288"/>
                  </a:lnTo>
                  <a:lnTo>
                    <a:pt x="2562" y="282"/>
                  </a:lnTo>
                  <a:lnTo>
                    <a:pt x="2592" y="270"/>
                  </a:lnTo>
                  <a:lnTo>
                    <a:pt x="2676" y="246"/>
                  </a:lnTo>
                  <a:lnTo>
                    <a:pt x="2712" y="240"/>
                  </a:lnTo>
                  <a:lnTo>
                    <a:pt x="2742" y="228"/>
                  </a:lnTo>
                  <a:lnTo>
                    <a:pt x="2766" y="228"/>
                  </a:lnTo>
                  <a:lnTo>
                    <a:pt x="2802" y="216"/>
                  </a:lnTo>
                  <a:lnTo>
                    <a:pt x="2928" y="186"/>
                  </a:lnTo>
                  <a:lnTo>
                    <a:pt x="2946" y="180"/>
                  </a:lnTo>
                  <a:lnTo>
                    <a:pt x="2958" y="180"/>
                  </a:lnTo>
                  <a:lnTo>
                    <a:pt x="2976" y="174"/>
                  </a:lnTo>
                  <a:lnTo>
                    <a:pt x="3018" y="168"/>
                  </a:lnTo>
                  <a:lnTo>
                    <a:pt x="3060" y="156"/>
                  </a:lnTo>
                  <a:lnTo>
                    <a:pt x="3072" y="156"/>
                  </a:lnTo>
                  <a:lnTo>
                    <a:pt x="3078" y="150"/>
                  </a:lnTo>
                  <a:lnTo>
                    <a:pt x="3090" y="150"/>
                  </a:lnTo>
                  <a:lnTo>
                    <a:pt x="3252" y="114"/>
                  </a:lnTo>
                  <a:lnTo>
                    <a:pt x="3282" y="114"/>
                  </a:lnTo>
                  <a:lnTo>
                    <a:pt x="3426" y="90"/>
                  </a:lnTo>
                  <a:lnTo>
                    <a:pt x="3576" y="66"/>
                  </a:lnTo>
                  <a:lnTo>
                    <a:pt x="3588" y="60"/>
                  </a:lnTo>
                  <a:lnTo>
                    <a:pt x="3594" y="60"/>
                  </a:lnTo>
                  <a:lnTo>
                    <a:pt x="3900" y="24"/>
                  </a:lnTo>
                  <a:lnTo>
                    <a:pt x="3906" y="24"/>
                  </a:lnTo>
                  <a:lnTo>
                    <a:pt x="4224" y="0"/>
                  </a:lnTo>
                  <a:close/>
                </a:path>
              </a:pathLst>
            </a:custGeom>
            <a:gradFill>
              <a:gsLst>
                <a:gs pos="55000">
                  <a:schemeClr val="bg1"/>
                </a:gs>
                <a:gs pos="86000">
                  <a:schemeClr val="bg1">
                    <a:lumMod val="85000"/>
                  </a:schemeClr>
                </a:gs>
              </a:gsLst>
              <a:lin ang="20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41294" y="3826236"/>
            <a:ext cx="3750235" cy="2882352"/>
            <a:chOff x="1272333" y="3653305"/>
            <a:chExt cx="3068405" cy="2798585"/>
          </a:xfrm>
        </p:grpSpPr>
        <p:sp>
          <p:nvSpPr>
            <p:cNvPr id="6162" name="Freeform 18"/>
            <p:cNvSpPr>
              <a:spLocks/>
            </p:cNvSpPr>
            <p:nvPr/>
          </p:nvSpPr>
          <p:spPr bwMode="auto">
            <a:xfrm>
              <a:off x="1272333" y="3653305"/>
              <a:ext cx="3068405" cy="2798585"/>
            </a:xfrm>
            <a:custGeom>
              <a:avLst/>
              <a:gdLst/>
              <a:ahLst/>
              <a:cxnLst>
                <a:cxn ang="0">
                  <a:pos x="8406" y="282"/>
                </a:cxn>
                <a:cxn ang="0">
                  <a:pos x="10500" y="1344"/>
                </a:cxn>
                <a:cxn ang="0">
                  <a:pos x="12084" y="3048"/>
                </a:cxn>
                <a:cxn ang="0">
                  <a:pos x="13002" y="5220"/>
                </a:cxn>
                <a:cxn ang="0">
                  <a:pos x="13092" y="7656"/>
                </a:cxn>
                <a:cxn ang="0">
                  <a:pos x="14670" y="13206"/>
                </a:cxn>
                <a:cxn ang="0">
                  <a:pos x="8766" y="12978"/>
                </a:cxn>
                <a:cxn ang="0">
                  <a:pos x="6474" y="13380"/>
                </a:cxn>
                <a:cxn ang="0">
                  <a:pos x="4104" y="12948"/>
                </a:cxn>
                <a:cxn ang="0">
                  <a:pos x="2106" y="11748"/>
                </a:cxn>
                <a:cxn ang="0">
                  <a:pos x="876" y="10338"/>
                </a:cxn>
                <a:cxn ang="0">
                  <a:pos x="852" y="10128"/>
                </a:cxn>
                <a:cxn ang="0">
                  <a:pos x="984" y="9450"/>
                </a:cxn>
                <a:cxn ang="0">
                  <a:pos x="450" y="9558"/>
                </a:cxn>
                <a:cxn ang="0">
                  <a:pos x="150" y="8868"/>
                </a:cxn>
                <a:cxn ang="0">
                  <a:pos x="984" y="8802"/>
                </a:cxn>
                <a:cxn ang="0">
                  <a:pos x="420" y="8454"/>
                </a:cxn>
                <a:cxn ang="0">
                  <a:pos x="240" y="8472"/>
                </a:cxn>
                <a:cxn ang="0">
                  <a:pos x="42" y="7764"/>
                </a:cxn>
                <a:cxn ang="0">
                  <a:pos x="336" y="7656"/>
                </a:cxn>
                <a:cxn ang="0">
                  <a:pos x="972" y="7650"/>
                </a:cxn>
                <a:cxn ang="0">
                  <a:pos x="468" y="7200"/>
                </a:cxn>
                <a:cxn ang="0">
                  <a:pos x="450" y="7308"/>
                </a:cxn>
                <a:cxn ang="0">
                  <a:pos x="486" y="7446"/>
                </a:cxn>
                <a:cxn ang="0">
                  <a:pos x="156" y="7506"/>
                </a:cxn>
                <a:cxn ang="0">
                  <a:pos x="234" y="6228"/>
                </a:cxn>
                <a:cxn ang="0">
                  <a:pos x="414" y="6306"/>
                </a:cxn>
                <a:cxn ang="0">
                  <a:pos x="468" y="6348"/>
                </a:cxn>
                <a:cxn ang="0">
                  <a:pos x="432" y="6462"/>
                </a:cxn>
                <a:cxn ang="0">
                  <a:pos x="978" y="6372"/>
                </a:cxn>
                <a:cxn ang="0">
                  <a:pos x="966" y="5976"/>
                </a:cxn>
                <a:cxn ang="0">
                  <a:pos x="384" y="6048"/>
                </a:cxn>
                <a:cxn ang="0">
                  <a:pos x="114" y="6066"/>
                </a:cxn>
                <a:cxn ang="0">
                  <a:pos x="222" y="5028"/>
                </a:cxn>
                <a:cxn ang="0">
                  <a:pos x="378" y="5148"/>
                </a:cxn>
                <a:cxn ang="0">
                  <a:pos x="360" y="5244"/>
                </a:cxn>
                <a:cxn ang="0">
                  <a:pos x="294" y="5334"/>
                </a:cxn>
                <a:cxn ang="0">
                  <a:pos x="462" y="4896"/>
                </a:cxn>
                <a:cxn ang="0">
                  <a:pos x="426" y="4968"/>
                </a:cxn>
                <a:cxn ang="0">
                  <a:pos x="192" y="4818"/>
                </a:cxn>
                <a:cxn ang="0">
                  <a:pos x="420" y="4122"/>
                </a:cxn>
                <a:cxn ang="0">
                  <a:pos x="456" y="4182"/>
                </a:cxn>
                <a:cxn ang="0">
                  <a:pos x="882" y="3030"/>
                </a:cxn>
                <a:cxn ang="0">
                  <a:pos x="990" y="2904"/>
                </a:cxn>
                <a:cxn ang="0">
                  <a:pos x="1152" y="2712"/>
                </a:cxn>
                <a:cxn ang="0">
                  <a:pos x="1272" y="2568"/>
                </a:cxn>
                <a:cxn ang="0">
                  <a:pos x="1488" y="2328"/>
                </a:cxn>
                <a:cxn ang="0">
                  <a:pos x="1638" y="2118"/>
                </a:cxn>
                <a:cxn ang="0">
                  <a:pos x="1812" y="2028"/>
                </a:cxn>
                <a:cxn ang="0">
                  <a:pos x="1890" y="1896"/>
                </a:cxn>
                <a:cxn ang="0">
                  <a:pos x="2184" y="1638"/>
                </a:cxn>
                <a:cxn ang="0">
                  <a:pos x="2274" y="1572"/>
                </a:cxn>
                <a:cxn ang="0">
                  <a:pos x="2346" y="1524"/>
                </a:cxn>
                <a:cxn ang="0">
                  <a:pos x="2682" y="1206"/>
                </a:cxn>
                <a:cxn ang="0">
                  <a:pos x="4050" y="456"/>
                </a:cxn>
                <a:cxn ang="0">
                  <a:pos x="6474" y="0"/>
                </a:cxn>
              </a:cxnLst>
              <a:rect l="0" t="0" r="r" b="b"/>
              <a:pathLst>
                <a:path w="14670" h="13380">
                  <a:moveTo>
                    <a:pt x="6474" y="0"/>
                  </a:moveTo>
                  <a:lnTo>
                    <a:pt x="6972" y="18"/>
                  </a:lnTo>
                  <a:lnTo>
                    <a:pt x="7464" y="72"/>
                  </a:lnTo>
                  <a:lnTo>
                    <a:pt x="7944" y="162"/>
                  </a:lnTo>
                  <a:lnTo>
                    <a:pt x="8406" y="282"/>
                  </a:lnTo>
                  <a:lnTo>
                    <a:pt x="8856" y="438"/>
                  </a:lnTo>
                  <a:lnTo>
                    <a:pt x="9294" y="624"/>
                  </a:lnTo>
                  <a:lnTo>
                    <a:pt x="9714" y="834"/>
                  </a:lnTo>
                  <a:lnTo>
                    <a:pt x="10116" y="1080"/>
                  </a:lnTo>
                  <a:lnTo>
                    <a:pt x="10500" y="1344"/>
                  </a:lnTo>
                  <a:lnTo>
                    <a:pt x="10866" y="1638"/>
                  </a:lnTo>
                  <a:lnTo>
                    <a:pt x="11202" y="1962"/>
                  </a:lnTo>
                  <a:lnTo>
                    <a:pt x="11526" y="2298"/>
                  </a:lnTo>
                  <a:lnTo>
                    <a:pt x="11820" y="2664"/>
                  </a:lnTo>
                  <a:lnTo>
                    <a:pt x="12084" y="3048"/>
                  </a:lnTo>
                  <a:lnTo>
                    <a:pt x="12330" y="3450"/>
                  </a:lnTo>
                  <a:lnTo>
                    <a:pt x="12540" y="3870"/>
                  </a:lnTo>
                  <a:lnTo>
                    <a:pt x="12726" y="4308"/>
                  </a:lnTo>
                  <a:lnTo>
                    <a:pt x="12882" y="4758"/>
                  </a:lnTo>
                  <a:lnTo>
                    <a:pt x="13002" y="5220"/>
                  </a:lnTo>
                  <a:lnTo>
                    <a:pt x="13092" y="5700"/>
                  </a:lnTo>
                  <a:lnTo>
                    <a:pt x="13146" y="6192"/>
                  </a:lnTo>
                  <a:lnTo>
                    <a:pt x="13164" y="6690"/>
                  </a:lnTo>
                  <a:lnTo>
                    <a:pt x="13146" y="7176"/>
                  </a:lnTo>
                  <a:lnTo>
                    <a:pt x="13092" y="7656"/>
                  </a:lnTo>
                  <a:lnTo>
                    <a:pt x="13008" y="8124"/>
                  </a:lnTo>
                  <a:lnTo>
                    <a:pt x="12894" y="8580"/>
                  </a:lnTo>
                  <a:lnTo>
                    <a:pt x="12744" y="9024"/>
                  </a:lnTo>
                  <a:lnTo>
                    <a:pt x="12570" y="9456"/>
                  </a:lnTo>
                  <a:lnTo>
                    <a:pt x="14670" y="13206"/>
                  </a:lnTo>
                  <a:lnTo>
                    <a:pt x="10356" y="12138"/>
                  </a:lnTo>
                  <a:lnTo>
                    <a:pt x="9984" y="12384"/>
                  </a:lnTo>
                  <a:lnTo>
                    <a:pt x="9594" y="12612"/>
                  </a:lnTo>
                  <a:lnTo>
                    <a:pt x="9186" y="12804"/>
                  </a:lnTo>
                  <a:lnTo>
                    <a:pt x="8766" y="12978"/>
                  </a:lnTo>
                  <a:lnTo>
                    <a:pt x="8328" y="13116"/>
                  </a:lnTo>
                  <a:lnTo>
                    <a:pt x="7884" y="13230"/>
                  </a:lnTo>
                  <a:lnTo>
                    <a:pt x="7422" y="13314"/>
                  </a:lnTo>
                  <a:lnTo>
                    <a:pt x="6954" y="13362"/>
                  </a:lnTo>
                  <a:lnTo>
                    <a:pt x="6474" y="13380"/>
                  </a:lnTo>
                  <a:lnTo>
                    <a:pt x="5976" y="13362"/>
                  </a:lnTo>
                  <a:lnTo>
                    <a:pt x="5490" y="13308"/>
                  </a:lnTo>
                  <a:lnTo>
                    <a:pt x="5016" y="13218"/>
                  </a:lnTo>
                  <a:lnTo>
                    <a:pt x="4548" y="13098"/>
                  </a:lnTo>
                  <a:lnTo>
                    <a:pt x="4104" y="12948"/>
                  </a:lnTo>
                  <a:lnTo>
                    <a:pt x="3666" y="12762"/>
                  </a:lnTo>
                  <a:lnTo>
                    <a:pt x="3246" y="12552"/>
                  </a:lnTo>
                  <a:lnTo>
                    <a:pt x="2850" y="12312"/>
                  </a:lnTo>
                  <a:lnTo>
                    <a:pt x="2466" y="12042"/>
                  </a:lnTo>
                  <a:lnTo>
                    <a:pt x="2106" y="11748"/>
                  </a:lnTo>
                  <a:lnTo>
                    <a:pt x="1764" y="11436"/>
                  </a:lnTo>
                  <a:lnTo>
                    <a:pt x="1446" y="11094"/>
                  </a:lnTo>
                  <a:lnTo>
                    <a:pt x="1152" y="10734"/>
                  </a:lnTo>
                  <a:lnTo>
                    <a:pt x="882" y="10356"/>
                  </a:lnTo>
                  <a:lnTo>
                    <a:pt x="876" y="10338"/>
                  </a:lnTo>
                  <a:lnTo>
                    <a:pt x="876" y="10290"/>
                  </a:lnTo>
                  <a:lnTo>
                    <a:pt x="888" y="10278"/>
                  </a:lnTo>
                  <a:lnTo>
                    <a:pt x="894" y="10266"/>
                  </a:lnTo>
                  <a:lnTo>
                    <a:pt x="894" y="10212"/>
                  </a:lnTo>
                  <a:lnTo>
                    <a:pt x="852" y="10128"/>
                  </a:lnTo>
                  <a:lnTo>
                    <a:pt x="822" y="10080"/>
                  </a:lnTo>
                  <a:lnTo>
                    <a:pt x="816" y="10032"/>
                  </a:lnTo>
                  <a:lnTo>
                    <a:pt x="816" y="9972"/>
                  </a:lnTo>
                  <a:lnTo>
                    <a:pt x="996" y="9966"/>
                  </a:lnTo>
                  <a:lnTo>
                    <a:pt x="984" y="9450"/>
                  </a:lnTo>
                  <a:lnTo>
                    <a:pt x="504" y="9438"/>
                  </a:lnTo>
                  <a:lnTo>
                    <a:pt x="480" y="9450"/>
                  </a:lnTo>
                  <a:lnTo>
                    <a:pt x="462" y="9480"/>
                  </a:lnTo>
                  <a:lnTo>
                    <a:pt x="456" y="9516"/>
                  </a:lnTo>
                  <a:lnTo>
                    <a:pt x="450" y="9558"/>
                  </a:lnTo>
                  <a:lnTo>
                    <a:pt x="450" y="9570"/>
                  </a:lnTo>
                  <a:lnTo>
                    <a:pt x="444" y="9576"/>
                  </a:lnTo>
                  <a:lnTo>
                    <a:pt x="444" y="9582"/>
                  </a:lnTo>
                  <a:lnTo>
                    <a:pt x="288" y="9234"/>
                  </a:lnTo>
                  <a:lnTo>
                    <a:pt x="150" y="8868"/>
                  </a:lnTo>
                  <a:lnTo>
                    <a:pt x="210" y="8886"/>
                  </a:lnTo>
                  <a:lnTo>
                    <a:pt x="270" y="8880"/>
                  </a:lnTo>
                  <a:lnTo>
                    <a:pt x="324" y="8856"/>
                  </a:lnTo>
                  <a:lnTo>
                    <a:pt x="366" y="8820"/>
                  </a:lnTo>
                  <a:lnTo>
                    <a:pt x="984" y="8802"/>
                  </a:lnTo>
                  <a:lnTo>
                    <a:pt x="972" y="8274"/>
                  </a:lnTo>
                  <a:lnTo>
                    <a:pt x="486" y="8274"/>
                  </a:lnTo>
                  <a:lnTo>
                    <a:pt x="474" y="8346"/>
                  </a:lnTo>
                  <a:lnTo>
                    <a:pt x="456" y="8394"/>
                  </a:lnTo>
                  <a:lnTo>
                    <a:pt x="420" y="8454"/>
                  </a:lnTo>
                  <a:lnTo>
                    <a:pt x="384" y="8502"/>
                  </a:lnTo>
                  <a:lnTo>
                    <a:pt x="372" y="8520"/>
                  </a:lnTo>
                  <a:lnTo>
                    <a:pt x="366" y="8538"/>
                  </a:lnTo>
                  <a:lnTo>
                    <a:pt x="354" y="8550"/>
                  </a:lnTo>
                  <a:lnTo>
                    <a:pt x="240" y="8472"/>
                  </a:lnTo>
                  <a:lnTo>
                    <a:pt x="126" y="8424"/>
                  </a:lnTo>
                  <a:lnTo>
                    <a:pt x="12" y="8400"/>
                  </a:lnTo>
                  <a:lnTo>
                    <a:pt x="12" y="7770"/>
                  </a:lnTo>
                  <a:lnTo>
                    <a:pt x="18" y="7770"/>
                  </a:lnTo>
                  <a:lnTo>
                    <a:pt x="42" y="7764"/>
                  </a:lnTo>
                  <a:lnTo>
                    <a:pt x="72" y="7746"/>
                  </a:lnTo>
                  <a:lnTo>
                    <a:pt x="120" y="7716"/>
                  </a:lnTo>
                  <a:lnTo>
                    <a:pt x="168" y="7662"/>
                  </a:lnTo>
                  <a:lnTo>
                    <a:pt x="258" y="7656"/>
                  </a:lnTo>
                  <a:lnTo>
                    <a:pt x="336" y="7656"/>
                  </a:lnTo>
                  <a:lnTo>
                    <a:pt x="408" y="7650"/>
                  </a:lnTo>
                  <a:lnTo>
                    <a:pt x="456" y="7644"/>
                  </a:lnTo>
                  <a:lnTo>
                    <a:pt x="480" y="7656"/>
                  </a:lnTo>
                  <a:lnTo>
                    <a:pt x="492" y="7656"/>
                  </a:lnTo>
                  <a:lnTo>
                    <a:pt x="972" y="7650"/>
                  </a:lnTo>
                  <a:lnTo>
                    <a:pt x="954" y="7116"/>
                  </a:lnTo>
                  <a:lnTo>
                    <a:pt x="492" y="7116"/>
                  </a:lnTo>
                  <a:lnTo>
                    <a:pt x="486" y="7128"/>
                  </a:lnTo>
                  <a:lnTo>
                    <a:pt x="480" y="7158"/>
                  </a:lnTo>
                  <a:lnTo>
                    <a:pt x="468" y="7200"/>
                  </a:lnTo>
                  <a:lnTo>
                    <a:pt x="456" y="7236"/>
                  </a:lnTo>
                  <a:lnTo>
                    <a:pt x="450" y="7266"/>
                  </a:lnTo>
                  <a:lnTo>
                    <a:pt x="444" y="7278"/>
                  </a:lnTo>
                  <a:lnTo>
                    <a:pt x="444" y="7296"/>
                  </a:lnTo>
                  <a:lnTo>
                    <a:pt x="450" y="7308"/>
                  </a:lnTo>
                  <a:lnTo>
                    <a:pt x="462" y="7326"/>
                  </a:lnTo>
                  <a:lnTo>
                    <a:pt x="474" y="7338"/>
                  </a:lnTo>
                  <a:lnTo>
                    <a:pt x="486" y="7368"/>
                  </a:lnTo>
                  <a:lnTo>
                    <a:pt x="480" y="7404"/>
                  </a:lnTo>
                  <a:lnTo>
                    <a:pt x="486" y="7446"/>
                  </a:lnTo>
                  <a:lnTo>
                    <a:pt x="468" y="7464"/>
                  </a:lnTo>
                  <a:lnTo>
                    <a:pt x="414" y="7482"/>
                  </a:lnTo>
                  <a:lnTo>
                    <a:pt x="342" y="7500"/>
                  </a:lnTo>
                  <a:lnTo>
                    <a:pt x="252" y="7506"/>
                  </a:lnTo>
                  <a:lnTo>
                    <a:pt x="156" y="7506"/>
                  </a:lnTo>
                  <a:lnTo>
                    <a:pt x="72" y="7494"/>
                  </a:lnTo>
                  <a:lnTo>
                    <a:pt x="6" y="7470"/>
                  </a:lnTo>
                  <a:lnTo>
                    <a:pt x="6" y="6270"/>
                  </a:lnTo>
                  <a:lnTo>
                    <a:pt x="186" y="6192"/>
                  </a:lnTo>
                  <a:lnTo>
                    <a:pt x="234" y="6228"/>
                  </a:lnTo>
                  <a:lnTo>
                    <a:pt x="276" y="6240"/>
                  </a:lnTo>
                  <a:lnTo>
                    <a:pt x="336" y="6252"/>
                  </a:lnTo>
                  <a:lnTo>
                    <a:pt x="366" y="6264"/>
                  </a:lnTo>
                  <a:lnTo>
                    <a:pt x="390" y="6288"/>
                  </a:lnTo>
                  <a:lnTo>
                    <a:pt x="414" y="6306"/>
                  </a:lnTo>
                  <a:lnTo>
                    <a:pt x="438" y="6318"/>
                  </a:lnTo>
                  <a:lnTo>
                    <a:pt x="462" y="6312"/>
                  </a:lnTo>
                  <a:lnTo>
                    <a:pt x="474" y="6312"/>
                  </a:lnTo>
                  <a:lnTo>
                    <a:pt x="474" y="6324"/>
                  </a:lnTo>
                  <a:lnTo>
                    <a:pt x="468" y="6348"/>
                  </a:lnTo>
                  <a:lnTo>
                    <a:pt x="450" y="6372"/>
                  </a:lnTo>
                  <a:lnTo>
                    <a:pt x="438" y="6402"/>
                  </a:lnTo>
                  <a:lnTo>
                    <a:pt x="426" y="6420"/>
                  </a:lnTo>
                  <a:lnTo>
                    <a:pt x="420" y="6438"/>
                  </a:lnTo>
                  <a:lnTo>
                    <a:pt x="432" y="6462"/>
                  </a:lnTo>
                  <a:lnTo>
                    <a:pt x="444" y="6474"/>
                  </a:lnTo>
                  <a:lnTo>
                    <a:pt x="450" y="6486"/>
                  </a:lnTo>
                  <a:lnTo>
                    <a:pt x="462" y="6492"/>
                  </a:lnTo>
                  <a:lnTo>
                    <a:pt x="960" y="6486"/>
                  </a:lnTo>
                  <a:lnTo>
                    <a:pt x="978" y="6372"/>
                  </a:lnTo>
                  <a:lnTo>
                    <a:pt x="984" y="6264"/>
                  </a:lnTo>
                  <a:lnTo>
                    <a:pt x="984" y="6168"/>
                  </a:lnTo>
                  <a:lnTo>
                    <a:pt x="978" y="6084"/>
                  </a:lnTo>
                  <a:lnTo>
                    <a:pt x="972" y="6018"/>
                  </a:lnTo>
                  <a:lnTo>
                    <a:pt x="966" y="5976"/>
                  </a:lnTo>
                  <a:lnTo>
                    <a:pt x="960" y="5964"/>
                  </a:lnTo>
                  <a:lnTo>
                    <a:pt x="480" y="5958"/>
                  </a:lnTo>
                  <a:lnTo>
                    <a:pt x="480" y="6030"/>
                  </a:lnTo>
                  <a:lnTo>
                    <a:pt x="474" y="6048"/>
                  </a:lnTo>
                  <a:lnTo>
                    <a:pt x="384" y="6048"/>
                  </a:lnTo>
                  <a:lnTo>
                    <a:pt x="342" y="6042"/>
                  </a:lnTo>
                  <a:lnTo>
                    <a:pt x="330" y="6042"/>
                  </a:lnTo>
                  <a:lnTo>
                    <a:pt x="276" y="6066"/>
                  </a:lnTo>
                  <a:lnTo>
                    <a:pt x="192" y="6078"/>
                  </a:lnTo>
                  <a:lnTo>
                    <a:pt x="114" y="6066"/>
                  </a:lnTo>
                  <a:lnTo>
                    <a:pt x="54" y="6042"/>
                  </a:lnTo>
                  <a:lnTo>
                    <a:pt x="0" y="6012"/>
                  </a:lnTo>
                  <a:lnTo>
                    <a:pt x="0" y="5100"/>
                  </a:lnTo>
                  <a:lnTo>
                    <a:pt x="108" y="5052"/>
                  </a:lnTo>
                  <a:lnTo>
                    <a:pt x="222" y="5028"/>
                  </a:lnTo>
                  <a:lnTo>
                    <a:pt x="330" y="5016"/>
                  </a:lnTo>
                  <a:lnTo>
                    <a:pt x="420" y="5010"/>
                  </a:lnTo>
                  <a:lnTo>
                    <a:pt x="408" y="5034"/>
                  </a:lnTo>
                  <a:lnTo>
                    <a:pt x="402" y="5052"/>
                  </a:lnTo>
                  <a:lnTo>
                    <a:pt x="378" y="5148"/>
                  </a:lnTo>
                  <a:lnTo>
                    <a:pt x="378" y="5172"/>
                  </a:lnTo>
                  <a:lnTo>
                    <a:pt x="372" y="5196"/>
                  </a:lnTo>
                  <a:lnTo>
                    <a:pt x="372" y="5214"/>
                  </a:lnTo>
                  <a:lnTo>
                    <a:pt x="366" y="5232"/>
                  </a:lnTo>
                  <a:lnTo>
                    <a:pt x="360" y="5244"/>
                  </a:lnTo>
                  <a:lnTo>
                    <a:pt x="354" y="5262"/>
                  </a:lnTo>
                  <a:lnTo>
                    <a:pt x="312" y="5304"/>
                  </a:lnTo>
                  <a:lnTo>
                    <a:pt x="300" y="5310"/>
                  </a:lnTo>
                  <a:lnTo>
                    <a:pt x="294" y="5322"/>
                  </a:lnTo>
                  <a:lnTo>
                    <a:pt x="294" y="5334"/>
                  </a:lnTo>
                  <a:lnTo>
                    <a:pt x="972" y="5328"/>
                  </a:lnTo>
                  <a:lnTo>
                    <a:pt x="966" y="4806"/>
                  </a:lnTo>
                  <a:lnTo>
                    <a:pt x="474" y="4806"/>
                  </a:lnTo>
                  <a:lnTo>
                    <a:pt x="474" y="4860"/>
                  </a:lnTo>
                  <a:lnTo>
                    <a:pt x="462" y="4896"/>
                  </a:lnTo>
                  <a:lnTo>
                    <a:pt x="444" y="4926"/>
                  </a:lnTo>
                  <a:lnTo>
                    <a:pt x="420" y="4950"/>
                  </a:lnTo>
                  <a:lnTo>
                    <a:pt x="420" y="4956"/>
                  </a:lnTo>
                  <a:lnTo>
                    <a:pt x="426" y="4962"/>
                  </a:lnTo>
                  <a:lnTo>
                    <a:pt x="426" y="4968"/>
                  </a:lnTo>
                  <a:lnTo>
                    <a:pt x="360" y="4950"/>
                  </a:lnTo>
                  <a:lnTo>
                    <a:pt x="300" y="4920"/>
                  </a:lnTo>
                  <a:lnTo>
                    <a:pt x="252" y="4884"/>
                  </a:lnTo>
                  <a:lnTo>
                    <a:pt x="198" y="4830"/>
                  </a:lnTo>
                  <a:lnTo>
                    <a:pt x="192" y="4818"/>
                  </a:lnTo>
                  <a:lnTo>
                    <a:pt x="120" y="4842"/>
                  </a:lnTo>
                  <a:lnTo>
                    <a:pt x="42" y="4848"/>
                  </a:lnTo>
                  <a:lnTo>
                    <a:pt x="162" y="4476"/>
                  </a:lnTo>
                  <a:lnTo>
                    <a:pt x="300" y="4110"/>
                  </a:lnTo>
                  <a:lnTo>
                    <a:pt x="420" y="4122"/>
                  </a:lnTo>
                  <a:lnTo>
                    <a:pt x="420" y="4134"/>
                  </a:lnTo>
                  <a:lnTo>
                    <a:pt x="432" y="4158"/>
                  </a:lnTo>
                  <a:lnTo>
                    <a:pt x="444" y="4164"/>
                  </a:lnTo>
                  <a:lnTo>
                    <a:pt x="450" y="4176"/>
                  </a:lnTo>
                  <a:lnTo>
                    <a:pt x="456" y="4182"/>
                  </a:lnTo>
                  <a:lnTo>
                    <a:pt x="954" y="4170"/>
                  </a:lnTo>
                  <a:lnTo>
                    <a:pt x="954" y="3654"/>
                  </a:lnTo>
                  <a:lnTo>
                    <a:pt x="516" y="3648"/>
                  </a:lnTo>
                  <a:lnTo>
                    <a:pt x="690" y="3330"/>
                  </a:lnTo>
                  <a:lnTo>
                    <a:pt x="882" y="3030"/>
                  </a:lnTo>
                  <a:lnTo>
                    <a:pt x="912" y="3024"/>
                  </a:lnTo>
                  <a:lnTo>
                    <a:pt x="954" y="3024"/>
                  </a:lnTo>
                  <a:lnTo>
                    <a:pt x="954" y="2934"/>
                  </a:lnTo>
                  <a:lnTo>
                    <a:pt x="960" y="2934"/>
                  </a:lnTo>
                  <a:lnTo>
                    <a:pt x="990" y="2904"/>
                  </a:lnTo>
                  <a:lnTo>
                    <a:pt x="1026" y="2856"/>
                  </a:lnTo>
                  <a:lnTo>
                    <a:pt x="1068" y="2808"/>
                  </a:lnTo>
                  <a:lnTo>
                    <a:pt x="1098" y="2772"/>
                  </a:lnTo>
                  <a:lnTo>
                    <a:pt x="1122" y="2748"/>
                  </a:lnTo>
                  <a:lnTo>
                    <a:pt x="1152" y="2712"/>
                  </a:lnTo>
                  <a:lnTo>
                    <a:pt x="1182" y="2670"/>
                  </a:lnTo>
                  <a:lnTo>
                    <a:pt x="1206" y="2628"/>
                  </a:lnTo>
                  <a:lnTo>
                    <a:pt x="1230" y="2592"/>
                  </a:lnTo>
                  <a:lnTo>
                    <a:pt x="1248" y="2580"/>
                  </a:lnTo>
                  <a:lnTo>
                    <a:pt x="1272" y="2568"/>
                  </a:lnTo>
                  <a:lnTo>
                    <a:pt x="1422" y="2418"/>
                  </a:lnTo>
                  <a:lnTo>
                    <a:pt x="1446" y="2388"/>
                  </a:lnTo>
                  <a:lnTo>
                    <a:pt x="1458" y="2376"/>
                  </a:lnTo>
                  <a:lnTo>
                    <a:pt x="1464" y="2364"/>
                  </a:lnTo>
                  <a:lnTo>
                    <a:pt x="1488" y="2328"/>
                  </a:lnTo>
                  <a:lnTo>
                    <a:pt x="1512" y="2280"/>
                  </a:lnTo>
                  <a:lnTo>
                    <a:pt x="1548" y="2226"/>
                  </a:lnTo>
                  <a:lnTo>
                    <a:pt x="1584" y="2178"/>
                  </a:lnTo>
                  <a:lnTo>
                    <a:pt x="1614" y="2136"/>
                  </a:lnTo>
                  <a:lnTo>
                    <a:pt x="1638" y="2118"/>
                  </a:lnTo>
                  <a:lnTo>
                    <a:pt x="1680" y="2094"/>
                  </a:lnTo>
                  <a:lnTo>
                    <a:pt x="1722" y="2064"/>
                  </a:lnTo>
                  <a:lnTo>
                    <a:pt x="1764" y="2040"/>
                  </a:lnTo>
                  <a:lnTo>
                    <a:pt x="1800" y="2028"/>
                  </a:lnTo>
                  <a:lnTo>
                    <a:pt x="1812" y="2028"/>
                  </a:lnTo>
                  <a:lnTo>
                    <a:pt x="1818" y="2022"/>
                  </a:lnTo>
                  <a:lnTo>
                    <a:pt x="1818" y="2010"/>
                  </a:lnTo>
                  <a:lnTo>
                    <a:pt x="1824" y="1986"/>
                  </a:lnTo>
                  <a:lnTo>
                    <a:pt x="1848" y="1938"/>
                  </a:lnTo>
                  <a:lnTo>
                    <a:pt x="1890" y="1896"/>
                  </a:lnTo>
                  <a:lnTo>
                    <a:pt x="1944" y="1854"/>
                  </a:lnTo>
                  <a:lnTo>
                    <a:pt x="2076" y="1722"/>
                  </a:lnTo>
                  <a:lnTo>
                    <a:pt x="2124" y="1680"/>
                  </a:lnTo>
                  <a:lnTo>
                    <a:pt x="2160" y="1650"/>
                  </a:lnTo>
                  <a:lnTo>
                    <a:pt x="2184" y="1638"/>
                  </a:lnTo>
                  <a:lnTo>
                    <a:pt x="2208" y="1620"/>
                  </a:lnTo>
                  <a:lnTo>
                    <a:pt x="2226" y="1608"/>
                  </a:lnTo>
                  <a:lnTo>
                    <a:pt x="2232" y="1590"/>
                  </a:lnTo>
                  <a:lnTo>
                    <a:pt x="2256" y="1578"/>
                  </a:lnTo>
                  <a:lnTo>
                    <a:pt x="2274" y="1572"/>
                  </a:lnTo>
                  <a:lnTo>
                    <a:pt x="2286" y="1572"/>
                  </a:lnTo>
                  <a:lnTo>
                    <a:pt x="2304" y="1566"/>
                  </a:lnTo>
                  <a:lnTo>
                    <a:pt x="2328" y="1554"/>
                  </a:lnTo>
                  <a:lnTo>
                    <a:pt x="2340" y="1542"/>
                  </a:lnTo>
                  <a:lnTo>
                    <a:pt x="2346" y="1524"/>
                  </a:lnTo>
                  <a:lnTo>
                    <a:pt x="2364" y="1506"/>
                  </a:lnTo>
                  <a:lnTo>
                    <a:pt x="2382" y="1494"/>
                  </a:lnTo>
                  <a:lnTo>
                    <a:pt x="2508" y="1368"/>
                  </a:lnTo>
                  <a:lnTo>
                    <a:pt x="2628" y="1260"/>
                  </a:lnTo>
                  <a:lnTo>
                    <a:pt x="2682" y="1206"/>
                  </a:lnTo>
                  <a:lnTo>
                    <a:pt x="2736" y="1158"/>
                  </a:lnTo>
                  <a:lnTo>
                    <a:pt x="2778" y="1116"/>
                  </a:lnTo>
                  <a:lnTo>
                    <a:pt x="3186" y="864"/>
                  </a:lnTo>
                  <a:lnTo>
                    <a:pt x="3606" y="648"/>
                  </a:lnTo>
                  <a:lnTo>
                    <a:pt x="4050" y="456"/>
                  </a:lnTo>
                  <a:lnTo>
                    <a:pt x="4506" y="294"/>
                  </a:lnTo>
                  <a:lnTo>
                    <a:pt x="4980" y="168"/>
                  </a:lnTo>
                  <a:lnTo>
                    <a:pt x="5466" y="78"/>
                  </a:lnTo>
                  <a:lnTo>
                    <a:pt x="5964" y="18"/>
                  </a:lnTo>
                  <a:lnTo>
                    <a:pt x="6474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66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3" name="Freeform 19"/>
            <p:cNvSpPr>
              <a:spLocks/>
            </p:cNvSpPr>
            <p:nvPr/>
          </p:nvSpPr>
          <p:spPr bwMode="auto">
            <a:xfrm>
              <a:off x="1471874" y="4069955"/>
              <a:ext cx="588581" cy="601131"/>
            </a:xfrm>
            <a:custGeom>
              <a:avLst/>
              <a:gdLst/>
              <a:ahLst/>
              <a:cxnLst>
                <a:cxn ang="0">
                  <a:pos x="870" y="0"/>
                </a:cxn>
                <a:cxn ang="0">
                  <a:pos x="2814" y="2874"/>
                </a:cxn>
                <a:cxn ang="0">
                  <a:pos x="0" y="1032"/>
                </a:cxn>
                <a:cxn ang="0">
                  <a:pos x="0" y="942"/>
                </a:cxn>
                <a:cxn ang="0">
                  <a:pos x="6" y="942"/>
                </a:cxn>
                <a:cxn ang="0">
                  <a:pos x="36" y="912"/>
                </a:cxn>
                <a:cxn ang="0">
                  <a:pos x="72" y="864"/>
                </a:cxn>
                <a:cxn ang="0">
                  <a:pos x="114" y="816"/>
                </a:cxn>
                <a:cxn ang="0">
                  <a:pos x="144" y="780"/>
                </a:cxn>
                <a:cxn ang="0">
                  <a:pos x="168" y="756"/>
                </a:cxn>
                <a:cxn ang="0">
                  <a:pos x="198" y="720"/>
                </a:cxn>
                <a:cxn ang="0">
                  <a:pos x="228" y="678"/>
                </a:cxn>
                <a:cxn ang="0">
                  <a:pos x="252" y="636"/>
                </a:cxn>
                <a:cxn ang="0">
                  <a:pos x="276" y="600"/>
                </a:cxn>
                <a:cxn ang="0">
                  <a:pos x="294" y="588"/>
                </a:cxn>
                <a:cxn ang="0">
                  <a:pos x="318" y="576"/>
                </a:cxn>
                <a:cxn ang="0">
                  <a:pos x="468" y="426"/>
                </a:cxn>
                <a:cxn ang="0">
                  <a:pos x="492" y="396"/>
                </a:cxn>
                <a:cxn ang="0">
                  <a:pos x="504" y="384"/>
                </a:cxn>
                <a:cxn ang="0">
                  <a:pos x="510" y="372"/>
                </a:cxn>
                <a:cxn ang="0">
                  <a:pos x="534" y="336"/>
                </a:cxn>
                <a:cxn ang="0">
                  <a:pos x="558" y="288"/>
                </a:cxn>
                <a:cxn ang="0">
                  <a:pos x="594" y="234"/>
                </a:cxn>
                <a:cxn ang="0">
                  <a:pos x="630" y="186"/>
                </a:cxn>
                <a:cxn ang="0">
                  <a:pos x="660" y="144"/>
                </a:cxn>
                <a:cxn ang="0">
                  <a:pos x="684" y="126"/>
                </a:cxn>
                <a:cxn ang="0">
                  <a:pos x="726" y="102"/>
                </a:cxn>
                <a:cxn ang="0">
                  <a:pos x="768" y="72"/>
                </a:cxn>
                <a:cxn ang="0">
                  <a:pos x="810" y="48"/>
                </a:cxn>
                <a:cxn ang="0">
                  <a:pos x="846" y="36"/>
                </a:cxn>
                <a:cxn ang="0">
                  <a:pos x="852" y="36"/>
                </a:cxn>
                <a:cxn ang="0">
                  <a:pos x="858" y="30"/>
                </a:cxn>
                <a:cxn ang="0">
                  <a:pos x="864" y="18"/>
                </a:cxn>
                <a:cxn ang="0">
                  <a:pos x="870" y="0"/>
                </a:cxn>
              </a:cxnLst>
              <a:rect l="0" t="0" r="r" b="b"/>
              <a:pathLst>
                <a:path w="2814" h="2874">
                  <a:moveTo>
                    <a:pt x="870" y="0"/>
                  </a:moveTo>
                  <a:lnTo>
                    <a:pt x="2814" y="2874"/>
                  </a:lnTo>
                  <a:lnTo>
                    <a:pt x="0" y="1032"/>
                  </a:lnTo>
                  <a:lnTo>
                    <a:pt x="0" y="942"/>
                  </a:lnTo>
                  <a:lnTo>
                    <a:pt x="6" y="942"/>
                  </a:lnTo>
                  <a:lnTo>
                    <a:pt x="36" y="912"/>
                  </a:lnTo>
                  <a:lnTo>
                    <a:pt x="72" y="864"/>
                  </a:lnTo>
                  <a:lnTo>
                    <a:pt x="114" y="816"/>
                  </a:lnTo>
                  <a:lnTo>
                    <a:pt x="144" y="780"/>
                  </a:lnTo>
                  <a:lnTo>
                    <a:pt x="168" y="756"/>
                  </a:lnTo>
                  <a:lnTo>
                    <a:pt x="198" y="720"/>
                  </a:lnTo>
                  <a:lnTo>
                    <a:pt x="228" y="678"/>
                  </a:lnTo>
                  <a:lnTo>
                    <a:pt x="252" y="636"/>
                  </a:lnTo>
                  <a:lnTo>
                    <a:pt x="276" y="600"/>
                  </a:lnTo>
                  <a:lnTo>
                    <a:pt x="294" y="588"/>
                  </a:lnTo>
                  <a:lnTo>
                    <a:pt x="318" y="576"/>
                  </a:lnTo>
                  <a:lnTo>
                    <a:pt x="468" y="426"/>
                  </a:lnTo>
                  <a:lnTo>
                    <a:pt x="492" y="396"/>
                  </a:lnTo>
                  <a:lnTo>
                    <a:pt x="504" y="384"/>
                  </a:lnTo>
                  <a:lnTo>
                    <a:pt x="510" y="372"/>
                  </a:lnTo>
                  <a:lnTo>
                    <a:pt x="534" y="336"/>
                  </a:lnTo>
                  <a:lnTo>
                    <a:pt x="558" y="288"/>
                  </a:lnTo>
                  <a:lnTo>
                    <a:pt x="594" y="234"/>
                  </a:lnTo>
                  <a:lnTo>
                    <a:pt x="630" y="186"/>
                  </a:lnTo>
                  <a:lnTo>
                    <a:pt x="660" y="144"/>
                  </a:lnTo>
                  <a:lnTo>
                    <a:pt x="684" y="126"/>
                  </a:lnTo>
                  <a:lnTo>
                    <a:pt x="726" y="102"/>
                  </a:lnTo>
                  <a:lnTo>
                    <a:pt x="768" y="72"/>
                  </a:lnTo>
                  <a:lnTo>
                    <a:pt x="810" y="48"/>
                  </a:lnTo>
                  <a:lnTo>
                    <a:pt x="846" y="36"/>
                  </a:lnTo>
                  <a:lnTo>
                    <a:pt x="852" y="36"/>
                  </a:lnTo>
                  <a:lnTo>
                    <a:pt x="858" y="30"/>
                  </a:lnTo>
                  <a:lnTo>
                    <a:pt x="864" y="18"/>
                  </a:lnTo>
                  <a:lnTo>
                    <a:pt x="870" y="0"/>
                  </a:lnTo>
                  <a:close/>
                </a:path>
              </a:pathLst>
            </a:custGeom>
            <a:gradFill>
              <a:gsLst>
                <a:gs pos="23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Прямоугольник 121"/>
          <p:cNvSpPr/>
          <p:nvPr/>
        </p:nvSpPr>
        <p:spPr>
          <a:xfrm rot="10800000" flipV="1">
            <a:off x="1581103" y="2195747"/>
            <a:ext cx="2637418" cy="707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pitchFamily="34" charset="0"/>
              </a:rPr>
              <a:t>Often become trending topics</a:t>
            </a:r>
            <a:endParaRPr lang="ru-RU" sz="2000" dirty="0" smtClean="0">
              <a:cs typeface="Arial" pitchFamily="34" charset="0"/>
            </a:endParaRPr>
          </a:p>
        </p:txBody>
      </p:sp>
      <p:sp>
        <p:nvSpPr>
          <p:cNvPr id="26" name="Прямоугольник 121"/>
          <p:cNvSpPr/>
          <p:nvPr/>
        </p:nvSpPr>
        <p:spPr>
          <a:xfrm rot="10800000" flipV="1">
            <a:off x="5226741" y="2349635"/>
            <a:ext cx="2303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pitchFamily="34" charset="0"/>
              </a:rPr>
              <a:t>Help you find interesting topics</a:t>
            </a:r>
            <a:endParaRPr lang="ru-RU" sz="2000" dirty="0" smtClean="0">
              <a:cs typeface="Arial" pitchFamily="34" charset="0"/>
            </a:endParaRPr>
          </a:p>
        </p:txBody>
      </p:sp>
      <p:sp>
        <p:nvSpPr>
          <p:cNvPr id="29" name="TextBox 44"/>
          <p:cNvSpPr txBox="1">
            <a:spLocks noChangeArrowheads="1"/>
          </p:cNvSpPr>
          <p:nvPr/>
        </p:nvSpPr>
        <p:spPr bwMode="auto">
          <a:xfrm>
            <a:off x="2540829" y="943758"/>
            <a:ext cx="971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7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44"/>
          <p:cNvSpPr txBox="1">
            <a:spLocks noChangeArrowheads="1"/>
          </p:cNvSpPr>
          <p:nvPr/>
        </p:nvSpPr>
        <p:spPr bwMode="auto">
          <a:xfrm>
            <a:off x="5919782" y="1081832"/>
            <a:ext cx="971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7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121"/>
          <p:cNvSpPr/>
          <p:nvPr/>
        </p:nvSpPr>
        <p:spPr>
          <a:xfrm rot="10800000" flipV="1">
            <a:off x="1335735" y="4851898"/>
            <a:ext cx="2978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pitchFamily="34" charset="0"/>
              </a:rPr>
              <a:t>Clicking on a #word in a post shows you all the other messages in that category</a:t>
            </a:r>
            <a:endParaRPr lang="ru-RU" sz="2000" dirty="0" smtClean="0">
              <a:cs typeface="Arial" pitchFamily="34" charset="0"/>
            </a:endParaRPr>
          </a:p>
        </p:txBody>
      </p:sp>
      <p:sp>
        <p:nvSpPr>
          <p:cNvPr id="32" name="TextBox 44"/>
          <p:cNvSpPr txBox="1">
            <a:spLocks noChangeArrowheads="1"/>
          </p:cNvSpPr>
          <p:nvPr/>
        </p:nvSpPr>
        <p:spPr bwMode="auto">
          <a:xfrm>
            <a:off x="2362195" y="3855020"/>
            <a:ext cx="971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7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121"/>
          <p:cNvSpPr/>
          <p:nvPr/>
        </p:nvSpPr>
        <p:spPr>
          <a:xfrm rot="10800000" flipV="1">
            <a:off x="5257792" y="5102135"/>
            <a:ext cx="2609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cs typeface="Arial" pitchFamily="34" charset="0"/>
              </a:rPr>
              <a:t>Hashtags</a:t>
            </a:r>
            <a:r>
              <a:rPr lang="en-US" sz="2000" b="1" dirty="0" smtClean="0">
                <a:cs typeface="Arial" pitchFamily="34" charset="0"/>
              </a:rPr>
              <a:t> are great to use when searching for customers and prospect</a:t>
            </a:r>
            <a:endParaRPr lang="ru-RU" sz="2000" dirty="0" smtClean="0">
              <a:cs typeface="Arial" pitchFamily="34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6071542" y="4010084"/>
            <a:ext cx="971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7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2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55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46000">
                <a:schemeClr val="bg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26"/>
          <p:cNvSpPr/>
          <p:nvPr/>
        </p:nvSpPr>
        <p:spPr>
          <a:xfrm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40287" y="850900"/>
            <a:ext cx="2816226" cy="3045386"/>
          </a:xfrm>
          <a:custGeom>
            <a:avLst/>
            <a:gdLst>
              <a:gd name="T0" fmla="*/ 8664 w 13830"/>
              <a:gd name="T1" fmla="*/ 264 h 15468"/>
              <a:gd name="T2" fmla="*/ 10830 w 13830"/>
              <a:gd name="T3" fmla="*/ 1278 h 15468"/>
              <a:gd name="T4" fmla="*/ 12450 w 13830"/>
              <a:gd name="T5" fmla="*/ 2838 h 15468"/>
              <a:gd name="T6" fmla="*/ 13470 w 13830"/>
              <a:gd name="T7" fmla="*/ 4770 h 15468"/>
              <a:gd name="T8" fmla="*/ 13830 w 13830"/>
              <a:gd name="T9" fmla="*/ 6918 h 15468"/>
              <a:gd name="T10" fmla="*/ 13452 w 13830"/>
              <a:gd name="T11" fmla="*/ 9114 h 15468"/>
              <a:gd name="T12" fmla="*/ 13110 w 13830"/>
              <a:gd name="T13" fmla="*/ 9942 h 15468"/>
              <a:gd name="T14" fmla="*/ 12756 w 13830"/>
              <a:gd name="T15" fmla="*/ 10866 h 15468"/>
              <a:gd name="T16" fmla="*/ 12378 w 13830"/>
              <a:gd name="T17" fmla="*/ 12354 h 15468"/>
              <a:gd name="T18" fmla="*/ 12324 w 13830"/>
              <a:gd name="T19" fmla="*/ 13680 h 15468"/>
              <a:gd name="T20" fmla="*/ 12702 w 13830"/>
              <a:gd name="T21" fmla="*/ 14886 h 15468"/>
              <a:gd name="T22" fmla="*/ 13146 w 13830"/>
              <a:gd name="T23" fmla="*/ 15456 h 15468"/>
              <a:gd name="T24" fmla="*/ 12486 w 13830"/>
              <a:gd name="T25" fmla="*/ 15312 h 15468"/>
              <a:gd name="T26" fmla="*/ 11406 w 13830"/>
              <a:gd name="T27" fmla="*/ 14892 h 15468"/>
              <a:gd name="T28" fmla="*/ 10266 w 13830"/>
              <a:gd name="T29" fmla="*/ 14088 h 15468"/>
              <a:gd name="T30" fmla="*/ 9078 w 13830"/>
              <a:gd name="T31" fmla="*/ 13248 h 15468"/>
              <a:gd name="T32" fmla="*/ 6678 w 13830"/>
              <a:gd name="T33" fmla="*/ 13530 h 15468"/>
              <a:gd name="T34" fmla="*/ 4224 w 13830"/>
              <a:gd name="T35" fmla="*/ 12942 h 15468"/>
              <a:gd name="T36" fmla="*/ 2292 w 13830"/>
              <a:gd name="T37" fmla="*/ 11706 h 15468"/>
              <a:gd name="T38" fmla="*/ 912 w 13830"/>
              <a:gd name="T39" fmla="*/ 9996 h 15468"/>
              <a:gd name="T40" fmla="*/ 204 w 13830"/>
              <a:gd name="T41" fmla="*/ 8244 h 15468"/>
              <a:gd name="T42" fmla="*/ 144 w 13830"/>
              <a:gd name="T43" fmla="*/ 7464 h 15468"/>
              <a:gd name="T44" fmla="*/ 216 w 13830"/>
              <a:gd name="T45" fmla="*/ 7578 h 15468"/>
              <a:gd name="T46" fmla="*/ 768 w 13830"/>
              <a:gd name="T47" fmla="*/ 7524 h 15468"/>
              <a:gd name="T48" fmla="*/ 348 w 13830"/>
              <a:gd name="T49" fmla="*/ 7056 h 15468"/>
              <a:gd name="T50" fmla="*/ 300 w 13830"/>
              <a:gd name="T51" fmla="*/ 7134 h 15468"/>
              <a:gd name="T52" fmla="*/ 270 w 13830"/>
              <a:gd name="T53" fmla="*/ 7212 h 15468"/>
              <a:gd name="T54" fmla="*/ 30 w 13830"/>
              <a:gd name="T55" fmla="*/ 7248 h 15468"/>
              <a:gd name="T56" fmla="*/ 324 w 13830"/>
              <a:gd name="T57" fmla="*/ 5964 h 15468"/>
              <a:gd name="T58" fmla="*/ 636 w 13830"/>
              <a:gd name="T59" fmla="*/ 6168 h 15468"/>
              <a:gd name="T60" fmla="*/ 558 w 13830"/>
              <a:gd name="T61" fmla="*/ 6270 h 15468"/>
              <a:gd name="T62" fmla="*/ 678 w 13830"/>
              <a:gd name="T63" fmla="*/ 5916 h 15468"/>
              <a:gd name="T64" fmla="*/ 354 w 13830"/>
              <a:gd name="T65" fmla="*/ 5742 h 15468"/>
              <a:gd name="T66" fmla="*/ 576 w 13830"/>
              <a:gd name="T67" fmla="*/ 5058 h 15468"/>
              <a:gd name="T68" fmla="*/ 864 w 13830"/>
              <a:gd name="T69" fmla="*/ 5082 h 15468"/>
              <a:gd name="T70" fmla="*/ 1368 w 13830"/>
              <a:gd name="T71" fmla="*/ 5448 h 15468"/>
              <a:gd name="T72" fmla="*/ 792 w 13830"/>
              <a:gd name="T73" fmla="*/ 4632 h 15468"/>
              <a:gd name="T74" fmla="*/ 828 w 13830"/>
              <a:gd name="T75" fmla="*/ 3960 h 15468"/>
              <a:gd name="T76" fmla="*/ 912 w 13830"/>
              <a:gd name="T77" fmla="*/ 3996 h 15468"/>
              <a:gd name="T78" fmla="*/ 960 w 13830"/>
              <a:gd name="T79" fmla="*/ 3996 h 15468"/>
              <a:gd name="T80" fmla="*/ 1080 w 13830"/>
              <a:gd name="T81" fmla="*/ 3954 h 15468"/>
              <a:gd name="T82" fmla="*/ 1188 w 13830"/>
              <a:gd name="T83" fmla="*/ 3996 h 15468"/>
              <a:gd name="T84" fmla="*/ 1218 w 13830"/>
              <a:gd name="T85" fmla="*/ 4044 h 15468"/>
              <a:gd name="T86" fmla="*/ 1716 w 13830"/>
              <a:gd name="T87" fmla="*/ 4302 h 15468"/>
              <a:gd name="T88" fmla="*/ 1368 w 13830"/>
              <a:gd name="T89" fmla="*/ 3666 h 15468"/>
              <a:gd name="T90" fmla="*/ 1266 w 13830"/>
              <a:gd name="T91" fmla="*/ 3636 h 15468"/>
              <a:gd name="T92" fmla="*/ 1104 w 13830"/>
              <a:gd name="T93" fmla="*/ 3594 h 15468"/>
              <a:gd name="T94" fmla="*/ 1038 w 13830"/>
              <a:gd name="T95" fmla="*/ 3120 h 15468"/>
              <a:gd name="T96" fmla="*/ 1212 w 13830"/>
              <a:gd name="T97" fmla="*/ 3030 h 15468"/>
              <a:gd name="T98" fmla="*/ 1506 w 13830"/>
              <a:gd name="T99" fmla="*/ 3102 h 15468"/>
              <a:gd name="T100" fmla="*/ 1710 w 13830"/>
              <a:gd name="T101" fmla="*/ 3000 h 15468"/>
              <a:gd name="T102" fmla="*/ 2106 w 13830"/>
              <a:gd name="T103" fmla="*/ 2610 h 15468"/>
              <a:gd name="T104" fmla="*/ 1782 w 13830"/>
              <a:gd name="T105" fmla="*/ 2502 h 15468"/>
              <a:gd name="T106" fmla="*/ 1746 w 13830"/>
              <a:gd name="T107" fmla="*/ 2532 h 15468"/>
              <a:gd name="T108" fmla="*/ 1632 w 13830"/>
              <a:gd name="T109" fmla="*/ 2454 h 15468"/>
              <a:gd name="T110" fmla="*/ 1986 w 13830"/>
              <a:gd name="T111" fmla="*/ 1908 h 15468"/>
              <a:gd name="T112" fmla="*/ 3216 w 13830"/>
              <a:gd name="T113" fmla="*/ 966 h 15468"/>
              <a:gd name="T114" fmla="*/ 5364 w 13830"/>
              <a:gd name="T115" fmla="*/ 138 h 1546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830"/>
              <a:gd name="T175" fmla="*/ 0 h 15468"/>
              <a:gd name="T176" fmla="*/ 13830 w 13830"/>
              <a:gd name="T177" fmla="*/ 15468 h 1546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830" h="15468">
                <a:moveTo>
                  <a:pt x="6762" y="0"/>
                </a:moveTo>
                <a:lnTo>
                  <a:pt x="7236" y="18"/>
                </a:lnTo>
                <a:lnTo>
                  <a:pt x="7710" y="66"/>
                </a:lnTo>
                <a:lnTo>
                  <a:pt x="8190" y="144"/>
                </a:lnTo>
                <a:lnTo>
                  <a:pt x="8664" y="264"/>
                </a:lnTo>
                <a:lnTo>
                  <a:pt x="9132" y="408"/>
                </a:lnTo>
                <a:lnTo>
                  <a:pt x="9600" y="594"/>
                </a:lnTo>
                <a:lnTo>
                  <a:pt x="10032" y="798"/>
                </a:lnTo>
                <a:lnTo>
                  <a:pt x="10440" y="1026"/>
                </a:lnTo>
                <a:lnTo>
                  <a:pt x="10830" y="1278"/>
                </a:lnTo>
                <a:lnTo>
                  <a:pt x="11196" y="1554"/>
                </a:lnTo>
                <a:lnTo>
                  <a:pt x="11544" y="1848"/>
                </a:lnTo>
                <a:lnTo>
                  <a:pt x="11868" y="2160"/>
                </a:lnTo>
                <a:lnTo>
                  <a:pt x="12174" y="2490"/>
                </a:lnTo>
                <a:lnTo>
                  <a:pt x="12450" y="2838"/>
                </a:lnTo>
                <a:lnTo>
                  <a:pt x="12702" y="3198"/>
                </a:lnTo>
                <a:lnTo>
                  <a:pt x="12936" y="3576"/>
                </a:lnTo>
                <a:lnTo>
                  <a:pt x="13140" y="3966"/>
                </a:lnTo>
                <a:lnTo>
                  <a:pt x="13320" y="4362"/>
                </a:lnTo>
                <a:lnTo>
                  <a:pt x="13470" y="4770"/>
                </a:lnTo>
                <a:lnTo>
                  <a:pt x="13596" y="5190"/>
                </a:lnTo>
                <a:lnTo>
                  <a:pt x="13698" y="5616"/>
                </a:lnTo>
                <a:lnTo>
                  <a:pt x="13770" y="6048"/>
                </a:lnTo>
                <a:lnTo>
                  <a:pt x="13812" y="6480"/>
                </a:lnTo>
                <a:lnTo>
                  <a:pt x="13830" y="6918"/>
                </a:lnTo>
                <a:lnTo>
                  <a:pt x="13812" y="7362"/>
                </a:lnTo>
                <a:lnTo>
                  <a:pt x="13770" y="7800"/>
                </a:lnTo>
                <a:lnTo>
                  <a:pt x="13698" y="8238"/>
                </a:lnTo>
                <a:lnTo>
                  <a:pt x="13590" y="8676"/>
                </a:lnTo>
                <a:lnTo>
                  <a:pt x="13452" y="9114"/>
                </a:lnTo>
                <a:lnTo>
                  <a:pt x="13284" y="9540"/>
                </a:lnTo>
                <a:lnTo>
                  <a:pt x="13254" y="9606"/>
                </a:lnTo>
                <a:lnTo>
                  <a:pt x="13212" y="9696"/>
                </a:lnTo>
                <a:lnTo>
                  <a:pt x="13164" y="9804"/>
                </a:lnTo>
                <a:lnTo>
                  <a:pt x="13110" y="9942"/>
                </a:lnTo>
                <a:lnTo>
                  <a:pt x="13044" y="10092"/>
                </a:lnTo>
                <a:lnTo>
                  <a:pt x="12978" y="10260"/>
                </a:lnTo>
                <a:lnTo>
                  <a:pt x="12906" y="10452"/>
                </a:lnTo>
                <a:lnTo>
                  <a:pt x="12828" y="10650"/>
                </a:lnTo>
                <a:lnTo>
                  <a:pt x="12756" y="10866"/>
                </a:lnTo>
                <a:lnTo>
                  <a:pt x="12684" y="11094"/>
                </a:lnTo>
                <a:lnTo>
                  <a:pt x="12612" y="11328"/>
                </a:lnTo>
                <a:lnTo>
                  <a:pt x="12480" y="11832"/>
                </a:lnTo>
                <a:lnTo>
                  <a:pt x="12426" y="12090"/>
                </a:lnTo>
                <a:lnTo>
                  <a:pt x="12378" y="12354"/>
                </a:lnTo>
                <a:lnTo>
                  <a:pt x="12342" y="12618"/>
                </a:lnTo>
                <a:lnTo>
                  <a:pt x="12318" y="12888"/>
                </a:lnTo>
                <a:lnTo>
                  <a:pt x="12306" y="13152"/>
                </a:lnTo>
                <a:lnTo>
                  <a:pt x="12306" y="13422"/>
                </a:lnTo>
                <a:lnTo>
                  <a:pt x="12324" y="13680"/>
                </a:lnTo>
                <a:lnTo>
                  <a:pt x="12360" y="13938"/>
                </a:lnTo>
                <a:lnTo>
                  <a:pt x="12414" y="14190"/>
                </a:lnTo>
                <a:lnTo>
                  <a:pt x="12486" y="14430"/>
                </a:lnTo>
                <a:lnTo>
                  <a:pt x="12582" y="14664"/>
                </a:lnTo>
                <a:lnTo>
                  <a:pt x="12702" y="14886"/>
                </a:lnTo>
                <a:lnTo>
                  <a:pt x="12846" y="15096"/>
                </a:lnTo>
                <a:lnTo>
                  <a:pt x="13014" y="15288"/>
                </a:lnTo>
                <a:lnTo>
                  <a:pt x="13212" y="15468"/>
                </a:lnTo>
                <a:lnTo>
                  <a:pt x="13194" y="15468"/>
                </a:lnTo>
                <a:lnTo>
                  <a:pt x="13146" y="15456"/>
                </a:lnTo>
                <a:lnTo>
                  <a:pt x="13062" y="15444"/>
                </a:lnTo>
                <a:lnTo>
                  <a:pt x="12954" y="15426"/>
                </a:lnTo>
                <a:lnTo>
                  <a:pt x="12816" y="15396"/>
                </a:lnTo>
                <a:lnTo>
                  <a:pt x="12660" y="15354"/>
                </a:lnTo>
                <a:lnTo>
                  <a:pt x="12486" y="15312"/>
                </a:lnTo>
                <a:lnTo>
                  <a:pt x="12288" y="15252"/>
                </a:lnTo>
                <a:lnTo>
                  <a:pt x="12084" y="15180"/>
                </a:lnTo>
                <a:lnTo>
                  <a:pt x="11868" y="15096"/>
                </a:lnTo>
                <a:lnTo>
                  <a:pt x="11640" y="15000"/>
                </a:lnTo>
                <a:lnTo>
                  <a:pt x="11406" y="14892"/>
                </a:lnTo>
                <a:lnTo>
                  <a:pt x="11172" y="14766"/>
                </a:lnTo>
                <a:lnTo>
                  <a:pt x="10938" y="14622"/>
                </a:lnTo>
                <a:lnTo>
                  <a:pt x="10704" y="14466"/>
                </a:lnTo>
                <a:lnTo>
                  <a:pt x="10482" y="14286"/>
                </a:lnTo>
                <a:lnTo>
                  <a:pt x="10266" y="14088"/>
                </a:lnTo>
                <a:lnTo>
                  <a:pt x="10056" y="13872"/>
                </a:lnTo>
                <a:lnTo>
                  <a:pt x="9864" y="13632"/>
                </a:lnTo>
                <a:lnTo>
                  <a:pt x="9690" y="13374"/>
                </a:lnTo>
                <a:lnTo>
                  <a:pt x="9534" y="13092"/>
                </a:lnTo>
                <a:lnTo>
                  <a:pt x="9078" y="13248"/>
                </a:lnTo>
                <a:lnTo>
                  <a:pt x="8616" y="13368"/>
                </a:lnTo>
                <a:lnTo>
                  <a:pt x="8142" y="13458"/>
                </a:lnTo>
                <a:lnTo>
                  <a:pt x="7656" y="13512"/>
                </a:lnTo>
                <a:lnTo>
                  <a:pt x="7170" y="13536"/>
                </a:lnTo>
                <a:lnTo>
                  <a:pt x="6678" y="13530"/>
                </a:lnTo>
                <a:lnTo>
                  <a:pt x="6186" y="13482"/>
                </a:lnTo>
                <a:lnTo>
                  <a:pt x="5688" y="13404"/>
                </a:lnTo>
                <a:lnTo>
                  <a:pt x="5196" y="13284"/>
                </a:lnTo>
                <a:lnTo>
                  <a:pt x="4710" y="13134"/>
                </a:lnTo>
                <a:lnTo>
                  <a:pt x="4224" y="12942"/>
                </a:lnTo>
                <a:lnTo>
                  <a:pt x="3798" y="12738"/>
                </a:lnTo>
                <a:lnTo>
                  <a:pt x="3390" y="12516"/>
                </a:lnTo>
                <a:lnTo>
                  <a:pt x="3006" y="12264"/>
                </a:lnTo>
                <a:lnTo>
                  <a:pt x="2640" y="11994"/>
                </a:lnTo>
                <a:lnTo>
                  <a:pt x="2292" y="11706"/>
                </a:lnTo>
                <a:lnTo>
                  <a:pt x="1974" y="11394"/>
                </a:lnTo>
                <a:lnTo>
                  <a:pt x="1674" y="11070"/>
                </a:lnTo>
                <a:lnTo>
                  <a:pt x="1392" y="10722"/>
                </a:lnTo>
                <a:lnTo>
                  <a:pt x="1140" y="10368"/>
                </a:lnTo>
                <a:lnTo>
                  <a:pt x="912" y="9996"/>
                </a:lnTo>
                <a:lnTo>
                  <a:pt x="708" y="9606"/>
                </a:lnTo>
                <a:lnTo>
                  <a:pt x="528" y="9216"/>
                </a:lnTo>
                <a:lnTo>
                  <a:pt x="372" y="8808"/>
                </a:lnTo>
                <a:lnTo>
                  <a:pt x="516" y="8334"/>
                </a:lnTo>
                <a:lnTo>
                  <a:pt x="204" y="8244"/>
                </a:lnTo>
                <a:lnTo>
                  <a:pt x="114" y="7836"/>
                </a:lnTo>
                <a:lnTo>
                  <a:pt x="48" y="7422"/>
                </a:lnTo>
                <a:lnTo>
                  <a:pt x="90" y="7458"/>
                </a:lnTo>
                <a:lnTo>
                  <a:pt x="108" y="7458"/>
                </a:lnTo>
                <a:lnTo>
                  <a:pt x="144" y="7464"/>
                </a:lnTo>
                <a:lnTo>
                  <a:pt x="192" y="7476"/>
                </a:lnTo>
                <a:lnTo>
                  <a:pt x="234" y="7494"/>
                </a:lnTo>
                <a:lnTo>
                  <a:pt x="234" y="7536"/>
                </a:lnTo>
                <a:lnTo>
                  <a:pt x="228" y="7554"/>
                </a:lnTo>
                <a:lnTo>
                  <a:pt x="216" y="7578"/>
                </a:lnTo>
                <a:lnTo>
                  <a:pt x="690" y="7716"/>
                </a:lnTo>
                <a:lnTo>
                  <a:pt x="696" y="7704"/>
                </a:lnTo>
                <a:lnTo>
                  <a:pt x="714" y="7662"/>
                </a:lnTo>
                <a:lnTo>
                  <a:pt x="744" y="7602"/>
                </a:lnTo>
                <a:lnTo>
                  <a:pt x="768" y="7524"/>
                </a:lnTo>
                <a:lnTo>
                  <a:pt x="798" y="7428"/>
                </a:lnTo>
                <a:lnTo>
                  <a:pt x="822" y="7320"/>
                </a:lnTo>
                <a:lnTo>
                  <a:pt x="840" y="7200"/>
                </a:lnTo>
                <a:lnTo>
                  <a:pt x="354" y="7056"/>
                </a:lnTo>
                <a:lnTo>
                  <a:pt x="348" y="7056"/>
                </a:lnTo>
                <a:lnTo>
                  <a:pt x="342" y="7062"/>
                </a:lnTo>
                <a:lnTo>
                  <a:pt x="318" y="7074"/>
                </a:lnTo>
                <a:lnTo>
                  <a:pt x="294" y="7098"/>
                </a:lnTo>
                <a:lnTo>
                  <a:pt x="294" y="7110"/>
                </a:lnTo>
                <a:lnTo>
                  <a:pt x="300" y="7134"/>
                </a:lnTo>
                <a:lnTo>
                  <a:pt x="312" y="7194"/>
                </a:lnTo>
                <a:lnTo>
                  <a:pt x="318" y="7218"/>
                </a:lnTo>
                <a:lnTo>
                  <a:pt x="312" y="7230"/>
                </a:lnTo>
                <a:lnTo>
                  <a:pt x="300" y="7224"/>
                </a:lnTo>
                <a:lnTo>
                  <a:pt x="270" y="7212"/>
                </a:lnTo>
                <a:lnTo>
                  <a:pt x="240" y="7224"/>
                </a:lnTo>
                <a:lnTo>
                  <a:pt x="198" y="7248"/>
                </a:lnTo>
                <a:lnTo>
                  <a:pt x="156" y="7254"/>
                </a:lnTo>
                <a:lnTo>
                  <a:pt x="90" y="7242"/>
                </a:lnTo>
                <a:lnTo>
                  <a:pt x="30" y="7248"/>
                </a:lnTo>
                <a:lnTo>
                  <a:pt x="6" y="6918"/>
                </a:lnTo>
                <a:lnTo>
                  <a:pt x="0" y="6594"/>
                </a:lnTo>
                <a:lnTo>
                  <a:pt x="186" y="5958"/>
                </a:lnTo>
                <a:lnTo>
                  <a:pt x="246" y="5952"/>
                </a:lnTo>
                <a:lnTo>
                  <a:pt x="324" y="5964"/>
                </a:lnTo>
                <a:lnTo>
                  <a:pt x="480" y="6012"/>
                </a:lnTo>
                <a:lnTo>
                  <a:pt x="552" y="6042"/>
                </a:lnTo>
                <a:lnTo>
                  <a:pt x="642" y="6102"/>
                </a:lnTo>
                <a:lnTo>
                  <a:pt x="648" y="6126"/>
                </a:lnTo>
                <a:lnTo>
                  <a:pt x="636" y="6168"/>
                </a:lnTo>
                <a:lnTo>
                  <a:pt x="624" y="6198"/>
                </a:lnTo>
                <a:lnTo>
                  <a:pt x="606" y="6222"/>
                </a:lnTo>
                <a:lnTo>
                  <a:pt x="588" y="6234"/>
                </a:lnTo>
                <a:lnTo>
                  <a:pt x="570" y="6252"/>
                </a:lnTo>
                <a:lnTo>
                  <a:pt x="558" y="6270"/>
                </a:lnTo>
                <a:lnTo>
                  <a:pt x="558" y="6450"/>
                </a:lnTo>
                <a:lnTo>
                  <a:pt x="1008" y="6582"/>
                </a:lnTo>
                <a:lnTo>
                  <a:pt x="1182" y="6066"/>
                </a:lnTo>
                <a:lnTo>
                  <a:pt x="714" y="5916"/>
                </a:lnTo>
                <a:lnTo>
                  <a:pt x="678" y="5916"/>
                </a:lnTo>
                <a:lnTo>
                  <a:pt x="630" y="5898"/>
                </a:lnTo>
                <a:lnTo>
                  <a:pt x="564" y="5874"/>
                </a:lnTo>
                <a:lnTo>
                  <a:pt x="480" y="5850"/>
                </a:lnTo>
                <a:lnTo>
                  <a:pt x="396" y="5820"/>
                </a:lnTo>
                <a:lnTo>
                  <a:pt x="354" y="5742"/>
                </a:lnTo>
                <a:lnTo>
                  <a:pt x="318" y="5694"/>
                </a:lnTo>
                <a:lnTo>
                  <a:pt x="288" y="5676"/>
                </a:lnTo>
                <a:lnTo>
                  <a:pt x="276" y="5670"/>
                </a:lnTo>
                <a:lnTo>
                  <a:pt x="462" y="5046"/>
                </a:lnTo>
                <a:lnTo>
                  <a:pt x="576" y="5058"/>
                </a:lnTo>
                <a:lnTo>
                  <a:pt x="702" y="5046"/>
                </a:lnTo>
                <a:lnTo>
                  <a:pt x="840" y="5004"/>
                </a:lnTo>
                <a:lnTo>
                  <a:pt x="840" y="5022"/>
                </a:lnTo>
                <a:lnTo>
                  <a:pt x="852" y="5058"/>
                </a:lnTo>
                <a:lnTo>
                  <a:pt x="864" y="5082"/>
                </a:lnTo>
                <a:lnTo>
                  <a:pt x="888" y="5142"/>
                </a:lnTo>
                <a:lnTo>
                  <a:pt x="894" y="5184"/>
                </a:lnTo>
                <a:lnTo>
                  <a:pt x="894" y="5232"/>
                </a:lnTo>
                <a:lnTo>
                  <a:pt x="888" y="5310"/>
                </a:lnTo>
                <a:lnTo>
                  <a:pt x="1368" y="5448"/>
                </a:lnTo>
                <a:lnTo>
                  <a:pt x="1524" y="4932"/>
                </a:lnTo>
                <a:lnTo>
                  <a:pt x="924" y="4740"/>
                </a:lnTo>
                <a:lnTo>
                  <a:pt x="888" y="4692"/>
                </a:lnTo>
                <a:lnTo>
                  <a:pt x="846" y="4656"/>
                </a:lnTo>
                <a:lnTo>
                  <a:pt x="792" y="4632"/>
                </a:lnTo>
                <a:lnTo>
                  <a:pt x="726" y="4632"/>
                </a:lnTo>
                <a:lnTo>
                  <a:pt x="654" y="4644"/>
                </a:lnTo>
                <a:lnTo>
                  <a:pt x="576" y="4662"/>
                </a:lnTo>
                <a:lnTo>
                  <a:pt x="786" y="3954"/>
                </a:lnTo>
                <a:lnTo>
                  <a:pt x="828" y="3960"/>
                </a:lnTo>
                <a:lnTo>
                  <a:pt x="840" y="3960"/>
                </a:lnTo>
                <a:lnTo>
                  <a:pt x="876" y="3978"/>
                </a:lnTo>
                <a:lnTo>
                  <a:pt x="888" y="3990"/>
                </a:lnTo>
                <a:lnTo>
                  <a:pt x="900" y="3990"/>
                </a:lnTo>
                <a:lnTo>
                  <a:pt x="912" y="3996"/>
                </a:lnTo>
                <a:lnTo>
                  <a:pt x="924" y="3990"/>
                </a:lnTo>
                <a:lnTo>
                  <a:pt x="930" y="3990"/>
                </a:lnTo>
                <a:lnTo>
                  <a:pt x="930" y="4002"/>
                </a:lnTo>
                <a:lnTo>
                  <a:pt x="948" y="4002"/>
                </a:lnTo>
                <a:lnTo>
                  <a:pt x="960" y="3996"/>
                </a:lnTo>
                <a:lnTo>
                  <a:pt x="1008" y="3984"/>
                </a:lnTo>
                <a:lnTo>
                  <a:pt x="1044" y="3978"/>
                </a:lnTo>
                <a:lnTo>
                  <a:pt x="1056" y="3972"/>
                </a:lnTo>
                <a:lnTo>
                  <a:pt x="1074" y="3954"/>
                </a:lnTo>
                <a:lnTo>
                  <a:pt x="1080" y="3954"/>
                </a:lnTo>
                <a:lnTo>
                  <a:pt x="1092" y="3960"/>
                </a:lnTo>
                <a:lnTo>
                  <a:pt x="1110" y="3972"/>
                </a:lnTo>
                <a:lnTo>
                  <a:pt x="1140" y="3984"/>
                </a:lnTo>
                <a:lnTo>
                  <a:pt x="1170" y="3990"/>
                </a:lnTo>
                <a:lnTo>
                  <a:pt x="1188" y="3996"/>
                </a:lnTo>
                <a:lnTo>
                  <a:pt x="1200" y="3996"/>
                </a:lnTo>
                <a:lnTo>
                  <a:pt x="1206" y="4002"/>
                </a:lnTo>
                <a:lnTo>
                  <a:pt x="1212" y="4002"/>
                </a:lnTo>
                <a:lnTo>
                  <a:pt x="1218" y="4008"/>
                </a:lnTo>
                <a:lnTo>
                  <a:pt x="1218" y="4044"/>
                </a:lnTo>
                <a:lnTo>
                  <a:pt x="1212" y="4086"/>
                </a:lnTo>
                <a:lnTo>
                  <a:pt x="1212" y="4128"/>
                </a:lnTo>
                <a:lnTo>
                  <a:pt x="1218" y="4158"/>
                </a:lnTo>
                <a:lnTo>
                  <a:pt x="1236" y="4176"/>
                </a:lnTo>
                <a:lnTo>
                  <a:pt x="1716" y="4302"/>
                </a:lnTo>
                <a:lnTo>
                  <a:pt x="1872" y="3798"/>
                </a:lnTo>
                <a:lnTo>
                  <a:pt x="1392" y="3642"/>
                </a:lnTo>
                <a:lnTo>
                  <a:pt x="1386" y="3654"/>
                </a:lnTo>
                <a:lnTo>
                  <a:pt x="1374" y="3660"/>
                </a:lnTo>
                <a:lnTo>
                  <a:pt x="1368" y="3666"/>
                </a:lnTo>
                <a:lnTo>
                  <a:pt x="1344" y="3678"/>
                </a:lnTo>
                <a:lnTo>
                  <a:pt x="1320" y="3666"/>
                </a:lnTo>
                <a:lnTo>
                  <a:pt x="1314" y="3654"/>
                </a:lnTo>
                <a:lnTo>
                  <a:pt x="1296" y="3636"/>
                </a:lnTo>
                <a:lnTo>
                  <a:pt x="1266" y="3636"/>
                </a:lnTo>
                <a:lnTo>
                  <a:pt x="1224" y="3630"/>
                </a:lnTo>
                <a:lnTo>
                  <a:pt x="1176" y="3618"/>
                </a:lnTo>
                <a:lnTo>
                  <a:pt x="1122" y="3600"/>
                </a:lnTo>
                <a:lnTo>
                  <a:pt x="1110" y="3594"/>
                </a:lnTo>
                <a:lnTo>
                  <a:pt x="1104" y="3594"/>
                </a:lnTo>
                <a:lnTo>
                  <a:pt x="1098" y="3534"/>
                </a:lnTo>
                <a:lnTo>
                  <a:pt x="1068" y="3474"/>
                </a:lnTo>
                <a:lnTo>
                  <a:pt x="1020" y="3420"/>
                </a:lnTo>
                <a:lnTo>
                  <a:pt x="960" y="3372"/>
                </a:lnTo>
                <a:lnTo>
                  <a:pt x="1038" y="3120"/>
                </a:lnTo>
                <a:lnTo>
                  <a:pt x="1044" y="3108"/>
                </a:lnTo>
                <a:lnTo>
                  <a:pt x="1062" y="3084"/>
                </a:lnTo>
                <a:lnTo>
                  <a:pt x="1122" y="2994"/>
                </a:lnTo>
                <a:lnTo>
                  <a:pt x="1140" y="2970"/>
                </a:lnTo>
                <a:lnTo>
                  <a:pt x="1212" y="3030"/>
                </a:lnTo>
                <a:lnTo>
                  <a:pt x="1422" y="2994"/>
                </a:lnTo>
                <a:lnTo>
                  <a:pt x="1428" y="3006"/>
                </a:lnTo>
                <a:lnTo>
                  <a:pt x="1446" y="3036"/>
                </a:lnTo>
                <a:lnTo>
                  <a:pt x="1476" y="3066"/>
                </a:lnTo>
                <a:lnTo>
                  <a:pt x="1506" y="3102"/>
                </a:lnTo>
                <a:lnTo>
                  <a:pt x="1542" y="3126"/>
                </a:lnTo>
                <a:lnTo>
                  <a:pt x="1578" y="3126"/>
                </a:lnTo>
                <a:lnTo>
                  <a:pt x="1614" y="3102"/>
                </a:lnTo>
                <a:lnTo>
                  <a:pt x="1662" y="3048"/>
                </a:lnTo>
                <a:lnTo>
                  <a:pt x="1710" y="3000"/>
                </a:lnTo>
                <a:lnTo>
                  <a:pt x="1896" y="3054"/>
                </a:lnTo>
                <a:lnTo>
                  <a:pt x="2106" y="3114"/>
                </a:lnTo>
                <a:lnTo>
                  <a:pt x="2244" y="2652"/>
                </a:lnTo>
                <a:lnTo>
                  <a:pt x="2184" y="2634"/>
                </a:lnTo>
                <a:lnTo>
                  <a:pt x="2106" y="2610"/>
                </a:lnTo>
                <a:lnTo>
                  <a:pt x="2022" y="2580"/>
                </a:lnTo>
                <a:lnTo>
                  <a:pt x="1938" y="2556"/>
                </a:lnTo>
                <a:lnTo>
                  <a:pt x="1812" y="2514"/>
                </a:lnTo>
                <a:lnTo>
                  <a:pt x="1788" y="2502"/>
                </a:lnTo>
                <a:lnTo>
                  <a:pt x="1782" y="2502"/>
                </a:lnTo>
                <a:lnTo>
                  <a:pt x="1770" y="2514"/>
                </a:lnTo>
                <a:lnTo>
                  <a:pt x="1770" y="2544"/>
                </a:lnTo>
                <a:lnTo>
                  <a:pt x="1764" y="2544"/>
                </a:lnTo>
                <a:lnTo>
                  <a:pt x="1758" y="2538"/>
                </a:lnTo>
                <a:lnTo>
                  <a:pt x="1746" y="2532"/>
                </a:lnTo>
                <a:lnTo>
                  <a:pt x="1710" y="2520"/>
                </a:lnTo>
                <a:lnTo>
                  <a:pt x="1698" y="2508"/>
                </a:lnTo>
                <a:lnTo>
                  <a:pt x="1686" y="2502"/>
                </a:lnTo>
                <a:lnTo>
                  <a:pt x="1668" y="2466"/>
                </a:lnTo>
                <a:lnTo>
                  <a:pt x="1632" y="2454"/>
                </a:lnTo>
                <a:lnTo>
                  <a:pt x="1572" y="2448"/>
                </a:lnTo>
                <a:lnTo>
                  <a:pt x="1518" y="2448"/>
                </a:lnTo>
                <a:lnTo>
                  <a:pt x="1506" y="2436"/>
                </a:lnTo>
                <a:lnTo>
                  <a:pt x="1740" y="2166"/>
                </a:lnTo>
                <a:lnTo>
                  <a:pt x="1986" y="1908"/>
                </a:lnTo>
                <a:lnTo>
                  <a:pt x="2424" y="2034"/>
                </a:lnTo>
                <a:lnTo>
                  <a:pt x="2568" y="1530"/>
                </a:lnTo>
                <a:lnTo>
                  <a:pt x="2460" y="1494"/>
                </a:lnTo>
                <a:lnTo>
                  <a:pt x="2832" y="1218"/>
                </a:lnTo>
                <a:lnTo>
                  <a:pt x="3216" y="966"/>
                </a:lnTo>
                <a:lnTo>
                  <a:pt x="3624" y="744"/>
                </a:lnTo>
                <a:lnTo>
                  <a:pt x="4038" y="552"/>
                </a:lnTo>
                <a:lnTo>
                  <a:pt x="4470" y="384"/>
                </a:lnTo>
                <a:lnTo>
                  <a:pt x="4914" y="246"/>
                </a:lnTo>
                <a:lnTo>
                  <a:pt x="5364" y="138"/>
                </a:lnTo>
                <a:lnTo>
                  <a:pt x="5826" y="60"/>
                </a:lnTo>
                <a:lnTo>
                  <a:pt x="6294" y="18"/>
                </a:lnTo>
                <a:lnTo>
                  <a:pt x="6762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45000">
                <a:srgbClr val="FFFFFF"/>
              </a:gs>
              <a:gs pos="100000">
                <a:srgbClr val="D9D9D9"/>
              </a:gs>
            </a:gsLst>
            <a:lin ang="6600000"/>
          </a:gradFill>
          <a:ln w="0">
            <a:solidFill>
              <a:srgbClr val="D9D9D9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grpSp>
        <p:nvGrpSpPr>
          <p:cNvPr id="13317" name="Group 8"/>
          <p:cNvGrpSpPr>
            <a:grpSpLocks/>
          </p:cNvGrpSpPr>
          <p:nvPr/>
        </p:nvGrpSpPr>
        <p:grpSpPr bwMode="auto">
          <a:xfrm>
            <a:off x="687294" y="850900"/>
            <a:ext cx="3813269" cy="2957644"/>
            <a:chOff x="1071538" y="562311"/>
            <a:chExt cx="3469995" cy="2916553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71538" y="562311"/>
              <a:ext cx="3469995" cy="2916553"/>
            </a:xfrm>
            <a:custGeom>
              <a:avLst/>
              <a:gdLst>
                <a:gd name="T0" fmla="*/ 9054 w 16590"/>
                <a:gd name="T1" fmla="*/ 150 h 13944"/>
                <a:gd name="T2" fmla="*/ 9138 w 16590"/>
                <a:gd name="T3" fmla="*/ 198 h 13944"/>
                <a:gd name="T4" fmla="*/ 9246 w 16590"/>
                <a:gd name="T5" fmla="*/ 276 h 13944"/>
                <a:gd name="T6" fmla="*/ 9540 w 16590"/>
                <a:gd name="T7" fmla="*/ 456 h 13944"/>
                <a:gd name="T8" fmla="*/ 9618 w 16590"/>
                <a:gd name="T9" fmla="*/ 570 h 13944"/>
                <a:gd name="T10" fmla="*/ 9750 w 16590"/>
                <a:gd name="T11" fmla="*/ 618 h 13944"/>
                <a:gd name="T12" fmla="*/ 9864 w 16590"/>
                <a:gd name="T13" fmla="*/ 684 h 13944"/>
                <a:gd name="T14" fmla="*/ 9942 w 16590"/>
                <a:gd name="T15" fmla="*/ 738 h 13944"/>
                <a:gd name="T16" fmla="*/ 10056 w 16590"/>
                <a:gd name="T17" fmla="*/ 816 h 13944"/>
                <a:gd name="T18" fmla="*/ 10188 w 16590"/>
                <a:gd name="T19" fmla="*/ 924 h 13944"/>
                <a:gd name="T20" fmla="*/ 10290 w 16590"/>
                <a:gd name="T21" fmla="*/ 996 h 13944"/>
                <a:gd name="T22" fmla="*/ 10350 w 16590"/>
                <a:gd name="T23" fmla="*/ 1086 h 13944"/>
                <a:gd name="T24" fmla="*/ 10470 w 16590"/>
                <a:gd name="T25" fmla="*/ 1152 h 13944"/>
                <a:gd name="T26" fmla="*/ 10920 w 16590"/>
                <a:gd name="T27" fmla="*/ 1254 h 13944"/>
                <a:gd name="T28" fmla="*/ 14394 w 16590"/>
                <a:gd name="T29" fmla="*/ 3564 h 13944"/>
                <a:gd name="T30" fmla="*/ 15120 w 16590"/>
                <a:gd name="T31" fmla="*/ 7896 h 13944"/>
                <a:gd name="T32" fmla="*/ 14940 w 16590"/>
                <a:gd name="T33" fmla="*/ 12216 h 13944"/>
                <a:gd name="T34" fmla="*/ 15324 w 16590"/>
                <a:gd name="T35" fmla="*/ 13908 h 13944"/>
                <a:gd name="T36" fmla="*/ 13818 w 16590"/>
                <a:gd name="T37" fmla="*/ 13632 h 13944"/>
                <a:gd name="T38" fmla="*/ 13680 w 16590"/>
                <a:gd name="T39" fmla="*/ 13530 h 13944"/>
                <a:gd name="T40" fmla="*/ 13524 w 16590"/>
                <a:gd name="T41" fmla="*/ 13506 h 13944"/>
                <a:gd name="T42" fmla="*/ 13284 w 16590"/>
                <a:gd name="T43" fmla="*/ 13428 h 13944"/>
                <a:gd name="T44" fmla="*/ 13164 w 16590"/>
                <a:gd name="T45" fmla="*/ 13380 h 13944"/>
                <a:gd name="T46" fmla="*/ 13020 w 16590"/>
                <a:gd name="T47" fmla="*/ 13302 h 13944"/>
                <a:gd name="T48" fmla="*/ 12696 w 16590"/>
                <a:gd name="T49" fmla="*/ 13134 h 13944"/>
                <a:gd name="T50" fmla="*/ 12534 w 16590"/>
                <a:gd name="T51" fmla="*/ 13044 h 13944"/>
                <a:gd name="T52" fmla="*/ 12348 w 16590"/>
                <a:gd name="T53" fmla="*/ 12894 h 13944"/>
                <a:gd name="T54" fmla="*/ 12210 w 16590"/>
                <a:gd name="T55" fmla="*/ 12888 h 13944"/>
                <a:gd name="T56" fmla="*/ 12102 w 16590"/>
                <a:gd name="T57" fmla="*/ 12792 h 13944"/>
                <a:gd name="T58" fmla="*/ 11916 w 16590"/>
                <a:gd name="T59" fmla="*/ 12624 h 13944"/>
                <a:gd name="T60" fmla="*/ 11754 w 16590"/>
                <a:gd name="T61" fmla="*/ 12558 h 13944"/>
                <a:gd name="T62" fmla="*/ 11634 w 16590"/>
                <a:gd name="T63" fmla="*/ 12444 h 13944"/>
                <a:gd name="T64" fmla="*/ 11466 w 16590"/>
                <a:gd name="T65" fmla="*/ 12336 h 13944"/>
                <a:gd name="T66" fmla="*/ 10734 w 16590"/>
                <a:gd name="T67" fmla="*/ 12480 h 13944"/>
                <a:gd name="T68" fmla="*/ 7266 w 16590"/>
                <a:gd name="T69" fmla="*/ 11610 h 13944"/>
                <a:gd name="T70" fmla="*/ 4824 w 16590"/>
                <a:gd name="T71" fmla="*/ 11652 h 13944"/>
                <a:gd name="T72" fmla="*/ 4740 w 16590"/>
                <a:gd name="T73" fmla="*/ 11580 h 13944"/>
                <a:gd name="T74" fmla="*/ 4590 w 16590"/>
                <a:gd name="T75" fmla="*/ 11436 h 13944"/>
                <a:gd name="T76" fmla="*/ 4440 w 16590"/>
                <a:gd name="T77" fmla="*/ 11334 h 13944"/>
                <a:gd name="T78" fmla="*/ 4194 w 16590"/>
                <a:gd name="T79" fmla="*/ 11292 h 13944"/>
                <a:gd name="T80" fmla="*/ 4014 w 16590"/>
                <a:gd name="T81" fmla="*/ 11220 h 13944"/>
                <a:gd name="T82" fmla="*/ 3840 w 16590"/>
                <a:gd name="T83" fmla="*/ 11100 h 13944"/>
                <a:gd name="T84" fmla="*/ 3618 w 16590"/>
                <a:gd name="T85" fmla="*/ 11028 h 13944"/>
                <a:gd name="T86" fmla="*/ 3408 w 16590"/>
                <a:gd name="T87" fmla="*/ 10890 h 13944"/>
                <a:gd name="T88" fmla="*/ 1218 w 16590"/>
                <a:gd name="T89" fmla="*/ 9930 h 13944"/>
                <a:gd name="T90" fmla="*/ 258 w 16590"/>
                <a:gd name="T91" fmla="*/ 5952 h 13944"/>
                <a:gd name="T92" fmla="*/ 354 w 16590"/>
                <a:gd name="T93" fmla="*/ 5856 h 13944"/>
                <a:gd name="T94" fmla="*/ 504 w 16590"/>
                <a:gd name="T95" fmla="*/ 5760 h 13944"/>
                <a:gd name="T96" fmla="*/ 540 w 16590"/>
                <a:gd name="T97" fmla="*/ 5628 h 13944"/>
                <a:gd name="T98" fmla="*/ 624 w 16590"/>
                <a:gd name="T99" fmla="*/ 5442 h 13944"/>
                <a:gd name="T100" fmla="*/ 708 w 16590"/>
                <a:gd name="T101" fmla="*/ 5298 h 13944"/>
                <a:gd name="T102" fmla="*/ 828 w 16590"/>
                <a:gd name="T103" fmla="*/ 5136 h 13944"/>
                <a:gd name="T104" fmla="*/ 948 w 16590"/>
                <a:gd name="T105" fmla="*/ 4986 h 13944"/>
                <a:gd name="T106" fmla="*/ 1062 w 16590"/>
                <a:gd name="T107" fmla="*/ 4872 h 13944"/>
                <a:gd name="T108" fmla="*/ 1134 w 16590"/>
                <a:gd name="T109" fmla="*/ 4710 h 13944"/>
                <a:gd name="T110" fmla="*/ 1314 w 16590"/>
                <a:gd name="T111" fmla="*/ 4578 h 13944"/>
                <a:gd name="T112" fmla="*/ 1452 w 16590"/>
                <a:gd name="T113" fmla="*/ 4440 h 13944"/>
                <a:gd name="T114" fmla="*/ 2616 w 16590"/>
                <a:gd name="T115" fmla="*/ 3360 h 13944"/>
                <a:gd name="T116" fmla="*/ 5610 w 16590"/>
                <a:gd name="T117" fmla="*/ 1314 h 139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590"/>
                <a:gd name="T178" fmla="*/ 0 h 13944"/>
                <a:gd name="T179" fmla="*/ 16590 w 16590"/>
                <a:gd name="T180" fmla="*/ 13944 h 139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590" h="13944">
                  <a:moveTo>
                    <a:pt x="8124" y="0"/>
                  </a:moveTo>
                  <a:lnTo>
                    <a:pt x="8406" y="12"/>
                  </a:lnTo>
                  <a:lnTo>
                    <a:pt x="8682" y="54"/>
                  </a:lnTo>
                  <a:lnTo>
                    <a:pt x="8946" y="114"/>
                  </a:lnTo>
                  <a:lnTo>
                    <a:pt x="8952" y="120"/>
                  </a:lnTo>
                  <a:lnTo>
                    <a:pt x="8958" y="114"/>
                  </a:lnTo>
                  <a:lnTo>
                    <a:pt x="8958" y="120"/>
                  </a:lnTo>
                  <a:lnTo>
                    <a:pt x="8970" y="120"/>
                  </a:lnTo>
                  <a:lnTo>
                    <a:pt x="9024" y="138"/>
                  </a:lnTo>
                  <a:lnTo>
                    <a:pt x="9036" y="138"/>
                  </a:lnTo>
                  <a:lnTo>
                    <a:pt x="9036" y="144"/>
                  </a:lnTo>
                  <a:lnTo>
                    <a:pt x="9042" y="144"/>
                  </a:lnTo>
                  <a:lnTo>
                    <a:pt x="9048" y="150"/>
                  </a:lnTo>
                  <a:lnTo>
                    <a:pt x="9054" y="150"/>
                  </a:lnTo>
                  <a:lnTo>
                    <a:pt x="9060" y="156"/>
                  </a:lnTo>
                  <a:lnTo>
                    <a:pt x="9066" y="156"/>
                  </a:lnTo>
                  <a:lnTo>
                    <a:pt x="9078" y="162"/>
                  </a:lnTo>
                  <a:lnTo>
                    <a:pt x="9084" y="168"/>
                  </a:lnTo>
                  <a:lnTo>
                    <a:pt x="9090" y="168"/>
                  </a:lnTo>
                  <a:lnTo>
                    <a:pt x="9102" y="174"/>
                  </a:lnTo>
                  <a:lnTo>
                    <a:pt x="9114" y="174"/>
                  </a:lnTo>
                  <a:lnTo>
                    <a:pt x="9114" y="180"/>
                  </a:lnTo>
                  <a:lnTo>
                    <a:pt x="9120" y="180"/>
                  </a:lnTo>
                  <a:lnTo>
                    <a:pt x="9120" y="186"/>
                  </a:lnTo>
                  <a:lnTo>
                    <a:pt x="9126" y="186"/>
                  </a:lnTo>
                  <a:lnTo>
                    <a:pt x="9126" y="192"/>
                  </a:lnTo>
                  <a:lnTo>
                    <a:pt x="9132" y="192"/>
                  </a:lnTo>
                  <a:lnTo>
                    <a:pt x="9138" y="198"/>
                  </a:lnTo>
                  <a:lnTo>
                    <a:pt x="9144" y="198"/>
                  </a:lnTo>
                  <a:lnTo>
                    <a:pt x="9144" y="204"/>
                  </a:lnTo>
                  <a:lnTo>
                    <a:pt x="9156" y="204"/>
                  </a:lnTo>
                  <a:lnTo>
                    <a:pt x="9162" y="210"/>
                  </a:lnTo>
                  <a:lnTo>
                    <a:pt x="9174" y="216"/>
                  </a:lnTo>
                  <a:lnTo>
                    <a:pt x="9180" y="222"/>
                  </a:lnTo>
                  <a:lnTo>
                    <a:pt x="9192" y="222"/>
                  </a:lnTo>
                  <a:lnTo>
                    <a:pt x="9198" y="228"/>
                  </a:lnTo>
                  <a:lnTo>
                    <a:pt x="9222" y="240"/>
                  </a:lnTo>
                  <a:lnTo>
                    <a:pt x="9228" y="246"/>
                  </a:lnTo>
                  <a:lnTo>
                    <a:pt x="9234" y="246"/>
                  </a:lnTo>
                  <a:lnTo>
                    <a:pt x="9234" y="282"/>
                  </a:lnTo>
                  <a:lnTo>
                    <a:pt x="9246" y="282"/>
                  </a:lnTo>
                  <a:lnTo>
                    <a:pt x="9246" y="276"/>
                  </a:lnTo>
                  <a:lnTo>
                    <a:pt x="9258" y="276"/>
                  </a:lnTo>
                  <a:lnTo>
                    <a:pt x="9264" y="282"/>
                  </a:lnTo>
                  <a:lnTo>
                    <a:pt x="9270" y="282"/>
                  </a:lnTo>
                  <a:lnTo>
                    <a:pt x="9282" y="294"/>
                  </a:lnTo>
                  <a:lnTo>
                    <a:pt x="9486" y="420"/>
                  </a:lnTo>
                  <a:lnTo>
                    <a:pt x="9492" y="426"/>
                  </a:lnTo>
                  <a:lnTo>
                    <a:pt x="9516" y="426"/>
                  </a:lnTo>
                  <a:lnTo>
                    <a:pt x="9516" y="432"/>
                  </a:lnTo>
                  <a:lnTo>
                    <a:pt x="9528" y="432"/>
                  </a:lnTo>
                  <a:lnTo>
                    <a:pt x="9528" y="438"/>
                  </a:lnTo>
                  <a:lnTo>
                    <a:pt x="9534" y="438"/>
                  </a:lnTo>
                  <a:lnTo>
                    <a:pt x="9534" y="444"/>
                  </a:lnTo>
                  <a:lnTo>
                    <a:pt x="9540" y="450"/>
                  </a:lnTo>
                  <a:lnTo>
                    <a:pt x="9540" y="456"/>
                  </a:lnTo>
                  <a:lnTo>
                    <a:pt x="9534" y="462"/>
                  </a:lnTo>
                  <a:lnTo>
                    <a:pt x="9534" y="474"/>
                  </a:lnTo>
                  <a:lnTo>
                    <a:pt x="9546" y="474"/>
                  </a:lnTo>
                  <a:lnTo>
                    <a:pt x="9546" y="504"/>
                  </a:lnTo>
                  <a:lnTo>
                    <a:pt x="9558" y="504"/>
                  </a:lnTo>
                  <a:lnTo>
                    <a:pt x="9558" y="516"/>
                  </a:lnTo>
                  <a:lnTo>
                    <a:pt x="9570" y="522"/>
                  </a:lnTo>
                  <a:lnTo>
                    <a:pt x="9582" y="534"/>
                  </a:lnTo>
                  <a:lnTo>
                    <a:pt x="9588" y="534"/>
                  </a:lnTo>
                  <a:lnTo>
                    <a:pt x="9588" y="558"/>
                  </a:lnTo>
                  <a:lnTo>
                    <a:pt x="9594" y="564"/>
                  </a:lnTo>
                  <a:lnTo>
                    <a:pt x="9600" y="564"/>
                  </a:lnTo>
                  <a:lnTo>
                    <a:pt x="9600" y="570"/>
                  </a:lnTo>
                  <a:lnTo>
                    <a:pt x="9618" y="570"/>
                  </a:lnTo>
                  <a:lnTo>
                    <a:pt x="9630" y="576"/>
                  </a:lnTo>
                  <a:lnTo>
                    <a:pt x="9636" y="582"/>
                  </a:lnTo>
                  <a:lnTo>
                    <a:pt x="9642" y="582"/>
                  </a:lnTo>
                  <a:lnTo>
                    <a:pt x="9654" y="588"/>
                  </a:lnTo>
                  <a:lnTo>
                    <a:pt x="9666" y="588"/>
                  </a:lnTo>
                  <a:lnTo>
                    <a:pt x="9672" y="582"/>
                  </a:lnTo>
                  <a:lnTo>
                    <a:pt x="9678" y="582"/>
                  </a:lnTo>
                  <a:lnTo>
                    <a:pt x="9684" y="588"/>
                  </a:lnTo>
                  <a:lnTo>
                    <a:pt x="9684" y="594"/>
                  </a:lnTo>
                  <a:lnTo>
                    <a:pt x="9690" y="594"/>
                  </a:lnTo>
                  <a:lnTo>
                    <a:pt x="9690" y="600"/>
                  </a:lnTo>
                  <a:lnTo>
                    <a:pt x="9738" y="600"/>
                  </a:lnTo>
                  <a:lnTo>
                    <a:pt x="9750" y="612"/>
                  </a:lnTo>
                  <a:lnTo>
                    <a:pt x="9750" y="618"/>
                  </a:lnTo>
                  <a:lnTo>
                    <a:pt x="9756" y="624"/>
                  </a:lnTo>
                  <a:lnTo>
                    <a:pt x="9780" y="636"/>
                  </a:lnTo>
                  <a:lnTo>
                    <a:pt x="9786" y="636"/>
                  </a:lnTo>
                  <a:lnTo>
                    <a:pt x="9798" y="642"/>
                  </a:lnTo>
                  <a:lnTo>
                    <a:pt x="9804" y="642"/>
                  </a:lnTo>
                  <a:lnTo>
                    <a:pt x="9804" y="648"/>
                  </a:lnTo>
                  <a:lnTo>
                    <a:pt x="9816" y="660"/>
                  </a:lnTo>
                  <a:lnTo>
                    <a:pt x="9822" y="660"/>
                  </a:lnTo>
                  <a:lnTo>
                    <a:pt x="9828" y="654"/>
                  </a:lnTo>
                  <a:lnTo>
                    <a:pt x="9834" y="654"/>
                  </a:lnTo>
                  <a:lnTo>
                    <a:pt x="9840" y="660"/>
                  </a:lnTo>
                  <a:lnTo>
                    <a:pt x="9846" y="660"/>
                  </a:lnTo>
                  <a:lnTo>
                    <a:pt x="9846" y="666"/>
                  </a:lnTo>
                  <a:lnTo>
                    <a:pt x="9864" y="684"/>
                  </a:lnTo>
                  <a:lnTo>
                    <a:pt x="9870" y="684"/>
                  </a:lnTo>
                  <a:lnTo>
                    <a:pt x="9882" y="690"/>
                  </a:lnTo>
                  <a:lnTo>
                    <a:pt x="9888" y="702"/>
                  </a:lnTo>
                  <a:lnTo>
                    <a:pt x="9888" y="714"/>
                  </a:lnTo>
                  <a:lnTo>
                    <a:pt x="9894" y="720"/>
                  </a:lnTo>
                  <a:lnTo>
                    <a:pt x="9900" y="720"/>
                  </a:lnTo>
                  <a:lnTo>
                    <a:pt x="9906" y="714"/>
                  </a:lnTo>
                  <a:lnTo>
                    <a:pt x="9912" y="714"/>
                  </a:lnTo>
                  <a:lnTo>
                    <a:pt x="9918" y="720"/>
                  </a:lnTo>
                  <a:lnTo>
                    <a:pt x="9918" y="726"/>
                  </a:lnTo>
                  <a:lnTo>
                    <a:pt x="9924" y="726"/>
                  </a:lnTo>
                  <a:lnTo>
                    <a:pt x="9936" y="732"/>
                  </a:lnTo>
                  <a:lnTo>
                    <a:pt x="9942" y="732"/>
                  </a:lnTo>
                  <a:lnTo>
                    <a:pt x="9942" y="738"/>
                  </a:lnTo>
                  <a:lnTo>
                    <a:pt x="9948" y="744"/>
                  </a:lnTo>
                  <a:lnTo>
                    <a:pt x="9954" y="744"/>
                  </a:lnTo>
                  <a:lnTo>
                    <a:pt x="9960" y="750"/>
                  </a:lnTo>
                  <a:lnTo>
                    <a:pt x="9972" y="756"/>
                  </a:lnTo>
                  <a:lnTo>
                    <a:pt x="9978" y="762"/>
                  </a:lnTo>
                  <a:lnTo>
                    <a:pt x="10008" y="762"/>
                  </a:lnTo>
                  <a:lnTo>
                    <a:pt x="10008" y="786"/>
                  </a:lnTo>
                  <a:lnTo>
                    <a:pt x="10014" y="792"/>
                  </a:lnTo>
                  <a:lnTo>
                    <a:pt x="10032" y="792"/>
                  </a:lnTo>
                  <a:lnTo>
                    <a:pt x="10032" y="798"/>
                  </a:lnTo>
                  <a:lnTo>
                    <a:pt x="10038" y="798"/>
                  </a:lnTo>
                  <a:lnTo>
                    <a:pt x="10038" y="804"/>
                  </a:lnTo>
                  <a:lnTo>
                    <a:pt x="10050" y="816"/>
                  </a:lnTo>
                  <a:lnTo>
                    <a:pt x="10056" y="816"/>
                  </a:lnTo>
                  <a:lnTo>
                    <a:pt x="10062" y="822"/>
                  </a:lnTo>
                  <a:lnTo>
                    <a:pt x="10068" y="822"/>
                  </a:lnTo>
                  <a:lnTo>
                    <a:pt x="10068" y="840"/>
                  </a:lnTo>
                  <a:lnTo>
                    <a:pt x="10074" y="852"/>
                  </a:lnTo>
                  <a:lnTo>
                    <a:pt x="10080" y="858"/>
                  </a:lnTo>
                  <a:lnTo>
                    <a:pt x="10092" y="858"/>
                  </a:lnTo>
                  <a:lnTo>
                    <a:pt x="10098" y="852"/>
                  </a:lnTo>
                  <a:lnTo>
                    <a:pt x="10104" y="852"/>
                  </a:lnTo>
                  <a:lnTo>
                    <a:pt x="10110" y="858"/>
                  </a:lnTo>
                  <a:lnTo>
                    <a:pt x="10116" y="870"/>
                  </a:lnTo>
                  <a:lnTo>
                    <a:pt x="10116" y="876"/>
                  </a:lnTo>
                  <a:lnTo>
                    <a:pt x="10122" y="876"/>
                  </a:lnTo>
                  <a:lnTo>
                    <a:pt x="10170" y="924"/>
                  </a:lnTo>
                  <a:lnTo>
                    <a:pt x="10188" y="924"/>
                  </a:lnTo>
                  <a:lnTo>
                    <a:pt x="10200" y="936"/>
                  </a:lnTo>
                  <a:lnTo>
                    <a:pt x="10200" y="942"/>
                  </a:lnTo>
                  <a:lnTo>
                    <a:pt x="10224" y="942"/>
                  </a:lnTo>
                  <a:lnTo>
                    <a:pt x="10230" y="936"/>
                  </a:lnTo>
                  <a:lnTo>
                    <a:pt x="10230" y="930"/>
                  </a:lnTo>
                  <a:lnTo>
                    <a:pt x="10236" y="930"/>
                  </a:lnTo>
                  <a:lnTo>
                    <a:pt x="10242" y="936"/>
                  </a:lnTo>
                  <a:lnTo>
                    <a:pt x="10242" y="948"/>
                  </a:lnTo>
                  <a:lnTo>
                    <a:pt x="10248" y="960"/>
                  </a:lnTo>
                  <a:lnTo>
                    <a:pt x="10248" y="966"/>
                  </a:lnTo>
                  <a:lnTo>
                    <a:pt x="10254" y="966"/>
                  </a:lnTo>
                  <a:lnTo>
                    <a:pt x="10266" y="978"/>
                  </a:lnTo>
                  <a:lnTo>
                    <a:pt x="10272" y="978"/>
                  </a:lnTo>
                  <a:lnTo>
                    <a:pt x="10290" y="996"/>
                  </a:lnTo>
                  <a:lnTo>
                    <a:pt x="10302" y="1002"/>
                  </a:lnTo>
                  <a:lnTo>
                    <a:pt x="10302" y="1008"/>
                  </a:lnTo>
                  <a:lnTo>
                    <a:pt x="10308" y="1014"/>
                  </a:lnTo>
                  <a:lnTo>
                    <a:pt x="10314" y="1026"/>
                  </a:lnTo>
                  <a:lnTo>
                    <a:pt x="10314" y="1044"/>
                  </a:lnTo>
                  <a:lnTo>
                    <a:pt x="10326" y="1044"/>
                  </a:lnTo>
                  <a:lnTo>
                    <a:pt x="10338" y="1056"/>
                  </a:lnTo>
                  <a:lnTo>
                    <a:pt x="10338" y="1062"/>
                  </a:lnTo>
                  <a:lnTo>
                    <a:pt x="10344" y="1062"/>
                  </a:lnTo>
                  <a:lnTo>
                    <a:pt x="10356" y="1068"/>
                  </a:lnTo>
                  <a:lnTo>
                    <a:pt x="10356" y="1080"/>
                  </a:lnTo>
                  <a:lnTo>
                    <a:pt x="10344" y="1080"/>
                  </a:lnTo>
                  <a:lnTo>
                    <a:pt x="10344" y="1086"/>
                  </a:lnTo>
                  <a:lnTo>
                    <a:pt x="10350" y="1086"/>
                  </a:lnTo>
                  <a:lnTo>
                    <a:pt x="10356" y="1092"/>
                  </a:lnTo>
                  <a:lnTo>
                    <a:pt x="10374" y="1098"/>
                  </a:lnTo>
                  <a:lnTo>
                    <a:pt x="10386" y="1098"/>
                  </a:lnTo>
                  <a:lnTo>
                    <a:pt x="10398" y="1104"/>
                  </a:lnTo>
                  <a:lnTo>
                    <a:pt x="10404" y="1104"/>
                  </a:lnTo>
                  <a:lnTo>
                    <a:pt x="10410" y="1098"/>
                  </a:lnTo>
                  <a:lnTo>
                    <a:pt x="10416" y="1098"/>
                  </a:lnTo>
                  <a:lnTo>
                    <a:pt x="10422" y="1110"/>
                  </a:lnTo>
                  <a:lnTo>
                    <a:pt x="10422" y="1128"/>
                  </a:lnTo>
                  <a:lnTo>
                    <a:pt x="10428" y="1134"/>
                  </a:lnTo>
                  <a:lnTo>
                    <a:pt x="10428" y="1140"/>
                  </a:lnTo>
                  <a:lnTo>
                    <a:pt x="10440" y="1140"/>
                  </a:lnTo>
                  <a:lnTo>
                    <a:pt x="10452" y="1152"/>
                  </a:lnTo>
                  <a:lnTo>
                    <a:pt x="10470" y="1152"/>
                  </a:lnTo>
                  <a:lnTo>
                    <a:pt x="10476" y="1158"/>
                  </a:lnTo>
                  <a:lnTo>
                    <a:pt x="10482" y="1170"/>
                  </a:lnTo>
                  <a:lnTo>
                    <a:pt x="10506" y="1194"/>
                  </a:lnTo>
                  <a:lnTo>
                    <a:pt x="10518" y="1200"/>
                  </a:lnTo>
                  <a:lnTo>
                    <a:pt x="10530" y="1212"/>
                  </a:lnTo>
                  <a:lnTo>
                    <a:pt x="10554" y="1224"/>
                  </a:lnTo>
                  <a:lnTo>
                    <a:pt x="10566" y="1236"/>
                  </a:lnTo>
                  <a:lnTo>
                    <a:pt x="10602" y="1260"/>
                  </a:lnTo>
                  <a:lnTo>
                    <a:pt x="10632" y="1290"/>
                  </a:lnTo>
                  <a:lnTo>
                    <a:pt x="10632" y="1284"/>
                  </a:lnTo>
                  <a:lnTo>
                    <a:pt x="10638" y="1284"/>
                  </a:lnTo>
                  <a:lnTo>
                    <a:pt x="10644" y="1290"/>
                  </a:lnTo>
                  <a:lnTo>
                    <a:pt x="10650" y="1284"/>
                  </a:lnTo>
                  <a:lnTo>
                    <a:pt x="10920" y="1254"/>
                  </a:lnTo>
                  <a:lnTo>
                    <a:pt x="11190" y="1242"/>
                  </a:lnTo>
                  <a:lnTo>
                    <a:pt x="11532" y="1260"/>
                  </a:lnTo>
                  <a:lnTo>
                    <a:pt x="11868" y="1308"/>
                  </a:lnTo>
                  <a:lnTo>
                    <a:pt x="12186" y="1392"/>
                  </a:lnTo>
                  <a:lnTo>
                    <a:pt x="12498" y="1500"/>
                  </a:lnTo>
                  <a:lnTo>
                    <a:pt x="12792" y="1638"/>
                  </a:lnTo>
                  <a:lnTo>
                    <a:pt x="13068" y="1806"/>
                  </a:lnTo>
                  <a:lnTo>
                    <a:pt x="13326" y="1998"/>
                  </a:lnTo>
                  <a:lnTo>
                    <a:pt x="13560" y="2208"/>
                  </a:lnTo>
                  <a:lnTo>
                    <a:pt x="13776" y="2442"/>
                  </a:lnTo>
                  <a:lnTo>
                    <a:pt x="13974" y="2700"/>
                  </a:lnTo>
                  <a:lnTo>
                    <a:pt x="14142" y="2970"/>
                  </a:lnTo>
                  <a:lnTo>
                    <a:pt x="14280" y="3258"/>
                  </a:lnTo>
                  <a:lnTo>
                    <a:pt x="14394" y="3564"/>
                  </a:lnTo>
                  <a:lnTo>
                    <a:pt x="14478" y="3882"/>
                  </a:lnTo>
                  <a:lnTo>
                    <a:pt x="14526" y="4212"/>
                  </a:lnTo>
                  <a:lnTo>
                    <a:pt x="14544" y="4548"/>
                  </a:lnTo>
                  <a:lnTo>
                    <a:pt x="14532" y="4854"/>
                  </a:lnTo>
                  <a:lnTo>
                    <a:pt x="14490" y="5148"/>
                  </a:lnTo>
                  <a:lnTo>
                    <a:pt x="14424" y="5436"/>
                  </a:lnTo>
                  <a:lnTo>
                    <a:pt x="14604" y="5694"/>
                  </a:lnTo>
                  <a:lnTo>
                    <a:pt x="14760" y="5970"/>
                  </a:lnTo>
                  <a:lnTo>
                    <a:pt x="14892" y="6264"/>
                  </a:lnTo>
                  <a:lnTo>
                    <a:pt x="15000" y="6564"/>
                  </a:lnTo>
                  <a:lnTo>
                    <a:pt x="15078" y="6882"/>
                  </a:lnTo>
                  <a:lnTo>
                    <a:pt x="15120" y="7206"/>
                  </a:lnTo>
                  <a:lnTo>
                    <a:pt x="15138" y="7542"/>
                  </a:lnTo>
                  <a:lnTo>
                    <a:pt x="15120" y="7896"/>
                  </a:lnTo>
                  <a:lnTo>
                    <a:pt x="15066" y="8238"/>
                  </a:lnTo>
                  <a:lnTo>
                    <a:pt x="14982" y="8568"/>
                  </a:lnTo>
                  <a:lnTo>
                    <a:pt x="14868" y="8886"/>
                  </a:lnTo>
                  <a:lnTo>
                    <a:pt x="14724" y="9186"/>
                  </a:lnTo>
                  <a:lnTo>
                    <a:pt x="14550" y="9474"/>
                  </a:lnTo>
                  <a:lnTo>
                    <a:pt x="14352" y="9744"/>
                  </a:lnTo>
                  <a:lnTo>
                    <a:pt x="14130" y="9990"/>
                  </a:lnTo>
                  <a:lnTo>
                    <a:pt x="13884" y="10218"/>
                  </a:lnTo>
                  <a:lnTo>
                    <a:pt x="14022" y="10548"/>
                  </a:lnTo>
                  <a:lnTo>
                    <a:pt x="14178" y="10884"/>
                  </a:lnTo>
                  <a:lnTo>
                    <a:pt x="14346" y="11220"/>
                  </a:lnTo>
                  <a:lnTo>
                    <a:pt x="14526" y="11556"/>
                  </a:lnTo>
                  <a:lnTo>
                    <a:pt x="14724" y="11886"/>
                  </a:lnTo>
                  <a:lnTo>
                    <a:pt x="14940" y="12216"/>
                  </a:lnTo>
                  <a:lnTo>
                    <a:pt x="15168" y="12534"/>
                  </a:lnTo>
                  <a:lnTo>
                    <a:pt x="15420" y="12840"/>
                  </a:lnTo>
                  <a:lnTo>
                    <a:pt x="15684" y="13140"/>
                  </a:lnTo>
                  <a:lnTo>
                    <a:pt x="15966" y="13422"/>
                  </a:lnTo>
                  <a:lnTo>
                    <a:pt x="16266" y="13686"/>
                  </a:lnTo>
                  <a:lnTo>
                    <a:pt x="16590" y="13932"/>
                  </a:lnTo>
                  <a:lnTo>
                    <a:pt x="16572" y="13932"/>
                  </a:lnTo>
                  <a:lnTo>
                    <a:pt x="16518" y="13938"/>
                  </a:lnTo>
                  <a:lnTo>
                    <a:pt x="16428" y="13938"/>
                  </a:lnTo>
                  <a:lnTo>
                    <a:pt x="16308" y="13944"/>
                  </a:lnTo>
                  <a:lnTo>
                    <a:pt x="15984" y="13944"/>
                  </a:lnTo>
                  <a:lnTo>
                    <a:pt x="15786" y="13938"/>
                  </a:lnTo>
                  <a:lnTo>
                    <a:pt x="15564" y="13926"/>
                  </a:lnTo>
                  <a:lnTo>
                    <a:pt x="15324" y="13908"/>
                  </a:lnTo>
                  <a:lnTo>
                    <a:pt x="15066" y="13884"/>
                  </a:lnTo>
                  <a:lnTo>
                    <a:pt x="14796" y="13848"/>
                  </a:lnTo>
                  <a:lnTo>
                    <a:pt x="14514" y="13806"/>
                  </a:lnTo>
                  <a:lnTo>
                    <a:pt x="14220" y="13752"/>
                  </a:lnTo>
                  <a:lnTo>
                    <a:pt x="13920" y="13686"/>
                  </a:lnTo>
                  <a:lnTo>
                    <a:pt x="13920" y="13680"/>
                  </a:lnTo>
                  <a:lnTo>
                    <a:pt x="13896" y="13680"/>
                  </a:lnTo>
                  <a:lnTo>
                    <a:pt x="13890" y="13674"/>
                  </a:lnTo>
                  <a:lnTo>
                    <a:pt x="13890" y="13668"/>
                  </a:lnTo>
                  <a:lnTo>
                    <a:pt x="13884" y="13662"/>
                  </a:lnTo>
                  <a:lnTo>
                    <a:pt x="13872" y="13656"/>
                  </a:lnTo>
                  <a:lnTo>
                    <a:pt x="13836" y="13644"/>
                  </a:lnTo>
                  <a:lnTo>
                    <a:pt x="13824" y="13638"/>
                  </a:lnTo>
                  <a:lnTo>
                    <a:pt x="13818" y="13632"/>
                  </a:lnTo>
                  <a:lnTo>
                    <a:pt x="13812" y="13632"/>
                  </a:lnTo>
                  <a:lnTo>
                    <a:pt x="13812" y="13620"/>
                  </a:lnTo>
                  <a:lnTo>
                    <a:pt x="13806" y="13602"/>
                  </a:lnTo>
                  <a:lnTo>
                    <a:pt x="13806" y="13572"/>
                  </a:lnTo>
                  <a:lnTo>
                    <a:pt x="13782" y="13560"/>
                  </a:lnTo>
                  <a:lnTo>
                    <a:pt x="13776" y="13554"/>
                  </a:lnTo>
                  <a:lnTo>
                    <a:pt x="13764" y="13554"/>
                  </a:lnTo>
                  <a:lnTo>
                    <a:pt x="13758" y="13542"/>
                  </a:lnTo>
                  <a:lnTo>
                    <a:pt x="13752" y="13536"/>
                  </a:lnTo>
                  <a:lnTo>
                    <a:pt x="13740" y="13542"/>
                  </a:lnTo>
                  <a:lnTo>
                    <a:pt x="13716" y="13542"/>
                  </a:lnTo>
                  <a:lnTo>
                    <a:pt x="13704" y="13548"/>
                  </a:lnTo>
                  <a:lnTo>
                    <a:pt x="13692" y="13536"/>
                  </a:lnTo>
                  <a:lnTo>
                    <a:pt x="13680" y="13530"/>
                  </a:lnTo>
                  <a:lnTo>
                    <a:pt x="13662" y="13524"/>
                  </a:lnTo>
                  <a:lnTo>
                    <a:pt x="13632" y="13524"/>
                  </a:lnTo>
                  <a:lnTo>
                    <a:pt x="13626" y="13530"/>
                  </a:lnTo>
                  <a:lnTo>
                    <a:pt x="13614" y="13536"/>
                  </a:lnTo>
                  <a:lnTo>
                    <a:pt x="13608" y="13536"/>
                  </a:lnTo>
                  <a:lnTo>
                    <a:pt x="13596" y="13542"/>
                  </a:lnTo>
                  <a:lnTo>
                    <a:pt x="13590" y="13548"/>
                  </a:lnTo>
                  <a:lnTo>
                    <a:pt x="13578" y="13542"/>
                  </a:lnTo>
                  <a:lnTo>
                    <a:pt x="13566" y="13530"/>
                  </a:lnTo>
                  <a:lnTo>
                    <a:pt x="13566" y="13518"/>
                  </a:lnTo>
                  <a:lnTo>
                    <a:pt x="13560" y="13518"/>
                  </a:lnTo>
                  <a:lnTo>
                    <a:pt x="13554" y="13512"/>
                  </a:lnTo>
                  <a:lnTo>
                    <a:pt x="13542" y="13512"/>
                  </a:lnTo>
                  <a:lnTo>
                    <a:pt x="13524" y="13506"/>
                  </a:lnTo>
                  <a:lnTo>
                    <a:pt x="13482" y="13506"/>
                  </a:lnTo>
                  <a:lnTo>
                    <a:pt x="13452" y="13512"/>
                  </a:lnTo>
                  <a:lnTo>
                    <a:pt x="13434" y="13512"/>
                  </a:lnTo>
                  <a:lnTo>
                    <a:pt x="13422" y="13500"/>
                  </a:lnTo>
                  <a:lnTo>
                    <a:pt x="13410" y="13482"/>
                  </a:lnTo>
                  <a:lnTo>
                    <a:pt x="13398" y="13470"/>
                  </a:lnTo>
                  <a:lnTo>
                    <a:pt x="13386" y="13464"/>
                  </a:lnTo>
                  <a:lnTo>
                    <a:pt x="13380" y="13458"/>
                  </a:lnTo>
                  <a:lnTo>
                    <a:pt x="13362" y="13458"/>
                  </a:lnTo>
                  <a:lnTo>
                    <a:pt x="13344" y="13452"/>
                  </a:lnTo>
                  <a:lnTo>
                    <a:pt x="13326" y="13452"/>
                  </a:lnTo>
                  <a:lnTo>
                    <a:pt x="13302" y="13440"/>
                  </a:lnTo>
                  <a:lnTo>
                    <a:pt x="13296" y="13434"/>
                  </a:lnTo>
                  <a:lnTo>
                    <a:pt x="13284" y="13428"/>
                  </a:lnTo>
                  <a:lnTo>
                    <a:pt x="13278" y="13416"/>
                  </a:lnTo>
                  <a:lnTo>
                    <a:pt x="13266" y="13410"/>
                  </a:lnTo>
                  <a:lnTo>
                    <a:pt x="13260" y="13404"/>
                  </a:lnTo>
                  <a:lnTo>
                    <a:pt x="13248" y="13398"/>
                  </a:lnTo>
                  <a:lnTo>
                    <a:pt x="13242" y="13404"/>
                  </a:lnTo>
                  <a:lnTo>
                    <a:pt x="13230" y="13410"/>
                  </a:lnTo>
                  <a:lnTo>
                    <a:pt x="13224" y="13416"/>
                  </a:lnTo>
                  <a:lnTo>
                    <a:pt x="13206" y="13416"/>
                  </a:lnTo>
                  <a:lnTo>
                    <a:pt x="13194" y="13410"/>
                  </a:lnTo>
                  <a:lnTo>
                    <a:pt x="13188" y="13404"/>
                  </a:lnTo>
                  <a:lnTo>
                    <a:pt x="13176" y="13398"/>
                  </a:lnTo>
                  <a:lnTo>
                    <a:pt x="13176" y="13392"/>
                  </a:lnTo>
                  <a:lnTo>
                    <a:pt x="13170" y="13380"/>
                  </a:lnTo>
                  <a:lnTo>
                    <a:pt x="13164" y="13380"/>
                  </a:lnTo>
                  <a:lnTo>
                    <a:pt x="13152" y="13374"/>
                  </a:lnTo>
                  <a:lnTo>
                    <a:pt x="13140" y="13362"/>
                  </a:lnTo>
                  <a:lnTo>
                    <a:pt x="13128" y="13362"/>
                  </a:lnTo>
                  <a:lnTo>
                    <a:pt x="13116" y="13356"/>
                  </a:lnTo>
                  <a:lnTo>
                    <a:pt x="13104" y="13356"/>
                  </a:lnTo>
                  <a:lnTo>
                    <a:pt x="13098" y="13350"/>
                  </a:lnTo>
                  <a:lnTo>
                    <a:pt x="13092" y="13350"/>
                  </a:lnTo>
                  <a:lnTo>
                    <a:pt x="13068" y="13326"/>
                  </a:lnTo>
                  <a:lnTo>
                    <a:pt x="13068" y="13314"/>
                  </a:lnTo>
                  <a:lnTo>
                    <a:pt x="13062" y="13308"/>
                  </a:lnTo>
                  <a:lnTo>
                    <a:pt x="13056" y="13296"/>
                  </a:lnTo>
                  <a:lnTo>
                    <a:pt x="13050" y="13290"/>
                  </a:lnTo>
                  <a:lnTo>
                    <a:pt x="13032" y="13290"/>
                  </a:lnTo>
                  <a:lnTo>
                    <a:pt x="13020" y="13302"/>
                  </a:lnTo>
                  <a:lnTo>
                    <a:pt x="13008" y="13296"/>
                  </a:lnTo>
                  <a:lnTo>
                    <a:pt x="12996" y="13284"/>
                  </a:lnTo>
                  <a:lnTo>
                    <a:pt x="12972" y="13272"/>
                  </a:lnTo>
                  <a:lnTo>
                    <a:pt x="12948" y="13272"/>
                  </a:lnTo>
                  <a:lnTo>
                    <a:pt x="12918" y="13242"/>
                  </a:lnTo>
                  <a:lnTo>
                    <a:pt x="12888" y="13230"/>
                  </a:lnTo>
                  <a:lnTo>
                    <a:pt x="12852" y="13224"/>
                  </a:lnTo>
                  <a:lnTo>
                    <a:pt x="12840" y="13218"/>
                  </a:lnTo>
                  <a:lnTo>
                    <a:pt x="12786" y="13218"/>
                  </a:lnTo>
                  <a:lnTo>
                    <a:pt x="12774" y="13212"/>
                  </a:lnTo>
                  <a:lnTo>
                    <a:pt x="12774" y="13164"/>
                  </a:lnTo>
                  <a:lnTo>
                    <a:pt x="12762" y="13152"/>
                  </a:lnTo>
                  <a:lnTo>
                    <a:pt x="12714" y="13152"/>
                  </a:lnTo>
                  <a:lnTo>
                    <a:pt x="12696" y="13134"/>
                  </a:lnTo>
                  <a:lnTo>
                    <a:pt x="12696" y="13128"/>
                  </a:lnTo>
                  <a:lnTo>
                    <a:pt x="12690" y="13122"/>
                  </a:lnTo>
                  <a:lnTo>
                    <a:pt x="12684" y="13110"/>
                  </a:lnTo>
                  <a:lnTo>
                    <a:pt x="12672" y="13104"/>
                  </a:lnTo>
                  <a:lnTo>
                    <a:pt x="12654" y="13098"/>
                  </a:lnTo>
                  <a:lnTo>
                    <a:pt x="12642" y="13092"/>
                  </a:lnTo>
                  <a:lnTo>
                    <a:pt x="12630" y="13092"/>
                  </a:lnTo>
                  <a:lnTo>
                    <a:pt x="12630" y="13080"/>
                  </a:lnTo>
                  <a:lnTo>
                    <a:pt x="12624" y="13074"/>
                  </a:lnTo>
                  <a:lnTo>
                    <a:pt x="12612" y="13038"/>
                  </a:lnTo>
                  <a:lnTo>
                    <a:pt x="12600" y="13032"/>
                  </a:lnTo>
                  <a:lnTo>
                    <a:pt x="12594" y="13026"/>
                  </a:lnTo>
                  <a:lnTo>
                    <a:pt x="12552" y="13026"/>
                  </a:lnTo>
                  <a:lnTo>
                    <a:pt x="12534" y="13044"/>
                  </a:lnTo>
                  <a:lnTo>
                    <a:pt x="12528" y="13044"/>
                  </a:lnTo>
                  <a:lnTo>
                    <a:pt x="12522" y="13038"/>
                  </a:lnTo>
                  <a:lnTo>
                    <a:pt x="12516" y="13026"/>
                  </a:lnTo>
                  <a:lnTo>
                    <a:pt x="12504" y="13008"/>
                  </a:lnTo>
                  <a:lnTo>
                    <a:pt x="12498" y="12990"/>
                  </a:lnTo>
                  <a:lnTo>
                    <a:pt x="12486" y="12984"/>
                  </a:lnTo>
                  <a:lnTo>
                    <a:pt x="12474" y="12972"/>
                  </a:lnTo>
                  <a:lnTo>
                    <a:pt x="12456" y="12960"/>
                  </a:lnTo>
                  <a:lnTo>
                    <a:pt x="12444" y="12954"/>
                  </a:lnTo>
                  <a:lnTo>
                    <a:pt x="12426" y="12942"/>
                  </a:lnTo>
                  <a:lnTo>
                    <a:pt x="12414" y="12930"/>
                  </a:lnTo>
                  <a:lnTo>
                    <a:pt x="12378" y="12906"/>
                  </a:lnTo>
                  <a:lnTo>
                    <a:pt x="12354" y="12900"/>
                  </a:lnTo>
                  <a:lnTo>
                    <a:pt x="12348" y="12894"/>
                  </a:lnTo>
                  <a:lnTo>
                    <a:pt x="12336" y="12894"/>
                  </a:lnTo>
                  <a:lnTo>
                    <a:pt x="12324" y="12888"/>
                  </a:lnTo>
                  <a:lnTo>
                    <a:pt x="12312" y="12888"/>
                  </a:lnTo>
                  <a:lnTo>
                    <a:pt x="12300" y="12882"/>
                  </a:lnTo>
                  <a:lnTo>
                    <a:pt x="12294" y="12876"/>
                  </a:lnTo>
                  <a:lnTo>
                    <a:pt x="12294" y="12870"/>
                  </a:lnTo>
                  <a:lnTo>
                    <a:pt x="12282" y="12858"/>
                  </a:lnTo>
                  <a:lnTo>
                    <a:pt x="12258" y="12858"/>
                  </a:lnTo>
                  <a:lnTo>
                    <a:pt x="12252" y="12864"/>
                  </a:lnTo>
                  <a:lnTo>
                    <a:pt x="12246" y="12864"/>
                  </a:lnTo>
                  <a:lnTo>
                    <a:pt x="12234" y="12870"/>
                  </a:lnTo>
                  <a:lnTo>
                    <a:pt x="12228" y="12876"/>
                  </a:lnTo>
                  <a:lnTo>
                    <a:pt x="12216" y="12882"/>
                  </a:lnTo>
                  <a:lnTo>
                    <a:pt x="12210" y="12888"/>
                  </a:lnTo>
                  <a:lnTo>
                    <a:pt x="12204" y="12888"/>
                  </a:lnTo>
                  <a:lnTo>
                    <a:pt x="12198" y="12882"/>
                  </a:lnTo>
                  <a:lnTo>
                    <a:pt x="12198" y="12876"/>
                  </a:lnTo>
                  <a:lnTo>
                    <a:pt x="12192" y="12870"/>
                  </a:lnTo>
                  <a:lnTo>
                    <a:pt x="12198" y="12870"/>
                  </a:lnTo>
                  <a:lnTo>
                    <a:pt x="12192" y="12864"/>
                  </a:lnTo>
                  <a:lnTo>
                    <a:pt x="12186" y="12852"/>
                  </a:lnTo>
                  <a:lnTo>
                    <a:pt x="12174" y="12834"/>
                  </a:lnTo>
                  <a:lnTo>
                    <a:pt x="12162" y="12822"/>
                  </a:lnTo>
                  <a:lnTo>
                    <a:pt x="12162" y="12816"/>
                  </a:lnTo>
                  <a:lnTo>
                    <a:pt x="12156" y="12810"/>
                  </a:lnTo>
                  <a:lnTo>
                    <a:pt x="12144" y="12810"/>
                  </a:lnTo>
                  <a:lnTo>
                    <a:pt x="12120" y="12798"/>
                  </a:lnTo>
                  <a:lnTo>
                    <a:pt x="12102" y="12792"/>
                  </a:lnTo>
                  <a:lnTo>
                    <a:pt x="12066" y="12756"/>
                  </a:lnTo>
                  <a:lnTo>
                    <a:pt x="12048" y="12750"/>
                  </a:lnTo>
                  <a:lnTo>
                    <a:pt x="12030" y="12732"/>
                  </a:lnTo>
                  <a:lnTo>
                    <a:pt x="12018" y="12708"/>
                  </a:lnTo>
                  <a:lnTo>
                    <a:pt x="12012" y="12702"/>
                  </a:lnTo>
                  <a:lnTo>
                    <a:pt x="12000" y="12678"/>
                  </a:lnTo>
                  <a:lnTo>
                    <a:pt x="11982" y="12660"/>
                  </a:lnTo>
                  <a:lnTo>
                    <a:pt x="11964" y="12660"/>
                  </a:lnTo>
                  <a:lnTo>
                    <a:pt x="11958" y="12654"/>
                  </a:lnTo>
                  <a:lnTo>
                    <a:pt x="11946" y="12648"/>
                  </a:lnTo>
                  <a:lnTo>
                    <a:pt x="11940" y="12636"/>
                  </a:lnTo>
                  <a:lnTo>
                    <a:pt x="11934" y="12630"/>
                  </a:lnTo>
                  <a:lnTo>
                    <a:pt x="11922" y="12624"/>
                  </a:lnTo>
                  <a:lnTo>
                    <a:pt x="11916" y="12624"/>
                  </a:lnTo>
                  <a:lnTo>
                    <a:pt x="11904" y="12618"/>
                  </a:lnTo>
                  <a:lnTo>
                    <a:pt x="11898" y="12612"/>
                  </a:lnTo>
                  <a:lnTo>
                    <a:pt x="11892" y="12600"/>
                  </a:lnTo>
                  <a:lnTo>
                    <a:pt x="11892" y="12588"/>
                  </a:lnTo>
                  <a:lnTo>
                    <a:pt x="11910" y="12570"/>
                  </a:lnTo>
                  <a:lnTo>
                    <a:pt x="11910" y="12564"/>
                  </a:lnTo>
                  <a:lnTo>
                    <a:pt x="11898" y="12564"/>
                  </a:lnTo>
                  <a:lnTo>
                    <a:pt x="11880" y="12558"/>
                  </a:lnTo>
                  <a:lnTo>
                    <a:pt x="11826" y="12546"/>
                  </a:lnTo>
                  <a:lnTo>
                    <a:pt x="11790" y="12540"/>
                  </a:lnTo>
                  <a:lnTo>
                    <a:pt x="11778" y="12540"/>
                  </a:lnTo>
                  <a:lnTo>
                    <a:pt x="11766" y="12552"/>
                  </a:lnTo>
                  <a:lnTo>
                    <a:pt x="11760" y="12552"/>
                  </a:lnTo>
                  <a:lnTo>
                    <a:pt x="11754" y="12558"/>
                  </a:lnTo>
                  <a:lnTo>
                    <a:pt x="11748" y="12558"/>
                  </a:lnTo>
                  <a:lnTo>
                    <a:pt x="11736" y="12534"/>
                  </a:lnTo>
                  <a:lnTo>
                    <a:pt x="11724" y="12504"/>
                  </a:lnTo>
                  <a:lnTo>
                    <a:pt x="11718" y="12486"/>
                  </a:lnTo>
                  <a:lnTo>
                    <a:pt x="11706" y="12474"/>
                  </a:lnTo>
                  <a:lnTo>
                    <a:pt x="11700" y="12462"/>
                  </a:lnTo>
                  <a:lnTo>
                    <a:pt x="11700" y="12456"/>
                  </a:lnTo>
                  <a:lnTo>
                    <a:pt x="11694" y="12456"/>
                  </a:lnTo>
                  <a:lnTo>
                    <a:pt x="11688" y="12462"/>
                  </a:lnTo>
                  <a:lnTo>
                    <a:pt x="11682" y="12462"/>
                  </a:lnTo>
                  <a:lnTo>
                    <a:pt x="11658" y="12450"/>
                  </a:lnTo>
                  <a:lnTo>
                    <a:pt x="11652" y="12444"/>
                  </a:lnTo>
                  <a:lnTo>
                    <a:pt x="11640" y="12438"/>
                  </a:lnTo>
                  <a:lnTo>
                    <a:pt x="11634" y="12444"/>
                  </a:lnTo>
                  <a:lnTo>
                    <a:pt x="11622" y="12444"/>
                  </a:lnTo>
                  <a:lnTo>
                    <a:pt x="11616" y="12450"/>
                  </a:lnTo>
                  <a:lnTo>
                    <a:pt x="11604" y="12444"/>
                  </a:lnTo>
                  <a:lnTo>
                    <a:pt x="11598" y="12438"/>
                  </a:lnTo>
                  <a:lnTo>
                    <a:pt x="11586" y="12420"/>
                  </a:lnTo>
                  <a:lnTo>
                    <a:pt x="11568" y="12408"/>
                  </a:lnTo>
                  <a:lnTo>
                    <a:pt x="11556" y="12402"/>
                  </a:lnTo>
                  <a:lnTo>
                    <a:pt x="11544" y="12390"/>
                  </a:lnTo>
                  <a:lnTo>
                    <a:pt x="11532" y="12384"/>
                  </a:lnTo>
                  <a:lnTo>
                    <a:pt x="11520" y="12372"/>
                  </a:lnTo>
                  <a:lnTo>
                    <a:pt x="11502" y="12360"/>
                  </a:lnTo>
                  <a:lnTo>
                    <a:pt x="11490" y="12354"/>
                  </a:lnTo>
                  <a:lnTo>
                    <a:pt x="11478" y="12342"/>
                  </a:lnTo>
                  <a:lnTo>
                    <a:pt x="11466" y="12336"/>
                  </a:lnTo>
                  <a:lnTo>
                    <a:pt x="11448" y="12330"/>
                  </a:lnTo>
                  <a:lnTo>
                    <a:pt x="11412" y="12312"/>
                  </a:lnTo>
                  <a:lnTo>
                    <a:pt x="11364" y="12282"/>
                  </a:lnTo>
                  <a:lnTo>
                    <a:pt x="11310" y="12258"/>
                  </a:lnTo>
                  <a:lnTo>
                    <a:pt x="11256" y="12228"/>
                  </a:lnTo>
                  <a:lnTo>
                    <a:pt x="11208" y="12204"/>
                  </a:lnTo>
                  <a:lnTo>
                    <a:pt x="11178" y="12186"/>
                  </a:lnTo>
                  <a:lnTo>
                    <a:pt x="11166" y="12180"/>
                  </a:lnTo>
                  <a:lnTo>
                    <a:pt x="11166" y="12186"/>
                  </a:lnTo>
                  <a:lnTo>
                    <a:pt x="11160" y="12186"/>
                  </a:lnTo>
                  <a:lnTo>
                    <a:pt x="11154" y="12180"/>
                  </a:lnTo>
                  <a:lnTo>
                    <a:pt x="11154" y="12174"/>
                  </a:lnTo>
                  <a:lnTo>
                    <a:pt x="10950" y="12336"/>
                  </a:lnTo>
                  <a:lnTo>
                    <a:pt x="10734" y="12480"/>
                  </a:lnTo>
                  <a:lnTo>
                    <a:pt x="10500" y="12600"/>
                  </a:lnTo>
                  <a:lnTo>
                    <a:pt x="10254" y="12696"/>
                  </a:lnTo>
                  <a:lnTo>
                    <a:pt x="9996" y="12762"/>
                  </a:lnTo>
                  <a:lnTo>
                    <a:pt x="9726" y="12810"/>
                  </a:lnTo>
                  <a:lnTo>
                    <a:pt x="9450" y="12822"/>
                  </a:lnTo>
                  <a:lnTo>
                    <a:pt x="9144" y="12804"/>
                  </a:lnTo>
                  <a:lnTo>
                    <a:pt x="8850" y="12750"/>
                  </a:lnTo>
                  <a:lnTo>
                    <a:pt x="8568" y="12672"/>
                  </a:lnTo>
                  <a:lnTo>
                    <a:pt x="8304" y="12558"/>
                  </a:lnTo>
                  <a:lnTo>
                    <a:pt x="8058" y="12414"/>
                  </a:lnTo>
                  <a:lnTo>
                    <a:pt x="7824" y="12246"/>
                  </a:lnTo>
                  <a:lnTo>
                    <a:pt x="7614" y="12054"/>
                  </a:lnTo>
                  <a:lnTo>
                    <a:pt x="7428" y="11844"/>
                  </a:lnTo>
                  <a:lnTo>
                    <a:pt x="7266" y="11610"/>
                  </a:lnTo>
                  <a:lnTo>
                    <a:pt x="7134" y="11358"/>
                  </a:lnTo>
                  <a:lnTo>
                    <a:pt x="6900" y="11520"/>
                  </a:lnTo>
                  <a:lnTo>
                    <a:pt x="6648" y="11658"/>
                  </a:lnTo>
                  <a:lnTo>
                    <a:pt x="6384" y="11766"/>
                  </a:lnTo>
                  <a:lnTo>
                    <a:pt x="6102" y="11844"/>
                  </a:lnTo>
                  <a:lnTo>
                    <a:pt x="5808" y="11892"/>
                  </a:lnTo>
                  <a:lnTo>
                    <a:pt x="5508" y="11910"/>
                  </a:lnTo>
                  <a:lnTo>
                    <a:pt x="5430" y="11904"/>
                  </a:lnTo>
                  <a:lnTo>
                    <a:pt x="5352" y="11904"/>
                  </a:lnTo>
                  <a:lnTo>
                    <a:pt x="4860" y="11670"/>
                  </a:lnTo>
                  <a:lnTo>
                    <a:pt x="4848" y="11664"/>
                  </a:lnTo>
                  <a:lnTo>
                    <a:pt x="4842" y="11658"/>
                  </a:lnTo>
                  <a:lnTo>
                    <a:pt x="4830" y="11652"/>
                  </a:lnTo>
                  <a:lnTo>
                    <a:pt x="4824" y="11652"/>
                  </a:lnTo>
                  <a:lnTo>
                    <a:pt x="4812" y="11658"/>
                  </a:lnTo>
                  <a:lnTo>
                    <a:pt x="4806" y="11664"/>
                  </a:lnTo>
                  <a:lnTo>
                    <a:pt x="4800" y="11664"/>
                  </a:lnTo>
                  <a:lnTo>
                    <a:pt x="4794" y="11670"/>
                  </a:lnTo>
                  <a:lnTo>
                    <a:pt x="4776" y="11652"/>
                  </a:lnTo>
                  <a:lnTo>
                    <a:pt x="4764" y="11652"/>
                  </a:lnTo>
                  <a:lnTo>
                    <a:pt x="4740" y="11628"/>
                  </a:lnTo>
                  <a:lnTo>
                    <a:pt x="4728" y="11622"/>
                  </a:lnTo>
                  <a:lnTo>
                    <a:pt x="4722" y="11616"/>
                  </a:lnTo>
                  <a:lnTo>
                    <a:pt x="4722" y="11604"/>
                  </a:lnTo>
                  <a:lnTo>
                    <a:pt x="4728" y="11592"/>
                  </a:lnTo>
                  <a:lnTo>
                    <a:pt x="4734" y="11586"/>
                  </a:lnTo>
                  <a:lnTo>
                    <a:pt x="4734" y="11580"/>
                  </a:lnTo>
                  <a:lnTo>
                    <a:pt x="4740" y="11580"/>
                  </a:lnTo>
                  <a:lnTo>
                    <a:pt x="4734" y="11574"/>
                  </a:lnTo>
                  <a:lnTo>
                    <a:pt x="4728" y="11562"/>
                  </a:lnTo>
                  <a:lnTo>
                    <a:pt x="4722" y="11556"/>
                  </a:lnTo>
                  <a:lnTo>
                    <a:pt x="4704" y="11556"/>
                  </a:lnTo>
                  <a:lnTo>
                    <a:pt x="4704" y="11544"/>
                  </a:lnTo>
                  <a:lnTo>
                    <a:pt x="4698" y="11520"/>
                  </a:lnTo>
                  <a:lnTo>
                    <a:pt x="4698" y="11484"/>
                  </a:lnTo>
                  <a:lnTo>
                    <a:pt x="4668" y="11484"/>
                  </a:lnTo>
                  <a:lnTo>
                    <a:pt x="4668" y="11478"/>
                  </a:lnTo>
                  <a:lnTo>
                    <a:pt x="4662" y="11472"/>
                  </a:lnTo>
                  <a:lnTo>
                    <a:pt x="4626" y="11454"/>
                  </a:lnTo>
                  <a:lnTo>
                    <a:pt x="4608" y="11448"/>
                  </a:lnTo>
                  <a:lnTo>
                    <a:pt x="4602" y="11442"/>
                  </a:lnTo>
                  <a:lnTo>
                    <a:pt x="4590" y="11436"/>
                  </a:lnTo>
                  <a:lnTo>
                    <a:pt x="4590" y="11388"/>
                  </a:lnTo>
                  <a:lnTo>
                    <a:pt x="4578" y="11376"/>
                  </a:lnTo>
                  <a:lnTo>
                    <a:pt x="4566" y="11370"/>
                  </a:lnTo>
                  <a:lnTo>
                    <a:pt x="4554" y="11358"/>
                  </a:lnTo>
                  <a:lnTo>
                    <a:pt x="4548" y="11358"/>
                  </a:lnTo>
                  <a:lnTo>
                    <a:pt x="4536" y="11346"/>
                  </a:lnTo>
                  <a:lnTo>
                    <a:pt x="4524" y="11346"/>
                  </a:lnTo>
                  <a:lnTo>
                    <a:pt x="4518" y="11352"/>
                  </a:lnTo>
                  <a:lnTo>
                    <a:pt x="4506" y="11352"/>
                  </a:lnTo>
                  <a:lnTo>
                    <a:pt x="4494" y="11358"/>
                  </a:lnTo>
                  <a:lnTo>
                    <a:pt x="4488" y="11358"/>
                  </a:lnTo>
                  <a:lnTo>
                    <a:pt x="4482" y="11352"/>
                  </a:lnTo>
                  <a:lnTo>
                    <a:pt x="4458" y="11340"/>
                  </a:lnTo>
                  <a:lnTo>
                    <a:pt x="4440" y="11334"/>
                  </a:lnTo>
                  <a:lnTo>
                    <a:pt x="4416" y="11334"/>
                  </a:lnTo>
                  <a:lnTo>
                    <a:pt x="4392" y="11346"/>
                  </a:lnTo>
                  <a:lnTo>
                    <a:pt x="4380" y="11346"/>
                  </a:lnTo>
                  <a:lnTo>
                    <a:pt x="4374" y="11352"/>
                  </a:lnTo>
                  <a:lnTo>
                    <a:pt x="4362" y="11352"/>
                  </a:lnTo>
                  <a:lnTo>
                    <a:pt x="4350" y="11346"/>
                  </a:lnTo>
                  <a:lnTo>
                    <a:pt x="4344" y="11340"/>
                  </a:lnTo>
                  <a:lnTo>
                    <a:pt x="4344" y="11328"/>
                  </a:lnTo>
                  <a:lnTo>
                    <a:pt x="4338" y="11322"/>
                  </a:lnTo>
                  <a:lnTo>
                    <a:pt x="4320" y="11322"/>
                  </a:lnTo>
                  <a:lnTo>
                    <a:pt x="4302" y="11316"/>
                  </a:lnTo>
                  <a:lnTo>
                    <a:pt x="4218" y="11316"/>
                  </a:lnTo>
                  <a:lnTo>
                    <a:pt x="4200" y="11304"/>
                  </a:lnTo>
                  <a:lnTo>
                    <a:pt x="4194" y="11292"/>
                  </a:lnTo>
                  <a:lnTo>
                    <a:pt x="4164" y="11262"/>
                  </a:lnTo>
                  <a:lnTo>
                    <a:pt x="4146" y="11262"/>
                  </a:lnTo>
                  <a:lnTo>
                    <a:pt x="4128" y="11256"/>
                  </a:lnTo>
                  <a:lnTo>
                    <a:pt x="4110" y="11256"/>
                  </a:lnTo>
                  <a:lnTo>
                    <a:pt x="4098" y="11250"/>
                  </a:lnTo>
                  <a:lnTo>
                    <a:pt x="4086" y="11250"/>
                  </a:lnTo>
                  <a:lnTo>
                    <a:pt x="4074" y="11244"/>
                  </a:lnTo>
                  <a:lnTo>
                    <a:pt x="4068" y="11232"/>
                  </a:lnTo>
                  <a:lnTo>
                    <a:pt x="4056" y="11226"/>
                  </a:lnTo>
                  <a:lnTo>
                    <a:pt x="4050" y="11214"/>
                  </a:lnTo>
                  <a:lnTo>
                    <a:pt x="4044" y="11208"/>
                  </a:lnTo>
                  <a:lnTo>
                    <a:pt x="4032" y="11208"/>
                  </a:lnTo>
                  <a:lnTo>
                    <a:pt x="4026" y="11214"/>
                  </a:lnTo>
                  <a:lnTo>
                    <a:pt x="4014" y="11220"/>
                  </a:lnTo>
                  <a:lnTo>
                    <a:pt x="3984" y="11220"/>
                  </a:lnTo>
                  <a:lnTo>
                    <a:pt x="3972" y="11214"/>
                  </a:lnTo>
                  <a:lnTo>
                    <a:pt x="3942" y="11184"/>
                  </a:lnTo>
                  <a:lnTo>
                    <a:pt x="3936" y="11184"/>
                  </a:lnTo>
                  <a:lnTo>
                    <a:pt x="3924" y="11172"/>
                  </a:lnTo>
                  <a:lnTo>
                    <a:pt x="3912" y="11166"/>
                  </a:lnTo>
                  <a:lnTo>
                    <a:pt x="3894" y="11166"/>
                  </a:lnTo>
                  <a:lnTo>
                    <a:pt x="3882" y="11160"/>
                  </a:lnTo>
                  <a:lnTo>
                    <a:pt x="3870" y="11160"/>
                  </a:lnTo>
                  <a:lnTo>
                    <a:pt x="3852" y="11136"/>
                  </a:lnTo>
                  <a:lnTo>
                    <a:pt x="3852" y="11124"/>
                  </a:lnTo>
                  <a:lnTo>
                    <a:pt x="3846" y="11118"/>
                  </a:lnTo>
                  <a:lnTo>
                    <a:pt x="3846" y="11112"/>
                  </a:lnTo>
                  <a:lnTo>
                    <a:pt x="3840" y="11100"/>
                  </a:lnTo>
                  <a:lnTo>
                    <a:pt x="3810" y="11100"/>
                  </a:lnTo>
                  <a:lnTo>
                    <a:pt x="3798" y="11106"/>
                  </a:lnTo>
                  <a:lnTo>
                    <a:pt x="3792" y="11106"/>
                  </a:lnTo>
                  <a:lnTo>
                    <a:pt x="3786" y="11094"/>
                  </a:lnTo>
                  <a:lnTo>
                    <a:pt x="3774" y="11088"/>
                  </a:lnTo>
                  <a:lnTo>
                    <a:pt x="3768" y="11082"/>
                  </a:lnTo>
                  <a:lnTo>
                    <a:pt x="3756" y="11082"/>
                  </a:lnTo>
                  <a:lnTo>
                    <a:pt x="3744" y="11076"/>
                  </a:lnTo>
                  <a:lnTo>
                    <a:pt x="3732" y="11076"/>
                  </a:lnTo>
                  <a:lnTo>
                    <a:pt x="3720" y="11064"/>
                  </a:lnTo>
                  <a:lnTo>
                    <a:pt x="3702" y="11052"/>
                  </a:lnTo>
                  <a:lnTo>
                    <a:pt x="3666" y="11040"/>
                  </a:lnTo>
                  <a:lnTo>
                    <a:pt x="3636" y="11034"/>
                  </a:lnTo>
                  <a:lnTo>
                    <a:pt x="3618" y="11028"/>
                  </a:lnTo>
                  <a:lnTo>
                    <a:pt x="3570" y="11028"/>
                  </a:lnTo>
                  <a:lnTo>
                    <a:pt x="3558" y="11022"/>
                  </a:lnTo>
                  <a:lnTo>
                    <a:pt x="3552" y="11010"/>
                  </a:lnTo>
                  <a:lnTo>
                    <a:pt x="3552" y="10962"/>
                  </a:lnTo>
                  <a:lnTo>
                    <a:pt x="3498" y="10962"/>
                  </a:lnTo>
                  <a:lnTo>
                    <a:pt x="3486" y="10950"/>
                  </a:lnTo>
                  <a:lnTo>
                    <a:pt x="3486" y="10944"/>
                  </a:lnTo>
                  <a:lnTo>
                    <a:pt x="3480" y="10944"/>
                  </a:lnTo>
                  <a:lnTo>
                    <a:pt x="3474" y="10938"/>
                  </a:lnTo>
                  <a:lnTo>
                    <a:pt x="3468" y="10926"/>
                  </a:lnTo>
                  <a:lnTo>
                    <a:pt x="3450" y="10908"/>
                  </a:lnTo>
                  <a:lnTo>
                    <a:pt x="3432" y="10902"/>
                  </a:lnTo>
                  <a:lnTo>
                    <a:pt x="3420" y="10902"/>
                  </a:lnTo>
                  <a:lnTo>
                    <a:pt x="3408" y="10890"/>
                  </a:lnTo>
                  <a:lnTo>
                    <a:pt x="3402" y="10878"/>
                  </a:lnTo>
                  <a:lnTo>
                    <a:pt x="3402" y="10866"/>
                  </a:lnTo>
                  <a:lnTo>
                    <a:pt x="3396" y="10860"/>
                  </a:lnTo>
                  <a:lnTo>
                    <a:pt x="3384" y="10836"/>
                  </a:lnTo>
                  <a:lnTo>
                    <a:pt x="3372" y="10836"/>
                  </a:lnTo>
                  <a:lnTo>
                    <a:pt x="3366" y="10830"/>
                  </a:lnTo>
                  <a:lnTo>
                    <a:pt x="3366" y="10824"/>
                  </a:lnTo>
                  <a:lnTo>
                    <a:pt x="3018" y="10782"/>
                  </a:lnTo>
                  <a:lnTo>
                    <a:pt x="2682" y="10710"/>
                  </a:lnTo>
                  <a:lnTo>
                    <a:pt x="2358" y="10608"/>
                  </a:lnTo>
                  <a:lnTo>
                    <a:pt x="2046" y="10476"/>
                  </a:lnTo>
                  <a:lnTo>
                    <a:pt x="1752" y="10320"/>
                  </a:lnTo>
                  <a:lnTo>
                    <a:pt x="1476" y="10134"/>
                  </a:lnTo>
                  <a:lnTo>
                    <a:pt x="1218" y="9930"/>
                  </a:lnTo>
                  <a:lnTo>
                    <a:pt x="978" y="9702"/>
                  </a:lnTo>
                  <a:lnTo>
                    <a:pt x="762" y="9450"/>
                  </a:lnTo>
                  <a:lnTo>
                    <a:pt x="570" y="9186"/>
                  </a:lnTo>
                  <a:lnTo>
                    <a:pt x="402" y="8898"/>
                  </a:lnTo>
                  <a:lnTo>
                    <a:pt x="264" y="8598"/>
                  </a:lnTo>
                  <a:lnTo>
                    <a:pt x="150" y="8280"/>
                  </a:lnTo>
                  <a:lnTo>
                    <a:pt x="66" y="7956"/>
                  </a:lnTo>
                  <a:lnTo>
                    <a:pt x="18" y="7614"/>
                  </a:lnTo>
                  <a:lnTo>
                    <a:pt x="0" y="7266"/>
                  </a:lnTo>
                  <a:lnTo>
                    <a:pt x="18" y="6924"/>
                  </a:lnTo>
                  <a:lnTo>
                    <a:pt x="66" y="6588"/>
                  </a:lnTo>
                  <a:lnTo>
                    <a:pt x="144" y="6264"/>
                  </a:lnTo>
                  <a:lnTo>
                    <a:pt x="258" y="5958"/>
                  </a:lnTo>
                  <a:lnTo>
                    <a:pt x="258" y="5952"/>
                  </a:lnTo>
                  <a:lnTo>
                    <a:pt x="270" y="5940"/>
                  </a:lnTo>
                  <a:lnTo>
                    <a:pt x="276" y="5928"/>
                  </a:lnTo>
                  <a:lnTo>
                    <a:pt x="276" y="5916"/>
                  </a:lnTo>
                  <a:lnTo>
                    <a:pt x="270" y="5916"/>
                  </a:lnTo>
                  <a:lnTo>
                    <a:pt x="276" y="5892"/>
                  </a:lnTo>
                  <a:lnTo>
                    <a:pt x="288" y="5874"/>
                  </a:lnTo>
                  <a:lnTo>
                    <a:pt x="294" y="5874"/>
                  </a:lnTo>
                  <a:lnTo>
                    <a:pt x="312" y="5856"/>
                  </a:lnTo>
                  <a:lnTo>
                    <a:pt x="324" y="5856"/>
                  </a:lnTo>
                  <a:lnTo>
                    <a:pt x="330" y="5862"/>
                  </a:lnTo>
                  <a:lnTo>
                    <a:pt x="336" y="5862"/>
                  </a:lnTo>
                  <a:lnTo>
                    <a:pt x="336" y="5868"/>
                  </a:lnTo>
                  <a:lnTo>
                    <a:pt x="342" y="5862"/>
                  </a:lnTo>
                  <a:lnTo>
                    <a:pt x="354" y="5856"/>
                  </a:lnTo>
                  <a:lnTo>
                    <a:pt x="366" y="5844"/>
                  </a:lnTo>
                  <a:lnTo>
                    <a:pt x="372" y="5844"/>
                  </a:lnTo>
                  <a:lnTo>
                    <a:pt x="390" y="5838"/>
                  </a:lnTo>
                  <a:lnTo>
                    <a:pt x="420" y="5838"/>
                  </a:lnTo>
                  <a:lnTo>
                    <a:pt x="420" y="5820"/>
                  </a:lnTo>
                  <a:lnTo>
                    <a:pt x="426" y="5820"/>
                  </a:lnTo>
                  <a:lnTo>
                    <a:pt x="432" y="5814"/>
                  </a:lnTo>
                  <a:lnTo>
                    <a:pt x="438" y="5802"/>
                  </a:lnTo>
                  <a:lnTo>
                    <a:pt x="450" y="5790"/>
                  </a:lnTo>
                  <a:lnTo>
                    <a:pt x="456" y="5778"/>
                  </a:lnTo>
                  <a:lnTo>
                    <a:pt x="462" y="5772"/>
                  </a:lnTo>
                  <a:lnTo>
                    <a:pt x="462" y="5766"/>
                  </a:lnTo>
                  <a:lnTo>
                    <a:pt x="498" y="5766"/>
                  </a:lnTo>
                  <a:lnTo>
                    <a:pt x="504" y="5760"/>
                  </a:lnTo>
                  <a:lnTo>
                    <a:pt x="510" y="5760"/>
                  </a:lnTo>
                  <a:lnTo>
                    <a:pt x="522" y="5748"/>
                  </a:lnTo>
                  <a:lnTo>
                    <a:pt x="522" y="5742"/>
                  </a:lnTo>
                  <a:lnTo>
                    <a:pt x="540" y="5724"/>
                  </a:lnTo>
                  <a:lnTo>
                    <a:pt x="540" y="5718"/>
                  </a:lnTo>
                  <a:lnTo>
                    <a:pt x="534" y="5706"/>
                  </a:lnTo>
                  <a:lnTo>
                    <a:pt x="534" y="5694"/>
                  </a:lnTo>
                  <a:lnTo>
                    <a:pt x="540" y="5688"/>
                  </a:lnTo>
                  <a:lnTo>
                    <a:pt x="546" y="5676"/>
                  </a:lnTo>
                  <a:lnTo>
                    <a:pt x="552" y="5670"/>
                  </a:lnTo>
                  <a:lnTo>
                    <a:pt x="552" y="5652"/>
                  </a:lnTo>
                  <a:lnTo>
                    <a:pt x="546" y="5646"/>
                  </a:lnTo>
                  <a:lnTo>
                    <a:pt x="546" y="5640"/>
                  </a:lnTo>
                  <a:lnTo>
                    <a:pt x="540" y="5628"/>
                  </a:lnTo>
                  <a:lnTo>
                    <a:pt x="540" y="5616"/>
                  </a:lnTo>
                  <a:lnTo>
                    <a:pt x="552" y="5604"/>
                  </a:lnTo>
                  <a:lnTo>
                    <a:pt x="564" y="5604"/>
                  </a:lnTo>
                  <a:lnTo>
                    <a:pt x="564" y="5586"/>
                  </a:lnTo>
                  <a:lnTo>
                    <a:pt x="570" y="5574"/>
                  </a:lnTo>
                  <a:lnTo>
                    <a:pt x="570" y="5532"/>
                  </a:lnTo>
                  <a:lnTo>
                    <a:pt x="564" y="5520"/>
                  </a:lnTo>
                  <a:lnTo>
                    <a:pt x="576" y="5508"/>
                  </a:lnTo>
                  <a:lnTo>
                    <a:pt x="594" y="5496"/>
                  </a:lnTo>
                  <a:lnTo>
                    <a:pt x="606" y="5490"/>
                  </a:lnTo>
                  <a:lnTo>
                    <a:pt x="618" y="5478"/>
                  </a:lnTo>
                  <a:lnTo>
                    <a:pt x="618" y="5466"/>
                  </a:lnTo>
                  <a:lnTo>
                    <a:pt x="624" y="5454"/>
                  </a:lnTo>
                  <a:lnTo>
                    <a:pt x="624" y="5442"/>
                  </a:lnTo>
                  <a:lnTo>
                    <a:pt x="630" y="5430"/>
                  </a:lnTo>
                  <a:lnTo>
                    <a:pt x="666" y="5394"/>
                  </a:lnTo>
                  <a:lnTo>
                    <a:pt x="654" y="5382"/>
                  </a:lnTo>
                  <a:lnTo>
                    <a:pt x="654" y="5370"/>
                  </a:lnTo>
                  <a:lnTo>
                    <a:pt x="660" y="5364"/>
                  </a:lnTo>
                  <a:lnTo>
                    <a:pt x="666" y="5352"/>
                  </a:lnTo>
                  <a:lnTo>
                    <a:pt x="672" y="5346"/>
                  </a:lnTo>
                  <a:lnTo>
                    <a:pt x="678" y="5346"/>
                  </a:lnTo>
                  <a:lnTo>
                    <a:pt x="684" y="5340"/>
                  </a:lnTo>
                  <a:lnTo>
                    <a:pt x="684" y="5334"/>
                  </a:lnTo>
                  <a:lnTo>
                    <a:pt x="690" y="5334"/>
                  </a:lnTo>
                  <a:lnTo>
                    <a:pt x="690" y="5328"/>
                  </a:lnTo>
                  <a:lnTo>
                    <a:pt x="696" y="5322"/>
                  </a:lnTo>
                  <a:lnTo>
                    <a:pt x="708" y="5298"/>
                  </a:lnTo>
                  <a:lnTo>
                    <a:pt x="708" y="5286"/>
                  </a:lnTo>
                  <a:lnTo>
                    <a:pt x="720" y="5286"/>
                  </a:lnTo>
                  <a:lnTo>
                    <a:pt x="732" y="5274"/>
                  </a:lnTo>
                  <a:lnTo>
                    <a:pt x="750" y="5274"/>
                  </a:lnTo>
                  <a:lnTo>
                    <a:pt x="762" y="5262"/>
                  </a:lnTo>
                  <a:lnTo>
                    <a:pt x="762" y="5250"/>
                  </a:lnTo>
                  <a:lnTo>
                    <a:pt x="756" y="5244"/>
                  </a:lnTo>
                  <a:lnTo>
                    <a:pt x="774" y="5226"/>
                  </a:lnTo>
                  <a:lnTo>
                    <a:pt x="780" y="5214"/>
                  </a:lnTo>
                  <a:lnTo>
                    <a:pt x="780" y="5196"/>
                  </a:lnTo>
                  <a:lnTo>
                    <a:pt x="786" y="5190"/>
                  </a:lnTo>
                  <a:lnTo>
                    <a:pt x="792" y="5190"/>
                  </a:lnTo>
                  <a:lnTo>
                    <a:pt x="810" y="5172"/>
                  </a:lnTo>
                  <a:lnTo>
                    <a:pt x="828" y="5136"/>
                  </a:lnTo>
                  <a:lnTo>
                    <a:pt x="834" y="5130"/>
                  </a:lnTo>
                  <a:lnTo>
                    <a:pt x="834" y="5088"/>
                  </a:lnTo>
                  <a:lnTo>
                    <a:pt x="846" y="5076"/>
                  </a:lnTo>
                  <a:lnTo>
                    <a:pt x="882" y="5076"/>
                  </a:lnTo>
                  <a:lnTo>
                    <a:pt x="888" y="5070"/>
                  </a:lnTo>
                  <a:lnTo>
                    <a:pt x="888" y="5040"/>
                  </a:lnTo>
                  <a:lnTo>
                    <a:pt x="894" y="5040"/>
                  </a:lnTo>
                  <a:lnTo>
                    <a:pt x="906" y="5028"/>
                  </a:lnTo>
                  <a:lnTo>
                    <a:pt x="912" y="5028"/>
                  </a:lnTo>
                  <a:lnTo>
                    <a:pt x="918" y="5022"/>
                  </a:lnTo>
                  <a:lnTo>
                    <a:pt x="930" y="5016"/>
                  </a:lnTo>
                  <a:lnTo>
                    <a:pt x="936" y="5004"/>
                  </a:lnTo>
                  <a:lnTo>
                    <a:pt x="948" y="4992"/>
                  </a:lnTo>
                  <a:lnTo>
                    <a:pt x="948" y="4986"/>
                  </a:lnTo>
                  <a:lnTo>
                    <a:pt x="954" y="4986"/>
                  </a:lnTo>
                  <a:lnTo>
                    <a:pt x="990" y="4968"/>
                  </a:lnTo>
                  <a:lnTo>
                    <a:pt x="1002" y="4968"/>
                  </a:lnTo>
                  <a:lnTo>
                    <a:pt x="1002" y="4938"/>
                  </a:lnTo>
                  <a:lnTo>
                    <a:pt x="990" y="4926"/>
                  </a:lnTo>
                  <a:lnTo>
                    <a:pt x="990" y="4920"/>
                  </a:lnTo>
                  <a:lnTo>
                    <a:pt x="996" y="4914"/>
                  </a:lnTo>
                  <a:lnTo>
                    <a:pt x="1008" y="4908"/>
                  </a:lnTo>
                  <a:lnTo>
                    <a:pt x="1026" y="4902"/>
                  </a:lnTo>
                  <a:lnTo>
                    <a:pt x="1038" y="4896"/>
                  </a:lnTo>
                  <a:lnTo>
                    <a:pt x="1044" y="4890"/>
                  </a:lnTo>
                  <a:lnTo>
                    <a:pt x="1044" y="4884"/>
                  </a:lnTo>
                  <a:lnTo>
                    <a:pt x="1050" y="4878"/>
                  </a:lnTo>
                  <a:lnTo>
                    <a:pt x="1062" y="4872"/>
                  </a:lnTo>
                  <a:lnTo>
                    <a:pt x="1068" y="4860"/>
                  </a:lnTo>
                  <a:lnTo>
                    <a:pt x="1080" y="4848"/>
                  </a:lnTo>
                  <a:lnTo>
                    <a:pt x="1092" y="4842"/>
                  </a:lnTo>
                  <a:lnTo>
                    <a:pt x="1098" y="4836"/>
                  </a:lnTo>
                  <a:lnTo>
                    <a:pt x="1104" y="4824"/>
                  </a:lnTo>
                  <a:lnTo>
                    <a:pt x="1116" y="4818"/>
                  </a:lnTo>
                  <a:lnTo>
                    <a:pt x="1128" y="4794"/>
                  </a:lnTo>
                  <a:lnTo>
                    <a:pt x="1128" y="4782"/>
                  </a:lnTo>
                  <a:lnTo>
                    <a:pt x="1134" y="4776"/>
                  </a:lnTo>
                  <a:lnTo>
                    <a:pt x="1140" y="4764"/>
                  </a:lnTo>
                  <a:lnTo>
                    <a:pt x="1152" y="4764"/>
                  </a:lnTo>
                  <a:lnTo>
                    <a:pt x="1158" y="4758"/>
                  </a:lnTo>
                  <a:lnTo>
                    <a:pt x="1158" y="4734"/>
                  </a:lnTo>
                  <a:lnTo>
                    <a:pt x="1134" y="4710"/>
                  </a:lnTo>
                  <a:lnTo>
                    <a:pt x="1134" y="4704"/>
                  </a:lnTo>
                  <a:lnTo>
                    <a:pt x="1140" y="4698"/>
                  </a:lnTo>
                  <a:lnTo>
                    <a:pt x="1152" y="4698"/>
                  </a:lnTo>
                  <a:lnTo>
                    <a:pt x="1188" y="4680"/>
                  </a:lnTo>
                  <a:lnTo>
                    <a:pt x="1206" y="4662"/>
                  </a:lnTo>
                  <a:lnTo>
                    <a:pt x="1218" y="4638"/>
                  </a:lnTo>
                  <a:lnTo>
                    <a:pt x="1242" y="4626"/>
                  </a:lnTo>
                  <a:lnTo>
                    <a:pt x="1254" y="4614"/>
                  </a:lnTo>
                  <a:lnTo>
                    <a:pt x="1260" y="4602"/>
                  </a:lnTo>
                  <a:lnTo>
                    <a:pt x="1272" y="4596"/>
                  </a:lnTo>
                  <a:lnTo>
                    <a:pt x="1284" y="4584"/>
                  </a:lnTo>
                  <a:lnTo>
                    <a:pt x="1296" y="4584"/>
                  </a:lnTo>
                  <a:lnTo>
                    <a:pt x="1302" y="4578"/>
                  </a:lnTo>
                  <a:lnTo>
                    <a:pt x="1314" y="4578"/>
                  </a:lnTo>
                  <a:lnTo>
                    <a:pt x="1338" y="4566"/>
                  </a:lnTo>
                  <a:lnTo>
                    <a:pt x="1344" y="4554"/>
                  </a:lnTo>
                  <a:lnTo>
                    <a:pt x="1344" y="4542"/>
                  </a:lnTo>
                  <a:lnTo>
                    <a:pt x="1350" y="4536"/>
                  </a:lnTo>
                  <a:lnTo>
                    <a:pt x="1362" y="4530"/>
                  </a:lnTo>
                  <a:lnTo>
                    <a:pt x="1386" y="4506"/>
                  </a:lnTo>
                  <a:lnTo>
                    <a:pt x="1398" y="4500"/>
                  </a:lnTo>
                  <a:lnTo>
                    <a:pt x="1404" y="4500"/>
                  </a:lnTo>
                  <a:lnTo>
                    <a:pt x="1416" y="4506"/>
                  </a:lnTo>
                  <a:lnTo>
                    <a:pt x="1422" y="4512"/>
                  </a:lnTo>
                  <a:lnTo>
                    <a:pt x="1428" y="4512"/>
                  </a:lnTo>
                  <a:lnTo>
                    <a:pt x="1428" y="4506"/>
                  </a:lnTo>
                  <a:lnTo>
                    <a:pt x="1434" y="4494"/>
                  </a:lnTo>
                  <a:lnTo>
                    <a:pt x="1452" y="4440"/>
                  </a:lnTo>
                  <a:lnTo>
                    <a:pt x="1452" y="4428"/>
                  </a:lnTo>
                  <a:lnTo>
                    <a:pt x="1446" y="4422"/>
                  </a:lnTo>
                  <a:lnTo>
                    <a:pt x="1464" y="4404"/>
                  </a:lnTo>
                  <a:lnTo>
                    <a:pt x="1482" y="4392"/>
                  </a:lnTo>
                  <a:lnTo>
                    <a:pt x="1494" y="4386"/>
                  </a:lnTo>
                  <a:lnTo>
                    <a:pt x="1506" y="4386"/>
                  </a:lnTo>
                  <a:lnTo>
                    <a:pt x="1518" y="4380"/>
                  </a:lnTo>
                  <a:lnTo>
                    <a:pt x="1524" y="4380"/>
                  </a:lnTo>
                  <a:lnTo>
                    <a:pt x="1524" y="4362"/>
                  </a:lnTo>
                  <a:lnTo>
                    <a:pt x="1788" y="4194"/>
                  </a:lnTo>
                  <a:lnTo>
                    <a:pt x="2070" y="4044"/>
                  </a:lnTo>
                  <a:lnTo>
                    <a:pt x="2370" y="3924"/>
                  </a:lnTo>
                  <a:lnTo>
                    <a:pt x="2478" y="3636"/>
                  </a:lnTo>
                  <a:lnTo>
                    <a:pt x="2616" y="3360"/>
                  </a:lnTo>
                  <a:lnTo>
                    <a:pt x="2784" y="3102"/>
                  </a:lnTo>
                  <a:lnTo>
                    <a:pt x="2976" y="2862"/>
                  </a:lnTo>
                  <a:lnTo>
                    <a:pt x="3192" y="2646"/>
                  </a:lnTo>
                  <a:lnTo>
                    <a:pt x="3432" y="2454"/>
                  </a:lnTo>
                  <a:lnTo>
                    <a:pt x="3690" y="2280"/>
                  </a:lnTo>
                  <a:lnTo>
                    <a:pt x="3966" y="2142"/>
                  </a:lnTo>
                  <a:lnTo>
                    <a:pt x="4254" y="2028"/>
                  </a:lnTo>
                  <a:lnTo>
                    <a:pt x="4560" y="1944"/>
                  </a:lnTo>
                  <a:lnTo>
                    <a:pt x="4878" y="1890"/>
                  </a:lnTo>
                  <a:lnTo>
                    <a:pt x="5208" y="1872"/>
                  </a:lnTo>
                  <a:lnTo>
                    <a:pt x="5250" y="1872"/>
                  </a:lnTo>
                  <a:lnTo>
                    <a:pt x="5298" y="1878"/>
                  </a:lnTo>
                  <a:lnTo>
                    <a:pt x="5436" y="1584"/>
                  </a:lnTo>
                  <a:lnTo>
                    <a:pt x="5610" y="1314"/>
                  </a:lnTo>
                  <a:lnTo>
                    <a:pt x="5802" y="1056"/>
                  </a:lnTo>
                  <a:lnTo>
                    <a:pt x="6024" y="828"/>
                  </a:lnTo>
                  <a:lnTo>
                    <a:pt x="6270" y="618"/>
                  </a:lnTo>
                  <a:lnTo>
                    <a:pt x="6540" y="438"/>
                  </a:lnTo>
                  <a:lnTo>
                    <a:pt x="6828" y="288"/>
                  </a:lnTo>
                  <a:lnTo>
                    <a:pt x="7128" y="162"/>
                  </a:lnTo>
                  <a:lnTo>
                    <a:pt x="7446" y="72"/>
                  </a:lnTo>
                  <a:lnTo>
                    <a:pt x="7782" y="18"/>
                  </a:lnTo>
                  <a:lnTo>
                    <a:pt x="8124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45000">
                  <a:srgbClr val="FFFFFF"/>
                </a:gs>
                <a:gs pos="100000">
                  <a:srgbClr val="D9D9D9"/>
                </a:gs>
              </a:gsLst>
              <a:lin ang="6600000"/>
            </a:gradFill>
            <a:ln w="0">
              <a:solidFill>
                <a:srgbClr val="D9D9D9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984424" y="562311"/>
              <a:ext cx="2253955" cy="1819847"/>
            </a:xfrm>
            <a:custGeom>
              <a:avLst/>
              <a:gdLst/>
              <a:ahLst/>
              <a:cxnLst>
                <a:cxn ang="0">
                  <a:pos x="4590" y="120"/>
                </a:cxn>
                <a:cxn ang="0">
                  <a:pos x="4674" y="138"/>
                </a:cxn>
                <a:cxn ang="0">
                  <a:pos x="4698" y="156"/>
                </a:cxn>
                <a:cxn ang="0">
                  <a:pos x="4740" y="174"/>
                </a:cxn>
                <a:cxn ang="0">
                  <a:pos x="4764" y="186"/>
                </a:cxn>
                <a:cxn ang="0">
                  <a:pos x="4782" y="204"/>
                </a:cxn>
                <a:cxn ang="0">
                  <a:pos x="4830" y="222"/>
                </a:cxn>
                <a:cxn ang="0">
                  <a:pos x="4872" y="282"/>
                </a:cxn>
                <a:cxn ang="0">
                  <a:pos x="4908" y="282"/>
                </a:cxn>
                <a:cxn ang="0">
                  <a:pos x="5154" y="432"/>
                </a:cxn>
                <a:cxn ang="0">
                  <a:pos x="5178" y="450"/>
                </a:cxn>
                <a:cxn ang="0">
                  <a:pos x="5184" y="504"/>
                </a:cxn>
                <a:cxn ang="0">
                  <a:pos x="5226" y="534"/>
                </a:cxn>
                <a:cxn ang="0">
                  <a:pos x="5256" y="570"/>
                </a:cxn>
                <a:cxn ang="0">
                  <a:pos x="5304" y="588"/>
                </a:cxn>
                <a:cxn ang="0">
                  <a:pos x="5328" y="594"/>
                </a:cxn>
                <a:cxn ang="0">
                  <a:pos x="5394" y="624"/>
                </a:cxn>
                <a:cxn ang="0">
                  <a:pos x="5442" y="648"/>
                </a:cxn>
                <a:cxn ang="0">
                  <a:pos x="5478" y="660"/>
                </a:cxn>
                <a:cxn ang="0">
                  <a:pos x="5520" y="690"/>
                </a:cxn>
                <a:cxn ang="0">
                  <a:pos x="5544" y="714"/>
                </a:cxn>
                <a:cxn ang="0">
                  <a:pos x="5574" y="732"/>
                </a:cxn>
                <a:cxn ang="0">
                  <a:pos x="5598" y="750"/>
                </a:cxn>
                <a:cxn ang="0">
                  <a:pos x="5652" y="792"/>
                </a:cxn>
                <a:cxn ang="0">
                  <a:pos x="5688" y="816"/>
                </a:cxn>
                <a:cxn ang="0">
                  <a:pos x="5712" y="852"/>
                </a:cxn>
                <a:cxn ang="0">
                  <a:pos x="5748" y="858"/>
                </a:cxn>
                <a:cxn ang="0">
                  <a:pos x="5826" y="924"/>
                </a:cxn>
                <a:cxn ang="0">
                  <a:pos x="5868" y="930"/>
                </a:cxn>
                <a:cxn ang="0">
                  <a:pos x="5886" y="966"/>
                </a:cxn>
                <a:cxn ang="0">
                  <a:pos x="5940" y="1002"/>
                </a:cxn>
                <a:cxn ang="0">
                  <a:pos x="5964" y="1044"/>
                </a:cxn>
                <a:cxn ang="0">
                  <a:pos x="5994" y="1080"/>
                </a:cxn>
                <a:cxn ang="0">
                  <a:pos x="6012" y="1098"/>
                </a:cxn>
                <a:cxn ang="0">
                  <a:pos x="6054" y="1098"/>
                </a:cxn>
                <a:cxn ang="0">
                  <a:pos x="6078" y="1140"/>
                </a:cxn>
                <a:cxn ang="0">
                  <a:pos x="6144" y="1194"/>
                </a:cxn>
                <a:cxn ang="0">
                  <a:pos x="6240" y="1260"/>
                </a:cxn>
                <a:cxn ang="0">
                  <a:pos x="6288" y="1284"/>
                </a:cxn>
                <a:cxn ang="0">
                  <a:pos x="7824" y="1392"/>
                </a:cxn>
                <a:cxn ang="0">
                  <a:pos x="9198" y="2208"/>
                </a:cxn>
                <a:cxn ang="0">
                  <a:pos x="10032" y="3564"/>
                </a:cxn>
                <a:cxn ang="0">
                  <a:pos x="10128" y="5148"/>
                </a:cxn>
                <a:cxn ang="0">
                  <a:pos x="10638" y="6564"/>
                </a:cxn>
                <a:cxn ang="0">
                  <a:pos x="10746" y="8016"/>
                </a:cxn>
                <a:cxn ang="0">
                  <a:pos x="9078" y="8688"/>
                </a:cxn>
                <a:cxn ang="0">
                  <a:pos x="7068" y="8406"/>
                </a:cxn>
                <a:cxn ang="0">
                  <a:pos x="5160" y="7452"/>
                </a:cxn>
                <a:cxn ang="0">
                  <a:pos x="3420" y="6060"/>
                </a:cxn>
                <a:cxn ang="0">
                  <a:pos x="1908" y="4488"/>
                </a:cxn>
                <a:cxn ang="0">
                  <a:pos x="702" y="2982"/>
                </a:cxn>
                <a:cxn ang="0">
                  <a:pos x="276" y="1926"/>
                </a:cxn>
                <a:cxn ang="0">
                  <a:pos x="1074" y="1584"/>
                </a:cxn>
                <a:cxn ang="0">
                  <a:pos x="2178" y="438"/>
                </a:cxn>
                <a:cxn ang="0">
                  <a:pos x="3762" y="0"/>
                </a:cxn>
              </a:cxnLst>
              <a:rect l="0" t="0" r="r" b="b"/>
              <a:pathLst>
                <a:path w="10776" h="8700">
                  <a:moveTo>
                    <a:pt x="3762" y="0"/>
                  </a:moveTo>
                  <a:lnTo>
                    <a:pt x="4044" y="12"/>
                  </a:lnTo>
                  <a:lnTo>
                    <a:pt x="4320" y="54"/>
                  </a:lnTo>
                  <a:lnTo>
                    <a:pt x="4584" y="114"/>
                  </a:lnTo>
                  <a:lnTo>
                    <a:pt x="4590" y="120"/>
                  </a:lnTo>
                  <a:lnTo>
                    <a:pt x="4596" y="114"/>
                  </a:lnTo>
                  <a:lnTo>
                    <a:pt x="4596" y="120"/>
                  </a:lnTo>
                  <a:lnTo>
                    <a:pt x="4608" y="120"/>
                  </a:lnTo>
                  <a:lnTo>
                    <a:pt x="4662" y="138"/>
                  </a:lnTo>
                  <a:lnTo>
                    <a:pt x="4674" y="138"/>
                  </a:lnTo>
                  <a:lnTo>
                    <a:pt x="4674" y="144"/>
                  </a:lnTo>
                  <a:lnTo>
                    <a:pt x="4680" y="144"/>
                  </a:lnTo>
                  <a:lnTo>
                    <a:pt x="4686" y="150"/>
                  </a:lnTo>
                  <a:lnTo>
                    <a:pt x="4692" y="150"/>
                  </a:lnTo>
                  <a:lnTo>
                    <a:pt x="4698" y="156"/>
                  </a:lnTo>
                  <a:lnTo>
                    <a:pt x="4704" y="156"/>
                  </a:lnTo>
                  <a:lnTo>
                    <a:pt x="4716" y="162"/>
                  </a:lnTo>
                  <a:lnTo>
                    <a:pt x="4722" y="168"/>
                  </a:lnTo>
                  <a:lnTo>
                    <a:pt x="4728" y="168"/>
                  </a:lnTo>
                  <a:lnTo>
                    <a:pt x="4740" y="174"/>
                  </a:lnTo>
                  <a:lnTo>
                    <a:pt x="4752" y="174"/>
                  </a:lnTo>
                  <a:lnTo>
                    <a:pt x="4752" y="180"/>
                  </a:lnTo>
                  <a:lnTo>
                    <a:pt x="4758" y="180"/>
                  </a:lnTo>
                  <a:lnTo>
                    <a:pt x="4758" y="186"/>
                  </a:lnTo>
                  <a:lnTo>
                    <a:pt x="4764" y="186"/>
                  </a:lnTo>
                  <a:lnTo>
                    <a:pt x="4764" y="192"/>
                  </a:lnTo>
                  <a:lnTo>
                    <a:pt x="4770" y="192"/>
                  </a:lnTo>
                  <a:lnTo>
                    <a:pt x="4776" y="198"/>
                  </a:lnTo>
                  <a:lnTo>
                    <a:pt x="4782" y="198"/>
                  </a:lnTo>
                  <a:lnTo>
                    <a:pt x="4782" y="204"/>
                  </a:lnTo>
                  <a:lnTo>
                    <a:pt x="4794" y="204"/>
                  </a:lnTo>
                  <a:lnTo>
                    <a:pt x="4800" y="210"/>
                  </a:lnTo>
                  <a:lnTo>
                    <a:pt x="4812" y="216"/>
                  </a:lnTo>
                  <a:lnTo>
                    <a:pt x="4818" y="222"/>
                  </a:lnTo>
                  <a:lnTo>
                    <a:pt x="4830" y="222"/>
                  </a:lnTo>
                  <a:lnTo>
                    <a:pt x="4836" y="228"/>
                  </a:lnTo>
                  <a:lnTo>
                    <a:pt x="4860" y="240"/>
                  </a:lnTo>
                  <a:lnTo>
                    <a:pt x="4866" y="246"/>
                  </a:lnTo>
                  <a:lnTo>
                    <a:pt x="4872" y="246"/>
                  </a:lnTo>
                  <a:lnTo>
                    <a:pt x="4872" y="282"/>
                  </a:lnTo>
                  <a:lnTo>
                    <a:pt x="4884" y="282"/>
                  </a:lnTo>
                  <a:lnTo>
                    <a:pt x="4884" y="276"/>
                  </a:lnTo>
                  <a:lnTo>
                    <a:pt x="4896" y="276"/>
                  </a:lnTo>
                  <a:lnTo>
                    <a:pt x="4902" y="282"/>
                  </a:lnTo>
                  <a:lnTo>
                    <a:pt x="4908" y="282"/>
                  </a:lnTo>
                  <a:lnTo>
                    <a:pt x="4920" y="294"/>
                  </a:lnTo>
                  <a:lnTo>
                    <a:pt x="5124" y="420"/>
                  </a:lnTo>
                  <a:lnTo>
                    <a:pt x="5130" y="426"/>
                  </a:lnTo>
                  <a:lnTo>
                    <a:pt x="5154" y="426"/>
                  </a:lnTo>
                  <a:lnTo>
                    <a:pt x="5154" y="432"/>
                  </a:lnTo>
                  <a:lnTo>
                    <a:pt x="5166" y="432"/>
                  </a:lnTo>
                  <a:lnTo>
                    <a:pt x="5166" y="438"/>
                  </a:lnTo>
                  <a:lnTo>
                    <a:pt x="5172" y="438"/>
                  </a:lnTo>
                  <a:lnTo>
                    <a:pt x="5172" y="444"/>
                  </a:lnTo>
                  <a:lnTo>
                    <a:pt x="5178" y="450"/>
                  </a:lnTo>
                  <a:lnTo>
                    <a:pt x="5178" y="456"/>
                  </a:lnTo>
                  <a:lnTo>
                    <a:pt x="5172" y="462"/>
                  </a:lnTo>
                  <a:lnTo>
                    <a:pt x="5172" y="474"/>
                  </a:lnTo>
                  <a:lnTo>
                    <a:pt x="5184" y="474"/>
                  </a:lnTo>
                  <a:lnTo>
                    <a:pt x="5184" y="504"/>
                  </a:lnTo>
                  <a:lnTo>
                    <a:pt x="5196" y="504"/>
                  </a:lnTo>
                  <a:lnTo>
                    <a:pt x="5196" y="516"/>
                  </a:lnTo>
                  <a:lnTo>
                    <a:pt x="5208" y="522"/>
                  </a:lnTo>
                  <a:lnTo>
                    <a:pt x="5220" y="534"/>
                  </a:lnTo>
                  <a:lnTo>
                    <a:pt x="5226" y="534"/>
                  </a:lnTo>
                  <a:lnTo>
                    <a:pt x="5226" y="558"/>
                  </a:lnTo>
                  <a:lnTo>
                    <a:pt x="5232" y="564"/>
                  </a:lnTo>
                  <a:lnTo>
                    <a:pt x="5238" y="564"/>
                  </a:lnTo>
                  <a:lnTo>
                    <a:pt x="5238" y="570"/>
                  </a:lnTo>
                  <a:lnTo>
                    <a:pt x="5256" y="570"/>
                  </a:lnTo>
                  <a:lnTo>
                    <a:pt x="5268" y="576"/>
                  </a:lnTo>
                  <a:lnTo>
                    <a:pt x="5274" y="582"/>
                  </a:lnTo>
                  <a:lnTo>
                    <a:pt x="5280" y="582"/>
                  </a:lnTo>
                  <a:lnTo>
                    <a:pt x="5292" y="588"/>
                  </a:lnTo>
                  <a:lnTo>
                    <a:pt x="5304" y="588"/>
                  </a:lnTo>
                  <a:lnTo>
                    <a:pt x="5310" y="582"/>
                  </a:lnTo>
                  <a:lnTo>
                    <a:pt x="5316" y="582"/>
                  </a:lnTo>
                  <a:lnTo>
                    <a:pt x="5322" y="588"/>
                  </a:lnTo>
                  <a:lnTo>
                    <a:pt x="5322" y="594"/>
                  </a:lnTo>
                  <a:lnTo>
                    <a:pt x="5328" y="594"/>
                  </a:lnTo>
                  <a:lnTo>
                    <a:pt x="5328" y="600"/>
                  </a:lnTo>
                  <a:lnTo>
                    <a:pt x="5376" y="600"/>
                  </a:lnTo>
                  <a:lnTo>
                    <a:pt x="5388" y="612"/>
                  </a:lnTo>
                  <a:lnTo>
                    <a:pt x="5388" y="618"/>
                  </a:lnTo>
                  <a:lnTo>
                    <a:pt x="5394" y="624"/>
                  </a:lnTo>
                  <a:lnTo>
                    <a:pt x="5418" y="636"/>
                  </a:lnTo>
                  <a:lnTo>
                    <a:pt x="5424" y="636"/>
                  </a:lnTo>
                  <a:lnTo>
                    <a:pt x="5436" y="642"/>
                  </a:lnTo>
                  <a:lnTo>
                    <a:pt x="5442" y="642"/>
                  </a:lnTo>
                  <a:lnTo>
                    <a:pt x="5442" y="648"/>
                  </a:lnTo>
                  <a:lnTo>
                    <a:pt x="5454" y="660"/>
                  </a:lnTo>
                  <a:lnTo>
                    <a:pt x="5460" y="660"/>
                  </a:lnTo>
                  <a:lnTo>
                    <a:pt x="5466" y="654"/>
                  </a:lnTo>
                  <a:lnTo>
                    <a:pt x="5472" y="654"/>
                  </a:lnTo>
                  <a:lnTo>
                    <a:pt x="5478" y="660"/>
                  </a:lnTo>
                  <a:lnTo>
                    <a:pt x="5484" y="660"/>
                  </a:lnTo>
                  <a:lnTo>
                    <a:pt x="5484" y="666"/>
                  </a:lnTo>
                  <a:lnTo>
                    <a:pt x="5502" y="684"/>
                  </a:lnTo>
                  <a:lnTo>
                    <a:pt x="5508" y="684"/>
                  </a:lnTo>
                  <a:lnTo>
                    <a:pt x="5520" y="690"/>
                  </a:lnTo>
                  <a:lnTo>
                    <a:pt x="5526" y="702"/>
                  </a:lnTo>
                  <a:lnTo>
                    <a:pt x="5526" y="714"/>
                  </a:lnTo>
                  <a:lnTo>
                    <a:pt x="5532" y="720"/>
                  </a:lnTo>
                  <a:lnTo>
                    <a:pt x="5538" y="720"/>
                  </a:lnTo>
                  <a:lnTo>
                    <a:pt x="5544" y="714"/>
                  </a:lnTo>
                  <a:lnTo>
                    <a:pt x="5550" y="714"/>
                  </a:lnTo>
                  <a:lnTo>
                    <a:pt x="5556" y="720"/>
                  </a:lnTo>
                  <a:lnTo>
                    <a:pt x="5556" y="726"/>
                  </a:lnTo>
                  <a:lnTo>
                    <a:pt x="5562" y="726"/>
                  </a:lnTo>
                  <a:lnTo>
                    <a:pt x="5574" y="732"/>
                  </a:lnTo>
                  <a:lnTo>
                    <a:pt x="5580" y="732"/>
                  </a:lnTo>
                  <a:lnTo>
                    <a:pt x="5580" y="738"/>
                  </a:lnTo>
                  <a:lnTo>
                    <a:pt x="5586" y="744"/>
                  </a:lnTo>
                  <a:lnTo>
                    <a:pt x="5592" y="744"/>
                  </a:lnTo>
                  <a:lnTo>
                    <a:pt x="5598" y="750"/>
                  </a:lnTo>
                  <a:lnTo>
                    <a:pt x="5610" y="756"/>
                  </a:lnTo>
                  <a:lnTo>
                    <a:pt x="5616" y="762"/>
                  </a:lnTo>
                  <a:lnTo>
                    <a:pt x="5646" y="762"/>
                  </a:lnTo>
                  <a:lnTo>
                    <a:pt x="5646" y="786"/>
                  </a:lnTo>
                  <a:lnTo>
                    <a:pt x="5652" y="792"/>
                  </a:lnTo>
                  <a:lnTo>
                    <a:pt x="5670" y="792"/>
                  </a:lnTo>
                  <a:lnTo>
                    <a:pt x="5670" y="798"/>
                  </a:lnTo>
                  <a:lnTo>
                    <a:pt x="5676" y="798"/>
                  </a:lnTo>
                  <a:lnTo>
                    <a:pt x="5676" y="804"/>
                  </a:lnTo>
                  <a:lnTo>
                    <a:pt x="5688" y="816"/>
                  </a:lnTo>
                  <a:lnTo>
                    <a:pt x="5694" y="816"/>
                  </a:lnTo>
                  <a:lnTo>
                    <a:pt x="5700" y="822"/>
                  </a:lnTo>
                  <a:lnTo>
                    <a:pt x="5706" y="822"/>
                  </a:lnTo>
                  <a:lnTo>
                    <a:pt x="5706" y="840"/>
                  </a:lnTo>
                  <a:lnTo>
                    <a:pt x="5712" y="852"/>
                  </a:lnTo>
                  <a:lnTo>
                    <a:pt x="5718" y="858"/>
                  </a:lnTo>
                  <a:lnTo>
                    <a:pt x="5730" y="858"/>
                  </a:lnTo>
                  <a:lnTo>
                    <a:pt x="5736" y="852"/>
                  </a:lnTo>
                  <a:lnTo>
                    <a:pt x="5742" y="852"/>
                  </a:lnTo>
                  <a:lnTo>
                    <a:pt x="5748" y="858"/>
                  </a:lnTo>
                  <a:lnTo>
                    <a:pt x="5754" y="870"/>
                  </a:lnTo>
                  <a:lnTo>
                    <a:pt x="5754" y="876"/>
                  </a:lnTo>
                  <a:lnTo>
                    <a:pt x="5760" y="876"/>
                  </a:lnTo>
                  <a:lnTo>
                    <a:pt x="5808" y="924"/>
                  </a:lnTo>
                  <a:lnTo>
                    <a:pt x="5826" y="924"/>
                  </a:lnTo>
                  <a:lnTo>
                    <a:pt x="5838" y="936"/>
                  </a:lnTo>
                  <a:lnTo>
                    <a:pt x="5838" y="942"/>
                  </a:lnTo>
                  <a:lnTo>
                    <a:pt x="5862" y="942"/>
                  </a:lnTo>
                  <a:lnTo>
                    <a:pt x="5868" y="936"/>
                  </a:lnTo>
                  <a:lnTo>
                    <a:pt x="5868" y="930"/>
                  </a:lnTo>
                  <a:lnTo>
                    <a:pt x="5874" y="930"/>
                  </a:lnTo>
                  <a:lnTo>
                    <a:pt x="5880" y="936"/>
                  </a:lnTo>
                  <a:lnTo>
                    <a:pt x="5880" y="948"/>
                  </a:lnTo>
                  <a:lnTo>
                    <a:pt x="5886" y="960"/>
                  </a:lnTo>
                  <a:lnTo>
                    <a:pt x="5886" y="966"/>
                  </a:lnTo>
                  <a:lnTo>
                    <a:pt x="5892" y="966"/>
                  </a:lnTo>
                  <a:lnTo>
                    <a:pt x="5904" y="978"/>
                  </a:lnTo>
                  <a:lnTo>
                    <a:pt x="5910" y="978"/>
                  </a:lnTo>
                  <a:lnTo>
                    <a:pt x="5928" y="996"/>
                  </a:lnTo>
                  <a:lnTo>
                    <a:pt x="5940" y="1002"/>
                  </a:lnTo>
                  <a:lnTo>
                    <a:pt x="5940" y="1008"/>
                  </a:lnTo>
                  <a:lnTo>
                    <a:pt x="5946" y="1014"/>
                  </a:lnTo>
                  <a:lnTo>
                    <a:pt x="5952" y="1026"/>
                  </a:lnTo>
                  <a:lnTo>
                    <a:pt x="5952" y="1044"/>
                  </a:lnTo>
                  <a:lnTo>
                    <a:pt x="5964" y="1044"/>
                  </a:lnTo>
                  <a:lnTo>
                    <a:pt x="5976" y="1056"/>
                  </a:lnTo>
                  <a:lnTo>
                    <a:pt x="5976" y="1062"/>
                  </a:lnTo>
                  <a:lnTo>
                    <a:pt x="5982" y="1062"/>
                  </a:lnTo>
                  <a:lnTo>
                    <a:pt x="5994" y="1068"/>
                  </a:lnTo>
                  <a:lnTo>
                    <a:pt x="5994" y="1080"/>
                  </a:lnTo>
                  <a:lnTo>
                    <a:pt x="5982" y="1080"/>
                  </a:lnTo>
                  <a:lnTo>
                    <a:pt x="5982" y="1086"/>
                  </a:lnTo>
                  <a:lnTo>
                    <a:pt x="5988" y="1086"/>
                  </a:lnTo>
                  <a:lnTo>
                    <a:pt x="5994" y="1092"/>
                  </a:lnTo>
                  <a:lnTo>
                    <a:pt x="6012" y="1098"/>
                  </a:lnTo>
                  <a:lnTo>
                    <a:pt x="6024" y="1098"/>
                  </a:lnTo>
                  <a:lnTo>
                    <a:pt x="6036" y="1104"/>
                  </a:lnTo>
                  <a:lnTo>
                    <a:pt x="6042" y="1104"/>
                  </a:lnTo>
                  <a:lnTo>
                    <a:pt x="6048" y="1098"/>
                  </a:lnTo>
                  <a:lnTo>
                    <a:pt x="6054" y="1098"/>
                  </a:lnTo>
                  <a:lnTo>
                    <a:pt x="6060" y="1110"/>
                  </a:lnTo>
                  <a:lnTo>
                    <a:pt x="6060" y="1128"/>
                  </a:lnTo>
                  <a:lnTo>
                    <a:pt x="6066" y="1134"/>
                  </a:lnTo>
                  <a:lnTo>
                    <a:pt x="6066" y="1140"/>
                  </a:lnTo>
                  <a:lnTo>
                    <a:pt x="6078" y="1140"/>
                  </a:lnTo>
                  <a:lnTo>
                    <a:pt x="6090" y="1152"/>
                  </a:lnTo>
                  <a:lnTo>
                    <a:pt x="6108" y="1152"/>
                  </a:lnTo>
                  <a:lnTo>
                    <a:pt x="6114" y="1158"/>
                  </a:lnTo>
                  <a:lnTo>
                    <a:pt x="6120" y="1170"/>
                  </a:lnTo>
                  <a:lnTo>
                    <a:pt x="6144" y="1194"/>
                  </a:lnTo>
                  <a:lnTo>
                    <a:pt x="6156" y="1200"/>
                  </a:lnTo>
                  <a:lnTo>
                    <a:pt x="6168" y="1212"/>
                  </a:lnTo>
                  <a:lnTo>
                    <a:pt x="6192" y="1224"/>
                  </a:lnTo>
                  <a:lnTo>
                    <a:pt x="6204" y="1236"/>
                  </a:lnTo>
                  <a:lnTo>
                    <a:pt x="6240" y="1260"/>
                  </a:lnTo>
                  <a:lnTo>
                    <a:pt x="6270" y="1290"/>
                  </a:lnTo>
                  <a:lnTo>
                    <a:pt x="6270" y="1284"/>
                  </a:lnTo>
                  <a:lnTo>
                    <a:pt x="6276" y="1284"/>
                  </a:lnTo>
                  <a:lnTo>
                    <a:pt x="6282" y="1290"/>
                  </a:lnTo>
                  <a:lnTo>
                    <a:pt x="6288" y="1284"/>
                  </a:lnTo>
                  <a:lnTo>
                    <a:pt x="6558" y="1254"/>
                  </a:lnTo>
                  <a:lnTo>
                    <a:pt x="6828" y="1242"/>
                  </a:lnTo>
                  <a:lnTo>
                    <a:pt x="7170" y="1260"/>
                  </a:lnTo>
                  <a:lnTo>
                    <a:pt x="7506" y="1308"/>
                  </a:lnTo>
                  <a:lnTo>
                    <a:pt x="7824" y="1392"/>
                  </a:lnTo>
                  <a:lnTo>
                    <a:pt x="8136" y="1500"/>
                  </a:lnTo>
                  <a:lnTo>
                    <a:pt x="8430" y="1638"/>
                  </a:lnTo>
                  <a:lnTo>
                    <a:pt x="8706" y="1806"/>
                  </a:lnTo>
                  <a:lnTo>
                    <a:pt x="8964" y="1998"/>
                  </a:lnTo>
                  <a:lnTo>
                    <a:pt x="9198" y="2208"/>
                  </a:lnTo>
                  <a:lnTo>
                    <a:pt x="9414" y="2442"/>
                  </a:lnTo>
                  <a:lnTo>
                    <a:pt x="9612" y="2700"/>
                  </a:lnTo>
                  <a:lnTo>
                    <a:pt x="9780" y="2970"/>
                  </a:lnTo>
                  <a:lnTo>
                    <a:pt x="9918" y="3258"/>
                  </a:lnTo>
                  <a:lnTo>
                    <a:pt x="10032" y="3564"/>
                  </a:lnTo>
                  <a:lnTo>
                    <a:pt x="10116" y="3882"/>
                  </a:lnTo>
                  <a:lnTo>
                    <a:pt x="10164" y="4212"/>
                  </a:lnTo>
                  <a:lnTo>
                    <a:pt x="10182" y="4548"/>
                  </a:lnTo>
                  <a:lnTo>
                    <a:pt x="10170" y="4854"/>
                  </a:lnTo>
                  <a:lnTo>
                    <a:pt x="10128" y="5148"/>
                  </a:lnTo>
                  <a:lnTo>
                    <a:pt x="10062" y="5436"/>
                  </a:lnTo>
                  <a:lnTo>
                    <a:pt x="10242" y="5694"/>
                  </a:lnTo>
                  <a:lnTo>
                    <a:pt x="10398" y="5970"/>
                  </a:lnTo>
                  <a:lnTo>
                    <a:pt x="10530" y="6264"/>
                  </a:lnTo>
                  <a:lnTo>
                    <a:pt x="10638" y="6564"/>
                  </a:lnTo>
                  <a:lnTo>
                    <a:pt x="10716" y="6882"/>
                  </a:lnTo>
                  <a:lnTo>
                    <a:pt x="10758" y="7206"/>
                  </a:lnTo>
                  <a:lnTo>
                    <a:pt x="10776" y="7542"/>
                  </a:lnTo>
                  <a:lnTo>
                    <a:pt x="10770" y="7782"/>
                  </a:lnTo>
                  <a:lnTo>
                    <a:pt x="10746" y="8016"/>
                  </a:lnTo>
                  <a:lnTo>
                    <a:pt x="10704" y="8250"/>
                  </a:lnTo>
                  <a:lnTo>
                    <a:pt x="10296" y="8424"/>
                  </a:lnTo>
                  <a:lnTo>
                    <a:pt x="9888" y="8550"/>
                  </a:lnTo>
                  <a:lnTo>
                    <a:pt x="9480" y="8640"/>
                  </a:lnTo>
                  <a:lnTo>
                    <a:pt x="9078" y="8688"/>
                  </a:lnTo>
                  <a:lnTo>
                    <a:pt x="8670" y="8700"/>
                  </a:lnTo>
                  <a:lnTo>
                    <a:pt x="8268" y="8670"/>
                  </a:lnTo>
                  <a:lnTo>
                    <a:pt x="7866" y="8616"/>
                  </a:lnTo>
                  <a:lnTo>
                    <a:pt x="7464" y="8526"/>
                  </a:lnTo>
                  <a:lnTo>
                    <a:pt x="7068" y="8406"/>
                  </a:lnTo>
                  <a:lnTo>
                    <a:pt x="6678" y="8262"/>
                  </a:lnTo>
                  <a:lnTo>
                    <a:pt x="6294" y="8094"/>
                  </a:lnTo>
                  <a:lnTo>
                    <a:pt x="5910" y="7902"/>
                  </a:lnTo>
                  <a:lnTo>
                    <a:pt x="5532" y="7686"/>
                  </a:lnTo>
                  <a:lnTo>
                    <a:pt x="5160" y="7452"/>
                  </a:lnTo>
                  <a:lnTo>
                    <a:pt x="4800" y="7200"/>
                  </a:lnTo>
                  <a:lnTo>
                    <a:pt x="4440" y="6930"/>
                  </a:lnTo>
                  <a:lnTo>
                    <a:pt x="4092" y="6654"/>
                  </a:lnTo>
                  <a:lnTo>
                    <a:pt x="3750" y="6360"/>
                  </a:lnTo>
                  <a:lnTo>
                    <a:pt x="3420" y="6060"/>
                  </a:lnTo>
                  <a:lnTo>
                    <a:pt x="3096" y="5748"/>
                  </a:lnTo>
                  <a:lnTo>
                    <a:pt x="2784" y="5436"/>
                  </a:lnTo>
                  <a:lnTo>
                    <a:pt x="2478" y="5124"/>
                  </a:lnTo>
                  <a:lnTo>
                    <a:pt x="2190" y="4806"/>
                  </a:lnTo>
                  <a:lnTo>
                    <a:pt x="1908" y="4488"/>
                  </a:lnTo>
                  <a:lnTo>
                    <a:pt x="1644" y="4170"/>
                  </a:lnTo>
                  <a:lnTo>
                    <a:pt x="1386" y="3864"/>
                  </a:lnTo>
                  <a:lnTo>
                    <a:pt x="1146" y="3558"/>
                  </a:lnTo>
                  <a:lnTo>
                    <a:pt x="918" y="3264"/>
                  </a:lnTo>
                  <a:lnTo>
                    <a:pt x="702" y="2982"/>
                  </a:lnTo>
                  <a:lnTo>
                    <a:pt x="504" y="2712"/>
                  </a:lnTo>
                  <a:lnTo>
                    <a:pt x="318" y="2454"/>
                  </a:lnTo>
                  <a:lnTo>
                    <a:pt x="150" y="2214"/>
                  </a:lnTo>
                  <a:lnTo>
                    <a:pt x="0" y="1992"/>
                  </a:lnTo>
                  <a:lnTo>
                    <a:pt x="276" y="1926"/>
                  </a:lnTo>
                  <a:lnTo>
                    <a:pt x="558" y="1884"/>
                  </a:lnTo>
                  <a:lnTo>
                    <a:pt x="846" y="1872"/>
                  </a:lnTo>
                  <a:lnTo>
                    <a:pt x="888" y="1872"/>
                  </a:lnTo>
                  <a:lnTo>
                    <a:pt x="936" y="1878"/>
                  </a:lnTo>
                  <a:lnTo>
                    <a:pt x="1074" y="1584"/>
                  </a:lnTo>
                  <a:lnTo>
                    <a:pt x="1248" y="1314"/>
                  </a:lnTo>
                  <a:lnTo>
                    <a:pt x="1440" y="1056"/>
                  </a:lnTo>
                  <a:lnTo>
                    <a:pt x="1662" y="828"/>
                  </a:lnTo>
                  <a:lnTo>
                    <a:pt x="1908" y="618"/>
                  </a:lnTo>
                  <a:lnTo>
                    <a:pt x="2178" y="438"/>
                  </a:lnTo>
                  <a:lnTo>
                    <a:pt x="2466" y="288"/>
                  </a:lnTo>
                  <a:lnTo>
                    <a:pt x="2766" y="162"/>
                  </a:lnTo>
                  <a:lnTo>
                    <a:pt x="3084" y="72"/>
                  </a:lnTo>
                  <a:lnTo>
                    <a:pt x="3420" y="18"/>
                  </a:lnTo>
                  <a:lnTo>
                    <a:pt x="3762" y="0"/>
                  </a:lnTo>
                  <a:close/>
                </a:path>
              </a:pathLst>
            </a:custGeom>
            <a:gradFill>
              <a:gsLst>
                <a:gs pos="57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7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888511" y="690831"/>
              <a:ext cx="618297" cy="753985"/>
            </a:xfrm>
            <a:custGeom>
              <a:avLst/>
              <a:gdLst/>
              <a:ahLst/>
              <a:cxnLst>
                <a:cxn ang="0">
                  <a:pos x="2370" y="0"/>
                </a:cxn>
                <a:cxn ang="0">
                  <a:pos x="2460" y="186"/>
                </a:cxn>
                <a:cxn ang="0">
                  <a:pos x="2556" y="396"/>
                </a:cxn>
                <a:cxn ang="0">
                  <a:pos x="2646" y="636"/>
                </a:cxn>
                <a:cxn ang="0">
                  <a:pos x="2736" y="900"/>
                </a:cxn>
                <a:cxn ang="0">
                  <a:pos x="2814" y="1182"/>
                </a:cxn>
                <a:cxn ang="0">
                  <a:pos x="2880" y="1482"/>
                </a:cxn>
                <a:cxn ang="0">
                  <a:pos x="2928" y="1806"/>
                </a:cxn>
                <a:cxn ang="0">
                  <a:pos x="2958" y="2142"/>
                </a:cxn>
                <a:cxn ang="0">
                  <a:pos x="2958" y="2490"/>
                </a:cxn>
                <a:cxn ang="0">
                  <a:pos x="2934" y="2856"/>
                </a:cxn>
                <a:cxn ang="0">
                  <a:pos x="2874" y="3222"/>
                </a:cxn>
                <a:cxn ang="0">
                  <a:pos x="2772" y="3600"/>
                </a:cxn>
                <a:cxn ang="0">
                  <a:pos x="2754" y="3594"/>
                </a:cxn>
                <a:cxn ang="0">
                  <a:pos x="2700" y="3582"/>
                </a:cxn>
                <a:cxn ang="0">
                  <a:pos x="2616" y="3558"/>
                </a:cxn>
                <a:cxn ang="0">
                  <a:pos x="2502" y="3528"/>
                </a:cxn>
                <a:cxn ang="0">
                  <a:pos x="2364" y="3480"/>
                </a:cxn>
                <a:cxn ang="0">
                  <a:pos x="2208" y="3426"/>
                </a:cxn>
                <a:cxn ang="0">
                  <a:pos x="2034" y="3354"/>
                </a:cxn>
                <a:cxn ang="0">
                  <a:pos x="1842" y="3276"/>
                </a:cxn>
                <a:cxn ang="0">
                  <a:pos x="1644" y="3180"/>
                </a:cxn>
                <a:cxn ang="0">
                  <a:pos x="1440" y="3066"/>
                </a:cxn>
                <a:cxn ang="0">
                  <a:pos x="1230" y="2940"/>
                </a:cxn>
                <a:cxn ang="0">
                  <a:pos x="1026" y="2796"/>
                </a:cxn>
                <a:cxn ang="0">
                  <a:pos x="822" y="2634"/>
                </a:cxn>
                <a:cxn ang="0">
                  <a:pos x="630" y="2460"/>
                </a:cxn>
                <a:cxn ang="0">
                  <a:pos x="444" y="2262"/>
                </a:cxn>
                <a:cxn ang="0">
                  <a:pos x="276" y="2046"/>
                </a:cxn>
                <a:cxn ang="0">
                  <a:pos x="126" y="1812"/>
                </a:cxn>
                <a:cxn ang="0">
                  <a:pos x="0" y="1554"/>
                </a:cxn>
                <a:cxn ang="0">
                  <a:pos x="240" y="1452"/>
                </a:cxn>
                <a:cxn ang="0">
                  <a:pos x="492" y="1368"/>
                </a:cxn>
                <a:cxn ang="0">
                  <a:pos x="756" y="1302"/>
                </a:cxn>
                <a:cxn ang="0">
                  <a:pos x="1026" y="1266"/>
                </a:cxn>
                <a:cxn ang="0">
                  <a:pos x="1302" y="1254"/>
                </a:cxn>
                <a:cxn ang="0">
                  <a:pos x="1344" y="1254"/>
                </a:cxn>
                <a:cxn ang="0">
                  <a:pos x="1392" y="1260"/>
                </a:cxn>
                <a:cxn ang="0">
                  <a:pos x="1506" y="1014"/>
                </a:cxn>
                <a:cxn ang="0">
                  <a:pos x="1638" y="780"/>
                </a:cxn>
                <a:cxn ang="0">
                  <a:pos x="1794" y="558"/>
                </a:cxn>
                <a:cxn ang="0">
                  <a:pos x="1968" y="354"/>
                </a:cxn>
                <a:cxn ang="0">
                  <a:pos x="2160" y="168"/>
                </a:cxn>
                <a:cxn ang="0">
                  <a:pos x="2370" y="0"/>
                </a:cxn>
              </a:cxnLst>
              <a:rect l="0" t="0" r="r" b="b"/>
              <a:pathLst>
                <a:path w="2958" h="3600">
                  <a:moveTo>
                    <a:pt x="2370" y="0"/>
                  </a:moveTo>
                  <a:lnTo>
                    <a:pt x="2460" y="186"/>
                  </a:lnTo>
                  <a:lnTo>
                    <a:pt x="2556" y="396"/>
                  </a:lnTo>
                  <a:lnTo>
                    <a:pt x="2646" y="636"/>
                  </a:lnTo>
                  <a:lnTo>
                    <a:pt x="2736" y="900"/>
                  </a:lnTo>
                  <a:lnTo>
                    <a:pt x="2814" y="1182"/>
                  </a:lnTo>
                  <a:lnTo>
                    <a:pt x="2880" y="1482"/>
                  </a:lnTo>
                  <a:lnTo>
                    <a:pt x="2928" y="1806"/>
                  </a:lnTo>
                  <a:lnTo>
                    <a:pt x="2958" y="2142"/>
                  </a:lnTo>
                  <a:lnTo>
                    <a:pt x="2958" y="2490"/>
                  </a:lnTo>
                  <a:lnTo>
                    <a:pt x="2934" y="2856"/>
                  </a:lnTo>
                  <a:lnTo>
                    <a:pt x="2874" y="3222"/>
                  </a:lnTo>
                  <a:lnTo>
                    <a:pt x="2772" y="3600"/>
                  </a:lnTo>
                  <a:lnTo>
                    <a:pt x="2754" y="3594"/>
                  </a:lnTo>
                  <a:lnTo>
                    <a:pt x="2700" y="3582"/>
                  </a:lnTo>
                  <a:lnTo>
                    <a:pt x="2616" y="3558"/>
                  </a:lnTo>
                  <a:lnTo>
                    <a:pt x="2502" y="3528"/>
                  </a:lnTo>
                  <a:lnTo>
                    <a:pt x="2364" y="3480"/>
                  </a:lnTo>
                  <a:lnTo>
                    <a:pt x="2208" y="3426"/>
                  </a:lnTo>
                  <a:lnTo>
                    <a:pt x="2034" y="3354"/>
                  </a:lnTo>
                  <a:lnTo>
                    <a:pt x="1842" y="3276"/>
                  </a:lnTo>
                  <a:lnTo>
                    <a:pt x="1644" y="3180"/>
                  </a:lnTo>
                  <a:lnTo>
                    <a:pt x="1440" y="3066"/>
                  </a:lnTo>
                  <a:lnTo>
                    <a:pt x="1230" y="2940"/>
                  </a:lnTo>
                  <a:lnTo>
                    <a:pt x="1026" y="2796"/>
                  </a:lnTo>
                  <a:lnTo>
                    <a:pt x="822" y="2634"/>
                  </a:lnTo>
                  <a:lnTo>
                    <a:pt x="630" y="2460"/>
                  </a:lnTo>
                  <a:lnTo>
                    <a:pt x="444" y="2262"/>
                  </a:lnTo>
                  <a:lnTo>
                    <a:pt x="276" y="2046"/>
                  </a:lnTo>
                  <a:lnTo>
                    <a:pt x="126" y="1812"/>
                  </a:lnTo>
                  <a:lnTo>
                    <a:pt x="0" y="1554"/>
                  </a:lnTo>
                  <a:lnTo>
                    <a:pt x="240" y="1452"/>
                  </a:lnTo>
                  <a:lnTo>
                    <a:pt x="492" y="1368"/>
                  </a:lnTo>
                  <a:lnTo>
                    <a:pt x="756" y="1302"/>
                  </a:lnTo>
                  <a:lnTo>
                    <a:pt x="1026" y="1266"/>
                  </a:lnTo>
                  <a:lnTo>
                    <a:pt x="1302" y="1254"/>
                  </a:lnTo>
                  <a:lnTo>
                    <a:pt x="1344" y="1254"/>
                  </a:lnTo>
                  <a:lnTo>
                    <a:pt x="1392" y="1260"/>
                  </a:lnTo>
                  <a:lnTo>
                    <a:pt x="1506" y="1014"/>
                  </a:lnTo>
                  <a:lnTo>
                    <a:pt x="1638" y="780"/>
                  </a:lnTo>
                  <a:lnTo>
                    <a:pt x="1794" y="558"/>
                  </a:lnTo>
                  <a:lnTo>
                    <a:pt x="1968" y="354"/>
                  </a:lnTo>
                  <a:lnTo>
                    <a:pt x="2160" y="168"/>
                  </a:lnTo>
                  <a:lnTo>
                    <a:pt x="2370" y="0"/>
                  </a:lnTo>
                  <a:close/>
                </a:path>
              </a:pathLst>
            </a:custGeom>
            <a:gradFill>
              <a:gsLst>
                <a:gs pos="19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96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04941" y="1700144"/>
              <a:ext cx="933438" cy="541499"/>
            </a:xfrm>
            <a:custGeom>
              <a:avLst/>
              <a:gdLst/>
              <a:ahLst/>
              <a:cxnLst>
                <a:cxn ang="0">
                  <a:pos x="3744" y="0"/>
                </a:cxn>
                <a:cxn ang="0">
                  <a:pos x="3924" y="258"/>
                </a:cxn>
                <a:cxn ang="0">
                  <a:pos x="4080" y="534"/>
                </a:cxn>
                <a:cxn ang="0">
                  <a:pos x="4212" y="828"/>
                </a:cxn>
                <a:cxn ang="0">
                  <a:pos x="4320" y="1128"/>
                </a:cxn>
                <a:cxn ang="0">
                  <a:pos x="4398" y="1446"/>
                </a:cxn>
                <a:cxn ang="0">
                  <a:pos x="4440" y="1770"/>
                </a:cxn>
                <a:cxn ang="0">
                  <a:pos x="4458" y="2106"/>
                </a:cxn>
                <a:cxn ang="0">
                  <a:pos x="4446" y="2352"/>
                </a:cxn>
                <a:cxn ang="0">
                  <a:pos x="4422" y="2592"/>
                </a:cxn>
                <a:cxn ang="0">
                  <a:pos x="4230" y="2586"/>
                </a:cxn>
                <a:cxn ang="0">
                  <a:pos x="4014" y="2574"/>
                </a:cxn>
                <a:cxn ang="0">
                  <a:pos x="3792" y="2550"/>
                </a:cxn>
                <a:cxn ang="0">
                  <a:pos x="3558" y="2520"/>
                </a:cxn>
                <a:cxn ang="0">
                  <a:pos x="3318" y="2484"/>
                </a:cxn>
                <a:cxn ang="0">
                  <a:pos x="3066" y="2442"/>
                </a:cxn>
                <a:cxn ang="0">
                  <a:pos x="2814" y="2394"/>
                </a:cxn>
                <a:cxn ang="0">
                  <a:pos x="2556" y="2346"/>
                </a:cxn>
                <a:cxn ang="0">
                  <a:pos x="2298" y="2292"/>
                </a:cxn>
                <a:cxn ang="0">
                  <a:pos x="2046" y="2238"/>
                </a:cxn>
                <a:cxn ang="0">
                  <a:pos x="1800" y="2178"/>
                </a:cxn>
                <a:cxn ang="0">
                  <a:pos x="1554" y="2124"/>
                </a:cxn>
                <a:cxn ang="0">
                  <a:pos x="1326" y="2064"/>
                </a:cxn>
                <a:cxn ang="0">
                  <a:pos x="1104" y="2010"/>
                </a:cxn>
                <a:cxn ang="0">
                  <a:pos x="894" y="1956"/>
                </a:cxn>
                <a:cxn ang="0">
                  <a:pos x="702" y="1908"/>
                </a:cxn>
                <a:cxn ang="0">
                  <a:pos x="528" y="1860"/>
                </a:cxn>
                <a:cxn ang="0">
                  <a:pos x="378" y="1818"/>
                </a:cxn>
                <a:cxn ang="0">
                  <a:pos x="246" y="1782"/>
                </a:cxn>
                <a:cxn ang="0">
                  <a:pos x="144" y="1752"/>
                </a:cxn>
                <a:cxn ang="0">
                  <a:pos x="66" y="1728"/>
                </a:cxn>
                <a:cxn ang="0">
                  <a:pos x="18" y="1716"/>
                </a:cxn>
                <a:cxn ang="0">
                  <a:pos x="0" y="1710"/>
                </a:cxn>
                <a:cxn ang="0">
                  <a:pos x="3744" y="0"/>
                </a:cxn>
              </a:cxnLst>
              <a:rect l="0" t="0" r="r" b="b"/>
              <a:pathLst>
                <a:path w="4458" h="2592">
                  <a:moveTo>
                    <a:pt x="3744" y="0"/>
                  </a:moveTo>
                  <a:lnTo>
                    <a:pt x="3924" y="258"/>
                  </a:lnTo>
                  <a:lnTo>
                    <a:pt x="4080" y="534"/>
                  </a:lnTo>
                  <a:lnTo>
                    <a:pt x="4212" y="828"/>
                  </a:lnTo>
                  <a:lnTo>
                    <a:pt x="4320" y="1128"/>
                  </a:lnTo>
                  <a:lnTo>
                    <a:pt x="4398" y="1446"/>
                  </a:lnTo>
                  <a:lnTo>
                    <a:pt x="4440" y="1770"/>
                  </a:lnTo>
                  <a:lnTo>
                    <a:pt x="4458" y="2106"/>
                  </a:lnTo>
                  <a:lnTo>
                    <a:pt x="4446" y="2352"/>
                  </a:lnTo>
                  <a:lnTo>
                    <a:pt x="4422" y="2592"/>
                  </a:lnTo>
                  <a:lnTo>
                    <a:pt x="4230" y="2586"/>
                  </a:lnTo>
                  <a:lnTo>
                    <a:pt x="4014" y="2574"/>
                  </a:lnTo>
                  <a:lnTo>
                    <a:pt x="3792" y="2550"/>
                  </a:lnTo>
                  <a:lnTo>
                    <a:pt x="3558" y="2520"/>
                  </a:lnTo>
                  <a:lnTo>
                    <a:pt x="3318" y="2484"/>
                  </a:lnTo>
                  <a:lnTo>
                    <a:pt x="3066" y="2442"/>
                  </a:lnTo>
                  <a:lnTo>
                    <a:pt x="2814" y="2394"/>
                  </a:lnTo>
                  <a:lnTo>
                    <a:pt x="2556" y="2346"/>
                  </a:lnTo>
                  <a:lnTo>
                    <a:pt x="2298" y="2292"/>
                  </a:lnTo>
                  <a:lnTo>
                    <a:pt x="2046" y="2238"/>
                  </a:lnTo>
                  <a:lnTo>
                    <a:pt x="1800" y="2178"/>
                  </a:lnTo>
                  <a:lnTo>
                    <a:pt x="1554" y="2124"/>
                  </a:lnTo>
                  <a:lnTo>
                    <a:pt x="1326" y="2064"/>
                  </a:lnTo>
                  <a:lnTo>
                    <a:pt x="1104" y="2010"/>
                  </a:lnTo>
                  <a:lnTo>
                    <a:pt x="894" y="1956"/>
                  </a:lnTo>
                  <a:lnTo>
                    <a:pt x="702" y="1908"/>
                  </a:lnTo>
                  <a:lnTo>
                    <a:pt x="528" y="1860"/>
                  </a:lnTo>
                  <a:lnTo>
                    <a:pt x="378" y="1818"/>
                  </a:lnTo>
                  <a:lnTo>
                    <a:pt x="246" y="1782"/>
                  </a:lnTo>
                  <a:lnTo>
                    <a:pt x="144" y="1752"/>
                  </a:lnTo>
                  <a:lnTo>
                    <a:pt x="66" y="1728"/>
                  </a:lnTo>
                  <a:lnTo>
                    <a:pt x="18" y="1716"/>
                  </a:lnTo>
                  <a:lnTo>
                    <a:pt x="0" y="1710"/>
                  </a:lnTo>
                  <a:lnTo>
                    <a:pt x="3744" y="0"/>
                  </a:lnTo>
                  <a:close/>
                </a:path>
              </a:pathLst>
            </a:custGeom>
            <a:gradFill>
              <a:gsLst>
                <a:gs pos="13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6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1126345" y="1473948"/>
              <a:ext cx="265473" cy="330725"/>
            </a:xfrm>
            <a:custGeom>
              <a:avLst/>
              <a:gdLst/>
              <a:ahLst/>
              <a:cxnLst>
                <a:cxn ang="0">
                  <a:pos x="1128" y="396"/>
                </a:cxn>
                <a:cxn ang="0">
                  <a:pos x="1104" y="456"/>
                </a:cxn>
                <a:cxn ang="0">
                  <a:pos x="1074" y="522"/>
                </a:cxn>
                <a:cxn ang="0">
                  <a:pos x="1050" y="552"/>
                </a:cxn>
                <a:cxn ang="0">
                  <a:pos x="1026" y="606"/>
                </a:cxn>
                <a:cxn ang="0">
                  <a:pos x="996" y="636"/>
                </a:cxn>
                <a:cxn ang="0">
                  <a:pos x="978" y="684"/>
                </a:cxn>
                <a:cxn ang="0">
                  <a:pos x="954" y="726"/>
                </a:cxn>
                <a:cxn ang="0">
                  <a:pos x="924" y="804"/>
                </a:cxn>
                <a:cxn ang="0">
                  <a:pos x="894" y="870"/>
                </a:cxn>
                <a:cxn ang="0">
                  <a:pos x="876" y="960"/>
                </a:cxn>
                <a:cxn ang="0">
                  <a:pos x="834" y="1008"/>
                </a:cxn>
                <a:cxn ang="0">
                  <a:pos x="792" y="1086"/>
                </a:cxn>
                <a:cxn ang="0">
                  <a:pos x="696" y="1254"/>
                </a:cxn>
                <a:cxn ang="0">
                  <a:pos x="642" y="1308"/>
                </a:cxn>
                <a:cxn ang="0">
                  <a:pos x="576" y="1344"/>
                </a:cxn>
                <a:cxn ang="0">
                  <a:pos x="510" y="1410"/>
                </a:cxn>
                <a:cxn ang="0">
                  <a:pos x="438" y="1440"/>
                </a:cxn>
                <a:cxn ang="0">
                  <a:pos x="114" y="1542"/>
                </a:cxn>
                <a:cxn ang="0">
                  <a:pos x="12" y="1554"/>
                </a:cxn>
                <a:cxn ang="0">
                  <a:pos x="48" y="1494"/>
                </a:cxn>
                <a:cxn ang="0">
                  <a:pos x="78" y="1500"/>
                </a:cxn>
                <a:cxn ang="0">
                  <a:pos x="156" y="1476"/>
                </a:cxn>
                <a:cxn ang="0">
                  <a:pos x="186" y="1428"/>
                </a:cxn>
                <a:cxn ang="0">
                  <a:pos x="240" y="1398"/>
                </a:cxn>
                <a:cxn ang="0">
                  <a:pos x="276" y="1356"/>
                </a:cxn>
                <a:cxn ang="0">
                  <a:pos x="288" y="1308"/>
                </a:cxn>
                <a:cxn ang="0">
                  <a:pos x="276" y="1254"/>
                </a:cxn>
                <a:cxn ang="0">
                  <a:pos x="306" y="1170"/>
                </a:cxn>
                <a:cxn ang="0">
                  <a:pos x="354" y="1116"/>
                </a:cxn>
                <a:cxn ang="0">
                  <a:pos x="402" y="1032"/>
                </a:cxn>
                <a:cxn ang="0">
                  <a:pos x="408" y="984"/>
                </a:cxn>
                <a:cxn ang="0">
                  <a:pos x="426" y="966"/>
                </a:cxn>
                <a:cxn ang="0">
                  <a:pos x="468" y="912"/>
                </a:cxn>
                <a:cxn ang="0">
                  <a:pos x="510" y="864"/>
                </a:cxn>
                <a:cxn ang="0">
                  <a:pos x="546" y="810"/>
                </a:cxn>
                <a:cxn ang="0">
                  <a:pos x="618" y="714"/>
                </a:cxn>
                <a:cxn ang="0">
                  <a:pos x="648" y="666"/>
                </a:cxn>
                <a:cxn ang="0">
                  <a:pos x="684" y="624"/>
                </a:cxn>
                <a:cxn ang="0">
                  <a:pos x="726" y="564"/>
                </a:cxn>
                <a:cxn ang="0">
                  <a:pos x="774" y="534"/>
                </a:cxn>
                <a:cxn ang="0">
                  <a:pos x="804" y="498"/>
                </a:cxn>
                <a:cxn ang="0">
                  <a:pos x="852" y="456"/>
                </a:cxn>
                <a:cxn ang="0">
                  <a:pos x="888" y="402"/>
                </a:cxn>
                <a:cxn ang="0">
                  <a:pos x="876" y="336"/>
                </a:cxn>
                <a:cxn ang="0">
                  <a:pos x="978" y="264"/>
                </a:cxn>
                <a:cxn ang="0">
                  <a:pos x="1032" y="222"/>
                </a:cxn>
                <a:cxn ang="0">
                  <a:pos x="1080" y="180"/>
                </a:cxn>
                <a:cxn ang="0">
                  <a:pos x="1140" y="138"/>
                </a:cxn>
                <a:cxn ang="0">
                  <a:pos x="1170" y="132"/>
                </a:cxn>
                <a:cxn ang="0">
                  <a:pos x="1218" y="30"/>
                </a:cxn>
                <a:cxn ang="0">
                  <a:pos x="1260" y="18"/>
                </a:cxn>
                <a:cxn ang="0">
                  <a:pos x="1260" y="0"/>
                </a:cxn>
              </a:cxnLst>
              <a:rect l="0" t="0" r="r" b="b"/>
              <a:pathLst>
                <a:path w="1266" h="1578">
                  <a:moveTo>
                    <a:pt x="1254" y="18"/>
                  </a:moveTo>
                  <a:lnTo>
                    <a:pt x="1260" y="18"/>
                  </a:lnTo>
                  <a:lnTo>
                    <a:pt x="1146" y="366"/>
                  </a:lnTo>
                  <a:lnTo>
                    <a:pt x="1128" y="384"/>
                  </a:lnTo>
                  <a:lnTo>
                    <a:pt x="1128" y="396"/>
                  </a:lnTo>
                  <a:lnTo>
                    <a:pt x="1134" y="402"/>
                  </a:lnTo>
                  <a:lnTo>
                    <a:pt x="1134" y="414"/>
                  </a:lnTo>
                  <a:lnTo>
                    <a:pt x="1128" y="420"/>
                  </a:lnTo>
                  <a:lnTo>
                    <a:pt x="1116" y="444"/>
                  </a:lnTo>
                  <a:lnTo>
                    <a:pt x="1104" y="456"/>
                  </a:lnTo>
                  <a:lnTo>
                    <a:pt x="1104" y="492"/>
                  </a:lnTo>
                  <a:lnTo>
                    <a:pt x="1092" y="504"/>
                  </a:lnTo>
                  <a:lnTo>
                    <a:pt x="1080" y="504"/>
                  </a:lnTo>
                  <a:lnTo>
                    <a:pt x="1074" y="510"/>
                  </a:lnTo>
                  <a:lnTo>
                    <a:pt x="1074" y="522"/>
                  </a:lnTo>
                  <a:lnTo>
                    <a:pt x="1062" y="534"/>
                  </a:lnTo>
                  <a:lnTo>
                    <a:pt x="1062" y="540"/>
                  </a:lnTo>
                  <a:lnTo>
                    <a:pt x="1056" y="540"/>
                  </a:lnTo>
                  <a:lnTo>
                    <a:pt x="1056" y="552"/>
                  </a:lnTo>
                  <a:lnTo>
                    <a:pt x="1050" y="552"/>
                  </a:lnTo>
                  <a:lnTo>
                    <a:pt x="1050" y="564"/>
                  </a:lnTo>
                  <a:lnTo>
                    <a:pt x="1044" y="582"/>
                  </a:lnTo>
                  <a:lnTo>
                    <a:pt x="1038" y="588"/>
                  </a:lnTo>
                  <a:lnTo>
                    <a:pt x="1032" y="600"/>
                  </a:lnTo>
                  <a:lnTo>
                    <a:pt x="1026" y="606"/>
                  </a:lnTo>
                  <a:lnTo>
                    <a:pt x="1026" y="612"/>
                  </a:lnTo>
                  <a:lnTo>
                    <a:pt x="1020" y="618"/>
                  </a:lnTo>
                  <a:lnTo>
                    <a:pt x="1002" y="618"/>
                  </a:lnTo>
                  <a:lnTo>
                    <a:pt x="1002" y="624"/>
                  </a:lnTo>
                  <a:lnTo>
                    <a:pt x="996" y="636"/>
                  </a:lnTo>
                  <a:lnTo>
                    <a:pt x="996" y="648"/>
                  </a:lnTo>
                  <a:lnTo>
                    <a:pt x="990" y="654"/>
                  </a:lnTo>
                  <a:lnTo>
                    <a:pt x="984" y="654"/>
                  </a:lnTo>
                  <a:lnTo>
                    <a:pt x="978" y="660"/>
                  </a:lnTo>
                  <a:lnTo>
                    <a:pt x="978" y="684"/>
                  </a:lnTo>
                  <a:lnTo>
                    <a:pt x="984" y="690"/>
                  </a:lnTo>
                  <a:lnTo>
                    <a:pt x="984" y="696"/>
                  </a:lnTo>
                  <a:lnTo>
                    <a:pt x="978" y="696"/>
                  </a:lnTo>
                  <a:lnTo>
                    <a:pt x="960" y="714"/>
                  </a:lnTo>
                  <a:lnTo>
                    <a:pt x="954" y="726"/>
                  </a:lnTo>
                  <a:lnTo>
                    <a:pt x="948" y="732"/>
                  </a:lnTo>
                  <a:lnTo>
                    <a:pt x="948" y="756"/>
                  </a:lnTo>
                  <a:lnTo>
                    <a:pt x="942" y="768"/>
                  </a:lnTo>
                  <a:lnTo>
                    <a:pt x="942" y="780"/>
                  </a:lnTo>
                  <a:lnTo>
                    <a:pt x="924" y="804"/>
                  </a:lnTo>
                  <a:lnTo>
                    <a:pt x="924" y="822"/>
                  </a:lnTo>
                  <a:lnTo>
                    <a:pt x="918" y="834"/>
                  </a:lnTo>
                  <a:lnTo>
                    <a:pt x="900" y="852"/>
                  </a:lnTo>
                  <a:lnTo>
                    <a:pt x="900" y="858"/>
                  </a:lnTo>
                  <a:lnTo>
                    <a:pt x="894" y="870"/>
                  </a:lnTo>
                  <a:lnTo>
                    <a:pt x="894" y="930"/>
                  </a:lnTo>
                  <a:lnTo>
                    <a:pt x="888" y="936"/>
                  </a:lnTo>
                  <a:lnTo>
                    <a:pt x="882" y="948"/>
                  </a:lnTo>
                  <a:lnTo>
                    <a:pt x="882" y="954"/>
                  </a:lnTo>
                  <a:lnTo>
                    <a:pt x="876" y="960"/>
                  </a:lnTo>
                  <a:lnTo>
                    <a:pt x="876" y="966"/>
                  </a:lnTo>
                  <a:lnTo>
                    <a:pt x="870" y="966"/>
                  </a:lnTo>
                  <a:lnTo>
                    <a:pt x="852" y="984"/>
                  </a:lnTo>
                  <a:lnTo>
                    <a:pt x="846" y="996"/>
                  </a:lnTo>
                  <a:lnTo>
                    <a:pt x="834" y="1008"/>
                  </a:lnTo>
                  <a:lnTo>
                    <a:pt x="828" y="1026"/>
                  </a:lnTo>
                  <a:lnTo>
                    <a:pt x="822" y="1038"/>
                  </a:lnTo>
                  <a:lnTo>
                    <a:pt x="816" y="1044"/>
                  </a:lnTo>
                  <a:lnTo>
                    <a:pt x="810" y="1056"/>
                  </a:lnTo>
                  <a:lnTo>
                    <a:pt x="792" y="1086"/>
                  </a:lnTo>
                  <a:lnTo>
                    <a:pt x="768" y="1128"/>
                  </a:lnTo>
                  <a:lnTo>
                    <a:pt x="744" y="1176"/>
                  </a:lnTo>
                  <a:lnTo>
                    <a:pt x="720" y="1212"/>
                  </a:lnTo>
                  <a:lnTo>
                    <a:pt x="702" y="1242"/>
                  </a:lnTo>
                  <a:lnTo>
                    <a:pt x="696" y="1254"/>
                  </a:lnTo>
                  <a:lnTo>
                    <a:pt x="696" y="1278"/>
                  </a:lnTo>
                  <a:lnTo>
                    <a:pt x="666" y="1278"/>
                  </a:lnTo>
                  <a:lnTo>
                    <a:pt x="660" y="1284"/>
                  </a:lnTo>
                  <a:lnTo>
                    <a:pt x="654" y="1296"/>
                  </a:lnTo>
                  <a:lnTo>
                    <a:pt x="642" y="1308"/>
                  </a:lnTo>
                  <a:lnTo>
                    <a:pt x="606" y="1314"/>
                  </a:lnTo>
                  <a:lnTo>
                    <a:pt x="600" y="1320"/>
                  </a:lnTo>
                  <a:lnTo>
                    <a:pt x="600" y="1332"/>
                  </a:lnTo>
                  <a:lnTo>
                    <a:pt x="588" y="1344"/>
                  </a:lnTo>
                  <a:lnTo>
                    <a:pt x="576" y="1344"/>
                  </a:lnTo>
                  <a:lnTo>
                    <a:pt x="570" y="1350"/>
                  </a:lnTo>
                  <a:lnTo>
                    <a:pt x="558" y="1356"/>
                  </a:lnTo>
                  <a:lnTo>
                    <a:pt x="552" y="1362"/>
                  </a:lnTo>
                  <a:lnTo>
                    <a:pt x="534" y="1362"/>
                  </a:lnTo>
                  <a:lnTo>
                    <a:pt x="510" y="1410"/>
                  </a:lnTo>
                  <a:lnTo>
                    <a:pt x="504" y="1410"/>
                  </a:lnTo>
                  <a:lnTo>
                    <a:pt x="456" y="1434"/>
                  </a:lnTo>
                  <a:lnTo>
                    <a:pt x="450" y="1434"/>
                  </a:lnTo>
                  <a:lnTo>
                    <a:pt x="444" y="1440"/>
                  </a:lnTo>
                  <a:lnTo>
                    <a:pt x="438" y="1440"/>
                  </a:lnTo>
                  <a:lnTo>
                    <a:pt x="426" y="1446"/>
                  </a:lnTo>
                  <a:lnTo>
                    <a:pt x="396" y="1458"/>
                  </a:lnTo>
                  <a:lnTo>
                    <a:pt x="342" y="1476"/>
                  </a:lnTo>
                  <a:lnTo>
                    <a:pt x="270" y="1494"/>
                  </a:lnTo>
                  <a:lnTo>
                    <a:pt x="114" y="1542"/>
                  </a:lnTo>
                  <a:lnTo>
                    <a:pt x="48" y="1566"/>
                  </a:lnTo>
                  <a:lnTo>
                    <a:pt x="0" y="1578"/>
                  </a:lnTo>
                  <a:lnTo>
                    <a:pt x="6" y="1566"/>
                  </a:lnTo>
                  <a:lnTo>
                    <a:pt x="12" y="1560"/>
                  </a:lnTo>
                  <a:lnTo>
                    <a:pt x="12" y="1554"/>
                  </a:lnTo>
                  <a:lnTo>
                    <a:pt x="6" y="1554"/>
                  </a:lnTo>
                  <a:lnTo>
                    <a:pt x="12" y="1530"/>
                  </a:lnTo>
                  <a:lnTo>
                    <a:pt x="24" y="1512"/>
                  </a:lnTo>
                  <a:lnTo>
                    <a:pt x="30" y="1512"/>
                  </a:lnTo>
                  <a:lnTo>
                    <a:pt x="48" y="1494"/>
                  </a:lnTo>
                  <a:lnTo>
                    <a:pt x="60" y="1494"/>
                  </a:lnTo>
                  <a:lnTo>
                    <a:pt x="66" y="1500"/>
                  </a:lnTo>
                  <a:lnTo>
                    <a:pt x="72" y="1500"/>
                  </a:lnTo>
                  <a:lnTo>
                    <a:pt x="72" y="1506"/>
                  </a:lnTo>
                  <a:lnTo>
                    <a:pt x="78" y="1500"/>
                  </a:lnTo>
                  <a:lnTo>
                    <a:pt x="90" y="1494"/>
                  </a:lnTo>
                  <a:lnTo>
                    <a:pt x="102" y="1482"/>
                  </a:lnTo>
                  <a:lnTo>
                    <a:pt x="108" y="1482"/>
                  </a:lnTo>
                  <a:lnTo>
                    <a:pt x="126" y="1476"/>
                  </a:lnTo>
                  <a:lnTo>
                    <a:pt x="156" y="1476"/>
                  </a:lnTo>
                  <a:lnTo>
                    <a:pt x="156" y="1458"/>
                  </a:lnTo>
                  <a:lnTo>
                    <a:pt x="162" y="1458"/>
                  </a:lnTo>
                  <a:lnTo>
                    <a:pt x="168" y="1452"/>
                  </a:lnTo>
                  <a:lnTo>
                    <a:pt x="174" y="1440"/>
                  </a:lnTo>
                  <a:lnTo>
                    <a:pt x="186" y="1428"/>
                  </a:lnTo>
                  <a:lnTo>
                    <a:pt x="192" y="1416"/>
                  </a:lnTo>
                  <a:lnTo>
                    <a:pt x="198" y="1410"/>
                  </a:lnTo>
                  <a:lnTo>
                    <a:pt x="198" y="1404"/>
                  </a:lnTo>
                  <a:lnTo>
                    <a:pt x="234" y="1404"/>
                  </a:lnTo>
                  <a:lnTo>
                    <a:pt x="240" y="1398"/>
                  </a:lnTo>
                  <a:lnTo>
                    <a:pt x="246" y="1398"/>
                  </a:lnTo>
                  <a:lnTo>
                    <a:pt x="258" y="1386"/>
                  </a:lnTo>
                  <a:lnTo>
                    <a:pt x="258" y="1380"/>
                  </a:lnTo>
                  <a:lnTo>
                    <a:pt x="276" y="1362"/>
                  </a:lnTo>
                  <a:lnTo>
                    <a:pt x="276" y="1356"/>
                  </a:lnTo>
                  <a:lnTo>
                    <a:pt x="270" y="1344"/>
                  </a:lnTo>
                  <a:lnTo>
                    <a:pt x="270" y="1332"/>
                  </a:lnTo>
                  <a:lnTo>
                    <a:pt x="276" y="1326"/>
                  </a:lnTo>
                  <a:lnTo>
                    <a:pt x="282" y="1314"/>
                  </a:lnTo>
                  <a:lnTo>
                    <a:pt x="288" y="1308"/>
                  </a:lnTo>
                  <a:lnTo>
                    <a:pt x="288" y="1290"/>
                  </a:lnTo>
                  <a:lnTo>
                    <a:pt x="282" y="1284"/>
                  </a:lnTo>
                  <a:lnTo>
                    <a:pt x="282" y="1278"/>
                  </a:lnTo>
                  <a:lnTo>
                    <a:pt x="276" y="1266"/>
                  </a:lnTo>
                  <a:lnTo>
                    <a:pt x="276" y="1254"/>
                  </a:lnTo>
                  <a:lnTo>
                    <a:pt x="288" y="1242"/>
                  </a:lnTo>
                  <a:lnTo>
                    <a:pt x="300" y="1242"/>
                  </a:lnTo>
                  <a:lnTo>
                    <a:pt x="300" y="1224"/>
                  </a:lnTo>
                  <a:lnTo>
                    <a:pt x="306" y="1212"/>
                  </a:lnTo>
                  <a:lnTo>
                    <a:pt x="306" y="1170"/>
                  </a:lnTo>
                  <a:lnTo>
                    <a:pt x="300" y="1158"/>
                  </a:lnTo>
                  <a:lnTo>
                    <a:pt x="312" y="1146"/>
                  </a:lnTo>
                  <a:lnTo>
                    <a:pt x="330" y="1134"/>
                  </a:lnTo>
                  <a:lnTo>
                    <a:pt x="342" y="1128"/>
                  </a:lnTo>
                  <a:lnTo>
                    <a:pt x="354" y="1116"/>
                  </a:lnTo>
                  <a:lnTo>
                    <a:pt x="354" y="1104"/>
                  </a:lnTo>
                  <a:lnTo>
                    <a:pt x="360" y="1092"/>
                  </a:lnTo>
                  <a:lnTo>
                    <a:pt x="360" y="1080"/>
                  </a:lnTo>
                  <a:lnTo>
                    <a:pt x="366" y="1068"/>
                  </a:lnTo>
                  <a:lnTo>
                    <a:pt x="402" y="1032"/>
                  </a:lnTo>
                  <a:lnTo>
                    <a:pt x="390" y="1020"/>
                  </a:lnTo>
                  <a:lnTo>
                    <a:pt x="390" y="1008"/>
                  </a:lnTo>
                  <a:lnTo>
                    <a:pt x="396" y="1002"/>
                  </a:lnTo>
                  <a:lnTo>
                    <a:pt x="402" y="990"/>
                  </a:lnTo>
                  <a:lnTo>
                    <a:pt x="408" y="984"/>
                  </a:lnTo>
                  <a:lnTo>
                    <a:pt x="414" y="984"/>
                  </a:lnTo>
                  <a:lnTo>
                    <a:pt x="420" y="978"/>
                  </a:lnTo>
                  <a:lnTo>
                    <a:pt x="420" y="972"/>
                  </a:lnTo>
                  <a:lnTo>
                    <a:pt x="426" y="972"/>
                  </a:lnTo>
                  <a:lnTo>
                    <a:pt x="426" y="966"/>
                  </a:lnTo>
                  <a:lnTo>
                    <a:pt x="432" y="960"/>
                  </a:lnTo>
                  <a:lnTo>
                    <a:pt x="444" y="936"/>
                  </a:lnTo>
                  <a:lnTo>
                    <a:pt x="444" y="924"/>
                  </a:lnTo>
                  <a:lnTo>
                    <a:pt x="456" y="924"/>
                  </a:lnTo>
                  <a:lnTo>
                    <a:pt x="468" y="912"/>
                  </a:lnTo>
                  <a:lnTo>
                    <a:pt x="486" y="912"/>
                  </a:lnTo>
                  <a:lnTo>
                    <a:pt x="498" y="900"/>
                  </a:lnTo>
                  <a:lnTo>
                    <a:pt x="498" y="888"/>
                  </a:lnTo>
                  <a:lnTo>
                    <a:pt x="492" y="882"/>
                  </a:lnTo>
                  <a:lnTo>
                    <a:pt x="510" y="864"/>
                  </a:lnTo>
                  <a:lnTo>
                    <a:pt x="516" y="852"/>
                  </a:lnTo>
                  <a:lnTo>
                    <a:pt x="516" y="834"/>
                  </a:lnTo>
                  <a:lnTo>
                    <a:pt x="522" y="828"/>
                  </a:lnTo>
                  <a:lnTo>
                    <a:pt x="528" y="828"/>
                  </a:lnTo>
                  <a:lnTo>
                    <a:pt x="546" y="810"/>
                  </a:lnTo>
                  <a:lnTo>
                    <a:pt x="564" y="774"/>
                  </a:lnTo>
                  <a:lnTo>
                    <a:pt x="570" y="768"/>
                  </a:lnTo>
                  <a:lnTo>
                    <a:pt x="570" y="726"/>
                  </a:lnTo>
                  <a:lnTo>
                    <a:pt x="582" y="714"/>
                  </a:lnTo>
                  <a:lnTo>
                    <a:pt x="618" y="714"/>
                  </a:lnTo>
                  <a:lnTo>
                    <a:pt x="624" y="708"/>
                  </a:lnTo>
                  <a:lnTo>
                    <a:pt x="624" y="678"/>
                  </a:lnTo>
                  <a:lnTo>
                    <a:pt x="630" y="678"/>
                  </a:lnTo>
                  <a:lnTo>
                    <a:pt x="642" y="666"/>
                  </a:lnTo>
                  <a:lnTo>
                    <a:pt x="648" y="666"/>
                  </a:lnTo>
                  <a:lnTo>
                    <a:pt x="654" y="660"/>
                  </a:lnTo>
                  <a:lnTo>
                    <a:pt x="666" y="654"/>
                  </a:lnTo>
                  <a:lnTo>
                    <a:pt x="672" y="642"/>
                  </a:lnTo>
                  <a:lnTo>
                    <a:pt x="684" y="630"/>
                  </a:lnTo>
                  <a:lnTo>
                    <a:pt x="684" y="624"/>
                  </a:lnTo>
                  <a:lnTo>
                    <a:pt x="690" y="624"/>
                  </a:lnTo>
                  <a:lnTo>
                    <a:pt x="726" y="606"/>
                  </a:lnTo>
                  <a:lnTo>
                    <a:pt x="738" y="606"/>
                  </a:lnTo>
                  <a:lnTo>
                    <a:pt x="738" y="576"/>
                  </a:lnTo>
                  <a:lnTo>
                    <a:pt x="726" y="564"/>
                  </a:lnTo>
                  <a:lnTo>
                    <a:pt x="726" y="558"/>
                  </a:lnTo>
                  <a:lnTo>
                    <a:pt x="732" y="552"/>
                  </a:lnTo>
                  <a:lnTo>
                    <a:pt x="744" y="546"/>
                  </a:lnTo>
                  <a:lnTo>
                    <a:pt x="762" y="540"/>
                  </a:lnTo>
                  <a:lnTo>
                    <a:pt x="774" y="534"/>
                  </a:lnTo>
                  <a:lnTo>
                    <a:pt x="780" y="528"/>
                  </a:lnTo>
                  <a:lnTo>
                    <a:pt x="780" y="522"/>
                  </a:lnTo>
                  <a:lnTo>
                    <a:pt x="786" y="516"/>
                  </a:lnTo>
                  <a:lnTo>
                    <a:pt x="798" y="510"/>
                  </a:lnTo>
                  <a:lnTo>
                    <a:pt x="804" y="498"/>
                  </a:lnTo>
                  <a:lnTo>
                    <a:pt x="816" y="486"/>
                  </a:lnTo>
                  <a:lnTo>
                    <a:pt x="828" y="480"/>
                  </a:lnTo>
                  <a:lnTo>
                    <a:pt x="834" y="474"/>
                  </a:lnTo>
                  <a:lnTo>
                    <a:pt x="840" y="462"/>
                  </a:lnTo>
                  <a:lnTo>
                    <a:pt x="852" y="456"/>
                  </a:lnTo>
                  <a:lnTo>
                    <a:pt x="864" y="432"/>
                  </a:lnTo>
                  <a:lnTo>
                    <a:pt x="864" y="420"/>
                  </a:lnTo>
                  <a:lnTo>
                    <a:pt x="870" y="414"/>
                  </a:lnTo>
                  <a:lnTo>
                    <a:pt x="876" y="402"/>
                  </a:lnTo>
                  <a:lnTo>
                    <a:pt x="888" y="402"/>
                  </a:lnTo>
                  <a:lnTo>
                    <a:pt x="894" y="396"/>
                  </a:lnTo>
                  <a:lnTo>
                    <a:pt x="894" y="372"/>
                  </a:lnTo>
                  <a:lnTo>
                    <a:pt x="870" y="348"/>
                  </a:lnTo>
                  <a:lnTo>
                    <a:pt x="870" y="342"/>
                  </a:lnTo>
                  <a:lnTo>
                    <a:pt x="876" y="336"/>
                  </a:lnTo>
                  <a:lnTo>
                    <a:pt x="888" y="336"/>
                  </a:lnTo>
                  <a:lnTo>
                    <a:pt x="924" y="318"/>
                  </a:lnTo>
                  <a:lnTo>
                    <a:pt x="942" y="300"/>
                  </a:lnTo>
                  <a:lnTo>
                    <a:pt x="954" y="276"/>
                  </a:lnTo>
                  <a:lnTo>
                    <a:pt x="978" y="264"/>
                  </a:lnTo>
                  <a:lnTo>
                    <a:pt x="990" y="252"/>
                  </a:lnTo>
                  <a:lnTo>
                    <a:pt x="996" y="240"/>
                  </a:lnTo>
                  <a:lnTo>
                    <a:pt x="1008" y="234"/>
                  </a:lnTo>
                  <a:lnTo>
                    <a:pt x="1020" y="222"/>
                  </a:lnTo>
                  <a:lnTo>
                    <a:pt x="1032" y="222"/>
                  </a:lnTo>
                  <a:lnTo>
                    <a:pt x="1038" y="216"/>
                  </a:lnTo>
                  <a:lnTo>
                    <a:pt x="1050" y="216"/>
                  </a:lnTo>
                  <a:lnTo>
                    <a:pt x="1074" y="204"/>
                  </a:lnTo>
                  <a:lnTo>
                    <a:pt x="1080" y="192"/>
                  </a:lnTo>
                  <a:lnTo>
                    <a:pt x="1080" y="180"/>
                  </a:lnTo>
                  <a:lnTo>
                    <a:pt x="1086" y="174"/>
                  </a:lnTo>
                  <a:lnTo>
                    <a:pt x="1098" y="168"/>
                  </a:lnTo>
                  <a:lnTo>
                    <a:pt x="1122" y="144"/>
                  </a:lnTo>
                  <a:lnTo>
                    <a:pt x="1134" y="138"/>
                  </a:lnTo>
                  <a:lnTo>
                    <a:pt x="1140" y="138"/>
                  </a:lnTo>
                  <a:lnTo>
                    <a:pt x="1152" y="144"/>
                  </a:lnTo>
                  <a:lnTo>
                    <a:pt x="1158" y="150"/>
                  </a:lnTo>
                  <a:lnTo>
                    <a:pt x="1164" y="150"/>
                  </a:lnTo>
                  <a:lnTo>
                    <a:pt x="1164" y="144"/>
                  </a:lnTo>
                  <a:lnTo>
                    <a:pt x="1170" y="132"/>
                  </a:lnTo>
                  <a:lnTo>
                    <a:pt x="1188" y="78"/>
                  </a:lnTo>
                  <a:lnTo>
                    <a:pt x="1188" y="66"/>
                  </a:lnTo>
                  <a:lnTo>
                    <a:pt x="1182" y="60"/>
                  </a:lnTo>
                  <a:lnTo>
                    <a:pt x="1200" y="42"/>
                  </a:lnTo>
                  <a:lnTo>
                    <a:pt x="1218" y="30"/>
                  </a:lnTo>
                  <a:lnTo>
                    <a:pt x="1230" y="24"/>
                  </a:lnTo>
                  <a:lnTo>
                    <a:pt x="1242" y="24"/>
                  </a:lnTo>
                  <a:lnTo>
                    <a:pt x="1254" y="18"/>
                  </a:lnTo>
                  <a:close/>
                  <a:moveTo>
                    <a:pt x="1260" y="12"/>
                  </a:moveTo>
                  <a:lnTo>
                    <a:pt x="1260" y="18"/>
                  </a:lnTo>
                  <a:lnTo>
                    <a:pt x="1260" y="12"/>
                  </a:lnTo>
                  <a:close/>
                  <a:moveTo>
                    <a:pt x="1260" y="0"/>
                  </a:moveTo>
                  <a:lnTo>
                    <a:pt x="1266" y="0"/>
                  </a:lnTo>
                  <a:lnTo>
                    <a:pt x="1260" y="6"/>
                  </a:lnTo>
                  <a:lnTo>
                    <a:pt x="1260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4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476214" y="3148138"/>
              <a:ext cx="505255" cy="275891"/>
            </a:xfrm>
            <a:custGeom>
              <a:avLst/>
              <a:gdLst/>
              <a:ahLst/>
              <a:cxnLst>
                <a:cxn ang="0">
                  <a:pos x="168" y="42"/>
                </a:cxn>
                <a:cxn ang="0">
                  <a:pos x="324" y="90"/>
                </a:cxn>
                <a:cxn ang="0">
                  <a:pos x="414" y="126"/>
                </a:cxn>
                <a:cxn ang="0">
                  <a:pos x="522" y="150"/>
                </a:cxn>
                <a:cxn ang="0">
                  <a:pos x="600" y="168"/>
                </a:cxn>
                <a:cxn ang="0">
                  <a:pos x="660" y="222"/>
                </a:cxn>
                <a:cxn ang="0">
                  <a:pos x="846" y="360"/>
                </a:cxn>
                <a:cxn ang="0">
                  <a:pos x="1020" y="492"/>
                </a:cxn>
                <a:cxn ang="0">
                  <a:pos x="1098" y="546"/>
                </a:cxn>
                <a:cxn ang="0">
                  <a:pos x="1182" y="594"/>
                </a:cxn>
                <a:cxn ang="0">
                  <a:pos x="1254" y="636"/>
                </a:cxn>
                <a:cxn ang="0">
                  <a:pos x="1368" y="678"/>
                </a:cxn>
                <a:cxn ang="0">
                  <a:pos x="1452" y="696"/>
                </a:cxn>
                <a:cxn ang="0">
                  <a:pos x="1680" y="852"/>
                </a:cxn>
                <a:cxn ang="0">
                  <a:pos x="1842" y="960"/>
                </a:cxn>
                <a:cxn ang="0">
                  <a:pos x="1944" y="1002"/>
                </a:cxn>
                <a:cxn ang="0">
                  <a:pos x="2034" y="1038"/>
                </a:cxn>
                <a:cxn ang="0">
                  <a:pos x="2118" y="1074"/>
                </a:cxn>
                <a:cxn ang="0">
                  <a:pos x="2208" y="1086"/>
                </a:cxn>
                <a:cxn ang="0">
                  <a:pos x="2304" y="1188"/>
                </a:cxn>
                <a:cxn ang="0">
                  <a:pos x="2376" y="1296"/>
                </a:cxn>
                <a:cxn ang="0">
                  <a:pos x="2310" y="1242"/>
                </a:cxn>
                <a:cxn ang="0">
                  <a:pos x="2256" y="1176"/>
                </a:cxn>
                <a:cxn ang="0">
                  <a:pos x="2166" y="1164"/>
                </a:cxn>
                <a:cxn ang="0">
                  <a:pos x="2094" y="1188"/>
                </a:cxn>
                <a:cxn ang="0">
                  <a:pos x="2046" y="1152"/>
                </a:cxn>
                <a:cxn ang="0">
                  <a:pos x="1914" y="1122"/>
                </a:cxn>
                <a:cxn ang="0">
                  <a:pos x="1830" y="1092"/>
                </a:cxn>
                <a:cxn ang="0">
                  <a:pos x="1764" y="1044"/>
                </a:cxn>
                <a:cxn ang="0">
                  <a:pos x="1698" y="1050"/>
                </a:cxn>
                <a:cxn ang="0">
                  <a:pos x="1656" y="1014"/>
                </a:cxn>
                <a:cxn ang="0">
                  <a:pos x="1596" y="990"/>
                </a:cxn>
                <a:cxn ang="0">
                  <a:pos x="1536" y="930"/>
                </a:cxn>
                <a:cxn ang="0">
                  <a:pos x="1422" y="882"/>
                </a:cxn>
                <a:cxn ang="0">
                  <a:pos x="1278" y="804"/>
                </a:cxn>
                <a:cxn ang="0">
                  <a:pos x="1188" y="750"/>
                </a:cxn>
                <a:cxn ang="0">
                  <a:pos x="1128" y="714"/>
                </a:cxn>
                <a:cxn ang="0">
                  <a:pos x="1032" y="684"/>
                </a:cxn>
                <a:cxn ang="0">
                  <a:pos x="978" y="612"/>
                </a:cxn>
                <a:cxn ang="0">
                  <a:pos x="858" y="540"/>
                </a:cxn>
                <a:cxn ang="0">
                  <a:pos x="798" y="516"/>
                </a:cxn>
                <a:cxn ang="0">
                  <a:pos x="738" y="510"/>
                </a:cxn>
                <a:cxn ang="0">
                  <a:pos x="702" y="516"/>
                </a:cxn>
                <a:cxn ang="0">
                  <a:pos x="666" y="462"/>
                </a:cxn>
                <a:cxn ang="0">
                  <a:pos x="570" y="396"/>
                </a:cxn>
                <a:cxn ang="0">
                  <a:pos x="486" y="300"/>
                </a:cxn>
                <a:cxn ang="0">
                  <a:pos x="426" y="264"/>
                </a:cxn>
                <a:cxn ang="0">
                  <a:pos x="414" y="210"/>
                </a:cxn>
                <a:cxn ang="0">
                  <a:pos x="282" y="180"/>
                </a:cxn>
                <a:cxn ang="0">
                  <a:pos x="228" y="144"/>
                </a:cxn>
                <a:cxn ang="0">
                  <a:pos x="192" y="102"/>
                </a:cxn>
                <a:cxn ang="0">
                  <a:pos x="126" y="84"/>
                </a:cxn>
                <a:cxn ang="0">
                  <a:pos x="60" y="42"/>
                </a:cxn>
              </a:cxnLst>
              <a:rect l="0" t="0" r="r" b="b"/>
              <a:pathLst>
                <a:path w="2418" h="1320">
                  <a:moveTo>
                    <a:pt x="0" y="0"/>
                  </a:moveTo>
                  <a:lnTo>
                    <a:pt x="36" y="12"/>
                  </a:lnTo>
                  <a:lnTo>
                    <a:pt x="78" y="24"/>
                  </a:lnTo>
                  <a:lnTo>
                    <a:pt x="102" y="30"/>
                  </a:lnTo>
                  <a:lnTo>
                    <a:pt x="156" y="30"/>
                  </a:lnTo>
                  <a:lnTo>
                    <a:pt x="168" y="42"/>
                  </a:lnTo>
                  <a:lnTo>
                    <a:pt x="180" y="60"/>
                  </a:lnTo>
                  <a:lnTo>
                    <a:pt x="192" y="72"/>
                  </a:lnTo>
                  <a:lnTo>
                    <a:pt x="204" y="78"/>
                  </a:lnTo>
                  <a:lnTo>
                    <a:pt x="222" y="84"/>
                  </a:lnTo>
                  <a:lnTo>
                    <a:pt x="276" y="84"/>
                  </a:lnTo>
                  <a:lnTo>
                    <a:pt x="324" y="90"/>
                  </a:lnTo>
                  <a:lnTo>
                    <a:pt x="336" y="96"/>
                  </a:lnTo>
                  <a:lnTo>
                    <a:pt x="354" y="114"/>
                  </a:lnTo>
                  <a:lnTo>
                    <a:pt x="366" y="114"/>
                  </a:lnTo>
                  <a:lnTo>
                    <a:pt x="378" y="120"/>
                  </a:lnTo>
                  <a:lnTo>
                    <a:pt x="396" y="120"/>
                  </a:lnTo>
                  <a:lnTo>
                    <a:pt x="414" y="126"/>
                  </a:lnTo>
                  <a:lnTo>
                    <a:pt x="432" y="126"/>
                  </a:lnTo>
                  <a:lnTo>
                    <a:pt x="444" y="132"/>
                  </a:lnTo>
                  <a:lnTo>
                    <a:pt x="462" y="132"/>
                  </a:lnTo>
                  <a:lnTo>
                    <a:pt x="486" y="144"/>
                  </a:lnTo>
                  <a:lnTo>
                    <a:pt x="504" y="150"/>
                  </a:lnTo>
                  <a:lnTo>
                    <a:pt x="522" y="150"/>
                  </a:lnTo>
                  <a:lnTo>
                    <a:pt x="534" y="144"/>
                  </a:lnTo>
                  <a:lnTo>
                    <a:pt x="546" y="144"/>
                  </a:lnTo>
                  <a:lnTo>
                    <a:pt x="570" y="168"/>
                  </a:lnTo>
                  <a:lnTo>
                    <a:pt x="582" y="174"/>
                  </a:lnTo>
                  <a:lnTo>
                    <a:pt x="594" y="174"/>
                  </a:lnTo>
                  <a:lnTo>
                    <a:pt x="600" y="168"/>
                  </a:lnTo>
                  <a:lnTo>
                    <a:pt x="606" y="174"/>
                  </a:lnTo>
                  <a:lnTo>
                    <a:pt x="612" y="174"/>
                  </a:lnTo>
                  <a:lnTo>
                    <a:pt x="636" y="198"/>
                  </a:lnTo>
                  <a:lnTo>
                    <a:pt x="642" y="210"/>
                  </a:lnTo>
                  <a:lnTo>
                    <a:pt x="648" y="210"/>
                  </a:lnTo>
                  <a:lnTo>
                    <a:pt x="660" y="222"/>
                  </a:lnTo>
                  <a:lnTo>
                    <a:pt x="672" y="228"/>
                  </a:lnTo>
                  <a:lnTo>
                    <a:pt x="678" y="234"/>
                  </a:lnTo>
                  <a:lnTo>
                    <a:pt x="702" y="252"/>
                  </a:lnTo>
                  <a:lnTo>
                    <a:pt x="738" y="282"/>
                  </a:lnTo>
                  <a:lnTo>
                    <a:pt x="792" y="318"/>
                  </a:lnTo>
                  <a:lnTo>
                    <a:pt x="846" y="360"/>
                  </a:lnTo>
                  <a:lnTo>
                    <a:pt x="900" y="408"/>
                  </a:lnTo>
                  <a:lnTo>
                    <a:pt x="948" y="444"/>
                  </a:lnTo>
                  <a:lnTo>
                    <a:pt x="984" y="474"/>
                  </a:lnTo>
                  <a:lnTo>
                    <a:pt x="1002" y="486"/>
                  </a:lnTo>
                  <a:lnTo>
                    <a:pt x="1008" y="492"/>
                  </a:lnTo>
                  <a:lnTo>
                    <a:pt x="1020" y="492"/>
                  </a:lnTo>
                  <a:lnTo>
                    <a:pt x="1044" y="504"/>
                  </a:lnTo>
                  <a:lnTo>
                    <a:pt x="1050" y="510"/>
                  </a:lnTo>
                  <a:lnTo>
                    <a:pt x="1062" y="516"/>
                  </a:lnTo>
                  <a:lnTo>
                    <a:pt x="1062" y="522"/>
                  </a:lnTo>
                  <a:lnTo>
                    <a:pt x="1074" y="534"/>
                  </a:lnTo>
                  <a:lnTo>
                    <a:pt x="1098" y="546"/>
                  </a:lnTo>
                  <a:lnTo>
                    <a:pt x="1128" y="546"/>
                  </a:lnTo>
                  <a:lnTo>
                    <a:pt x="1140" y="558"/>
                  </a:lnTo>
                  <a:lnTo>
                    <a:pt x="1140" y="570"/>
                  </a:lnTo>
                  <a:lnTo>
                    <a:pt x="1152" y="570"/>
                  </a:lnTo>
                  <a:lnTo>
                    <a:pt x="1164" y="582"/>
                  </a:lnTo>
                  <a:lnTo>
                    <a:pt x="1182" y="594"/>
                  </a:lnTo>
                  <a:lnTo>
                    <a:pt x="1194" y="606"/>
                  </a:lnTo>
                  <a:lnTo>
                    <a:pt x="1206" y="606"/>
                  </a:lnTo>
                  <a:lnTo>
                    <a:pt x="1218" y="618"/>
                  </a:lnTo>
                  <a:lnTo>
                    <a:pt x="1230" y="618"/>
                  </a:lnTo>
                  <a:lnTo>
                    <a:pt x="1242" y="624"/>
                  </a:lnTo>
                  <a:lnTo>
                    <a:pt x="1254" y="636"/>
                  </a:lnTo>
                  <a:lnTo>
                    <a:pt x="1314" y="636"/>
                  </a:lnTo>
                  <a:lnTo>
                    <a:pt x="1320" y="642"/>
                  </a:lnTo>
                  <a:lnTo>
                    <a:pt x="1332" y="666"/>
                  </a:lnTo>
                  <a:lnTo>
                    <a:pt x="1344" y="672"/>
                  </a:lnTo>
                  <a:lnTo>
                    <a:pt x="1356" y="672"/>
                  </a:lnTo>
                  <a:lnTo>
                    <a:pt x="1368" y="678"/>
                  </a:lnTo>
                  <a:lnTo>
                    <a:pt x="1380" y="678"/>
                  </a:lnTo>
                  <a:lnTo>
                    <a:pt x="1392" y="684"/>
                  </a:lnTo>
                  <a:lnTo>
                    <a:pt x="1404" y="684"/>
                  </a:lnTo>
                  <a:lnTo>
                    <a:pt x="1422" y="690"/>
                  </a:lnTo>
                  <a:lnTo>
                    <a:pt x="1440" y="690"/>
                  </a:lnTo>
                  <a:lnTo>
                    <a:pt x="1452" y="696"/>
                  </a:lnTo>
                  <a:lnTo>
                    <a:pt x="1464" y="696"/>
                  </a:lnTo>
                  <a:lnTo>
                    <a:pt x="1482" y="714"/>
                  </a:lnTo>
                  <a:lnTo>
                    <a:pt x="1518" y="744"/>
                  </a:lnTo>
                  <a:lnTo>
                    <a:pt x="1566" y="774"/>
                  </a:lnTo>
                  <a:lnTo>
                    <a:pt x="1620" y="816"/>
                  </a:lnTo>
                  <a:lnTo>
                    <a:pt x="1680" y="852"/>
                  </a:lnTo>
                  <a:lnTo>
                    <a:pt x="1740" y="894"/>
                  </a:lnTo>
                  <a:lnTo>
                    <a:pt x="1788" y="924"/>
                  </a:lnTo>
                  <a:lnTo>
                    <a:pt x="1818" y="948"/>
                  </a:lnTo>
                  <a:lnTo>
                    <a:pt x="1830" y="954"/>
                  </a:lnTo>
                  <a:lnTo>
                    <a:pt x="1836" y="954"/>
                  </a:lnTo>
                  <a:lnTo>
                    <a:pt x="1842" y="960"/>
                  </a:lnTo>
                  <a:lnTo>
                    <a:pt x="1866" y="972"/>
                  </a:lnTo>
                  <a:lnTo>
                    <a:pt x="1890" y="972"/>
                  </a:lnTo>
                  <a:lnTo>
                    <a:pt x="1902" y="978"/>
                  </a:lnTo>
                  <a:lnTo>
                    <a:pt x="1914" y="978"/>
                  </a:lnTo>
                  <a:lnTo>
                    <a:pt x="1926" y="984"/>
                  </a:lnTo>
                  <a:lnTo>
                    <a:pt x="1944" y="1002"/>
                  </a:lnTo>
                  <a:lnTo>
                    <a:pt x="1956" y="1008"/>
                  </a:lnTo>
                  <a:lnTo>
                    <a:pt x="1962" y="1014"/>
                  </a:lnTo>
                  <a:lnTo>
                    <a:pt x="1998" y="1026"/>
                  </a:lnTo>
                  <a:lnTo>
                    <a:pt x="2010" y="1032"/>
                  </a:lnTo>
                  <a:lnTo>
                    <a:pt x="2028" y="1032"/>
                  </a:lnTo>
                  <a:lnTo>
                    <a:pt x="2034" y="1038"/>
                  </a:lnTo>
                  <a:lnTo>
                    <a:pt x="2040" y="1038"/>
                  </a:lnTo>
                  <a:lnTo>
                    <a:pt x="2052" y="1044"/>
                  </a:lnTo>
                  <a:lnTo>
                    <a:pt x="2070" y="1050"/>
                  </a:lnTo>
                  <a:lnTo>
                    <a:pt x="2088" y="1062"/>
                  </a:lnTo>
                  <a:lnTo>
                    <a:pt x="2100" y="1068"/>
                  </a:lnTo>
                  <a:lnTo>
                    <a:pt x="2118" y="1074"/>
                  </a:lnTo>
                  <a:lnTo>
                    <a:pt x="2124" y="1080"/>
                  </a:lnTo>
                  <a:lnTo>
                    <a:pt x="2130" y="1080"/>
                  </a:lnTo>
                  <a:lnTo>
                    <a:pt x="2166" y="1074"/>
                  </a:lnTo>
                  <a:lnTo>
                    <a:pt x="2178" y="1074"/>
                  </a:lnTo>
                  <a:lnTo>
                    <a:pt x="2190" y="1080"/>
                  </a:lnTo>
                  <a:lnTo>
                    <a:pt x="2208" y="1086"/>
                  </a:lnTo>
                  <a:lnTo>
                    <a:pt x="2220" y="1092"/>
                  </a:lnTo>
                  <a:lnTo>
                    <a:pt x="2232" y="1110"/>
                  </a:lnTo>
                  <a:lnTo>
                    <a:pt x="2244" y="1134"/>
                  </a:lnTo>
                  <a:lnTo>
                    <a:pt x="2280" y="1158"/>
                  </a:lnTo>
                  <a:lnTo>
                    <a:pt x="2292" y="1170"/>
                  </a:lnTo>
                  <a:lnTo>
                    <a:pt x="2304" y="1188"/>
                  </a:lnTo>
                  <a:lnTo>
                    <a:pt x="2328" y="1212"/>
                  </a:lnTo>
                  <a:lnTo>
                    <a:pt x="2418" y="1320"/>
                  </a:lnTo>
                  <a:lnTo>
                    <a:pt x="2394" y="1320"/>
                  </a:lnTo>
                  <a:lnTo>
                    <a:pt x="2394" y="1308"/>
                  </a:lnTo>
                  <a:lnTo>
                    <a:pt x="2388" y="1302"/>
                  </a:lnTo>
                  <a:lnTo>
                    <a:pt x="2376" y="1296"/>
                  </a:lnTo>
                  <a:lnTo>
                    <a:pt x="2340" y="1284"/>
                  </a:lnTo>
                  <a:lnTo>
                    <a:pt x="2328" y="1278"/>
                  </a:lnTo>
                  <a:lnTo>
                    <a:pt x="2322" y="1272"/>
                  </a:lnTo>
                  <a:lnTo>
                    <a:pt x="2316" y="1272"/>
                  </a:lnTo>
                  <a:lnTo>
                    <a:pt x="2316" y="1260"/>
                  </a:lnTo>
                  <a:lnTo>
                    <a:pt x="2310" y="1242"/>
                  </a:lnTo>
                  <a:lnTo>
                    <a:pt x="2310" y="1212"/>
                  </a:lnTo>
                  <a:lnTo>
                    <a:pt x="2286" y="1200"/>
                  </a:lnTo>
                  <a:lnTo>
                    <a:pt x="2280" y="1194"/>
                  </a:lnTo>
                  <a:lnTo>
                    <a:pt x="2268" y="1194"/>
                  </a:lnTo>
                  <a:lnTo>
                    <a:pt x="2262" y="1182"/>
                  </a:lnTo>
                  <a:lnTo>
                    <a:pt x="2256" y="1176"/>
                  </a:lnTo>
                  <a:lnTo>
                    <a:pt x="2244" y="1182"/>
                  </a:lnTo>
                  <a:lnTo>
                    <a:pt x="2220" y="1182"/>
                  </a:lnTo>
                  <a:lnTo>
                    <a:pt x="2208" y="1188"/>
                  </a:lnTo>
                  <a:lnTo>
                    <a:pt x="2196" y="1176"/>
                  </a:lnTo>
                  <a:lnTo>
                    <a:pt x="2184" y="1170"/>
                  </a:lnTo>
                  <a:lnTo>
                    <a:pt x="2166" y="1164"/>
                  </a:lnTo>
                  <a:lnTo>
                    <a:pt x="2136" y="1164"/>
                  </a:lnTo>
                  <a:lnTo>
                    <a:pt x="2130" y="1170"/>
                  </a:lnTo>
                  <a:lnTo>
                    <a:pt x="2118" y="1176"/>
                  </a:lnTo>
                  <a:lnTo>
                    <a:pt x="2112" y="1176"/>
                  </a:lnTo>
                  <a:lnTo>
                    <a:pt x="2100" y="1182"/>
                  </a:lnTo>
                  <a:lnTo>
                    <a:pt x="2094" y="1188"/>
                  </a:lnTo>
                  <a:lnTo>
                    <a:pt x="2082" y="1182"/>
                  </a:lnTo>
                  <a:lnTo>
                    <a:pt x="2070" y="1170"/>
                  </a:lnTo>
                  <a:lnTo>
                    <a:pt x="2070" y="1158"/>
                  </a:lnTo>
                  <a:lnTo>
                    <a:pt x="2064" y="1158"/>
                  </a:lnTo>
                  <a:lnTo>
                    <a:pt x="2058" y="1152"/>
                  </a:lnTo>
                  <a:lnTo>
                    <a:pt x="2046" y="1152"/>
                  </a:lnTo>
                  <a:lnTo>
                    <a:pt x="2028" y="1146"/>
                  </a:lnTo>
                  <a:lnTo>
                    <a:pt x="1986" y="1146"/>
                  </a:lnTo>
                  <a:lnTo>
                    <a:pt x="1956" y="1152"/>
                  </a:lnTo>
                  <a:lnTo>
                    <a:pt x="1938" y="1152"/>
                  </a:lnTo>
                  <a:lnTo>
                    <a:pt x="1926" y="1140"/>
                  </a:lnTo>
                  <a:lnTo>
                    <a:pt x="1914" y="1122"/>
                  </a:lnTo>
                  <a:lnTo>
                    <a:pt x="1902" y="1110"/>
                  </a:lnTo>
                  <a:lnTo>
                    <a:pt x="1890" y="1104"/>
                  </a:lnTo>
                  <a:lnTo>
                    <a:pt x="1884" y="1098"/>
                  </a:lnTo>
                  <a:lnTo>
                    <a:pt x="1866" y="1098"/>
                  </a:lnTo>
                  <a:lnTo>
                    <a:pt x="1848" y="1092"/>
                  </a:lnTo>
                  <a:lnTo>
                    <a:pt x="1830" y="1092"/>
                  </a:lnTo>
                  <a:lnTo>
                    <a:pt x="1806" y="1080"/>
                  </a:lnTo>
                  <a:lnTo>
                    <a:pt x="1800" y="1074"/>
                  </a:lnTo>
                  <a:lnTo>
                    <a:pt x="1788" y="1068"/>
                  </a:lnTo>
                  <a:lnTo>
                    <a:pt x="1782" y="1056"/>
                  </a:lnTo>
                  <a:lnTo>
                    <a:pt x="1770" y="1050"/>
                  </a:lnTo>
                  <a:lnTo>
                    <a:pt x="1764" y="1044"/>
                  </a:lnTo>
                  <a:lnTo>
                    <a:pt x="1752" y="1038"/>
                  </a:lnTo>
                  <a:lnTo>
                    <a:pt x="1746" y="1044"/>
                  </a:lnTo>
                  <a:lnTo>
                    <a:pt x="1734" y="1050"/>
                  </a:lnTo>
                  <a:lnTo>
                    <a:pt x="1728" y="1056"/>
                  </a:lnTo>
                  <a:lnTo>
                    <a:pt x="1710" y="1056"/>
                  </a:lnTo>
                  <a:lnTo>
                    <a:pt x="1698" y="1050"/>
                  </a:lnTo>
                  <a:lnTo>
                    <a:pt x="1692" y="1044"/>
                  </a:lnTo>
                  <a:lnTo>
                    <a:pt x="1680" y="1038"/>
                  </a:lnTo>
                  <a:lnTo>
                    <a:pt x="1680" y="1032"/>
                  </a:lnTo>
                  <a:lnTo>
                    <a:pt x="1674" y="1020"/>
                  </a:lnTo>
                  <a:lnTo>
                    <a:pt x="1668" y="1020"/>
                  </a:lnTo>
                  <a:lnTo>
                    <a:pt x="1656" y="1014"/>
                  </a:lnTo>
                  <a:lnTo>
                    <a:pt x="1644" y="1002"/>
                  </a:lnTo>
                  <a:lnTo>
                    <a:pt x="1632" y="1002"/>
                  </a:lnTo>
                  <a:lnTo>
                    <a:pt x="1620" y="996"/>
                  </a:lnTo>
                  <a:lnTo>
                    <a:pt x="1608" y="996"/>
                  </a:lnTo>
                  <a:lnTo>
                    <a:pt x="1602" y="990"/>
                  </a:lnTo>
                  <a:lnTo>
                    <a:pt x="1596" y="990"/>
                  </a:lnTo>
                  <a:lnTo>
                    <a:pt x="1572" y="966"/>
                  </a:lnTo>
                  <a:lnTo>
                    <a:pt x="1572" y="954"/>
                  </a:lnTo>
                  <a:lnTo>
                    <a:pt x="1566" y="948"/>
                  </a:lnTo>
                  <a:lnTo>
                    <a:pt x="1560" y="936"/>
                  </a:lnTo>
                  <a:lnTo>
                    <a:pt x="1554" y="930"/>
                  </a:lnTo>
                  <a:lnTo>
                    <a:pt x="1536" y="930"/>
                  </a:lnTo>
                  <a:lnTo>
                    <a:pt x="1524" y="942"/>
                  </a:lnTo>
                  <a:lnTo>
                    <a:pt x="1512" y="936"/>
                  </a:lnTo>
                  <a:lnTo>
                    <a:pt x="1500" y="924"/>
                  </a:lnTo>
                  <a:lnTo>
                    <a:pt x="1476" y="912"/>
                  </a:lnTo>
                  <a:lnTo>
                    <a:pt x="1452" y="912"/>
                  </a:lnTo>
                  <a:lnTo>
                    <a:pt x="1422" y="882"/>
                  </a:lnTo>
                  <a:lnTo>
                    <a:pt x="1392" y="870"/>
                  </a:lnTo>
                  <a:lnTo>
                    <a:pt x="1356" y="864"/>
                  </a:lnTo>
                  <a:lnTo>
                    <a:pt x="1344" y="858"/>
                  </a:lnTo>
                  <a:lnTo>
                    <a:pt x="1290" y="858"/>
                  </a:lnTo>
                  <a:lnTo>
                    <a:pt x="1278" y="852"/>
                  </a:lnTo>
                  <a:lnTo>
                    <a:pt x="1278" y="804"/>
                  </a:lnTo>
                  <a:lnTo>
                    <a:pt x="1266" y="792"/>
                  </a:lnTo>
                  <a:lnTo>
                    <a:pt x="1218" y="792"/>
                  </a:lnTo>
                  <a:lnTo>
                    <a:pt x="1200" y="774"/>
                  </a:lnTo>
                  <a:lnTo>
                    <a:pt x="1200" y="768"/>
                  </a:lnTo>
                  <a:lnTo>
                    <a:pt x="1194" y="762"/>
                  </a:lnTo>
                  <a:lnTo>
                    <a:pt x="1188" y="750"/>
                  </a:lnTo>
                  <a:lnTo>
                    <a:pt x="1176" y="744"/>
                  </a:lnTo>
                  <a:lnTo>
                    <a:pt x="1158" y="738"/>
                  </a:lnTo>
                  <a:lnTo>
                    <a:pt x="1146" y="732"/>
                  </a:lnTo>
                  <a:lnTo>
                    <a:pt x="1134" y="732"/>
                  </a:lnTo>
                  <a:lnTo>
                    <a:pt x="1134" y="720"/>
                  </a:lnTo>
                  <a:lnTo>
                    <a:pt x="1128" y="714"/>
                  </a:lnTo>
                  <a:lnTo>
                    <a:pt x="1116" y="678"/>
                  </a:lnTo>
                  <a:lnTo>
                    <a:pt x="1104" y="672"/>
                  </a:lnTo>
                  <a:lnTo>
                    <a:pt x="1098" y="666"/>
                  </a:lnTo>
                  <a:lnTo>
                    <a:pt x="1056" y="666"/>
                  </a:lnTo>
                  <a:lnTo>
                    <a:pt x="1038" y="684"/>
                  </a:lnTo>
                  <a:lnTo>
                    <a:pt x="1032" y="684"/>
                  </a:lnTo>
                  <a:lnTo>
                    <a:pt x="1026" y="678"/>
                  </a:lnTo>
                  <a:lnTo>
                    <a:pt x="1020" y="666"/>
                  </a:lnTo>
                  <a:lnTo>
                    <a:pt x="1008" y="648"/>
                  </a:lnTo>
                  <a:lnTo>
                    <a:pt x="1002" y="630"/>
                  </a:lnTo>
                  <a:lnTo>
                    <a:pt x="990" y="624"/>
                  </a:lnTo>
                  <a:lnTo>
                    <a:pt x="978" y="612"/>
                  </a:lnTo>
                  <a:lnTo>
                    <a:pt x="960" y="600"/>
                  </a:lnTo>
                  <a:lnTo>
                    <a:pt x="948" y="594"/>
                  </a:lnTo>
                  <a:lnTo>
                    <a:pt x="930" y="582"/>
                  </a:lnTo>
                  <a:lnTo>
                    <a:pt x="918" y="570"/>
                  </a:lnTo>
                  <a:lnTo>
                    <a:pt x="882" y="546"/>
                  </a:lnTo>
                  <a:lnTo>
                    <a:pt x="858" y="540"/>
                  </a:lnTo>
                  <a:lnTo>
                    <a:pt x="852" y="534"/>
                  </a:lnTo>
                  <a:lnTo>
                    <a:pt x="840" y="534"/>
                  </a:lnTo>
                  <a:lnTo>
                    <a:pt x="828" y="528"/>
                  </a:lnTo>
                  <a:lnTo>
                    <a:pt x="816" y="528"/>
                  </a:lnTo>
                  <a:lnTo>
                    <a:pt x="804" y="522"/>
                  </a:lnTo>
                  <a:lnTo>
                    <a:pt x="798" y="516"/>
                  </a:lnTo>
                  <a:lnTo>
                    <a:pt x="798" y="510"/>
                  </a:lnTo>
                  <a:lnTo>
                    <a:pt x="786" y="498"/>
                  </a:lnTo>
                  <a:lnTo>
                    <a:pt x="762" y="498"/>
                  </a:lnTo>
                  <a:lnTo>
                    <a:pt x="756" y="504"/>
                  </a:lnTo>
                  <a:lnTo>
                    <a:pt x="750" y="504"/>
                  </a:lnTo>
                  <a:lnTo>
                    <a:pt x="738" y="510"/>
                  </a:lnTo>
                  <a:lnTo>
                    <a:pt x="732" y="516"/>
                  </a:lnTo>
                  <a:lnTo>
                    <a:pt x="720" y="522"/>
                  </a:lnTo>
                  <a:lnTo>
                    <a:pt x="714" y="528"/>
                  </a:lnTo>
                  <a:lnTo>
                    <a:pt x="708" y="528"/>
                  </a:lnTo>
                  <a:lnTo>
                    <a:pt x="702" y="522"/>
                  </a:lnTo>
                  <a:lnTo>
                    <a:pt x="702" y="516"/>
                  </a:lnTo>
                  <a:lnTo>
                    <a:pt x="696" y="510"/>
                  </a:lnTo>
                  <a:lnTo>
                    <a:pt x="702" y="510"/>
                  </a:lnTo>
                  <a:lnTo>
                    <a:pt x="696" y="504"/>
                  </a:lnTo>
                  <a:lnTo>
                    <a:pt x="690" y="492"/>
                  </a:lnTo>
                  <a:lnTo>
                    <a:pt x="678" y="474"/>
                  </a:lnTo>
                  <a:lnTo>
                    <a:pt x="666" y="462"/>
                  </a:lnTo>
                  <a:lnTo>
                    <a:pt x="666" y="456"/>
                  </a:lnTo>
                  <a:lnTo>
                    <a:pt x="660" y="450"/>
                  </a:lnTo>
                  <a:lnTo>
                    <a:pt x="648" y="450"/>
                  </a:lnTo>
                  <a:lnTo>
                    <a:pt x="624" y="438"/>
                  </a:lnTo>
                  <a:lnTo>
                    <a:pt x="606" y="432"/>
                  </a:lnTo>
                  <a:lnTo>
                    <a:pt x="570" y="396"/>
                  </a:lnTo>
                  <a:lnTo>
                    <a:pt x="552" y="390"/>
                  </a:lnTo>
                  <a:lnTo>
                    <a:pt x="534" y="372"/>
                  </a:lnTo>
                  <a:lnTo>
                    <a:pt x="522" y="348"/>
                  </a:lnTo>
                  <a:lnTo>
                    <a:pt x="516" y="342"/>
                  </a:lnTo>
                  <a:lnTo>
                    <a:pt x="504" y="318"/>
                  </a:lnTo>
                  <a:lnTo>
                    <a:pt x="486" y="300"/>
                  </a:lnTo>
                  <a:lnTo>
                    <a:pt x="468" y="300"/>
                  </a:lnTo>
                  <a:lnTo>
                    <a:pt x="462" y="294"/>
                  </a:lnTo>
                  <a:lnTo>
                    <a:pt x="450" y="288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26" y="264"/>
                  </a:lnTo>
                  <a:lnTo>
                    <a:pt x="420" y="264"/>
                  </a:lnTo>
                  <a:lnTo>
                    <a:pt x="408" y="258"/>
                  </a:lnTo>
                  <a:lnTo>
                    <a:pt x="402" y="252"/>
                  </a:lnTo>
                  <a:lnTo>
                    <a:pt x="396" y="240"/>
                  </a:lnTo>
                  <a:lnTo>
                    <a:pt x="396" y="228"/>
                  </a:lnTo>
                  <a:lnTo>
                    <a:pt x="414" y="210"/>
                  </a:lnTo>
                  <a:lnTo>
                    <a:pt x="414" y="204"/>
                  </a:lnTo>
                  <a:lnTo>
                    <a:pt x="402" y="204"/>
                  </a:lnTo>
                  <a:lnTo>
                    <a:pt x="384" y="198"/>
                  </a:lnTo>
                  <a:lnTo>
                    <a:pt x="330" y="186"/>
                  </a:lnTo>
                  <a:lnTo>
                    <a:pt x="294" y="180"/>
                  </a:lnTo>
                  <a:lnTo>
                    <a:pt x="282" y="180"/>
                  </a:lnTo>
                  <a:lnTo>
                    <a:pt x="270" y="192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198"/>
                  </a:lnTo>
                  <a:lnTo>
                    <a:pt x="240" y="174"/>
                  </a:lnTo>
                  <a:lnTo>
                    <a:pt x="228" y="144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78"/>
                  </a:lnTo>
                  <a:lnTo>
                    <a:pt x="138" y="84"/>
                  </a:lnTo>
                  <a:lnTo>
                    <a:pt x="126" y="84"/>
                  </a:lnTo>
                  <a:lnTo>
                    <a:pt x="120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0" y="60"/>
                  </a:lnTo>
                  <a:lnTo>
                    <a:pt x="72" y="48"/>
                  </a:lnTo>
                  <a:lnTo>
                    <a:pt x="60" y="42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318" name="Group 15"/>
          <p:cNvGrpSpPr>
            <a:grpSpLocks/>
          </p:cNvGrpSpPr>
          <p:nvPr/>
        </p:nvGrpSpPr>
        <p:grpSpPr bwMode="auto">
          <a:xfrm>
            <a:off x="4840287" y="3989950"/>
            <a:ext cx="3198065" cy="2510863"/>
            <a:chOff x="4907985" y="4095055"/>
            <a:chExt cx="3267945" cy="2405779"/>
          </a:xfrm>
        </p:grpSpPr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907985" y="4095055"/>
              <a:ext cx="3267945" cy="2405779"/>
            </a:xfrm>
            <a:custGeom>
              <a:avLst/>
              <a:gdLst>
                <a:gd name="T0" fmla="*/ 6726 w 15624"/>
                <a:gd name="T1" fmla="*/ 12 h 11502"/>
                <a:gd name="T2" fmla="*/ 6984 w 15624"/>
                <a:gd name="T3" fmla="*/ 48 h 11502"/>
                <a:gd name="T4" fmla="*/ 7020 w 15624"/>
                <a:gd name="T5" fmla="*/ 60 h 11502"/>
                <a:gd name="T6" fmla="*/ 7086 w 15624"/>
                <a:gd name="T7" fmla="*/ 54 h 11502"/>
                <a:gd name="T8" fmla="*/ 7104 w 15624"/>
                <a:gd name="T9" fmla="*/ 54 h 11502"/>
                <a:gd name="T10" fmla="*/ 7140 w 15624"/>
                <a:gd name="T11" fmla="*/ 30 h 11502"/>
                <a:gd name="T12" fmla="*/ 7212 w 15624"/>
                <a:gd name="T13" fmla="*/ 6 h 11502"/>
                <a:gd name="T14" fmla="*/ 8640 w 15624"/>
                <a:gd name="T15" fmla="*/ 240 h 11502"/>
                <a:gd name="T16" fmla="*/ 9942 w 15624"/>
                <a:gd name="T17" fmla="*/ 720 h 11502"/>
                <a:gd name="T18" fmla="*/ 11082 w 15624"/>
                <a:gd name="T19" fmla="*/ 1416 h 11502"/>
                <a:gd name="T20" fmla="*/ 11742 w 15624"/>
                <a:gd name="T21" fmla="*/ 2004 h 11502"/>
                <a:gd name="T22" fmla="*/ 11814 w 15624"/>
                <a:gd name="T23" fmla="*/ 2118 h 11502"/>
                <a:gd name="T24" fmla="*/ 11808 w 15624"/>
                <a:gd name="T25" fmla="*/ 2178 h 11502"/>
                <a:gd name="T26" fmla="*/ 11856 w 15624"/>
                <a:gd name="T27" fmla="*/ 2202 h 11502"/>
                <a:gd name="T28" fmla="*/ 12000 w 15624"/>
                <a:gd name="T29" fmla="*/ 2322 h 11502"/>
                <a:gd name="T30" fmla="*/ 12264 w 15624"/>
                <a:gd name="T31" fmla="*/ 2610 h 11502"/>
                <a:gd name="T32" fmla="*/ 12792 w 15624"/>
                <a:gd name="T33" fmla="*/ 3438 h 11502"/>
                <a:gd name="T34" fmla="*/ 13206 w 15624"/>
                <a:gd name="T35" fmla="*/ 4548 h 11502"/>
                <a:gd name="T36" fmla="*/ 13350 w 15624"/>
                <a:gd name="T37" fmla="*/ 5742 h 11502"/>
                <a:gd name="T38" fmla="*/ 13200 w 15624"/>
                <a:gd name="T39" fmla="*/ 6960 h 11502"/>
                <a:gd name="T40" fmla="*/ 12768 w 15624"/>
                <a:gd name="T41" fmla="*/ 8094 h 11502"/>
                <a:gd name="T42" fmla="*/ 15624 w 15624"/>
                <a:gd name="T43" fmla="*/ 11502 h 11502"/>
                <a:gd name="T44" fmla="*/ 5688 w 15624"/>
                <a:gd name="T45" fmla="*/ 11442 h 11502"/>
                <a:gd name="T46" fmla="*/ 4296 w 15624"/>
                <a:gd name="T47" fmla="*/ 11124 h 11502"/>
                <a:gd name="T48" fmla="*/ 3042 w 15624"/>
                <a:gd name="T49" fmla="*/ 10572 h 11502"/>
                <a:gd name="T50" fmla="*/ 1956 w 15624"/>
                <a:gd name="T51" fmla="*/ 9816 h 11502"/>
                <a:gd name="T52" fmla="*/ 1074 w 15624"/>
                <a:gd name="T53" fmla="*/ 8880 h 11502"/>
                <a:gd name="T54" fmla="*/ 438 w 15624"/>
                <a:gd name="T55" fmla="*/ 7794 h 11502"/>
                <a:gd name="T56" fmla="*/ 72 w 15624"/>
                <a:gd name="T57" fmla="*/ 6594 h 11502"/>
                <a:gd name="T58" fmla="*/ 18 w 15624"/>
                <a:gd name="T59" fmla="*/ 5316 h 11502"/>
                <a:gd name="T60" fmla="*/ 276 w 15624"/>
                <a:gd name="T61" fmla="*/ 4098 h 11502"/>
                <a:gd name="T62" fmla="*/ 822 w 15624"/>
                <a:gd name="T63" fmla="*/ 2976 h 11502"/>
                <a:gd name="T64" fmla="*/ 1614 w 15624"/>
                <a:gd name="T65" fmla="*/ 1992 h 11502"/>
                <a:gd name="T66" fmla="*/ 1938 w 15624"/>
                <a:gd name="T67" fmla="*/ 1692 h 11502"/>
                <a:gd name="T68" fmla="*/ 1980 w 15624"/>
                <a:gd name="T69" fmla="*/ 1680 h 11502"/>
                <a:gd name="T70" fmla="*/ 2004 w 15624"/>
                <a:gd name="T71" fmla="*/ 1668 h 11502"/>
                <a:gd name="T72" fmla="*/ 2052 w 15624"/>
                <a:gd name="T73" fmla="*/ 1650 h 11502"/>
                <a:gd name="T74" fmla="*/ 2088 w 15624"/>
                <a:gd name="T75" fmla="*/ 1638 h 11502"/>
                <a:gd name="T76" fmla="*/ 2154 w 15624"/>
                <a:gd name="T77" fmla="*/ 1632 h 11502"/>
                <a:gd name="T78" fmla="*/ 2172 w 15624"/>
                <a:gd name="T79" fmla="*/ 1608 h 11502"/>
                <a:gd name="T80" fmla="*/ 2196 w 15624"/>
                <a:gd name="T81" fmla="*/ 1584 h 11502"/>
                <a:gd name="T82" fmla="*/ 2226 w 15624"/>
                <a:gd name="T83" fmla="*/ 1572 h 11502"/>
                <a:gd name="T84" fmla="*/ 2256 w 15624"/>
                <a:gd name="T85" fmla="*/ 1530 h 11502"/>
                <a:gd name="T86" fmla="*/ 2268 w 15624"/>
                <a:gd name="T87" fmla="*/ 1500 h 11502"/>
                <a:gd name="T88" fmla="*/ 2328 w 15624"/>
                <a:gd name="T89" fmla="*/ 1452 h 11502"/>
                <a:gd name="T90" fmla="*/ 2526 w 15624"/>
                <a:gd name="T91" fmla="*/ 1302 h 11502"/>
                <a:gd name="T92" fmla="*/ 2784 w 15624"/>
                <a:gd name="T93" fmla="*/ 1110 h 11502"/>
                <a:gd name="T94" fmla="*/ 3000 w 15624"/>
                <a:gd name="T95" fmla="*/ 948 h 11502"/>
                <a:gd name="T96" fmla="*/ 3474 w 15624"/>
                <a:gd name="T97" fmla="*/ 690 h 11502"/>
                <a:gd name="T98" fmla="*/ 4788 w 15624"/>
                <a:gd name="T99" fmla="*/ 216 h 11502"/>
                <a:gd name="T100" fmla="*/ 6222 w 15624"/>
                <a:gd name="T101" fmla="*/ 0 h 115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624"/>
                <a:gd name="T154" fmla="*/ 0 h 11502"/>
                <a:gd name="T155" fmla="*/ 15624 w 15624"/>
                <a:gd name="T156" fmla="*/ 11502 h 115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624" h="11502">
                  <a:moveTo>
                    <a:pt x="6222" y="0"/>
                  </a:moveTo>
                  <a:lnTo>
                    <a:pt x="6450" y="0"/>
                  </a:lnTo>
                  <a:lnTo>
                    <a:pt x="6726" y="12"/>
                  </a:lnTo>
                  <a:lnTo>
                    <a:pt x="6858" y="30"/>
                  </a:lnTo>
                  <a:lnTo>
                    <a:pt x="6972" y="48"/>
                  </a:lnTo>
                  <a:lnTo>
                    <a:pt x="6984" y="48"/>
                  </a:lnTo>
                  <a:lnTo>
                    <a:pt x="6996" y="54"/>
                  </a:lnTo>
                  <a:lnTo>
                    <a:pt x="7008" y="54"/>
                  </a:lnTo>
                  <a:lnTo>
                    <a:pt x="7020" y="60"/>
                  </a:lnTo>
                  <a:lnTo>
                    <a:pt x="7038" y="60"/>
                  </a:lnTo>
                  <a:lnTo>
                    <a:pt x="7050" y="54"/>
                  </a:lnTo>
                  <a:lnTo>
                    <a:pt x="7086" y="54"/>
                  </a:lnTo>
                  <a:lnTo>
                    <a:pt x="7092" y="60"/>
                  </a:lnTo>
                  <a:lnTo>
                    <a:pt x="7098" y="54"/>
                  </a:lnTo>
                  <a:lnTo>
                    <a:pt x="7104" y="54"/>
                  </a:lnTo>
                  <a:lnTo>
                    <a:pt x="7116" y="48"/>
                  </a:lnTo>
                  <a:lnTo>
                    <a:pt x="7128" y="36"/>
                  </a:lnTo>
                  <a:lnTo>
                    <a:pt x="7140" y="30"/>
                  </a:lnTo>
                  <a:lnTo>
                    <a:pt x="7158" y="24"/>
                  </a:lnTo>
                  <a:lnTo>
                    <a:pt x="7182" y="12"/>
                  </a:lnTo>
                  <a:lnTo>
                    <a:pt x="7212" y="6"/>
                  </a:lnTo>
                  <a:lnTo>
                    <a:pt x="7698" y="54"/>
                  </a:lnTo>
                  <a:lnTo>
                    <a:pt x="8178" y="132"/>
                  </a:lnTo>
                  <a:lnTo>
                    <a:pt x="8640" y="240"/>
                  </a:lnTo>
                  <a:lnTo>
                    <a:pt x="9090" y="372"/>
                  </a:lnTo>
                  <a:lnTo>
                    <a:pt x="9522" y="534"/>
                  </a:lnTo>
                  <a:lnTo>
                    <a:pt x="9942" y="720"/>
                  </a:lnTo>
                  <a:lnTo>
                    <a:pt x="10338" y="930"/>
                  </a:lnTo>
                  <a:lnTo>
                    <a:pt x="10722" y="1164"/>
                  </a:lnTo>
                  <a:lnTo>
                    <a:pt x="11082" y="1416"/>
                  </a:lnTo>
                  <a:lnTo>
                    <a:pt x="11418" y="1698"/>
                  </a:lnTo>
                  <a:lnTo>
                    <a:pt x="11736" y="1992"/>
                  </a:lnTo>
                  <a:lnTo>
                    <a:pt x="11742" y="2004"/>
                  </a:lnTo>
                  <a:lnTo>
                    <a:pt x="11760" y="2028"/>
                  </a:lnTo>
                  <a:lnTo>
                    <a:pt x="11784" y="2058"/>
                  </a:lnTo>
                  <a:lnTo>
                    <a:pt x="11814" y="2118"/>
                  </a:lnTo>
                  <a:lnTo>
                    <a:pt x="11814" y="2166"/>
                  </a:lnTo>
                  <a:lnTo>
                    <a:pt x="11808" y="2172"/>
                  </a:lnTo>
                  <a:lnTo>
                    <a:pt x="11808" y="2178"/>
                  </a:lnTo>
                  <a:lnTo>
                    <a:pt x="11814" y="2178"/>
                  </a:lnTo>
                  <a:lnTo>
                    <a:pt x="11832" y="2184"/>
                  </a:lnTo>
                  <a:lnTo>
                    <a:pt x="11856" y="2202"/>
                  </a:lnTo>
                  <a:lnTo>
                    <a:pt x="11892" y="2226"/>
                  </a:lnTo>
                  <a:lnTo>
                    <a:pt x="11940" y="2268"/>
                  </a:lnTo>
                  <a:lnTo>
                    <a:pt x="12000" y="2322"/>
                  </a:lnTo>
                  <a:lnTo>
                    <a:pt x="12072" y="2394"/>
                  </a:lnTo>
                  <a:lnTo>
                    <a:pt x="12162" y="2490"/>
                  </a:lnTo>
                  <a:lnTo>
                    <a:pt x="12264" y="2610"/>
                  </a:lnTo>
                  <a:lnTo>
                    <a:pt x="12384" y="2760"/>
                  </a:lnTo>
                  <a:lnTo>
                    <a:pt x="12600" y="3096"/>
                  </a:lnTo>
                  <a:lnTo>
                    <a:pt x="12792" y="3438"/>
                  </a:lnTo>
                  <a:lnTo>
                    <a:pt x="12960" y="3798"/>
                  </a:lnTo>
                  <a:lnTo>
                    <a:pt x="13098" y="4170"/>
                  </a:lnTo>
                  <a:lnTo>
                    <a:pt x="13206" y="4548"/>
                  </a:lnTo>
                  <a:lnTo>
                    <a:pt x="13284" y="4938"/>
                  </a:lnTo>
                  <a:lnTo>
                    <a:pt x="13332" y="5334"/>
                  </a:lnTo>
                  <a:lnTo>
                    <a:pt x="13350" y="5742"/>
                  </a:lnTo>
                  <a:lnTo>
                    <a:pt x="13332" y="6156"/>
                  </a:lnTo>
                  <a:lnTo>
                    <a:pt x="13284" y="6564"/>
                  </a:lnTo>
                  <a:lnTo>
                    <a:pt x="13200" y="6960"/>
                  </a:lnTo>
                  <a:lnTo>
                    <a:pt x="13086" y="7350"/>
                  </a:lnTo>
                  <a:lnTo>
                    <a:pt x="12942" y="7728"/>
                  </a:lnTo>
                  <a:lnTo>
                    <a:pt x="12768" y="8094"/>
                  </a:lnTo>
                  <a:lnTo>
                    <a:pt x="12570" y="8448"/>
                  </a:lnTo>
                  <a:lnTo>
                    <a:pt x="12342" y="8790"/>
                  </a:lnTo>
                  <a:lnTo>
                    <a:pt x="15624" y="11502"/>
                  </a:lnTo>
                  <a:lnTo>
                    <a:pt x="6672" y="11502"/>
                  </a:lnTo>
                  <a:lnTo>
                    <a:pt x="6174" y="11484"/>
                  </a:lnTo>
                  <a:lnTo>
                    <a:pt x="5688" y="11442"/>
                  </a:lnTo>
                  <a:lnTo>
                    <a:pt x="5208" y="11364"/>
                  </a:lnTo>
                  <a:lnTo>
                    <a:pt x="4746" y="11256"/>
                  </a:lnTo>
                  <a:lnTo>
                    <a:pt x="4296" y="11124"/>
                  </a:lnTo>
                  <a:lnTo>
                    <a:pt x="3858" y="10968"/>
                  </a:lnTo>
                  <a:lnTo>
                    <a:pt x="3438" y="10782"/>
                  </a:lnTo>
                  <a:lnTo>
                    <a:pt x="3042" y="10572"/>
                  </a:lnTo>
                  <a:lnTo>
                    <a:pt x="2658" y="10344"/>
                  </a:lnTo>
                  <a:lnTo>
                    <a:pt x="2298" y="10086"/>
                  </a:lnTo>
                  <a:lnTo>
                    <a:pt x="1956" y="9816"/>
                  </a:lnTo>
                  <a:lnTo>
                    <a:pt x="1638" y="9522"/>
                  </a:lnTo>
                  <a:lnTo>
                    <a:pt x="1344" y="9210"/>
                  </a:lnTo>
                  <a:lnTo>
                    <a:pt x="1074" y="8880"/>
                  </a:lnTo>
                  <a:lnTo>
                    <a:pt x="834" y="8532"/>
                  </a:lnTo>
                  <a:lnTo>
                    <a:pt x="618" y="8172"/>
                  </a:lnTo>
                  <a:lnTo>
                    <a:pt x="438" y="7794"/>
                  </a:lnTo>
                  <a:lnTo>
                    <a:pt x="282" y="7404"/>
                  </a:lnTo>
                  <a:lnTo>
                    <a:pt x="162" y="7002"/>
                  </a:lnTo>
                  <a:lnTo>
                    <a:pt x="72" y="6594"/>
                  </a:lnTo>
                  <a:lnTo>
                    <a:pt x="18" y="6174"/>
                  </a:lnTo>
                  <a:lnTo>
                    <a:pt x="0" y="5742"/>
                  </a:lnTo>
                  <a:lnTo>
                    <a:pt x="18" y="5316"/>
                  </a:lnTo>
                  <a:lnTo>
                    <a:pt x="72" y="4902"/>
                  </a:lnTo>
                  <a:lnTo>
                    <a:pt x="156" y="4494"/>
                  </a:lnTo>
                  <a:lnTo>
                    <a:pt x="276" y="4098"/>
                  </a:lnTo>
                  <a:lnTo>
                    <a:pt x="426" y="3708"/>
                  </a:lnTo>
                  <a:lnTo>
                    <a:pt x="612" y="3336"/>
                  </a:lnTo>
                  <a:lnTo>
                    <a:pt x="822" y="2976"/>
                  </a:lnTo>
                  <a:lnTo>
                    <a:pt x="1056" y="2634"/>
                  </a:lnTo>
                  <a:lnTo>
                    <a:pt x="1320" y="2304"/>
                  </a:lnTo>
                  <a:lnTo>
                    <a:pt x="1614" y="1992"/>
                  </a:lnTo>
                  <a:lnTo>
                    <a:pt x="1926" y="1698"/>
                  </a:lnTo>
                  <a:lnTo>
                    <a:pt x="1932" y="1698"/>
                  </a:lnTo>
                  <a:lnTo>
                    <a:pt x="1938" y="1692"/>
                  </a:lnTo>
                  <a:lnTo>
                    <a:pt x="1950" y="1692"/>
                  </a:lnTo>
                  <a:lnTo>
                    <a:pt x="1968" y="1686"/>
                  </a:lnTo>
                  <a:lnTo>
                    <a:pt x="1980" y="1680"/>
                  </a:lnTo>
                  <a:lnTo>
                    <a:pt x="1986" y="1674"/>
                  </a:lnTo>
                  <a:lnTo>
                    <a:pt x="1992" y="1674"/>
                  </a:lnTo>
                  <a:lnTo>
                    <a:pt x="2004" y="1668"/>
                  </a:lnTo>
                  <a:lnTo>
                    <a:pt x="2022" y="1668"/>
                  </a:lnTo>
                  <a:lnTo>
                    <a:pt x="2046" y="1656"/>
                  </a:lnTo>
                  <a:lnTo>
                    <a:pt x="2052" y="1650"/>
                  </a:lnTo>
                  <a:lnTo>
                    <a:pt x="2064" y="1644"/>
                  </a:lnTo>
                  <a:lnTo>
                    <a:pt x="2076" y="1644"/>
                  </a:lnTo>
                  <a:lnTo>
                    <a:pt x="2088" y="1638"/>
                  </a:lnTo>
                  <a:lnTo>
                    <a:pt x="2106" y="1638"/>
                  </a:lnTo>
                  <a:lnTo>
                    <a:pt x="2112" y="1632"/>
                  </a:lnTo>
                  <a:lnTo>
                    <a:pt x="2154" y="1632"/>
                  </a:lnTo>
                  <a:lnTo>
                    <a:pt x="2160" y="1626"/>
                  </a:lnTo>
                  <a:lnTo>
                    <a:pt x="2166" y="1614"/>
                  </a:lnTo>
                  <a:lnTo>
                    <a:pt x="2172" y="1608"/>
                  </a:lnTo>
                  <a:lnTo>
                    <a:pt x="2178" y="1596"/>
                  </a:lnTo>
                  <a:lnTo>
                    <a:pt x="2190" y="1590"/>
                  </a:lnTo>
                  <a:lnTo>
                    <a:pt x="2196" y="1584"/>
                  </a:lnTo>
                  <a:lnTo>
                    <a:pt x="2208" y="1584"/>
                  </a:lnTo>
                  <a:lnTo>
                    <a:pt x="2214" y="1578"/>
                  </a:lnTo>
                  <a:lnTo>
                    <a:pt x="2226" y="1572"/>
                  </a:lnTo>
                  <a:lnTo>
                    <a:pt x="2238" y="1560"/>
                  </a:lnTo>
                  <a:lnTo>
                    <a:pt x="2250" y="1542"/>
                  </a:lnTo>
                  <a:lnTo>
                    <a:pt x="2256" y="1530"/>
                  </a:lnTo>
                  <a:lnTo>
                    <a:pt x="2256" y="1518"/>
                  </a:lnTo>
                  <a:lnTo>
                    <a:pt x="2262" y="1512"/>
                  </a:lnTo>
                  <a:lnTo>
                    <a:pt x="2268" y="1500"/>
                  </a:lnTo>
                  <a:lnTo>
                    <a:pt x="2274" y="1494"/>
                  </a:lnTo>
                  <a:lnTo>
                    <a:pt x="2292" y="1482"/>
                  </a:lnTo>
                  <a:lnTo>
                    <a:pt x="2328" y="1452"/>
                  </a:lnTo>
                  <a:lnTo>
                    <a:pt x="2382" y="1410"/>
                  </a:lnTo>
                  <a:lnTo>
                    <a:pt x="2448" y="1362"/>
                  </a:lnTo>
                  <a:lnTo>
                    <a:pt x="2526" y="1302"/>
                  </a:lnTo>
                  <a:lnTo>
                    <a:pt x="2610" y="1242"/>
                  </a:lnTo>
                  <a:lnTo>
                    <a:pt x="2694" y="1176"/>
                  </a:lnTo>
                  <a:lnTo>
                    <a:pt x="2784" y="1110"/>
                  </a:lnTo>
                  <a:lnTo>
                    <a:pt x="2862" y="1050"/>
                  </a:lnTo>
                  <a:lnTo>
                    <a:pt x="2934" y="996"/>
                  </a:lnTo>
                  <a:lnTo>
                    <a:pt x="3000" y="948"/>
                  </a:lnTo>
                  <a:lnTo>
                    <a:pt x="3042" y="912"/>
                  </a:lnTo>
                  <a:lnTo>
                    <a:pt x="3072" y="894"/>
                  </a:lnTo>
                  <a:lnTo>
                    <a:pt x="3474" y="690"/>
                  </a:lnTo>
                  <a:lnTo>
                    <a:pt x="3894" y="504"/>
                  </a:lnTo>
                  <a:lnTo>
                    <a:pt x="4332" y="348"/>
                  </a:lnTo>
                  <a:lnTo>
                    <a:pt x="4788" y="216"/>
                  </a:lnTo>
                  <a:lnTo>
                    <a:pt x="5256" y="114"/>
                  </a:lnTo>
                  <a:lnTo>
                    <a:pt x="5730" y="42"/>
                  </a:lnTo>
                  <a:lnTo>
                    <a:pt x="6222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45000">
                  <a:srgbClr val="FFFFFF"/>
                </a:gs>
                <a:gs pos="100000">
                  <a:srgbClr val="D9D9D9"/>
                </a:gs>
              </a:gsLst>
              <a:lin ang="6600000"/>
            </a:gradFill>
            <a:ln w="0">
              <a:solidFill>
                <a:srgbClr val="D9D9D9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6698757" y="4550851"/>
              <a:ext cx="1477173" cy="1949983"/>
            </a:xfrm>
            <a:custGeom>
              <a:avLst/>
              <a:gdLst/>
              <a:ahLst/>
              <a:cxnLst>
                <a:cxn ang="0">
                  <a:pos x="3246" y="0"/>
                </a:cxn>
                <a:cxn ang="0">
                  <a:pos x="3252" y="0"/>
                </a:cxn>
                <a:cxn ang="0">
                  <a:pos x="3270" y="6"/>
                </a:cxn>
                <a:cxn ang="0">
                  <a:pos x="3294" y="24"/>
                </a:cxn>
                <a:cxn ang="0">
                  <a:pos x="3330" y="48"/>
                </a:cxn>
                <a:cxn ang="0">
                  <a:pos x="3378" y="90"/>
                </a:cxn>
                <a:cxn ang="0">
                  <a:pos x="3438" y="144"/>
                </a:cxn>
                <a:cxn ang="0">
                  <a:pos x="3510" y="216"/>
                </a:cxn>
                <a:cxn ang="0">
                  <a:pos x="3594" y="312"/>
                </a:cxn>
                <a:cxn ang="0">
                  <a:pos x="3696" y="432"/>
                </a:cxn>
                <a:cxn ang="0">
                  <a:pos x="3816" y="576"/>
                </a:cxn>
                <a:cxn ang="0">
                  <a:pos x="4038" y="912"/>
                </a:cxn>
                <a:cxn ang="0">
                  <a:pos x="4230" y="1254"/>
                </a:cxn>
                <a:cxn ang="0">
                  <a:pos x="4398" y="1614"/>
                </a:cxn>
                <a:cxn ang="0">
                  <a:pos x="4536" y="1986"/>
                </a:cxn>
                <a:cxn ang="0">
                  <a:pos x="4644" y="2370"/>
                </a:cxn>
                <a:cxn ang="0">
                  <a:pos x="4722" y="2760"/>
                </a:cxn>
                <a:cxn ang="0">
                  <a:pos x="4770" y="3156"/>
                </a:cxn>
                <a:cxn ang="0">
                  <a:pos x="4788" y="3564"/>
                </a:cxn>
                <a:cxn ang="0">
                  <a:pos x="4770" y="3978"/>
                </a:cxn>
                <a:cxn ang="0">
                  <a:pos x="4722" y="4386"/>
                </a:cxn>
                <a:cxn ang="0">
                  <a:pos x="4638" y="4782"/>
                </a:cxn>
                <a:cxn ang="0">
                  <a:pos x="4524" y="5172"/>
                </a:cxn>
                <a:cxn ang="0">
                  <a:pos x="4380" y="5550"/>
                </a:cxn>
                <a:cxn ang="0">
                  <a:pos x="4206" y="5916"/>
                </a:cxn>
                <a:cxn ang="0">
                  <a:pos x="4008" y="6270"/>
                </a:cxn>
                <a:cxn ang="0">
                  <a:pos x="3780" y="6612"/>
                </a:cxn>
                <a:cxn ang="0">
                  <a:pos x="7062" y="9324"/>
                </a:cxn>
                <a:cxn ang="0">
                  <a:pos x="438" y="9324"/>
                </a:cxn>
                <a:cxn ang="0">
                  <a:pos x="294" y="8802"/>
                </a:cxn>
                <a:cxn ang="0">
                  <a:pos x="180" y="8298"/>
                </a:cxn>
                <a:cxn ang="0">
                  <a:pos x="96" y="7800"/>
                </a:cxn>
                <a:cxn ang="0">
                  <a:pos x="36" y="7320"/>
                </a:cxn>
                <a:cxn ang="0">
                  <a:pos x="6" y="6852"/>
                </a:cxn>
                <a:cxn ang="0">
                  <a:pos x="0" y="6402"/>
                </a:cxn>
                <a:cxn ang="0">
                  <a:pos x="24" y="5958"/>
                </a:cxn>
                <a:cxn ang="0">
                  <a:pos x="66" y="5532"/>
                </a:cxn>
                <a:cxn ang="0">
                  <a:pos x="126" y="5118"/>
                </a:cxn>
                <a:cxn ang="0">
                  <a:pos x="210" y="4716"/>
                </a:cxn>
                <a:cxn ang="0">
                  <a:pos x="318" y="4326"/>
                </a:cxn>
                <a:cxn ang="0">
                  <a:pos x="438" y="3948"/>
                </a:cxn>
                <a:cxn ang="0">
                  <a:pos x="576" y="3588"/>
                </a:cxn>
                <a:cxn ang="0">
                  <a:pos x="726" y="3234"/>
                </a:cxn>
                <a:cxn ang="0">
                  <a:pos x="888" y="2898"/>
                </a:cxn>
                <a:cxn ang="0">
                  <a:pos x="1068" y="2574"/>
                </a:cxn>
                <a:cxn ang="0">
                  <a:pos x="1260" y="2262"/>
                </a:cxn>
                <a:cxn ang="0">
                  <a:pos x="1458" y="1962"/>
                </a:cxn>
                <a:cxn ang="0">
                  <a:pos x="1662" y="1674"/>
                </a:cxn>
                <a:cxn ang="0">
                  <a:pos x="1878" y="1398"/>
                </a:cxn>
                <a:cxn ang="0">
                  <a:pos x="2100" y="1134"/>
                </a:cxn>
                <a:cxn ang="0">
                  <a:pos x="2328" y="882"/>
                </a:cxn>
                <a:cxn ang="0">
                  <a:pos x="2556" y="642"/>
                </a:cxn>
                <a:cxn ang="0">
                  <a:pos x="2784" y="420"/>
                </a:cxn>
                <a:cxn ang="0">
                  <a:pos x="3018" y="204"/>
                </a:cxn>
                <a:cxn ang="0">
                  <a:pos x="3246" y="0"/>
                </a:cxn>
              </a:cxnLst>
              <a:rect l="0" t="0" r="r" b="b"/>
              <a:pathLst>
                <a:path w="7062" h="9324">
                  <a:moveTo>
                    <a:pt x="3246" y="0"/>
                  </a:moveTo>
                  <a:lnTo>
                    <a:pt x="3252" y="0"/>
                  </a:lnTo>
                  <a:lnTo>
                    <a:pt x="3270" y="6"/>
                  </a:lnTo>
                  <a:lnTo>
                    <a:pt x="3294" y="24"/>
                  </a:lnTo>
                  <a:lnTo>
                    <a:pt x="3330" y="48"/>
                  </a:lnTo>
                  <a:lnTo>
                    <a:pt x="3378" y="90"/>
                  </a:lnTo>
                  <a:lnTo>
                    <a:pt x="3438" y="144"/>
                  </a:lnTo>
                  <a:lnTo>
                    <a:pt x="3510" y="216"/>
                  </a:lnTo>
                  <a:lnTo>
                    <a:pt x="3594" y="312"/>
                  </a:lnTo>
                  <a:lnTo>
                    <a:pt x="3696" y="432"/>
                  </a:lnTo>
                  <a:lnTo>
                    <a:pt x="3816" y="576"/>
                  </a:lnTo>
                  <a:lnTo>
                    <a:pt x="4038" y="912"/>
                  </a:lnTo>
                  <a:lnTo>
                    <a:pt x="4230" y="1254"/>
                  </a:lnTo>
                  <a:lnTo>
                    <a:pt x="4398" y="1614"/>
                  </a:lnTo>
                  <a:lnTo>
                    <a:pt x="4536" y="1986"/>
                  </a:lnTo>
                  <a:lnTo>
                    <a:pt x="4644" y="2370"/>
                  </a:lnTo>
                  <a:lnTo>
                    <a:pt x="4722" y="2760"/>
                  </a:lnTo>
                  <a:lnTo>
                    <a:pt x="4770" y="3156"/>
                  </a:lnTo>
                  <a:lnTo>
                    <a:pt x="4788" y="3564"/>
                  </a:lnTo>
                  <a:lnTo>
                    <a:pt x="4770" y="3978"/>
                  </a:lnTo>
                  <a:lnTo>
                    <a:pt x="4722" y="4386"/>
                  </a:lnTo>
                  <a:lnTo>
                    <a:pt x="4638" y="4782"/>
                  </a:lnTo>
                  <a:lnTo>
                    <a:pt x="4524" y="5172"/>
                  </a:lnTo>
                  <a:lnTo>
                    <a:pt x="4380" y="5550"/>
                  </a:lnTo>
                  <a:lnTo>
                    <a:pt x="4206" y="5916"/>
                  </a:lnTo>
                  <a:lnTo>
                    <a:pt x="4008" y="6270"/>
                  </a:lnTo>
                  <a:lnTo>
                    <a:pt x="3780" y="6612"/>
                  </a:lnTo>
                  <a:lnTo>
                    <a:pt x="7062" y="9324"/>
                  </a:lnTo>
                  <a:lnTo>
                    <a:pt x="438" y="9324"/>
                  </a:lnTo>
                  <a:lnTo>
                    <a:pt x="294" y="8802"/>
                  </a:lnTo>
                  <a:lnTo>
                    <a:pt x="180" y="8298"/>
                  </a:lnTo>
                  <a:lnTo>
                    <a:pt x="96" y="7800"/>
                  </a:lnTo>
                  <a:lnTo>
                    <a:pt x="36" y="7320"/>
                  </a:lnTo>
                  <a:lnTo>
                    <a:pt x="6" y="6852"/>
                  </a:lnTo>
                  <a:lnTo>
                    <a:pt x="0" y="6402"/>
                  </a:lnTo>
                  <a:lnTo>
                    <a:pt x="24" y="5958"/>
                  </a:lnTo>
                  <a:lnTo>
                    <a:pt x="66" y="5532"/>
                  </a:lnTo>
                  <a:lnTo>
                    <a:pt x="126" y="5118"/>
                  </a:lnTo>
                  <a:lnTo>
                    <a:pt x="210" y="4716"/>
                  </a:lnTo>
                  <a:lnTo>
                    <a:pt x="318" y="4326"/>
                  </a:lnTo>
                  <a:lnTo>
                    <a:pt x="438" y="3948"/>
                  </a:lnTo>
                  <a:lnTo>
                    <a:pt x="576" y="3588"/>
                  </a:lnTo>
                  <a:lnTo>
                    <a:pt x="726" y="3234"/>
                  </a:lnTo>
                  <a:lnTo>
                    <a:pt x="888" y="2898"/>
                  </a:lnTo>
                  <a:lnTo>
                    <a:pt x="1068" y="2574"/>
                  </a:lnTo>
                  <a:lnTo>
                    <a:pt x="1260" y="2262"/>
                  </a:lnTo>
                  <a:lnTo>
                    <a:pt x="1458" y="1962"/>
                  </a:lnTo>
                  <a:lnTo>
                    <a:pt x="1662" y="1674"/>
                  </a:lnTo>
                  <a:lnTo>
                    <a:pt x="1878" y="1398"/>
                  </a:lnTo>
                  <a:lnTo>
                    <a:pt x="2100" y="1134"/>
                  </a:lnTo>
                  <a:lnTo>
                    <a:pt x="2328" y="882"/>
                  </a:lnTo>
                  <a:lnTo>
                    <a:pt x="2556" y="642"/>
                  </a:lnTo>
                  <a:lnTo>
                    <a:pt x="2784" y="420"/>
                  </a:lnTo>
                  <a:lnTo>
                    <a:pt x="3018" y="204"/>
                  </a:lnTo>
                  <a:lnTo>
                    <a:pt x="3246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4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5326118" y="4095055"/>
              <a:ext cx="1088172" cy="791645"/>
            </a:xfrm>
            <a:custGeom>
              <a:avLst/>
              <a:gdLst/>
              <a:ahLst/>
              <a:cxnLst>
                <a:cxn ang="0">
                  <a:pos x="4728" y="12"/>
                </a:cxn>
                <a:cxn ang="0">
                  <a:pos x="4986" y="48"/>
                </a:cxn>
                <a:cxn ang="0">
                  <a:pos x="5022" y="60"/>
                </a:cxn>
                <a:cxn ang="0">
                  <a:pos x="5088" y="54"/>
                </a:cxn>
                <a:cxn ang="0">
                  <a:pos x="5106" y="54"/>
                </a:cxn>
                <a:cxn ang="0">
                  <a:pos x="5148" y="30"/>
                </a:cxn>
                <a:cxn ang="0">
                  <a:pos x="5166" y="456"/>
                </a:cxn>
                <a:cxn ang="0">
                  <a:pos x="4974" y="1614"/>
                </a:cxn>
                <a:cxn ang="0">
                  <a:pos x="4686" y="2502"/>
                </a:cxn>
                <a:cxn ang="0">
                  <a:pos x="4308" y="3144"/>
                </a:cxn>
                <a:cxn ang="0">
                  <a:pos x="3870" y="3552"/>
                </a:cxn>
                <a:cxn ang="0">
                  <a:pos x="3372" y="3756"/>
                </a:cxn>
                <a:cxn ang="0">
                  <a:pos x="2838" y="3774"/>
                </a:cxn>
                <a:cxn ang="0">
                  <a:pos x="2286" y="3630"/>
                </a:cxn>
                <a:cxn ang="0">
                  <a:pos x="1722" y="3348"/>
                </a:cxn>
                <a:cxn ang="0">
                  <a:pos x="1170" y="2946"/>
                </a:cxn>
                <a:cxn ang="0">
                  <a:pos x="642" y="2448"/>
                </a:cxn>
                <a:cxn ang="0">
                  <a:pos x="150" y="1872"/>
                </a:cxn>
                <a:cxn ang="0">
                  <a:pos x="48" y="1656"/>
                </a:cxn>
                <a:cxn ang="0">
                  <a:pos x="78" y="1644"/>
                </a:cxn>
                <a:cxn ang="0">
                  <a:pos x="114" y="1632"/>
                </a:cxn>
                <a:cxn ang="0">
                  <a:pos x="168" y="1614"/>
                </a:cxn>
                <a:cxn ang="0">
                  <a:pos x="192" y="1590"/>
                </a:cxn>
                <a:cxn ang="0">
                  <a:pos x="216" y="1578"/>
                </a:cxn>
                <a:cxn ang="0">
                  <a:pos x="252" y="1542"/>
                </a:cxn>
                <a:cxn ang="0">
                  <a:pos x="264" y="1512"/>
                </a:cxn>
                <a:cxn ang="0">
                  <a:pos x="294" y="1482"/>
                </a:cxn>
                <a:cxn ang="0">
                  <a:pos x="444" y="1362"/>
                </a:cxn>
                <a:cxn ang="0">
                  <a:pos x="690" y="1182"/>
                </a:cxn>
                <a:cxn ang="0">
                  <a:pos x="930" y="1002"/>
                </a:cxn>
                <a:cxn ang="0">
                  <a:pos x="1068" y="900"/>
                </a:cxn>
                <a:cxn ang="0">
                  <a:pos x="1374" y="738"/>
                </a:cxn>
                <a:cxn ang="0">
                  <a:pos x="1650" y="612"/>
                </a:cxn>
                <a:cxn ang="0">
                  <a:pos x="1800" y="546"/>
                </a:cxn>
                <a:cxn ang="0">
                  <a:pos x="1812" y="540"/>
                </a:cxn>
                <a:cxn ang="0">
                  <a:pos x="1962" y="480"/>
                </a:cxn>
                <a:cxn ang="0">
                  <a:pos x="2172" y="408"/>
                </a:cxn>
                <a:cxn ang="0">
                  <a:pos x="2262" y="372"/>
                </a:cxn>
                <a:cxn ang="0">
                  <a:pos x="2472" y="306"/>
                </a:cxn>
                <a:cxn ang="0">
                  <a:pos x="2562" y="282"/>
                </a:cxn>
                <a:cxn ang="0">
                  <a:pos x="2712" y="240"/>
                </a:cxn>
                <a:cxn ang="0">
                  <a:pos x="2802" y="216"/>
                </a:cxn>
                <a:cxn ang="0">
                  <a:pos x="2958" y="180"/>
                </a:cxn>
                <a:cxn ang="0">
                  <a:pos x="3060" y="156"/>
                </a:cxn>
                <a:cxn ang="0">
                  <a:pos x="3090" y="150"/>
                </a:cxn>
                <a:cxn ang="0">
                  <a:pos x="3426" y="90"/>
                </a:cxn>
                <a:cxn ang="0">
                  <a:pos x="3594" y="60"/>
                </a:cxn>
                <a:cxn ang="0">
                  <a:pos x="4224" y="0"/>
                </a:cxn>
              </a:cxnLst>
              <a:rect l="0" t="0" r="r" b="b"/>
              <a:pathLst>
                <a:path w="5202" h="3786">
                  <a:moveTo>
                    <a:pt x="4224" y="0"/>
                  </a:moveTo>
                  <a:lnTo>
                    <a:pt x="4452" y="0"/>
                  </a:lnTo>
                  <a:lnTo>
                    <a:pt x="4728" y="12"/>
                  </a:lnTo>
                  <a:lnTo>
                    <a:pt x="4860" y="30"/>
                  </a:lnTo>
                  <a:lnTo>
                    <a:pt x="4974" y="48"/>
                  </a:lnTo>
                  <a:lnTo>
                    <a:pt x="4986" y="48"/>
                  </a:lnTo>
                  <a:lnTo>
                    <a:pt x="4998" y="54"/>
                  </a:lnTo>
                  <a:lnTo>
                    <a:pt x="5010" y="54"/>
                  </a:lnTo>
                  <a:lnTo>
                    <a:pt x="5022" y="60"/>
                  </a:lnTo>
                  <a:lnTo>
                    <a:pt x="5040" y="60"/>
                  </a:lnTo>
                  <a:lnTo>
                    <a:pt x="5052" y="54"/>
                  </a:lnTo>
                  <a:lnTo>
                    <a:pt x="5088" y="54"/>
                  </a:lnTo>
                  <a:lnTo>
                    <a:pt x="5094" y="60"/>
                  </a:lnTo>
                  <a:lnTo>
                    <a:pt x="5100" y="54"/>
                  </a:lnTo>
                  <a:lnTo>
                    <a:pt x="5106" y="54"/>
                  </a:lnTo>
                  <a:lnTo>
                    <a:pt x="5118" y="48"/>
                  </a:lnTo>
                  <a:lnTo>
                    <a:pt x="5130" y="36"/>
                  </a:lnTo>
                  <a:lnTo>
                    <a:pt x="5148" y="30"/>
                  </a:lnTo>
                  <a:lnTo>
                    <a:pt x="5172" y="18"/>
                  </a:lnTo>
                  <a:lnTo>
                    <a:pt x="5202" y="6"/>
                  </a:lnTo>
                  <a:lnTo>
                    <a:pt x="5166" y="456"/>
                  </a:lnTo>
                  <a:lnTo>
                    <a:pt x="5112" y="876"/>
                  </a:lnTo>
                  <a:lnTo>
                    <a:pt x="5046" y="1260"/>
                  </a:lnTo>
                  <a:lnTo>
                    <a:pt x="4974" y="1614"/>
                  </a:lnTo>
                  <a:lnTo>
                    <a:pt x="4890" y="1944"/>
                  </a:lnTo>
                  <a:lnTo>
                    <a:pt x="4788" y="2238"/>
                  </a:lnTo>
                  <a:lnTo>
                    <a:pt x="4686" y="2502"/>
                  </a:lnTo>
                  <a:lnTo>
                    <a:pt x="4566" y="2742"/>
                  </a:lnTo>
                  <a:lnTo>
                    <a:pt x="4446" y="2958"/>
                  </a:lnTo>
                  <a:lnTo>
                    <a:pt x="4308" y="3144"/>
                  </a:lnTo>
                  <a:lnTo>
                    <a:pt x="4170" y="3306"/>
                  </a:lnTo>
                  <a:lnTo>
                    <a:pt x="4020" y="3438"/>
                  </a:lnTo>
                  <a:lnTo>
                    <a:pt x="3870" y="3552"/>
                  </a:lnTo>
                  <a:lnTo>
                    <a:pt x="3708" y="3642"/>
                  </a:lnTo>
                  <a:lnTo>
                    <a:pt x="3540" y="3708"/>
                  </a:lnTo>
                  <a:lnTo>
                    <a:pt x="3372" y="3756"/>
                  </a:lnTo>
                  <a:lnTo>
                    <a:pt x="3198" y="3780"/>
                  </a:lnTo>
                  <a:lnTo>
                    <a:pt x="3018" y="3786"/>
                  </a:lnTo>
                  <a:lnTo>
                    <a:pt x="2838" y="3774"/>
                  </a:lnTo>
                  <a:lnTo>
                    <a:pt x="2658" y="3744"/>
                  </a:lnTo>
                  <a:lnTo>
                    <a:pt x="2472" y="3696"/>
                  </a:lnTo>
                  <a:lnTo>
                    <a:pt x="2286" y="3630"/>
                  </a:lnTo>
                  <a:lnTo>
                    <a:pt x="2094" y="3552"/>
                  </a:lnTo>
                  <a:lnTo>
                    <a:pt x="1908" y="3456"/>
                  </a:lnTo>
                  <a:lnTo>
                    <a:pt x="1722" y="3348"/>
                  </a:lnTo>
                  <a:lnTo>
                    <a:pt x="1536" y="3228"/>
                  </a:lnTo>
                  <a:lnTo>
                    <a:pt x="1350" y="3090"/>
                  </a:lnTo>
                  <a:lnTo>
                    <a:pt x="1170" y="2946"/>
                  </a:lnTo>
                  <a:lnTo>
                    <a:pt x="990" y="2790"/>
                  </a:lnTo>
                  <a:lnTo>
                    <a:pt x="810" y="2622"/>
                  </a:lnTo>
                  <a:lnTo>
                    <a:pt x="642" y="2448"/>
                  </a:lnTo>
                  <a:lnTo>
                    <a:pt x="474" y="2262"/>
                  </a:lnTo>
                  <a:lnTo>
                    <a:pt x="306" y="2070"/>
                  </a:lnTo>
                  <a:lnTo>
                    <a:pt x="150" y="1872"/>
                  </a:lnTo>
                  <a:lnTo>
                    <a:pt x="0" y="1668"/>
                  </a:lnTo>
                  <a:lnTo>
                    <a:pt x="24" y="1668"/>
                  </a:lnTo>
                  <a:lnTo>
                    <a:pt x="48" y="1656"/>
                  </a:lnTo>
                  <a:lnTo>
                    <a:pt x="54" y="1650"/>
                  </a:lnTo>
                  <a:lnTo>
                    <a:pt x="66" y="1644"/>
                  </a:lnTo>
                  <a:lnTo>
                    <a:pt x="78" y="1644"/>
                  </a:lnTo>
                  <a:lnTo>
                    <a:pt x="90" y="1638"/>
                  </a:lnTo>
                  <a:lnTo>
                    <a:pt x="108" y="1638"/>
                  </a:lnTo>
                  <a:lnTo>
                    <a:pt x="114" y="1632"/>
                  </a:lnTo>
                  <a:lnTo>
                    <a:pt x="156" y="1632"/>
                  </a:lnTo>
                  <a:lnTo>
                    <a:pt x="162" y="1626"/>
                  </a:lnTo>
                  <a:lnTo>
                    <a:pt x="168" y="1614"/>
                  </a:lnTo>
                  <a:lnTo>
                    <a:pt x="174" y="1608"/>
                  </a:lnTo>
                  <a:lnTo>
                    <a:pt x="180" y="1596"/>
                  </a:lnTo>
                  <a:lnTo>
                    <a:pt x="192" y="1590"/>
                  </a:lnTo>
                  <a:lnTo>
                    <a:pt x="198" y="1584"/>
                  </a:lnTo>
                  <a:lnTo>
                    <a:pt x="210" y="1584"/>
                  </a:lnTo>
                  <a:lnTo>
                    <a:pt x="216" y="1578"/>
                  </a:lnTo>
                  <a:lnTo>
                    <a:pt x="228" y="1572"/>
                  </a:lnTo>
                  <a:lnTo>
                    <a:pt x="240" y="1560"/>
                  </a:lnTo>
                  <a:lnTo>
                    <a:pt x="252" y="1542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2"/>
                  </a:lnTo>
                  <a:lnTo>
                    <a:pt x="270" y="1500"/>
                  </a:lnTo>
                  <a:lnTo>
                    <a:pt x="276" y="1494"/>
                  </a:lnTo>
                  <a:lnTo>
                    <a:pt x="294" y="1482"/>
                  </a:lnTo>
                  <a:lnTo>
                    <a:pt x="330" y="1452"/>
                  </a:lnTo>
                  <a:lnTo>
                    <a:pt x="378" y="1416"/>
                  </a:lnTo>
                  <a:lnTo>
                    <a:pt x="444" y="1362"/>
                  </a:lnTo>
                  <a:lnTo>
                    <a:pt x="522" y="1308"/>
                  </a:lnTo>
                  <a:lnTo>
                    <a:pt x="606" y="1242"/>
                  </a:lnTo>
                  <a:lnTo>
                    <a:pt x="690" y="1182"/>
                  </a:lnTo>
                  <a:lnTo>
                    <a:pt x="774" y="1116"/>
                  </a:lnTo>
                  <a:lnTo>
                    <a:pt x="858" y="1056"/>
                  </a:lnTo>
                  <a:lnTo>
                    <a:pt x="930" y="1002"/>
                  </a:lnTo>
                  <a:lnTo>
                    <a:pt x="990" y="954"/>
                  </a:lnTo>
                  <a:lnTo>
                    <a:pt x="1038" y="924"/>
                  </a:lnTo>
                  <a:lnTo>
                    <a:pt x="1068" y="900"/>
                  </a:lnTo>
                  <a:lnTo>
                    <a:pt x="1104" y="882"/>
                  </a:lnTo>
                  <a:lnTo>
                    <a:pt x="1104" y="876"/>
                  </a:lnTo>
                  <a:lnTo>
                    <a:pt x="1374" y="738"/>
                  </a:lnTo>
                  <a:lnTo>
                    <a:pt x="1380" y="738"/>
                  </a:lnTo>
                  <a:lnTo>
                    <a:pt x="1380" y="732"/>
                  </a:lnTo>
                  <a:lnTo>
                    <a:pt x="1650" y="612"/>
                  </a:lnTo>
                  <a:lnTo>
                    <a:pt x="1662" y="606"/>
                  </a:lnTo>
                  <a:lnTo>
                    <a:pt x="1668" y="600"/>
                  </a:lnTo>
                  <a:lnTo>
                    <a:pt x="1800" y="546"/>
                  </a:lnTo>
                  <a:lnTo>
                    <a:pt x="1806" y="546"/>
                  </a:lnTo>
                  <a:lnTo>
                    <a:pt x="1806" y="540"/>
                  </a:lnTo>
                  <a:lnTo>
                    <a:pt x="1812" y="540"/>
                  </a:lnTo>
                  <a:lnTo>
                    <a:pt x="1932" y="492"/>
                  </a:lnTo>
                  <a:lnTo>
                    <a:pt x="1938" y="492"/>
                  </a:lnTo>
                  <a:lnTo>
                    <a:pt x="1962" y="480"/>
                  </a:lnTo>
                  <a:lnTo>
                    <a:pt x="2088" y="438"/>
                  </a:lnTo>
                  <a:lnTo>
                    <a:pt x="2124" y="420"/>
                  </a:lnTo>
                  <a:lnTo>
                    <a:pt x="2172" y="408"/>
                  </a:lnTo>
                  <a:lnTo>
                    <a:pt x="2220" y="390"/>
                  </a:lnTo>
                  <a:lnTo>
                    <a:pt x="2238" y="384"/>
                  </a:lnTo>
                  <a:lnTo>
                    <a:pt x="2262" y="372"/>
                  </a:lnTo>
                  <a:lnTo>
                    <a:pt x="2376" y="336"/>
                  </a:lnTo>
                  <a:lnTo>
                    <a:pt x="2430" y="318"/>
                  </a:lnTo>
                  <a:lnTo>
                    <a:pt x="2472" y="306"/>
                  </a:lnTo>
                  <a:lnTo>
                    <a:pt x="2508" y="294"/>
                  </a:lnTo>
                  <a:lnTo>
                    <a:pt x="2538" y="288"/>
                  </a:lnTo>
                  <a:lnTo>
                    <a:pt x="2562" y="282"/>
                  </a:lnTo>
                  <a:lnTo>
                    <a:pt x="2592" y="270"/>
                  </a:lnTo>
                  <a:lnTo>
                    <a:pt x="2676" y="246"/>
                  </a:lnTo>
                  <a:lnTo>
                    <a:pt x="2712" y="240"/>
                  </a:lnTo>
                  <a:lnTo>
                    <a:pt x="2742" y="228"/>
                  </a:lnTo>
                  <a:lnTo>
                    <a:pt x="2766" y="228"/>
                  </a:lnTo>
                  <a:lnTo>
                    <a:pt x="2802" y="216"/>
                  </a:lnTo>
                  <a:lnTo>
                    <a:pt x="2928" y="186"/>
                  </a:lnTo>
                  <a:lnTo>
                    <a:pt x="2946" y="180"/>
                  </a:lnTo>
                  <a:lnTo>
                    <a:pt x="2958" y="180"/>
                  </a:lnTo>
                  <a:lnTo>
                    <a:pt x="2976" y="174"/>
                  </a:lnTo>
                  <a:lnTo>
                    <a:pt x="3018" y="168"/>
                  </a:lnTo>
                  <a:lnTo>
                    <a:pt x="3060" y="156"/>
                  </a:lnTo>
                  <a:lnTo>
                    <a:pt x="3072" y="156"/>
                  </a:lnTo>
                  <a:lnTo>
                    <a:pt x="3078" y="150"/>
                  </a:lnTo>
                  <a:lnTo>
                    <a:pt x="3090" y="150"/>
                  </a:lnTo>
                  <a:lnTo>
                    <a:pt x="3252" y="114"/>
                  </a:lnTo>
                  <a:lnTo>
                    <a:pt x="3282" y="114"/>
                  </a:lnTo>
                  <a:lnTo>
                    <a:pt x="3426" y="90"/>
                  </a:lnTo>
                  <a:lnTo>
                    <a:pt x="3576" y="66"/>
                  </a:lnTo>
                  <a:lnTo>
                    <a:pt x="3588" y="60"/>
                  </a:lnTo>
                  <a:lnTo>
                    <a:pt x="3594" y="60"/>
                  </a:lnTo>
                  <a:lnTo>
                    <a:pt x="3900" y="24"/>
                  </a:lnTo>
                  <a:lnTo>
                    <a:pt x="3906" y="24"/>
                  </a:lnTo>
                  <a:lnTo>
                    <a:pt x="4224" y="0"/>
                  </a:lnTo>
                  <a:close/>
                </a:path>
              </a:pathLst>
            </a:custGeom>
            <a:gradFill>
              <a:gsLst>
                <a:gs pos="55000">
                  <a:schemeClr val="bg1"/>
                </a:gs>
                <a:gs pos="86000">
                  <a:schemeClr val="bg1">
                    <a:lumMod val="85000"/>
                  </a:schemeClr>
                </a:gs>
              </a:gsLst>
              <a:lin ang="20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319" name="Group 19"/>
          <p:cNvGrpSpPr>
            <a:grpSpLocks/>
          </p:cNvGrpSpPr>
          <p:nvPr/>
        </p:nvGrpSpPr>
        <p:grpSpPr bwMode="auto">
          <a:xfrm>
            <a:off x="1129859" y="3862388"/>
            <a:ext cx="3183379" cy="2756553"/>
            <a:chOff x="1272333" y="3653305"/>
            <a:chExt cx="3068405" cy="2798585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272333" y="3653305"/>
              <a:ext cx="3068405" cy="2798585"/>
            </a:xfrm>
            <a:custGeom>
              <a:avLst/>
              <a:gdLst>
                <a:gd name="T0" fmla="*/ 8406 w 14670"/>
                <a:gd name="T1" fmla="*/ 282 h 13380"/>
                <a:gd name="T2" fmla="*/ 10500 w 14670"/>
                <a:gd name="T3" fmla="*/ 1344 h 13380"/>
                <a:gd name="T4" fmla="*/ 12084 w 14670"/>
                <a:gd name="T5" fmla="*/ 3048 h 13380"/>
                <a:gd name="T6" fmla="*/ 13002 w 14670"/>
                <a:gd name="T7" fmla="*/ 5220 h 13380"/>
                <a:gd name="T8" fmla="*/ 13092 w 14670"/>
                <a:gd name="T9" fmla="*/ 7656 h 13380"/>
                <a:gd name="T10" fmla="*/ 14670 w 14670"/>
                <a:gd name="T11" fmla="*/ 13206 h 13380"/>
                <a:gd name="T12" fmla="*/ 8766 w 14670"/>
                <a:gd name="T13" fmla="*/ 12978 h 13380"/>
                <a:gd name="T14" fmla="*/ 6474 w 14670"/>
                <a:gd name="T15" fmla="*/ 13380 h 13380"/>
                <a:gd name="T16" fmla="*/ 4104 w 14670"/>
                <a:gd name="T17" fmla="*/ 12948 h 13380"/>
                <a:gd name="T18" fmla="*/ 2106 w 14670"/>
                <a:gd name="T19" fmla="*/ 11748 h 13380"/>
                <a:gd name="T20" fmla="*/ 876 w 14670"/>
                <a:gd name="T21" fmla="*/ 10338 h 13380"/>
                <a:gd name="T22" fmla="*/ 852 w 14670"/>
                <a:gd name="T23" fmla="*/ 10128 h 13380"/>
                <a:gd name="T24" fmla="*/ 984 w 14670"/>
                <a:gd name="T25" fmla="*/ 9450 h 13380"/>
                <a:gd name="T26" fmla="*/ 450 w 14670"/>
                <a:gd name="T27" fmla="*/ 9558 h 13380"/>
                <a:gd name="T28" fmla="*/ 150 w 14670"/>
                <a:gd name="T29" fmla="*/ 8868 h 13380"/>
                <a:gd name="T30" fmla="*/ 984 w 14670"/>
                <a:gd name="T31" fmla="*/ 8802 h 13380"/>
                <a:gd name="T32" fmla="*/ 420 w 14670"/>
                <a:gd name="T33" fmla="*/ 8454 h 13380"/>
                <a:gd name="T34" fmla="*/ 240 w 14670"/>
                <a:gd name="T35" fmla="*/ 8472 h 13380"/>
                <a:gd name="T36" fmla="*/ 42 w 14670"/>
                <a:gd name="T37" fmla="*/ 7764 h 13380"/>
                <a:gd name="T38" fmla="*/ 336 w 14670"/>
                <a:gd name="T39" fmla="*/ 7656 h 13380"/>
                <a:gd name="T40" fmla="*/ 972 w 14670"/>
                <a:gd name="T41" fmla="*/ 7650 h 13380"/>
                <a:gd name="T42" fmla="*/ 468 w 14670"/>
                <a:gd name="T43" fmla="*/ 7200 h 13380"/>
                <a:gd name="T44" fmla="*/ 450 w 14670"/>
                <a:gd name="T45" fmla="*/ 7308 h 13380"/>
                <a:gd name="T46" fmla="*/ 486 w 14670"/>
                <a:gd name="T47" fmla="*/ 7446 h 13380"/>
                <a:gd name="T48" fmla="*/ 156 w 14670"/>
                <a:gd name="T49" fmla="*/ 7506 h 13380"/>
                <a:gd name="T50" fmla="*/ 234 w 14670"/>
                <a:gd name="T51" fmla="*/ 6228 h 13380"/>
                <a:gd name="T52" fmla="*/ 414 w 14670"/>
                <a:gd name="T53" fmla="*/ 6306 h 13380"/>
                <a:gd name="T54" fmla="*/ 468 w 14670"/>
                <a:gd name="T55" fmla="*/ 6348 h 13380"/>
                <a:gd name="T56" fmla="*/ 432 w 14670"/>
                <a:gd name="T57" fmla="*/ 6462 h 13380"/>
                <a:gd name="T58" fmla="*/ 978 w 14670"/>
                <a:gd name="T59" fmla="*/ 6372 h 13380"/>
                <a:gd name="T60" fmla="*/ 966 w 14670"/>
                <a:gd name="T61" fmla="*/ 5976 h 13380"/>
                <a:gd name="T62" fmla="*/ 384 w 14670"/>
                <a:gd name="T63" fmla="*/ 6048 h 13380"/>
                <a:gd name="T64" fmla="*/ 114 w 14670"/>
                <a:gd name="T65" fmla="*/ 6066 h 13380"/>
                <a:gd name="T66" fmla="*/ 222 w 14670"/>
                <a:gd name="T67" fmla="*/ 5028 h 13380"/>
                <a:gd name="T68" fmla="*/ 378 w 14670"/>
                <a:gd name="T69" fmla="*/ 5148 h 13380"/>
                <a:gd name="T70" fmla="*/ 360 w 14670"/>
                <a:gd name="T71" fmla="*/ 5244 h 13380"/>
                <a:gd name="T72" fmla="*/ 294 w 14670"/>
                <a:gd name="T73" fmla="*/ 5334 h 13380"/>
                <a:gd name="T74" fmla="*/ 462 w 14670"/>
                <a:gd name="T75" fmla="*/ 4896 h 13380"/>
                <a:gd name="T76" fmla="*/ 426 w 14670"/>
                <a:gd name="T77" fmla="*/ 4968 h 13380"/>
                <a:gd name="T78" fmla="*/ 192 w 14670"/>
                <a:gd name="T79" fmla="*/ 4818 h 13380"/>
                <a:gd name="T80" fmla="*/ 420 w 14670"/>
                <a:gd name="T81" fmla="*/ 4122 h 13380"/>
                <a:gd name="T82" fmla="*/ 456 w 14670"/>
                <a:gd name="T83" fmla="*/ 4182 h 13380"/>
                <a:gd name="T84" fmla="*/ 882 w 14670"/>
                <a:gd name="T85" fmla="*/ 3030 h 13380"/>
                <a:gd name="T86" fmla="*/ 990 w 14670"/>
                <a:gd name="T87" fmla="*/ 2904 h 13380"/>
                <a:gd name="T88" fmla="*/ 1152 w 14670"/>
                <a:gd name="T89" fmla="*/ 2712 h 13380"/>
                <a:gd name="T90" fmla="*/ 1272 w 14670"/>
                <a:gd name="T91" fmla="*/ 2568 h 13380"/>
                <a:gd name="T92" fmla="*/ 1488 w 14670"/>
                <a:gd name="T93" fmla="*/ 2328 h 13380"/>
                <a:gd name="T94" fmla="*/ 1638 w 14670"/>
                <a:gd name="T95" fmla="*/ 2118 h 13380"/>
                <a:gd name="T96" fmla="*/ 1812 w 14670"/>
                <a:gd name="T97" fmla="*/ 2028 h 13380"/>
                <a:gd name="T98" fmla="*/ 1890 w 14670"/>
                <a:gd name="T99" fmla="*/ 1896 h 13380"/>
                <a:gd name="T100" fmla="*/ 2184 w 14670"/>
                <a:gd name="T101" fmla="*/ 1638 h 13380"/>
                <a:gd name="T102" fmla="*/ 2274 w 14670"/>
                <a:gd name="T103" fmla="*/ 1572 h 13380"/>
                <a:gd name="T104" fmla="*/ 2346 w 14670"/>
                <a:gd name="T105" fmla="*/ 1524 h 13380"/>
                <a:gd name="T106" fmla="*/ 2682 w 14670"/>
                <a:gd name="T107" fmla="*/ 1206 h 13380"/>
                <a:gd name="T108" fmla="*/ 4050 w 14670"/>
                <a:gd name="T109" fmla="*/ 456 h 13380"/>
                <a:gd name="T110" fmla="*/ 6474 w 14670"/>
                <a:gd name="T111" fmla="*/ 0 h 133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70"/>
                <a:gd name="T169" fmla="*/ 0 h 13380"/>
                <a:gd name="T170" fmla="*/ 14670 w 14670"/>
                <a:gd name="T171" fmla="*/ 13380 h 133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70" h="13380">
                  <a:moveTo>
                    <a:pt x="6474" y="0"/>
                  </a:moveTo>
                  <a:lnTo>
                    <a:pt x="6972" y="18"/>
                  </a:lnTo>
                  <a:lnTo>
                    <a:pt x="7464" y="72"/>
                  </a:lnTo>
                  <a:lnTo>
                    <a:pt x="7944" y="162"/>
                  </a:lnTo>
                  <a:lnTo>
                    <a:pt x="8406" y="282"/>
                  </a:lnTo>
                  <a:lnTo>
                    <a:pt x="8856" y="438"/>
                  </a:lnTo>
                  <a:lnTo>
                    <a:pt x="9294" y="624"/>
                  </a:lnTo>
                  <a:lnTo>
                    <a:pt x="9714" y="834"/>
                  </a:lnTo>
                  <a:lnTo>
                    <a:pt x="10116" y="1080"/>
                  </a:lnTo>
                  <a:lnTo>
                    <a:pt x="10500" y="1344"/>
                  </a:lnTo>
                  <a:lnTo>
                    <a:pt x="10866" y="1638"/>
                  </a:lnTo>
                  <a:lnTo>
                    <a:pt x="11202" y="1962"/>
                  </a:lnTo>
                  <a:lnTo>
                    <a:pt x="11526" y="2298"/>
                  </a:lnTo>
                  <a:lnTo>
                    <a:pt x="11820" y="2664"/>
                  </a:lnTo>
                  <a:lnTo>
                    <a:pt x="12084" y="3048"/>
                  </a:lnTo>
                  <a:lnTo>
                    <a:pt x="12330" y="3450"/>
                  </a:lnTo>
                  <a:lnTo>
                    <a:pt x="12540" y="3870"/>
                  </a:lnTo>
                  <a:lnTo>
                    <a:pt x="12726" y="4308"/>
                  </a:lnTo>
                  <a:lnTo>
                    <a:pt x="12882" y="4758"/>
                  </a:lnTo>
                  <a:lnTo>
                    <a:pt x="13002" y="5220"/>
                  </a:lnTo>
                  <a:lnTo>
                    <a:pt x="13092" y="5700"/>
                  </a:lnTo>
                  <a:lnTo>
                    <a:pt x="13146" y="6192"/>
                  </a:lnTo>
                  <a:lnTo>
                    <a:pt x="13164" y="6690"/>
                  </a:lnTo>
                  <a:lnTo>
                    <a:pt x="13146" y="7176"/>
                  </a:lnTo>
                  <a:lnTo>
                    <a:pt x="13092" y="7656"/>
                  </a:lnTo>
                  <a:lnTo>
                    <a:pt x="13008" y="8124"/>
                  </a:lnTo>
                  <a:lnTo>
                    <a:pt x="12894" y="8580"/>
                  </a:lnTo>
                  <a:lnTo>
                    <a:pt x="12744" y="9024"/>
                  </a:lnTo>
                  <a:lnTo>
                    <a:pt x="12570" y="9456"/>
                  </a:lnTo>
                  <a:lnTo>
                    <a:pt x="14670" y="13206"/>
                  </a:lnTo>
                  <a:lnTo>
                    <a:pt x="10356" y="12138"/>
                  </a:lnTo>
                  <a:lnTo>
                    <a:pt x="9984" y="12384"/>
                  </a:lnTo>
                  <a:lnTo>
                    <a:pt x="9594" y="12612"/>
                  </a:lnTo>
                  <a:lnTo>
                    <a:pt x="9186" y="12804"/>
                  </a:lnTo>
                  <a:lnTo>
                    <a:pt x="8766" y="12978"/>
                  </a:lnTo>
                  <a:lnTo>
                    <a:pt x="8328" y="13116"/>
                  </a:lnTo>
                  <a:lnTo>
                    <a:pt x="7884" y="13230"/>
                  </a:lnTo>
                  <a:lnTo>
                    <a:pt x="7422" y="13314"/>
                  </a:lnTo>
                  <a:lnTo>
                    <a:pt x="6954" y="13362"/>
                  </a:lnTo>
                  <a:lnTo>
                    <a:pt x="6474" y="13380"/>
                  </a:lnTo>
                  <a:lnTo>
                    <a:pt x="5976" y="13362"/>
                  </a:lnTo>
                  <a:lnTo>
                    <a:pt x="5490" y="13308"/>
                  </a:lnTo>
                  <a:lnTo>
                    <a:pt x="5016" y="13218"/>
                  </a:lnTo>
                  <a:lnTo>
                    <a:pt x="4548" y="13098"/>
                  </a:lnTo>
                  <a:lnTo>
                    <a:pt x="4104" y="12948"/>
                  </a:lnTo>
                  <a:lnTo>
                    <a:pt x="3666" y="12762"/>
                  </a:lnTo>
                  <a:lnTo>
                    <a:pt x="3246" y="12552"/>
                  </a:lnTo>
                  <a:lnTo>
                    <a:pt x="2850" y="12312"/>
                  </a:lnTo>
                  <a:lnTo>
                    <a:pt x="2466" y="12042"/>
                  </a:lnTo>
                  <a:lnTo>
                    <a:pt x="2106" y="11748"/>
                  </a:lnTo>
                  <a:lnTo>
                    <a:pt x="1764" y="11436"/>
                  </a:lnTo>
                  <a:lnTo>
                    <a:pt x="1446" y="11094"/>
                  </a:lnTo>
                  <a:lnTo>
                    <a:pt x="1152" y="10734"/>
                  </a:lnTo>
                  <a:lnTo>
                    <a:pt x="882" y="10356"/>
                  </a:lnTo>
                  <a:lnTo>
                    <a:pt x="876" y="10338"/>
                  </a:lnTo>
                  <a:lnTo>
                    <a:pt x="876" y="10290"/>
                  </a:lnTo>
                  <a:lnTo>
                    <a:pt x="888" y="10278"/>
                  </a:lnTo>
                  <a:lnTo>
                    <a:pt x="894" y="10266"/>
                  </a:lnTo>
                  <a:lnTo>
                    <a:pt x="894" y="10212"/>
                  </a:lnTo>
                  <a:lnTo>
                    <a:pt x="852" y="10128"/>
                  </a:lnTo>
                  <a:lnTo>
                    <a:pt x="822" y="10080"/>
                  </a:lnTo>
                  <a:lnTo>
                    <a:pt x="816" y="10032"/>
                  </a:lnTo>
                  <a:lnTo>
                    <a:pt x="816" y="9972"/>
                  </a:lnTo>
                  <a:lnTo>
                    <a:pt x="996" y="9966"/>
                  </a:lnTo>
                  <a:lnTo>
                    <a:pt x="984" y="9450"/>
                  </a:lnTo>
                  <a:lnTo>
                    <a:pt x="504" y="9438"/>
                  </a:lnTo>
                  <a:lnTo>
                    <a:pt x="480" y="9450"/>
                  </a:lnTo>
                  <a:lnTo>
                    <a:pt x="462" y="9480"/>
                  </a:lnTo>
                  <a:lnTo>
                    <a:pt x="456" y="9516"/>
                  </a:lnTo>
                  <a:lnTo>
                    <a:pt x="450" y="9558"/>
                  </a:lnTo>
                  <a:lnTo>
                    <a:pt x="450" y="9570"/>
                  </a:lnTo>
                  <a:lnTo>
                    <a:pt x="444" y="9576"/>
                  </a:lnTo>
                  <a:lnTo>
                    <a:pt x="444" y="9582"/>
                  </a:lnTo>
                  <a:lnTo>
                    <a:pt x="288" y="9234"/>
                  </a:lnTo>
                  <a:lnTo>
                    <a:pt x="150" y="8868"/>
                  </a:lnTo>
                  <a:lnTo>
                    <a:pt x="210" y="8886"/>
                  </a:lnTo>
                  <a:lnTo>
                    <a:pt x="270" y="8880"/>
                  </a:lnTo>
                  <a:lnTo>
                    <a:pt x="324" y="8856"/>
                  </a:lnTo>
                  <a:lnTo>
                    <a:pt x="366" y="8820"/>
                  </a:lnTo>
                  <a:lnTo>
                    <a:pt x="984" y="8802"/>
                  </a:lnTo>
                  <a:lnTo>
                    <a:pt x="972" y="8274"/>
                  </a:lnTo>
                  <a:lnTo>
                    <a:pt x="486" y="8274"/>
                  </a:lnTo>
                  <a:lnTo>
                    <a:pt x="474" y="8346"/>
                  </a:lnTo>
                  <a:lnTo>
                    <a:pt x="456" y="8394"/>
                  </a:lnTo>
                  <a:lnTo>
                    <a:pt x="420" y="8454"/>
                  </a:lnTo>
                  <a:lnTo>
                    <a:pt x="384" y="8502"/>
                  </a:lnTo>
                  <a:lnTo>
                    <a:pt x="372" y="8520"/>
                  </a:lnTo>
                  <a:lnTo>
                    <a:pt x="366" y="8538"/>
                  </a:lnTo>
                  <a:lnTo>
                    <a:pt x="354" y="8550"/>
                  </a:lnTo>
                  <a:lnTo>
                    <a:pt x="240" y="8472"/>
                  </a:lnTo>
                  <a:lnTo>
                    <a:pt x="126" y="8424"/>
                  </a:lnTo>
                  <a:lnTo>
                    <a:pt x="12" y="8400"/>
                  </a:lnTo>
                  <a:lnTo>
                    <a:pt x="12" y="7770"/>
                  </a:lnTo>
                  <a:lnTo>
                    <a:pt x="18" y="7770"/>
                  </a:lnTo>
                  <a:lnTo>
                    <a:pt x="42" y="7764"/>
                  </a:lnTo>
                  <a:lnTo>
                    <a:pt x="72" y="7746"/>
                  </a:lnTo>
                  <a:lnTo>
                    <a:pt x="120" y="7716"/>
                  </a:lnTo>
                  <a:lnTo>
                    <a:pt x="168" y="7662"/>
                  </a:lnTo>
                  <a:lnTo>
                    <a:pt x="258" y="7656"/>
                  </a:lnTo>
                  <a:lnTo>
                    <a:pt x="336" y="7656"/>
                  </a:lnTo>
                  <a:lnTo>
                    <a:pt x="408" y="7650"/>
                  </a:lnTo>
                  <a:lnTo>
                    <a:pt x="456" y="7644"/>
                  </a:lnTo>
                  <a:lnTo>
                    <a:pt x="480" y="7656"/>
                  </a:lnTo>
                  <a:lnTo>
                    <a:pt x="492" y="7656"/>
                  </a:lnTo>
                  <a:lnTo>
                    <a:pt x="972" y="7650"/>
                  </a:lnTo>
                  <a:lnTo>
                    <a:pt x="954" y="7116"/>
                  </a:lnTo>
                  <a:lnTo>
                    <a:pt x="492" y="7116"/>
                  </a:lnTo>
                  <a:lnTo>
                    <a:pt x="486" y="7128"/>
                  </a:lnTo>
                  <a:lnTo>
                    <a:pt x="480" y="7158"/>
                  </a:lnTo>
                  <a:lnTo>
                    <a:pt x="468" y="7200"/>
                  </a:lnTo>
                  <a:lnTo>
                    <a:pt x="456" y="7236"/>
                  </a:lnTo>
                  <a:lnTo>
                    <a:pt x="450" y="7266"/>
                  </a:lnTo>
                  <a:lnTo>
                    <a:pt x="444" y="7278"/>
                  </a:lnTo>
                  <a:lnTo>
                    <a:pt x="444" y="7296"/>
                  </a:lnTo>
                  <a:lnTo>
                    <a:pt x="450" y="7308"/>
                  </a:lnTo>
                  <a:lnTo>
                    <a:pt x="462" y="7326"/>
                  </a:lnTo>
                  <a:lnTo>
                    <a:pt x="474" y="7338"/>
                  </a:lnTo>
                  <a:lnTo>
                    <a:pt x="486" y="7368"/>
                  </a:lnTo>
                  <a:lnTo>
                    <a:pt x="480" y="7404"/>
                  </a:lnTo>
                  <a:lnTo>
                    <a:pt x="486" y="7446"/>
                  </a:lnTo>
                  <a:lnTo>
                    <a:pt x="468" y="7464"/>
                  </a:lnTo>
                  <a:lnTo>
                    <a:pt x="414" y="7482"/>
                  </a:lnTo>
                  <a:lnTo>
                    <a:pt x="342" y="7500"/>
                  </a:lnTo>
                  <a:lnTo>
                    <a:pt x="252" y="7506"/>
                  </a:lnTo>
                  <a:lnTo>
                    <a:pt x="156" y="7506"/>
                  </a:lnTo>
                  <a:lnTo>
                    <a:pt x="72" y="7494"/>
                  </a:lnTo>
                  <a:lnTo>
                    <a:pt x="6" y="7470"/>
                  </a:lnTo>
                  <a:lnTo>
                    <a:pt x="6" y="6270"/>
                  </a:lnTo>
                  <a:lnTo>
                    <a:pt x="186" y="6192"/>
                  </a:lnTo>
                  <a:lnTo>
                    <a:pt x="234" y="6228"/>
                  </a:lnTo>
                  <a:lnTo>
                    <a:pt x="276" y="6240"/>
                  </a:lnTo>
                  <a:lnTo>
                    <a:pt x="336" y="6252"/>
                  </a:lnTo>
                  <a:lnTo>
                    <a:pt x="366" y="6264"/>
                  </a:lnTo>
                  <a:lnTo>
                    <a:pt x="390" y="6288"/>
                  </a:lnTo>
                  <a:lnTo>
                    <a:pt x="414" y="6306"/>
                  </a:lnTo>
                  <a:lnTo>
                    <a:pt x="438" y="6318"/>
                  </a:lnTo>
                  <a:lnTo>
                    <a:pt x="462" y="6312"/>
                  </a:lnTo>
                  <a:lnTo>
                    <a:pt x="474" y="6312"/>
                  </a:lnTo>
                  <a:lnTo>
                    <a:pt x="474" y="6324"/>
                  </a:lnTo>
                  <a:lnTo>
                    <a:pt x="468" y="6348"/>
                  </a:lnTo>
                  <a:lnTo>
                    <a:pt x="450" y="6372"/>
                  </a:lnTo>
                  <a:lnTo>
                    <a:pt x="438" y="6402"/>
                  </a:lnTo>
                  <a:lnTo>
                    <a:pt x="426" y="6420"/>
                  </a:lnTo>
                  <a:lnTo>
                    <a:pt x="420" y="6438"/>
                  </a:lnTo>
                  <a:lnTo>
                    <a:pt x="432" y="6462"/>
                  </a:lnTo>
                  <a:lnTo>
                    <a:pt x="444" y="6474"/>
                  </a:lnTo>
                  <a:lnTo>
                    <a:pt x="450" y="6486"/>
                  </a:lnTo>
                  <a:lnTo>
                    <a:pt x="462" y="6492"/>
                  </a:lnTo>
                  <a:lnTo>
                    <a:pt x="960" y="6486"/>
                  </a:lnTo>
                  <a:lnTo>
                    <a:pt x="978" y="6372"/>
                  </a:lnTo>
                  <a:lnTo>
                    <a:pt x="984" y="6264"/>
                  </a:lnTo>
                  <a:lnTo>
                    <a:pt x="984" y="6168"/>
                  </a:lnTo>
                  <a:lnTo>
                    <a:pt x="978" y="6084"/>
                  </a:lnTo>
                  <a:lnTo>
                    <a:pt x="972" y="6018"/>
                  </a:lnTo>
                  <a:lnTo>
                    <a:pt x="966" y="5976"/>
                  </a:lnTo>
                  <a:lnTo>
                    <a:pt x="960" y="5964"/>
                  </a:lnTo>
                  <a:lnTo>
                    <a:pt x="480" y="5958"/>
                  </a:lnTo>
                  <a:lnTo>
                    <a:pt x="480" y="6030"/>
                  </a:lnTo>
                  <a:lnTo>
                    <a:pt x="474" y="6048"/>
                  </a:lnTo>
                  <a:lnTo>
                    <a:pt x="384" y="6048"/>
                  </a:lnTo>
                  <a:lnTo>
                    <a:pt x="342" y="6042"/>
                  </a:lnTo>
                  <a:lnTo>
                    <a:pt x="330" y="6042"/>
                  </a:lnTo>
                  <a:lnTo>
                    <a:pt x="276" y="6066"/>
                  </a:lnTo>
                  <a:lnTo>
                    <a:pt x="192" y="6078"/>
                  </a:lnTo>
                  <a:lnTo>
                    <a:pt x="114" y="6066"/>
                  </a:lnTo>
                  <a:lnTo>
                    <a:pt x="54" y="6042"/>
                  </a:lnTo>
                  <a:lnTo>
                    <a:pt x="0" y="6012"/>
                  </a:lnTo>
                  <a:lnTo>
                    <a:pt x="0" y="5100"/>
                  </a:lnTo>
                  <a:lnTo>
                    <a:pt x="108" y="5052"/>
                  </a:lnTo>
                  <a:lnTo>
                    <a:pt x="222" y="5028"/>
                  </a:lnTo>
                  <a:lnTo>
                    <a:pt x="330" y="5016"/>
                  </a:lnTo>
                  <a:lnTo>
                    <a:pt x="420" y="5010"/>
                  </a:lnTo>
                  <a:lnTo>
                    <a:pt x="408" y="5034"/>
                  </a:lnTo>
                  <a:lnTo>
                    <a:pt x="402" y="5052"/>
                  </a:lnTo>
                  <a:lnTo>
                    <a:pt x="378" y="5148"/>
                  </a:lnTo>
                  <a:lnTo>
                    <a:pt x="378" y="5172"/>
                  </a:lnTo>
                  <a:lnTo>
                    <a:pt x="372" y="5196"/>
                  </a:lnTo>
                  <a:lnTo>
                    <a:pt x="372" y="5214"/>
                  </a:lnTo>
                  <a:lnTo>
                    <a:pt x="366" y="5232"/>
                  </a:lnTo>
                  <a:lnTo>
                    <a:pt x="360" y="5244"/>
                  </a:lnTo>
                  <a:lnTo>
                    <a:pt x="354" y="5262"/>
                  </a:lnTo>
                  <a:lnTo>
                    <a:pt x="312" y="5304"/>
                  </a:lnTo>
                  <a:lnTo>
                    <a:pt x="300" y="5310"/>
                  </a:lnTo>
                  <a:lnTo>
                    <a:pt x="294" y="5322"/>
                  </a:lnTo>
                  <a:lnTo>
                    <a:pt x="294" y="5334"/>
                  </a:lnTo>
                  <a:lnTo>
                    <a:pt x="972" y="5328"/>
                  </a:lnTo>
                  <a:lnTo>
                    <a:pt x="966" y="4806"/>
                  </a:lnTo>
                  <a:lnTo>
                    <a:pt x="474" y="4806"/>
                  </a:lnTo>
                  <a:lnTo>
                    <a:pt x="474" y="4860"/>
                  </a:lnTo>
                  <a:lnTo>
                    <a:pt x="462" y="4896"/>
                  </a:lnTo>
                  <a:lnTo>
                    <a:pt x="444" y="4926"/>
                  </a:lnTo>
                  <a:lnTo>
                    <a:pt x="420" y="4950"/>
                  </a:lnTo>
                  <a:lnTo>
                    <a:pt x="420" y="4956"/>
                  </a:lnTo>
                  <a:lnTo>
                    <a:pt x="426" y="4962"/>
                  </a:lnTo>
                  <a:lnTo>
                    <a:pt x="426" y="4968"/>
                  </a:lnTo>
                  <a:lnTo>
                    <a:pt x="360" y="4950"/>
                  </a:lnTo>
                  <a:lnTo>
                    <a:pt x="300" y="4920"/>
                  </a:lnTo>
                  <a:lnTo>
                    <a:pt x="252" y="4884"/>
                  </a:lnTo>
                  <a:lnTo>
                    <a:pt x="198" y="4830"/>
                  </a:lnTo>
                  <a:lnTo>
                    <a:pt x="192" y="4818"/>
                  </a:lnTo>
                  <a:lnTo>
                    <a:pt x="120" y="4842"/>
                  </a:lnTo>
                  <a:lnTo>
                    <a:pt x="42" y="4848"/>
                  </a:lnTo>
                  <a:lnTo>
                    <a:pt x="162" y="4476"/>
                  </a:lnTo>
                  <a:lnTo>
                    <a:pt x="300" y="4110"/>
                  </a:lnTo>
                  <a:lnTo>
                    <a:pt x="420" y="4122"/>
                  </a:lnTo>
                  <a:lnTo>
                    <a:pt x="420" y="4134"/>
                  </a:lnTo>
                  <a:lnTo>
                    <a:pt x="432" y="4158"/>
                  </a:lnTo>
                  <a:lnTo>
                    <a:pt x="444" y="4164"/>
                  </a:lnTo>
                  <a:lnTo>
                    <a:pt x="450" y="4176"/>
                  </a:lnTo>
                  <a:lnTo>
                    <a:pt x="456" y="4182"/>
                  </a:lnTo>
                  <a:lnTo>
                    <a:pt x="954" y="4170"/>
                  </a:lnTo>
                  <a:lnTo>
                    <a:pt x="954" y="3654"/>
                  </a:lnTo>
                  <a:lnTo>
                    <a:pt x="516" y="3648"/>
                  </a:lnTo>
                  <a:lnTo>
                    <a:pt x="690" y="3330"/>
                  </a:lnTo>
                  <a:lnTo>
                    <a:pt x="882" y="3030"/>
                  </a:lnTo>
                  <a:lnTo>
                    <a:pt x="912" y="3024"/>
                  </a:lnTo>
                  <a:lnTo>
                    <a:pt x="954" y="3024"/>
                  </a:lnTo>
                  <a:lnTo>
                    <a:pt x="954" y="2934"/>
                  </a:lnTo>
                  <a:lnTo>
                    <a:pt x="960" y="2934"/>
                  </a:lnTo>
                  <a:lnTo>
                    <a:pt x="990" y="2904"/>
                  </a:lnTo>
                  <a:lnTo>
                    <a:pt x="1026" y="2856"/>
                  </a:lnTo>
                  <a:lnTo>
                    <a:pt x="1068" y="2808"/>
                  </a:lnTo>
                  <a:lnTo>
                    <a:pt x="1098" y="2772"/>
                  </a:lnTo>
                  <a:lnTo>
                    <a:pt x="1122" y="2748"/>
                  </a:lnTo>
                  <a:lnTo>
                    <a:pt x="1152" y="2712"/>
                  </a:lnTo>
                  <a:lnTo>
                    <a:pt x="1182" y="2670"/>
                  </a:lnTo>
                  <a:lnTo>
                    <a:pt x="1206" y="2628"/>
                  </a:lnTo>
                  <a:lnTo>
                    <a:pt x="1230" y="2592"/>
                  </a:lnTo>
                  <a:lnTo>
                    <a:pt x="1248" y="2580"/>
                  </a:lnTo>
                  <a:lnTo>
                    <a:pt x="1272" y="2568"/>
                  </a:lnTo>
                  <a:lnTo>
                    <a:pt x="1422" y="2418"/>
                  </a:lnTo>
                  <a:lnTo>
                    <a:pt x="1446" y="2388"/>
                  </a:lnTo>
                  <a:lnTo>
                    <a:pt x="1458" y="2376"/>
                  </a:lnTo>
                  <a:lnTo>
                    <a:pt x="1464" y="2364"/>
                  </a:lnTo>
                  <a:lnTo>
                    <a:pt x="1488" y="2328"/>
                  </a:lnTo>
                  <a:lnTo>
                    <a:pt x="1512" y="2280"/>
                  </a:lnTo>
                  <a:lnTo>
                    <a:pt x="1548" y="2226"/>
                  </a:lnTo>
                  <a:lnTo>
                    <a:pt x="1584" y="2178"/>
                  </a:lnTo>
                  <a:lnTo>
                    <a:pt x="1614" y="2136"/>
                  </a:lnTo>
                  <a:lnTo>
                    <a:pt x="1638" y="2118"/>
                  </a:lnTo>
                  <a:lnTo>
                    <a:pt x="1680" y="2094"/>
                  </a:lnTo>
                  <a:lnTo>
                    <a:pt x="1722" y="2064"/>
                  </a:lnTo>
                  <a:lnTo>
                    <a:pt x="1764" y="2040"/>
                  </a:lnTo>
                  <a:lnTo>
                    <a:pt x="1800" y="2028"/>
                  </a:lnTo>
                  <a:lnTo>
                    <a:pt x="1812" y="2028"/>
                  </a:lnTo>
                  <a:lnTo>
                    <a:pt x="1818" y="2022"/>
                  </a:lnTo>
                  <a:lnTo>
                    <a:pt x="1818" y="2010"/>
                  </a:lnTo>
                  <a:lnTo>
                    <a:pt x="1824" y="1986"/>
                  </a:lnTo>
                  <a:lnTo>
                    <a:pt x="1848" y="1938"/>
                  </a:lnTo>
                  <a:lnTo>
                    <a:pt x="1890" y="1896"/>
                  </a:lnTo>
                  <a:lnTo>
                    <a:pt x="1944" y="1854"/>
                  </a:lnTo>
                  <a:lnTo>
                    <a:pt x="2076" y="1722"/>
                  </a:lnTo>
                  <a:lnTo>
                    <a:pt x="2124" y="1680"/>
                  </a:lnTo>
                  <a:lnTo>
                    <a:pt x="2160" y="1650"/>
                  </a:lnTo>
                  <a:lnTo>
                    <a:pt x="2184" y="1638"/>
                  </a:lnTo>
                  <a:lnTo>
                    <a:pt x="2208" y="1620"/>
                  </a:lnTo>
                  <a:lnTo>
                    <a:pt x="2226" y="1608"/>
                  </a:lnTo>
                  <a:lnTo>
                    <a:pt x="2232" y="1590"/>
                  </a:lnTo>
                  <a:lnTo>
                    <a:pt x="2256" y="1578"/>
                  </a:lnTo>
                  <a:lnTo>
                    <a:pt x="2274" y="1572"/>
                  </a:lnTo>
                  <a:lnTo>
                    <a:pt x="2286" y="1572"/>
                  </a:lnTo>
                  <a:lnTo>
                    <a:pt x="2304" y="1566"/>
                  </a:lnTo>
                  <a:lnTo>
                    <a:pt x="2328" y="1554"/>
                  </a:lnTo>
                  <a:lnTo>
                    <a:pt x="2340" y="1542"/>
                  </a:lnTo>
                  <a:lnTo>
                    <a:pt x="2346" y="1524"/>
                  </a:lnTo>
                  <a:lnTo>
                    <a:pt x="2364" y="1506"/>
                  </a:lnTo>
                  <a:lnTo>
                    <a:pt x="2382" y="1494"/>
                  </a:lnTo>
                  <a:lnTo>
                    <a:pt x="2508" y="1368"/>
                  </a:lnTo>
                  <a:lnTo>
                    <a:pt x="2628" y="1260"/>
                  </a:lnTo>
                  <a:lnTo>
                    <a:pt x="2682" y="1206"/>
                  </a:lnTo>
                  <a:lnTo>
                    <a:pt x="2736" y="1158"/>
                  </a:lnTo>
                  <a:lnTo>
                    <a:pt x="2778" y="1116"/>
                  </a:lnTo>
                  <a:lnTo>
                    <a:pt x="3186" y="864"/>
                  </a:lnTo>
                  <a:lnTo>
                    <a:pt x="3606" y="648"/>
                  </a:lnTo>
                  <a:lnTo>
                    <a:pt x="4050" y="456"/>
                  </a:lnTo>
                  <a:lnTo>
                    <a:pt x="4506" y="294"/>
                  </a:lnTo>
                  <a:lnTo>
                    <a:pt x="4980" y="168"/>
                  </a:lnTo>
                  <a:lnTo>
                    <a:pt x="5466" y="78"/>
                  </a:lnTo>
                  <a:lnTo>
                    <a:pt x="5964" y="18"/>
                  </a:lnTo>
                  <a:lnTo>
                    <a:pt x="6474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45000">
                  <a:srgbClr val="FFFFFF"/>
                </a:gs>
                <a:gs pos="100000">
                  <a:srgbClr val="D9D9D9"/>
                </a:gs>
              </a:gsLst>
              <a:lin ang="6600000"/>
            </a:gradFill>
            <a:ln w="0">
              <a:solidFill>
                <a:srgbClr val="D9D9D9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1471068" y="4069750"/>
              <a:ext cx="589353" cy="601534"/>
            </a:xfrm>
            <a:custGeom>
              <a:avLst/>
              <a:gdLst/>
              <a:ahLst/>
              <a:cxnLst>
                <a:cxn ang="0">
                  <a:pos x="870" y="0"/>
                </a:cxn>
                <a:cxn ang="0">
                  <a:pos x="2814" y="2874"/>
                </a:cxn>
                <a:cxn ang="0">
                  <a:pos x="0" y="1032"/>
                </a:cxn>
                <a:cxn ang="0">
                  <a:pos x="0" y="942"/>
                </a:cxn>
                <a:cxn ang="0">
                  <a:pos x="6" y="942"/>
                </a:cxn>
                <a:cxn ang="0">
                  <a:pos x="36" y="912"/>
                </a:cxn>
                <a:cxn ang="0">
                  <a:pos x="72" y="864"/>
                </a:cxn>
                <a:cxn ang="0">
                  <a:pos x="114" y="816"/>
                </a:cxn>
                <a:cxn ang="0">
                  <a:pos x="144" y="780"/>
                </a:cxn>
                <a:cxn ang="0">
                  <a:pos x="168" y="756"/>
                </a:cxn>
                <a:cxn ang="0">
                  <a:pos x="198" y="720"/>
                </a:cxn>
                <a:cxn ang="0">
                  <a:pos x="228" y="678"/>
                </a:cxn>
                <a:cxn ang="0">
                  <a:pos x="252" y="636"/>
                </a:cxn>
                <a:cxn ang="0">
                  <a:pos x="276" y="600"/>
                </a:cxn>
                <a:cxn ang="0">
                  <a:pos x="294" y="588"/>
                </a:cxn>
                <a:cxn ang="0">
                  <a:pos x="318" y="576"/>
                </a:cxn>
                <a:cxn ang="0">
                  <a:pos x="468" y="426"/>
                </a:cxn>
                <a:cxn ang="0">
                  <a:pos x="492" y="396"/>
                </a:cxn>
                <a:cxn ang="0">
                  <a:pos x="504" y="384"/>
                </a:cxn>
                <a:cxn ang="0">
                  <a:pos x="510" y="372"/>
                </a:cxn>
                <a:cxn ang="0">
                  <a:pos x="534" y="336"/>
                </a:cxn>
                <a:cxn ang="0">
                  <a:pos x="558" y="288"/>
                </a:cxn>
                <a:cxn ang="0">
                  <a:pos x="594" y="234"/>
                </a:cxn>
                <a:cxn ang="0">
                  <a:pos x="630" y="186"/>
                </a:cxn>
                <a:cxn ang="0">
                  <a:pos x="660" y="144"/>
                </a:cxn>
                <a:cxn ang="0">
                  <a:pos x="684" y="126"/>
                </a:cxn>
                <a:cxn ang="0">
                  <a:pos x="726" y="102"/>
                </a:cxn>
                <a:cxn ang="0">
                  <a:pos x="768" y="72"/>
                </a:cxn>
                <a:cxn ang="0">
                  <a:pos x="810" y="48"/>
                </a:cxn>
                <a:cxn ang="0">
                  <a:pos x="846" y="36"/>
                </a:cxn>
                <a:cxn ang="0">
                  <a:pos x="852" y="36"/>
                </a:cxn>
                <a:cxn ang="0">
                  <a:pos x="858" y="30"/>
                </a:cxn>
                <a:cxn ang="0">
                  <a:pos x="864" y="18"/>
                </a:cxn>
                <a:cxn ang="0">
                  <a:pos x="870" y="0"/>
                </a:cxn>
              </a:cxnLst>
              <a:rect l="0" t="0" r="r" b="b"/>
              <a:pathLst>
                <a:path w="2814" h="2874">
                  <a:moveTo>
                    <a:pt x="870" y="0"/>
                  </a:moveTo>
                  <a:lnTo>
                    <a:pt x="2814" y="2874"/>
                  </a:lnTo>
                  <a:lnTo>
                    <a:pt x="0" y="1032"/>
                  </a:lnTo>
                  <a:lnTo>
                    <a:pt x="0" y="942"/>
                  </a:lnTo>
                  <a:lnTo>
                    <a:pt x="6" y="942"/>
                  </a:lnTo>
                  <a:lnTo>
                    <a:pt x="36" y="912"/>
                  </a:lnTo>
                  <a:lnTo>
                    <a:pt x="72" y="864"/>
                  </a:lnTo>
                  <a:lnTo>
                    <a:pt x="114" y="816"/>
                  </a:lnTo>
                  <a:lnTo>
                    <a:pt x="144" y="780"/>
                  </a:lnTo>
                  <a:lnTo>
                    <a:pt x="168" y="756"/>
                  </a:lnTo>
                  <a:lnTo>
                    <a:pt x="198" y="720"/>
                  </a:lnTo>
                  <a:lnTo>
                    <a:pt x="228" y="678"/>
                  </a:lnTo>
                  <a:lnTo>
                    <a:pt x="252" y="636"/>
                  </a:lnTo>
                  <a:lnTo>
                    <a:pt x="276" y="600"/>
                  </a:lnTo>
                  <a:lnTo>
                    <a:pt x="294" y="588"/>
                  </a:lnTo>
                  <a:lnTo>
                    <a:pt x="318" y="576"/>
                  </a:lnTo>
                  <a:lnTo>
                    <a:pt x="468" y="426"/>
                  </a:lnTo>
                  <a:lnTo>
                    <a:pt x="492" y="396"/>
                  </a:lnTo>
                  <a:lnTo>
                    <a:pt x="504" y="384"/>
                  </a:lnTo>
                  <a:lnTo>
                    <a:pt x="510" y="372"/>
                  </a:lnTo>
                  <a:lnTo>
                    <a:pt x="534" y="336"/>
                  </a:lnTo>
                  <a:lnTo>
                    <a:pt x="558" y="288"/>
                  </a:lnTo>
                  <a:lnTo>
                    <a:pt x="594" y="234"/>
                  </a:lnTo>
                  <a:lnTo>
                    <a:pt x="630" y="186"/>
                  </a:lnTo>
                  <a:lnTo>
                    <a:pt x="660" y="144"/>
                  </a:lnTo>
                  <a:lnTo>
                    <a:pt x="684" y="126"/>
                  </a:lnTo>
                  <a:lnTo>
                    <a:pt x="726" y="102"/>
                  </a:lnTo>
                  <a:lnTo>
                    <a:pt x="768" y="72"/>
                  </a:lnTo>
                  <a:lnTo>
                    <a:pt x="810" y="48"/>
                  </a:lnTo>
                  <a:lnTo>
                    <a:pt x="846" y="36"/>
                  </a:lnTo>
                  <a:lnTo>
                    <a:pt x="852" y="36"/>
                  </a:lnTo>
                  <a:lnTo>
                    <a:pt x="858" y="30"/>
                  </a:lnTo>
                  <a:lnTo>
                    <a:pt x="864" y="18"/>
                  </a:lnTo>
                  <a:lnTo>
                    <a:pt x="870" y="0"/>
                  </a:lnTo>
                  <a:close/>
                </a:path>
              </a:pathLst>
            </a:custGeom>
            <a:gradFill>
              <a:gsLst>
                <a:gs pos="23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3320" name="Прямоугольник 121"/>
          <p:cNvSpPr>
            <a:spLocks noChangeArrowheads="1"/>
          </p:cNvSpPr>
          <p:nvPr/>
        </p:nvSpPr>
        <p:spPr bwMode="auto">
          <a:xfrm rot="10800000" flipV="1">
            <a:off x="1336041" y="1731262"/>
            <a:ext cx="2772782" cy="163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charset="0"/>
              </a:rPr>
              <a:t>Used before relevant keywords in their posts to categorize them more easily when searched</a:t>
            </a:r>
            <a:endParaRPr lang="ru-RU" sz="2000" dirty="0">
              <a:cs typeface="Arial" charset="0"/>
            </a:endParaRPr>
          </a:p>
        </p:txBody>
      </p:sp>
      <p:sp>
        <p:nvSpPr>
          <p:cNvPr id="13321" name="Прямоугольник 121"/>
          <p:cNvSpPr>
            <a:spLocks noChangeArrowheads="1"/>
          </p:cNvSpPr>
          <p:nvPr/>
        </p:nvSpPr>
        <p:spPr bwMode="auto">
          <a:xfrm rot="10800000" flipV="1">
            <a:off x="5046660" y="2149475"/>
            <a:ext cx="26098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charset="0"/>
              </a:rPr>
              <a:t>Can occur anywhere in posts</a:t>
            </a:r>
          </a:p>
        </p:txBody>
      </p:sp>
      <p:sp>
        <p:nvSpPr>
          <p:cNvPr id="25" name="TextBox 44"/>
          <p:cNvSpPr txBox="1">
            <a:spLocks noChangeArrowheads="1"/>
          </p:cNvSpPr>
          <p:nvPr/>
        </p:nvSpPr>
        <p:spPr bwMode="auto">
          <a:xfrm>
            <a:off x="2264550" y="850900"/>
            <a:ext cx="9715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 smtClean="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#</a:t>
            </a:r>
            <a:endParaRPr lang="ru-RU" sz="7000" b="1" dirty="0">
              <a:solidFill>
                <a:schemeClr val="accent3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TextBox 44"/>
          <p:cNvSpPr txBox="1">
            <a:spLocks noChangeArrowheads="1"/>
          </p:cNvSpPr>
          <p:nvPr/>
        </p:nvSpPr>
        <p:spPr bwMode="auto">
          <a:xfrm>
            <a:off x="5919788" y="979487"/>
            <a:ext cx="9715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accent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24" name="Прямоугольник 121"/>
          <p:cNvSpPr>
            <a:spLocks noChangeArrowheads="1"/>
          </p:cNvSpPr>
          <p:nvPr/>
        </p:nvSpPr>
        <p:spPr bwMode="auto">
          <a:xfrm rot="10800000" flipV="1">
            <a:off x="1415871" y="4865078"/>
            <a:ext cx="22685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charset="0"/>
              </a:rPr>
              <a:t>3 words or less</a:t>
            </a:r>
          </a:p>
          <a:p>
            <a:pPr algn="ctr"/>
            <a:r>
              <a:rPr lang="en-US" sz="2000" b="1" dirty="0" smtClean="0">
                <a:cs typeface="Arial" charset="0"/>
              </a:rPr>
              <a:t>#</a:t>
            </a:r>
            <a:r>
              <a:rPr lang="en-US" sz="2000" b="1" dirty="0" err="1" smtClean="0">
                <a:cs typeface="Arial" charset="0"/>
              </a:rPr>
              <a:t>motivescosmetics</a:t>
            </a:r>
            <a:endParaRPr lang="en-US" sz="2000" b="1" dirty="0" smtClean="0">
              <a:cs typeface="Arial" charset="0"/>
            </a:endParaRPr>
          </a:p>
          <a:p>
            <a:pPr algn="ctr"/>
            <a:r>
              <a:rPr lang="en-US" sz="2000" b="1" dirty="0" smtClean="0">
                <a:cs typeface="Arial" charset="0"/>
              </a:rPr>
              <a:t>#</a:t>
            </a:r>
            <a:r>
              <a:rPr lang="en-US" sz="2000" b="1" dirty="0" err="1" smtClean="0">
                <a:cs typeface="Arial" charset="0"/>
              </a:rPr>
              <a:t>makeuprtist</a:t>
            </a:r>
            <a:endParaRPr lang="en-US" sz="2000" b="1" dirty="0" smtClean="0">
              <a:cs typeface="Arial" charset="0"/>
            </a:endParaRPr>
          </a:p>
          <a:p>
            <a:pPr algn="ctr"/>
            <a:r>
              <a:rPr lang="en-US" sz="2000" b="1" dirty="0" smtClean="0">
                <a:cs typeface="Arial" charset="0"/>
              </a:rPr>
              <a:t>#lipstick</a:t>
            </a:r>
            <a:endParaRPr lang="ru-RU" sz="2000" dirty="0">
              <a:cs typeface="Arial" charset="0"/>
            </a:endParaRP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2170089" y="3822324"/>
            <a:ext cx="9715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26" name="Прямоугольник 121"/>
          <p:cNvSpPr>
            <a:spLocks noChangeArrowheads="1"/>
          </p:cNvSpPr>
          <p:nvPr/>
        </p:nvSpPr>
        <p:spPr bwMode="auto">
          <a:xfrm rot="10800000" flipV="1">
            <a:off x="5046661" y="4992312"/>
            <a:ext cx="24388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charset="0"/>
              </a:rPr>
              <a:t>Cause chats and connecting with people of similar interests</a:t>
            </a:r>
          </a:p>
        </p:txBody>
      </p:sp>
      <p:sp>
        <p:nvSpPr>
          <p:cNvPr id="13327" name="TextBox 44"/>
          <p:cNvSpPr txBox="1">
            <a:spLocks noChangeArrowheads="1"/>
          </p:cNvSpPr>
          <p:nvPr/>
        </p:nvSpPr>
        <p:spPr bwMode="auto">
          <a:xfrm>
            <a:off x="5828607" y="3940738"/>
            <a:ext cx="9715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70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#</a:t>
            </a:r>
            <a:endParaRPr lang="ru-RU" sz="70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Box 44"/>
          <p:cNvSpPr txBox="1">
            <a:spLocks noChangeArrowheads="1"/>
          </p:cNvSpPr>
          <p:nvPr/>
        </p:nvSpPr>
        <p:spPr bwMode="auto">
          <a:xfrm>
            <a:off x="0" y="173038"/>
            <a:ext cx="98312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Symbol called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Hashtag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are used to make keywords/topics in social posts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80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6"/>
          <p:cNvSpPr/>
          <p:nvPr/>
        </p:nvSpPr>
        <p:spPr>
          <a:xfrm flipV="1">
            <a:off x="-72060" y="-71406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6"/>
          <p:cNvSpPr/>
          <p:nvPr/>
        </p:nvSpPr>
        <p:spPr>
          <a:xfrm flipV="1">
            <a:off x="0" y="0"/>
            <a:ext cx="9144000" cy="64291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44"/>
          <p:cNvSpPr txBox="1">
            <a:spLocks noChangeArrowheads="1"/>
          </p:cNvSpPr>
          <p:nvPr/>
        </p:nvSpPr>
        <p:spPr bwMode="auto">
          <a:xfrm>
            <a:off x="0" y="173399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Symbol called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Hashtag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are used to make keywords/topics in social posts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Freeform 7"/>
          <p:cNvSpPr>
            <a:spLocks/>
          </p:cNvSpPr>
          <p:nvPr/>
        </p:nvSpPr>
        <p:spPr bwMode="auto">
          <a:xfrm>
            <a:off x="4976723" y="814369"/>
            <a:ext cx="2680446" cy="2997912"/>
          </a:xfrm>
          <a:custGeom>
            <a:avLst/>
            <a:gdLst/>
            <a:ahLst/>
            <a:cxnLst>
              <a:cxn ang="0">
                <a:pos x="8664" y="264"/>
              </a:cxn>
              <a:cxn ang="0">
                <a:pos x="10830" y="1278"/>
              </a:cxn>
              <a:cxn ang="0">
                <a:pos x="12450" y="2838"/>
              </a:cxn>
              <a:cxn ang="0">
                <a:pos x="13470" y="4770"/>
              </a:cxn>
              <a:cxn ang="0">
                <a:pos x="13830" y="6918"/>
              </a:cxn>
              <a:cxn ang="0">
                <a:pos x="13452" y="9114"/>
              </a:cxn>
              <a:cxn ang="0">
                <a:pos x="13110" y="9942"/>
              </a:cxn>
              <a:cxn ang="0">
                <a:pos x="12756" y="10866"/>
              </a:cxn>
              <a:cxn ang="0">
                <a:pos x="12378" y="12354"/>
              </a:cxn>
              <a:cxn ang="0">
                <a:pos x="12324" y="13680"/>
              </a:cxn>
              <a:cxn ang="0">
                <a:pos x="12702" y="14886"/>
              </a:cxn>
              <a:cxn ang="0">
                <a:pos x="13146" y="15456"/>
              </a:cxn>
              <a:cxn ang="0">
                <a:pos x="12486" y="15312"/>
              </a:cxn>
              <a:cxn ang="0">
                <a:pos x="11406" y="14892"/>
              </a:cxn>
              <a:cxn ang="0">
                <a:pos x="10266" y="14088"/>
              </a:cxn>
              <a:cxn ang="0">
                <a:pos x="9078" y="13248"/>
              </a:cxn>
              <a:cxn ang="0">
                <a:pos x="6678" y="13530"/>
              </a:cxn>
              <a:cxn ang="0">
                <a:pos x="4224" y="12942"/>
              </a:cxn>
              <a:cxn ang="0">
                <a:pos x="2292" y="11706"/>
              </a:cxn>
              <a:cxn ang="0">
                <a:pos x="912" y="9996"/>
              </a:cxn>
              <a:cxn ang="0">
                <a:pos x="204" y="8244"/>
              </a:cxn>
              <a:cxn ang="0">
                <a:pos x="144" y="7464"/>
              </a:cxn>
              <a:cxn ang="0">
                <a:pos x="216" y="7578"/>
              </a:cxn>
              <a:cxn ang="0">
                <a:pos x="768" y="7524"/>
              </a:cxn>
              <a:cxn ang="0">
                <a:pos x="348" y="7056"/>
              </a:cxn>
              <a:cxn ang="0">
                <a:pos x="300" y="7134"/>
              </a:cxn>
              <a:cxn ang="0">
                <a:pos x="270" y="7212"/>
              </a:cxn>
              <a:cxn ang="0">
                <a:pos x="30" y="7248"/>
              </a:cxn>
              <a:cxn ang="0">
                <a:pos x="324" y="5964"/>
              </a:cxn>
              <a:cxn ang="0">
                <a:pos x="636" y="6168"/>
              </a:cxn>
              <a:cxn ang="0">
                <a:pos x="558" y="6270"/>
              </a:cxn>
              <a:cxn ang="0">
                <a:pos x="678" y="5916"/>
              </a:cxn>
              <a:cxn ang="0">
                <a:pos x="354" y="5742"/>
              </a:cxn>
              <a:cxn ang="0">
                <a:pos x="576" y="5058"/>
              </a:cxn>
              <a:cxn ang="0">
                <a:pos x="864" y="5082"/>
              </a:cxn>
              <a:cxn ang="0">
                <a:pos x="1368" y="5448"/>
              </a:cxn>
              <a:cxn ang="0">
                <a:pos x="792" y="4632"/>
              </a:cxn>
              <a:cxn ang="0">
                <a:pos x="828" y="3960"/>
              </a:cxn>
              <a:cxn ang="0">
                <a:pos x="912" y="3996"/>
              </a:cxn>
              <a:cxn ang="0">
                <a:pos x="960" y="3996"/>
              </a:cxn>
              <a:cxn ang="0">
                <a:pos x="1080" y="3954"/>
              </a:cxn>
              <a:cxn ang="0">
                <a:pos x="1188" y="3996"/>
              </a:cxn>
              <a:cxn ang="0">
                <a:pos x="1218" y="4044"/>
              </a:cxn>
              <a:cxn ang="0">
                <a:pos x="1716" y="4302"/>
              </a:cxn>
              <a:cxn ang="0">
                <a:pos x="1368" y="3666"/>
              </a:cxn>
              <a:cxn ang="0">
                <a:pos x="1266" y="3636"/>
              </a:cxn>
              <a:cxn ang="0">
                <a:pos x="1104" y="3594"/>
              </a:cxn>
              <a:cxn ang="0">
                <a:pos x="1038" y="3120"/>
              </a:cxn>
              <a:cxn ang="0">
                <a:pos x="1212" y="3030"/>
              </a:cxn>
              <a:cxn ang="0">
                <a:pos x="1506" y="3102"/>
              </a:cxn>
              <a:cxn ang="0">
                <a:pos x="1710" y="3000"/>
              </a:cxn>
              <a:cxn ang="0">
                <a:pos x="2106" y="2610"/>
              </a:cxn>
              <a:cxn ang="0">
                <a:pos x="1782" y="2502"/>
              </a:cxn>
              <a:cxn ang="0">
                <a:pos x="1746" y="2532"/>
              </a:cxn>
              <a:cxn ang="0">
                <a:pos x="1632" y="2454"/>
              </a:cxn>
              <a:cxn ang="0">
                <a:pos x="1986" y="1908"/>
              </a:cxn>
              <a:cxn ang="0">
                <a:pos x="3216" y="966"/>
              </a:cxn>
              <a:cxn ang="0">
                <a:pos x="5364" y="138"/>
              </a:cxn>
            </a:cxnLst>
            <a:rect l="0" t="0" r="r" b="b"/>
            <a:pathLst>
              <a:path w="13830" h="15468">
                <a:moveTo>
                  <a:pt x="6762" y="0"/>
                </a:moveTo>
                <a:lnTo>
                  <a:pt x="7236" y="18"/>
                </a:lnTo>
                <a:lnTo>
                  <a:pt x="7710" y="66"/>
                </a:lnTo>
                <a:lnTo>
                  <a:pt x="8190" y="144"/>
                </a:lnTo>
                <a:lnTo>
                  <a:pt x="8664" y="264"/>
                </a:lnTo>
                <a:lnTo>
                  <a:pt x="9132" y="408"/>
                </a:lnTo>
                <a:lnTo>
                  <a:pt x="9600" y="594"/>
                </a:lnTo>
                <a:lnTo>
                  <a:pt x="10032" y="798"/>
                </a:lnTo>
                <a:lnTo>
                  <a:pt x="10440" y="1026"/>
                </a:lnTo>
                <a:lnTo>
                  <a:pt x="10830" y="1278"/>
                </a:lnTo>
                <a:lnTo>
                  <a:pt x="11196" y="1554"/>
                </a:lnTo>
                <a:lnTo>
                  <a:pt x="11544" y="1848"/>
                </a:lnTo>
                <a:lnTo>
                  <a:pt x="11868" y="2160"/>
                </a:lnTo>
                <a:lnTo>
                  <a:pt x="12174" y="2490"/>
                </a:lnTo>
                <a:lnTo>
                  <a:pt x="12450" y="2838"/>
                </a:lnTo>
                <a:lnTo>
                  <a:pt x="12702" y="3198"/>
                </a:lnTo>
                <a:lnTo>
                  <a:pt x="12936" y="3576"/>
                </a:lnTo>
                <a:lnTo>
                  <a:pt x="13140" y="3966"/>
                </a:lnTo>
                <a:lnTo>
                  <a:pt x="13320" y="4362"/>
                </a:lnTo>
                <a:lnTo>
                  <a:pt x="13470" y="4770"/>
                </a:lnTo>
                <a:lnTo>
                  <a:pt x="13596" y="5190"/>
                </a:lnTo>
                <a:lnTo>
                  <a:pt x="13698" y="5616"/>
                </a:lnTo>
                <a:lnTo>
                  <a:pt x="13770" y="6048"/>
                </a:lnTo>
                <a:lnTo>
                  <a:pt x="13812" y="6480"/>
                </a:lnTo>
                <a:lnTo>
                  <a:pt x="13830" y="6918"/>
                </a:lnTo>
                <a:lnTo>
                  <a:pt x="13812" y="7362"/>
                </a:lnTo>
                <a:lnTo>
                  <a:pt x="13770" y="7800"/>
                </a:lnTo>
                <a:lnTo>
                  <a:pt x="13698" y="8238"/>
                </a:lnTo>
                <a:lnTo>
                  <a:pt x="13590" y="8676"/>
                </a:lnTo>
                <a:lnTo>
                  <a:pt x="13452" y="9114"/>
                </a:lnTo>
                <a:lnTo>
                  <a:pt x="13284" y="9540"/>
                </a:lnTo>
                <a:lnTo>
                  <a:pt x="13254" y="9606"/>
                </a:lnTo>
                <a:lnTo>
                  <a:pt x="13212" y="9696"/>
                </a:lnTo>
                <a:lnTo>
                  <a:pt x="13164" y="9804"/>
                </a:lnTo>
                <a:lnTo>
                  <a:pt x="13110" y="9942"/>
                </a:lnTo>
                <a:lnTo>
                  <a:pt x="13044" y="10092"/>
                </a:lnTo>
                <a:lnTo>
                  <a:pt x="12978" y="10260"/>
                </a:lnTo>
                <a:lnTo>
                  <a:pt x="12906" y="10452"/>
                </a:lnTo>
                <a:lnTo>
                  <a:pt x="12828" y="10650"/>
                </a:lnTo>
                <a:lnTo>
                  <a:pt x="12756" y="10866"/>
                </a:lnTo>
                <a:lnTo>
                  <a:pt x="12684" y="11094"/>
                </a:lnTo>
                <a:lnTo>
                  <a:pt x="12612" y="11328"/>
                </a:lnTo>
                <a:lnTo>
                  <a:pt x="12480" y="11832"/>
                </a:lnTo>
                <a:lnTo>
                  <a:pt x="12426" y="12090"/>
                </a:lnTo>
                <a:lnTo>
                  <a:pt x="12378" y="12354"/>
                </a:lnTo>
                <a:lnTo>
                  <a:pt x="12342" y="12618"/>
                </a:lnTo>
                <a:lnTo>
                  <a:pt x="12318" y="12888"/>
                </a:lnTo>
                <a:lnTo>
                  <a:pt x="12306" y="13152"/>
                </a:lnTo>
                <a:lnTo>
                  <a:pt x="12306" y="13422"/>
                </a:lnTo>
                <a:lnTo>
                  <a:pt x="12324" y="13680"/>
                </a:lnTo>
                <a:lnTo>
                  <a:pt x="12360" y="13938"/>
                </a:lnTo>
                <a:lnTo>
                  <a:pt x="12414" y="14190"/>
                </a:lnTo>
                <a:lnTo>
                  <a:pt x="12486" y="14430"/>
                </a:lnTo>
                <a:lnTo>
                  <a:pt x="12582" y="14664"/>
                </a:lnTo>
                <a:lnTo>
                  <a:pt x="12702" y="14886"/>
                </a:lnTo>
                <a:lnTo>
                  <a:pt x="12846" y="15096"/>
                </a:lnTo>
                <a:lnTo>
                  <a:pt x="13014" y="15288"/>
                </a:lnTo>
                <a:lnTo>
                  <a:pt x="13212" y="15468"/>
                </a:lnTo>
                <a:lnTo>
                  <a:pt x="13194" y="15468"/>
                </a:lnTo>
                <a:lnTo>
                  <a:pt x="13146" y="15456"/>
                </a:lnTo>
                <a:lnTo>
                  <a:pt x="13062" y="15444"/>
                </a:lnTo>
                <a:lnTo>
                  <a:pt x="12954" y="15426"/>
                </a:lnTo>
                <a:lnTo>
                  <a:pt x="12816" y="15396"/>
                </a:lnTo>
                <a:lnTo>
                  <a:pt x="12660" y="15354"/>
                </a:lnTo>
                <a:lnTo>
                  <a:pt x="12486" y="15312"/>
                </a:lnTo>
                <a:lnTo>
                  <a:pt x="12288" y="15252"/>
                </a:lnTo>
                <a:lnTo>
                  <a:pt x="12084" y="15180"/>
                </a:lnTo>
                <a:lnTo>
                  <a:pt x="11868" y="15096"/>
                </a:lnTo>
                <a:lnTo>
                  <a:pt x="11640" y="15000"/>
                </a:lnTo>
                <a:lnTo>
                  <a:pt x="11406" y="14892"/>
                </a:lnTo>
                <a:lnTo>
                  <a:pt x="11172" y="14766"/>
                </a:lnTo>
                <a:lnTo>
                  <a:pt x="10938" y="14622"/>
                </a:lnTo>
                <a:lnTo>
                  <a:pt x="10704" y="14466"/>
                </a:lnTo>
                <a:lnTo>
                  <a:pt x="10482" y="14286"/>
                </a:lnTo>
                <a:lnTo>
                  <a:pt x="10266" y="14088"/>
                </a:lnTo>
                <a:lnTo>
                  <a:pt x="10056" y="13872"/>
                </a:lnTo>
                <a:lnTo>
                  <a:pt x="9864" y="13632"/>
                </a:lnTo>
                <a:lnTo>
                  <a:pt x="9690" y="13374"/>
                </a:lnTo>
                <a:lnTo>
                  <a:pt x="9534" y="13092"/>
                </a:lnTo>
                <a:lnTo>
                  <a:pt x="9078" y="13248"/>
                </a:lnTo>
                <a:lnTo>
                  <a:pt x="8616" y="13368"/>
                </a:lnTo>
                <a:lnTo>
                  <a:pt x="8142" y="13458"/>
                </a:lnTo>
                <a:lnTo>
                  <a:pt x="7656" y="13512"/>
                </a:lnTo>
                <a:lnTo>
                  <a:pt x="7170" y="13536"/>
                </a:lnTo>
                <a:lnTo>
                  <a:pt x="6678" y="13530"/>
                </a:lnTo>
                <a:lnTo>
                  <a:pt x="6186" y="13482"/>
                </a:lnTo>
                <a:lnTo>
                  <a:pt x="5688" y="13404"/>
                </a:lnTo>
                <a:lnTo>
                  <a:pt x="5196" y="13284"/>
                </a:lnTo>
                <a:lnTo>
                  <a:pt x="4710" y="13134"/>
                </a:lnTo>
                <a:lnTo>
                  <a:pt x="4224" y="12942"/>
                </a:lnTo>
                <a:lnTo>
                  <a:pt x="3798" y="12738"/>
                </a:lnTo>
                <a:lnTo>
                  <a:pt x="3390" y="12516"/>
                </a:lnTo>
                <a:lnTo>
                  <a:pt x="3006" y="12264"/>
                </a:lnTo>
                <a:lnTo>
                  <a:pt x="2640" y="11994"/>
                </a:lnTo>
                <a:lnTo>
                  <a:pt x="2292" y="11706"/>
                </a:lnTo>
                <a:lnTo>
                  <a:pt x="1974" y="11394"/>
                </a:lnTo>
                <a:lnTo>
                  <a:pt x="1674" y="11070"/>
                </a:lnTo>
                <a:lnTo>
                  <a:pt x="1392" y="10722"/>
                </a:lnTo>
                <a:lnTo>
                  <a:pt x="1140" y="10368"/>
                </a:lnTo>
                <a:lnTo>
                  <a:pt x="912" y="9996"/>
                </a:lnTo>
                <a:lnTo>
                  <a:pt x="708" y="9606"/>
                </a:lnTo>
                <a:lnTo>
                  <a:pt x="528" y="9216"/>
                </a:lnTo>
                <a:lnTo>
                  <a:pt x="372" y="8808"/>
                </a:lnTo>
                <a:lnTo>
                  <a:pt x="516" y="8334"/>
                </a:lnTo>
                <a:lnTo>
                  <a:pt x="204" y="8244"/>
                </a:lnTo>
                <a:lnTo>
                  <a:pt x="114" y="7836"/>
                </a:lnTo>
                <a:lnTo>
                  <a:pt x="48" y="7422"/>
                </a:lnTo>
                <a:lnTo>
                  <a:pt x="90" y="7458"/>
                </a:lnTo>
                <a:lnTo>
                  <a:pt x="108" y="7458"/>
                </a:lnTo>
                <a:lnTo>
                  <a:pt x="144" y="7464"/>
                </a:lnTo>
                <a:lnTo>
                  <a:pt x="192" y="7476"/>
                </a:lnTo>
                <a:lnTo>
                  <a:pt x="234" y="7494"/>
                </a:lnTo>
                <a:lnTo>
                  <a:pt x="234" y="7536"/>
                </a:lnTo>
                <a:lnTo>
                  <a:pt x="228" y="7554"/>
                </a:lnTo>
                <a:lnTo>
                  <a:pt x="216" y="7578"/>
                </a:lnTo>
                <a:lnTo>
                  <a:pt x="690" y="7716"/>
                </a:lnTo>
                <a:lnTo>
                  <a:pt x="696" y="7704"/>
                </a:lnTo>
                <a:lnTo>
                  <a:pt x="714" y="7662"/>
                </a:lnTo>
                <a:lnTo>
                  <a:pt x="744" y="7602"/>
                </a:lnTo>
                <a:lnTo>
                  <a:pt x="768" y="7524"/>
                </a:lnTo>
                <a:lnTo>
                  <a:pt x="798" y="7428"/>
                </a:lnTo>
                <a:lnTo>
                  <a:pt x="822" y="7320"/>
                </a:lnTo>
                <a:lnTo>
                  <a:pt x="840" y="7200"/>
                </a:lnTo>
                <a:lnTo>
                  <a:pt x="354" y="7056"/>
                </a:lnTo>
                <a:lnTo>
                  <a:pt x="348" y="7056"/>
                </a:lnTo>
                <a:lnTo>
                  <a:pt x="342" y="7062"/>
                </a:lnTo>
                <a:lnTo>
                  <a:pt x="318" y="7074"/>
                </a:lnTo>
                <a:lnTo>
                  <a:pt x="294" y="7098"/>
                </a:lnTo>
                <a:lnTo>
                  <a:pt x="294" y="7110"/>
                </a:lnTo>
                <a:lnTo>
                  <a:pt x="300" y="7134"/>
                </a:lnTo>
                <a:lnTo>
                  <a:pt x="312" y="7194"/>
                </a:lnTo>
                <a:lnTo>
                  <a:pt x="318" y="7218"/>
                </a:lnTo>
                <a:lnTo>
                  <a:pt x="312" y="7230"/>
                </a:lnTo>
                <a:lnTo>
                  <a:pt x="300" y="7224"/>
                </a:lnTo>
                <a:lnTo>
                  <a:pt x="270" y="7212"/>
                </a:lnTo>
                <a:lnTo>
                  <a:pt x="240" y="7224"/>
                </a:lnTo>
                <a:lnTo>
                  <a:pt x="198" y="7248"/>
                </a:lnTo>
                <a:lnTo>
                  <a:pt x="156" y="7254"/>
                </a:lnTo>
                <a:lnTo>
                  <a:pt x="90" y="7242"/>
                </a:lnTo>
                <a:lnTo>
                  <a:pt x="30" y="7248"/>
                </a:lnTo>
                <a:lnTo>
                  <a:pt x="6" y="6918"/>
                </a:lnTo>
                <a:lnTo>
                  <a:pt x="0" y="6594"/>
                </a:lnTo>
                <a:lnTo>
                  <a:pt x="186" y="5958"/>
                </a:lnTo>
                <a:lnTo>
                  <a:pt x="246" y="5952"/>
                </a:lnTo>
                <a:lnTo>
                  <a:pt x="324" y="5964"/>
                </a:lnTo>
                <a:lnTo>
                  <a:pt x="480" y="6012"/>
                </a:lnTo>
                <a:lnTo>
                  <a:pt x="552" y="6042"/>
                </a:lnTo>
                <a:lnTo>
                  <a:pt x="642" y="6102"/>
                </a:lnTo>
                <a:lnTo>
                  <a:pt x="648" y="6126"/>
                </a:lnTo>
                <a:lnTo>
                  <a:pt x="636" y="6168"/>
                </a:lnTo>
                <a:lnTo>
                  <a:pt x="624" y="6198"/>
                </a:lnTo>
                <a:lnTo>
                  <a:pt x="606" y="6222"/>
                </a:lnTo>
                <a:lnTo>
                  <a:pt x="588" y="6234"/>
                </a:lnTo>
                <a:lnTo>
                  <a:pt x="570" y="6252"/>
                </a:lnTo>
                <a:lnTo>
                  <a:pt x="558" y="6270"/>
                </a:lnTo>
                <a:lnTo>
                  <a:pt x="558" y="6450"/>
                </a:lnTo>
                <a:lnTo>
                  <a:pt x="1008" y="6582"/>
                </a:lnTo>
                <a:lnTo>
                  <a:pt x="1182" y="6066"/>
                </a:lnTo>
                <a:lnTo>
                  <a:pt x="714" y="5916"/>
                </a:lnTo>
                <a:lnTo>
                  <a:pt x="678" y="5916"/>
                </a:lnTo>
                <a:lnTo>
                  <a:pt x="630" y="5898"/>
                </a:lnTo>
                <a:lnTo>
                  <a:pt x="564" y="5874"/>
                </a:lnTo>
                <a:lnTo>
                  <a:pt x="480" y="5850"/>
                </a:lnTo>
                <a:lnTo>
                  <a:pt x="396" y="5820"/>
                </a:lnTo>
                <a:lnTo>
                  <a:pt x="354" y="5742"/>
                </a:lnTo>
                <a:lnTo>
                  <a:pt x="318" y="5694"/>
                </a:lnTo>
                <a:lnTo>
                  <a:pt x="288" y="5676"/>
                </a:lnTo>
                <a:lnTo>
                  <a:pt x="276" y="5670"/>
                </a:lnTo>
                <a:lnTo>
                  <a:pt x="462" y="5046"/>
                </a:lnTo>
                <a:lnTo>
                  <a:pt x="576" y="5058"/>
                </a:lnTo>
                <a:lnTo>
                  <a:pt x="702" y="5046"/>
                </a:lnTo>
                <a:lnTo>
                  <a:pt x="840" y="5004"/>
                </a:lnTo>
                <a:lnTo>
                  <a:pt x="840" y="5022"/>
                </a:lnTo>
                <a:lnTo>
                  <a:pt x="852" y="5058"/>
                </a:lnTo>
                <a:lnTo>
                  <a:pt x="864" y="5082"/>
                </a:lnTo>
                <a:lnTo>
                  <a:pt x="888" y="5142"/>
                </a:lnTo>
                <a:lnTo>
                  <a:pt x="894" y="5184"/>
                </a:lnTo>
                <a:lnTo>
                  <a:pt x="894" y="5232"/>
                </a:lnTo>
                <a:lnTo>
                  <a:pt x="888" y="5310"/>
                </a:lnTo>
                <a:lnTo>
                  <a:pt x="1368" y="5448"/>
                </a:lnTo>
                <a:lnTo>
                  <a:pt x="1524" y="4932"/>
                </a:lnTo>
                <a:lnTo>
                  <a:pt x="924" y="4740"/>
                </a:lnTo>
                <a:lnTo>
                  <a:pt x="888" y="4692"/>
                </a:lnTo>
                <a:lnTo>
                  <a:pt x="846" y="4656"/>
                </a:lnTo>
                <a:lnTo>
                  <a:pt x="792" y="4632"/>
                </a:lnTo>
                <a:lnTo>
                  <a:pt x="726" y="4632"/>
                </a:lnTo>
                <a:lnTo>
                  <a:pt x="654" y="4644"/>
                </a:lnTo>
                <a:lnTo>
                  <a:pt x="576" y="4662"/>
                </a:lnTo>
                <a:lnTo>
                  <a:pt x="786" y="3954"/>
                </a:lnTo>
                <a:lnTo>
                  <a:pt x="828" y="3960"/>
                </a:lnTo>
                <a:lnTo>
                  <a:pt x="840" y="3960"/>
                </a:lnTo>
                <a:lnTo>
                  <a:pt x="876" y="3978"/>
                </a:lnTo>
                <a:lnTo>
                  <a:pt x="888" y="3990"/>
                </a:lnTo>
                <a:lnTo>
                  <a:pt x="900" y="3990"/>
                </a:lnTo>
                <a:lnTo>
                  <a:pt x="912" y="3996"/>
                </a:lnTo>
                <a:lnTo>
                  <a:pt x="924" y="3990"/>
                </a:lnTo>
                <a:lnTo>
                  <a:pt x="930" y="3990"/>
                </a:lnTo>
                <a:lnTo>
                  <a:pt x="930" y="4002"/>
                </a:lnTo>
                <a:lnTo>
                  <a:pt x="948" y="4002"/>
                </a:lnTo>
                <a:lnTo>
                  <a:pt x="960" y="3996"/>
                </a:lnTo>
                <a:lnTo>
                  <a:pt x="1008" y="3984"/>
                </a:lnTo>
                <a:lnTo>
                  <a:pt x="1044" y="3978"/>
                </a:lnTo>
                <a:lnTo>
                  <a:pt x="1056" y="3972"/>
                </a:lnTo>
                <a:lnTo>
                  <a:pt x="1074" y="3954"/>
                </a:lnTo>
                <a:lnTo>
                  <a:pt x="1080" y="3954"/>
                </a:lnTo>
                <a:lnTo>
                  <a:pt x="1092" y="3960"/>
                </a:lnTo>
                <a:lnTo>
                  <a:pt x="1110" y="3972"/>
                </a:lnTo>
                <a:lnTo>
                  <a:pt x="1140" y="3984"/>
                </a:lnTo>
                <a:lnTo>
                  <a:pt x="1170" y="3990"/>
                </a:lnTo>
                <a:lnTo>
                  <a:pt x="1188" y="3996"/>
                </a:lnTo>
                <a:lnTo>
                  <a:pt x="1200" y="3996"/>
                </a:lnTo>
                <a:lnTo>
                  <a:pt x="1206" y="4002"/>
                </a:lnTo>
                <a:lnTo>
                  <a:pt x="1212" y="4002"/>
                </a:lnTo>
                <a:lnTo>
                  <a:pt x="1218" y="4008"/>
                </a:lnTo>
                <a:lnTo>
                  <a:pt x="1218" y="4044"/>
                </a:lnTo>
                <a:lnTo>
                  <a:pt x="1212" y="4086"/>
                </a:lnTo>
                <a:lnTo>
                  <a:pt x="1212" y="4128"/>
                </a:lnTo>
                <a:lnTo>
                  <a:pt x="1218" y="4158"/>
                </a:lnTo>
                <a:lnTo>
                  <a:pt x="1236" y="4176"/>
                </a:lnTo>
                <a:lnTo>
                  <a:pt x="1716" y="4302"/>
                </a:lnTo>
                <a:lnTo>
                  <a:pt x="1872" y="3798"/>
                </a:lnTo>
                <a:lnTo>
                  <a:pt x="1392" y="3642"/>
                </a:lnTo>
                <a:lnTo>
                  <a:pt x="1386" y="3654"/>
                </a:lnTo>
                <a:lnTo>
                  <a:pt x="1374" y="3660"/>
                </a:lnTo>
                <a:lnTo>
                  <a:pt x="1368" y="3666"/>
                </a:lnTo>
                <a:lnTo>
                  <a:pt x="1344" y="3678"/>
                </a:lnTo>
                <a:lnTo>
                  <a:pt x="1320" y="3666"/>
                </a:lnTo>
                <a:lnTo>
                  <a:pt x="1314" y="3654"/>
                </a:lnTo>
                <a:lnTo>
                  <a:pt x="1296" y="3636"/>
                </a:lnTo>
                <a:lnTo>
                  <a:pt x="1266" y="3636"/>
                </a:lnTo>
                <a:lnTo>
                  <a:pt x="1224" y="3630"/>
                </a:lnTo>
                <a:lnTo>
                  <a:pt x="1176" y="3618"/>
                </a:lnTo>
                <a:lnTo>
                  <a:pt x="1122" y="3600"/>
                </a:lnTo>
                <a:lnTo>
                  <a:pt x="1110" y="3594"/>
                </a:lnTo>
                <a:lnTo>
                  <a:pt x="1104" y="3594"/>
                </a:lnTo>
                <a:lnTo>
                  <a:pt x="1098" y="3534"/>
                </a:lnTo>
                <a:lnTo>
                  <a:pt x="1068" y="3474"/>
                </a:lnTo>
                <a:lnTo>
                  <a:pt x="1020" y="3420"/>
                </a:lnTo>
                <a:lnTo>
                  <a:pt x="960" y="3372"/>
                </a:lnTo>
                <a:lnTo>
                  <a:pt x="1038" y="3120"/>
                </a:lnTo>
                <a:lnTo>
                  <a:pt x="1044" y="3108"/>
                </a:lnTo>
                <a:lnTo>
                  <a:pt x="1062" y="3084"/>
                </a:lnTo>
                <a:lnTo>
                  <a:pt x="1122" y="2994"/>
                </a:lnTo>
                <a:lnTo>
                  <a:pt x="1140" y="2970"/>
                </a:lnTo>
                <a:lnTo>
                  <a:pt x="1212" y="3030"/>
                </a:lnTo>
                <a:lnTo>
                  <a:pt x="1422" y="2994"/>
                </a:lnTo>
                <a:lnTo>
                  <a:pt x="1428" y="3006"/>
                </a:lnTo>
                <a:lnTo>
                  <a:pt x="1446" y="3036"/>
                </a:lnTo>
                <a:lnTo>
                  <a:pt x="1476" y="3066"/>
                </a:lnTo>
                <a:lnTo>
                  <a:pt x="1506" y="3102"/>
                </a:lnTo>
                <a:lnTo>
                  <a:pt x="1542" y="3126"/>
                </a:lnTo>
                <a:lnTo>
                  <a:pt x="1578" y="3126"/>
                </a:lnTo>
                <a:lnTo>
                  <a:pt x="1614" y="3102"/>
                </a:lnTo>
                <a:lnTo>
                  <a:pt x="1662" y="3048"/>
                </a:lnTo>
                <a:lnTo>
                  <a:pt x="1710" y="3000"/>
                </a:lnTo>
                <a:lnTo>
                  <a:pt x="1896" y="3054"/>
                </a:lnTo>
                <a:lnTo>
                  <a:pt x="2106" y="3114"/>
                </a:lnTo>
                <a:lnTo>
                  <a:pt x="2244" y="2652"/>
                </a:lnTo>
                <a:lnTo>
                  <a:pt x="2184" y="2634"/>
                </a:lnTo>
                <a:lnTo>
                  <a:pt x="2106" y="2610"/>
                </a:lnTo>
                <a:lnTo>
                  <a:pt x="2022" y="2580"/>
                </a:lnTo>
                <a:lnTo>
                  <a:pt x="1938" y="2556"/>
                </a:lnTo>
                <a:lnTo>
                  <a:pt x="1812" y="2514"/>
                </a:lnTo>
                <a:lnTo>
                  <a:pt x="1788" y="2502"/>
                </a:lnTo>
                <a:lnTo>
                  <a:pt x="1782" y="2502"/>
                </a:lnTo>
                <a:lnTo>
                  <a:pt x="1770" y="2514"/>
                </a:lnTo>
                <a:lnTo>
                  <a:pt x="1770" y="2544"/>
                </a:lnTo>
                <a:lnTo>
                  <a:pt x="1764" y="2544"/>
                </a:lnTo>
                <a:lnTo>
                  <a:pt x="1758" y="2538"/>
                </a:lnTo>
                <a:lnTo>
                  <a:pt x="1746" y="2532"/>
                </a:lnTo>
                <a:lnTo>
                  <a:pt x="1710" y="2520"/>
                </a:lnTo>
                <a:lnTo>
                  <a:pt x="1698" y="2508"/>
                </a:lnTo>
                <a:lnTo>
                  <a:pt x="1686" y="2502"/>
                </a:lnTo>
                <a:lnTo>
                  <a:pt x="1668" y="2466"/>
                </a:lnTo>
                <a:lnTo>
                  <a:pt x="1632" y="2454"/>
                </a:lnTo>
                <a:lnTo>
                  <a:pt x="1572" y="2448"/>
                </a:lnTo>
                <a:lnTo>
                  <a:pt x="1518" y="2448"/>
                </a:lnTo>
                <a:lnTo>
                  <a:pt x="1506" y="2436"/>
                </a:lnTo>
                <a:lnTo>
                  <a:pt x="1740" y="2166"/>
                </a:lnTo>
                <a:lnTo>
                  <a:pt x="1986" y="1908"/>
                </a:lnTo>
                <a:lnTo>
                  <a:pt x="2424" y="2034"/>
                </a:lnTo>
                <a:lnTo>
                  <a:pt x="2568" y="1530"/>
                </a:lnTo>
                <a:lnTo>
                  <a:pt x="2460" y="1494"/>
                </a:lnTo>
                <a:lnTo>
                  <a:pt x="2832" y="1218"/>
                </a:lnTo>
                <a:lnTo>
                  <a:pt x="3216" y="966"/>
                </a:lnTo>
                <a:lnTo>
                  <a:pt x="3624" y="744"/>
                </a:lnTo>
                <a:lnTo>
                  <a:pt x="4038" y="552"/>
                </a:lnTo>
                <a:lnTo>
                  <a:pt x="4470" y="384"/>
                </a:lnTo>
                <a:lnTo>
                  <a:pt x="4914" y="246"/>
                </a:lnTo>
                <a:lnTo>
                  <a:pt x="5364" y="138"/>
                </a:lnTo>
                <a:lnTo>
                  <a:pt x="5826" y="60"/>
                </a:lnTo>
                <a:lnTo>
                  <a:pt x="6294" y="18"/>
                </a:lnTo>
                <a:lnTo>
                  <a:pt x="6762" y="0"/>
                </a:lnTo>
                <a:close/>
              </a:path>
            </a:pathLst>
          </a:custGeom>
          <a:gradFill>
            <a:gsLst>
              <a:gs pos="45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6600000" scaled="0"/>
          </a:gradFill>
          <a:ln w="0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284568" y="962055"/>
            <a:ext cx="3215372" cy="2702540"/>
            <a:chOff x="1071538" y="562311"/>
            <a:chExt cx="3469995" cy="2916553"/>
          </a:xfrm>
        </p:grpSpPr>
        <p:sp>
          <p:nvSpPr>
            <p:cNvPr id="6153" name="Freeform 9"/>
            <p:cNvSpPr>
              <a:spLocks/>
            </p:cNvSpPr>
            <p:nvPr/>
          </p:nvSpPr>
          <p:spPr bwMode="auto">
            <a:xfrm>
              <a:off x="1071538" y="562311"/>
              <a:ext cx="3469995" cy="2916553"/>
            </a:xfrm>
            <a:custGeom>
              <a:avLst/>
              <a:gdLst/>
              <a:ahLst/>
              <a:cxnLst>
                <a:cxn ang="0">
                  <a:pos x="9054" y="150"/>
                </a:cxn>
                <a:cxn ang="0">
                  <a:pos x="9138" y="198"/>
                </a:cxn>
                <a:cxn ang="0">
                  <a:pos x="9246" y="276"/>
                </a:cxn>
                <a:cxn ang="0">
                  <a:pos x="9540" y="456"/>
                </a:cxn>
                <a:cxn ang="0">
                  <a:pos x="9618" y="570"/>
                </a:cxn>
                <a:cxn ang="0">
                  <a:pos x="9750" y="618"/>
                </a:cxn>
                <a:cxn ang="0">
                  <a:pos x="9864" y="684"/>
                </a:cxn>
                <a:cxn ang="0">
                  <a:pos x="9942" y="738"/>
                </a:cxn>
                <a:cxn ang="0">
                  <a:pos x="10056" y="816"/>
                </a:cxn>
                <a:cxn ang="0">
                  <a:pos x="10188" y="924"/>
                </a:cxn>
                <a:cxn ang="0">
                  <a:pos x="10290" y="996"/>
                </a:cxn>
                <a:cxn ang="0">
                  <a:pos x="10350" y="1086"/>
                </a:cxn>
                <a:cxn ang="0">
                  <a:pos x="10470" y="1152"/>
                </a:cxn>
                <a:cxn ang="0">
                  <a:pos x="10920" y="1254"/>
                </a:cxn>
                <a:cxn ang="0">
                  <a:pos x="14394" y="3564"/>
                </a:cxn>
                <a:cxn ang="0">
                  <a:pos x="15120" y="7896"/>
                </a:cxn>
                <a:cxn ang="0">
                  <a:pos x="14940" y="12216"/>
                </a:cxn>
                <a:cxn ang="0">
                  <a:pos x="15324" y="13908"/>
                </a:cxn>
                <a:cxn ang="0">
                  <a:pos x="13818" y="13632"/>
                </a:cxn>
                <a:cxn ang="0">
                  <a:pos x="13680" y="13530"/>
                </a:cxn>
                <a:cxn ang="0">
                  <a:pos x="13524" y="13506"/>
                </a:cxn>
                <a:cxn ang="0">
                  <a:pos x="13284" y="13428"/>
                </a:cxn>
                <a:cxn ang="0">
                  <a:pos x="13164" y="13380"/>
                </a:cxn>
                <a:cxn ang="0">
                  <a:pos x="13020" y="13302"/>
                </a:cxn>
                <a:cxn ang="0">
                  <a:pos x="12696" y="13134"/>
                </a:cxn>
                <a:cxn ang="0">
                  <a:pos x="12534" y="13044"/>
                </a:cxn>
                <a:cxn ang="0">
                  <a:pos x="12348" y="12894"/>
                </a:cxn>
                <a:cxn ang="0">
                  <a:pos x="12210" y="12888"/>
                </a:cxn>
                <a:cxn ang="0">
                  <a:pos x="12102" y="12792"/>
                </a:cxn>
                <a:cxn ang="0">
                  <a:pos x="11916" y="12624"/>
                </a:cxn>
                <a:cxn ang="0">
                  <a:pos x="11754" y="12558"/>
                </a:cxn>
                <a:cxn ang="0">
                  <a:pos x="11634" y="12444"/>
                </a:cxn>
                <a:cxn ang="0">
                  <a:pos x="11466" y="12336"/>
                </a:cxn>
                <a:cxn ang="0">
                  <a:pos x="10734" y="12480"/>
                </a:cxn>
                <a:cxn ang="0">
                  <a:pos x="7266" y="11610"/>
                </a:cxn>
                <a:cxn ang="0">
                  <a:pos x="4824" y="11652"/>
                </a:cxn>
                <a:cxn ang="0">
                  <a:pos x="4740" y="11580"/>
                </a:cxn>
                <a:cxn ang="0">
                  <a:pos x="4590" y="11436"/>
                </a:cxn>
                <a:cxn ang="0">
                  <a:pos x="4440" y="11334"/>
                </a:cxn>
                <a:cxn ang="0">
                  <a:pos x="4194" y="11292"/>
                </a:cxn>
                <a:cxn ang="0">
                  <a:pos x="4014" y="11220"/>
                </a:cxn>
                <a:cxn ang="0">
                  <a:pos x="3840" y="11100"/>
                </a:cxn>
                <a:cxn ang="0">
                  <a:pos x="3618" y="11028"/>
                </a:cxn>
                <a:cxn ang="0">
                  <a:pos x="3408" y="10890"/>
                </a:cxn>
                <a:cxn ang="0">
                  <a:pos x="1218" y="9930"/>
                </a:cxn>
                <a:cxn ang="0">
                  <a:pos x="258" y="5952"/>
                </a:cxn>
                <a:cxn ang="0">
                  <a:pos x="354" y="5856"/>
                </a:cxn>
                <a:cxn ang="0">
                  <a:pos x="504" y="5760"/>
                </a:cxn>
                <a:cxn ang="0">
                  <a:pos x="540" y="5628"/>
                </a:cxn>
                <a:cxn ang="0">
                  <a:pos x="624" y="5442"/>
                </a:cxn>
                <a:cxn ang="0">
                  <a:pos x="708" y="5298"/>
                </a:cxn>
                <a:cxn ang="0">
                  <a:pos x="828" y="5136"/>
                </a:cxn>
                <a:cxn ang="0">
                  <a:pos x="948" y="4986"/>
                </a:cxn>
                <a:cxn ang="0">
                  <a:pos x="1062" y="4872"/>
                </a:cxn>
                <a:cxn ang="0">
                  <a:pos x="1134" y="4710"/>
                </a:cxn>
                <a:cxn ang="0">
                  <a:pos x="1314" y="4578"/>
                </a:cxn>
                <a:cxn ang="0">
                  <a:pos x="1452" y="4440"/>
                </a:cxn>
                <a:cxn ang="0">
                  <a:pos x="2616" y="3360"/>
                </a:cxn>
                <a:cxn ang="0">
                  <a:pos x="5610" y="1314"/>
                </a:cxn>
              </a:cxnLst>
              <a:rect l="0" t="0" r="r" b="b"/>
              <a:pathLst>
                <a:path w="16590" h="13944">
                  <a:moveTo>
                    <a:pt x="8124" y="0"/>
                  </a:moveTo>
                  <a:lnTo>
                    <a:pt x="8406" y="12"/>
                  </a:lnTo>
                  <a:lnTo>
                    <a:pt x="8682" y="54"/>
                  </a:lnTo>
                  <a:lnTo>
                    <a:pt x="8946" y="114"/>
                  </a:lnTo>
                  <a:lnTo>
                    <a:pt x="8952" y="120"/>
                  </a:lnTo>
                  <a:lnTo>
                    <a:pt x="8958" y="114"/>
                  </a:lnTo>
                  <a:lnTo>
                    <a:pt x="8958" y="120"/>
                  </a:lnTo>
                  <a:lnTo>
                    <a:pt x="8970" y="120"/>
                  </a:lnTo>
                  <a:lnTo>
                    <a:pt x="9024" y="138"/>
                  </a:lnTo>
                  <a:lnTo>
                    <a:pt x="9036" y="138"/>
                  </a:lnTo>
                  <a:lnTo>
                    <a:pt x="9036" y="144"/>
                  </a:lnTo>
                  <a:lnTo>
                    <a:pt x="9042" y="144"/>
                  </a:lnTo>
                  <a:lnTo>
                    <a:pt x="9048" y="150"/>
                  </a:lnTo>
                  <a:lnTo>
                    <a:pt x="9054" y="150"/>
                  </a:lnTo>
                  <a:lnTo>
                    <a:pt x="9060" y="156"/>
                  </a:lnTo>
                  <a:lnTo>
                    <a:pt x="9066" y="156"/>
                  </a:lnTo>
                  <a:lnTo>
                    <a:pt x="9078" y="162"/>
                  </a:lnTo>
                  <a:lnTo>
                    <a:pt x="9084" y="168"/>
                  </a:lnTo>
                  <a:lnTo>
                    <a:pt x="9090" y="168"/>
                  </a:lnTo>
                  <a:lnTo>
                    <a:pt x="9102" y="174"/>
                  </a:lnTo>
                  <a:lnTo>
                    <a:pt x="9114" y="174"/>
                  </a:lnTo>
                  <a:lnTo>
                    <a:pt x="9114" y="180"/>
                  </a:lnTo>
                  <a:lnTo>
                    <a:pt x="9120" y="180"/>
                  </a:lnTo>
                  <a:lnTo>
                    <a:pt x="9120" y="186"/>
                  </a:lnTo>
                  <a:lnTo>
                    <a:pt x="9126" y="186"/>
                  </a:lnTo>
                  <a:lnTo>
                    <a:pt x="9126" y="192"/>
                  </a:lnTo>
                  <a:lnTo>
                    <a:pt x="9132" y="192"/>
                  </a:lnTo>
                  <a:lnTo>
                    <a:pt x="9138" y="198"/>
                  </a:lnTo>
                  <a:lnTo>
                    <a:pt x="9144" y="198"/>
                  </a:lnTo>
                  <a:lnTo>
                    <a:pt x="9144" y="204"/>
                  </a:lnTo>
                  <a:lnTo>
                    <a:pt x="9156" y="204"/>
                  </a:lnTo>
                  <a:lnTo>
                    <a:pt x="9162" y="210"/>
                  </a:lnTo>
                  <a:lnTo>
                    <a:pt x="9174" y="216"/>
                  </a:lnTo>
                  <a:lnTo>
                    <a:pt x="9180" y="222"/>
                  </a:lnTo>
                  <a:lnTo>
                    <a:pt x="9192" y="222"/>
                  </a:lnTo>
                  <a:lnTo>
                    <a:pt x="9198" y="228"/>
                  </a:lnTo>
                  <a:lnTo>
                    <a:pt x="9222" y="240"/>
                  </a:lnTo>
                  <a:lnTo>
                    <a:pt x="9228" y="246"/>
                  </a:lnTo>
                  <a:lnTo>
                    <a:pt x="9234" y="246"/>
                  </a:lnTo>
                  <a:lnTo>
                    <a:pt x="9234" y="282"/>
                  </a:lnTo>
                  <a:lnTo>
                    <a:pt x="9246" y="282"/>
                  </a:lnTo>
                  <a:lnTo>
                    <a:pt x="9246" y="276"/>
                  </a:lnTo>
                  <a:lnTo>
                    <a:pt x="9258" y="276"/>
                  </a:lnTo>
                  <a:lnTo>
                    <a:pt x="9264" y="282"/>
                  </a:lnTo>
                  <a:lnTo>
                    <a:pt x="9270" y="282"/>
                  </a:lnTo>
                  <a:lnTo>
                    <a:pt x="9282" y="294"/>
                  </a:lnTo>
                  <a:lnTo>
                    <a:pt x="9486" y="420"/>
                  </a:lnTo>
                  <a:lnTo>
                    <a:pt x="9492" y="426"/>
                  </a:lnTo>
                  <a:lnTo>
                    <a:pt x="9516" y="426"/>
                  </a:lnTo>
                  <a:lnTo>
                    <a:pt x="9516" y="432"/>
                  </a:lnTo>
                  <a:lnTo>
                    <a:pt x="9528" y="432"/>
                  </a:lnTo>
                  <a:lnTo>
                    <a:pt x="9528" y="438"/>
                  </a:lnTo>
                  <a:lnTo>
                    <a:pt x="9534" y="438"/>
                  </a:lnTo>
                  <a:lnTo>
                    <a:pt x="9534" y="444"/>
                  </a:lnTo>
                  <a:lnTo>
                    <a:pt x="9540" y="450"/>
                  </a:lnTo>
                  <a:lnTo>
                    <a:pt x="9540" y="456"/>
                  </a:lnTo>
                  <a:lnTo>
                    <a:pt x="9534" y="462"/>
                  </a:lnTo>
                  <a:lnTo>
                    <a:pt x="9534" y="474"/>
                  </a:lnTo>
                  <a:lnTo>
                    <a:pt x="9546" y="474"/>
                  </a:lnTo>
                  <a:lnTo>
                    <a:pt x="9546" y="504"/>
                  </a:lnTo>
                  <a:lnTo>
                    <a:pt x="9558" y="504"/>
                  </a:lnTo>
                  <a:lnTo>
                    <a:pt x="9558" y="516"/>
                  </a:lnTo>
                  <a:lnTo>
                    <a:pt x="9570" y="522"/>
                  </a:lnTo>
                  <a:lnTo>
                    <a:pt x="9582" y="534"/>
                  </a:lnTo>
                  <a:lnTo>
                    <a:pt x="9588" y="534"/>
                  </a:lnTo>
                  <a:lnTo>
                    <a:pt x="9588" y="558"/>
                  </a:lnTo>
                  <a:lnTo>
                    <a:pt x="9594" y="564"/>
                  </a:lnTo>
                  <a:lnTo>
                    <a:pt x="9600" y="564"/>
                  </a:lnTo>
                  <a:lnTo>
                    <a:pt x="9600" y="570"/>
                  </a:lnTo>
                  <a:lnTo>
                    <a:pt x="9618" y="570"/>
                  </a:lnTo>
                  <a:lnTo>
                    <a:pt x="9630" y="576"/>
                  </a:lnTo>
                  <a:lnTo>
                    <a:pt x="9636" y="582"/>
                  </a:lnTo>
                  <a:lnTo>
                    <a:pt x="9642" y="582"/>
                  </a:lnTo>
                  <a:lnTo>
                    <a:pt x="9654" y="588"/>
                  </a:lnTo>
                  <a:lnTo>
                    <a:pt x="9666" y="588"/>
                  </a:lnTo>
                  <a:lnTo>
                    <a:pt x="9672" y="582"/>
                  </a:lnTo>
                  <a:lnTo>
                    <a:pt x="9678" y="582"/>
                  </a:lnTo>
                  <a:lnTo>
                    <a:pt x="9684" y="588"/>
                  </a:lnTo>
                  <a:lnTo>
                    <a:pt x="9684" y="594"/>
                  </a:lnTo>
                  <a:lnTo>
                    <a:pt x="9690" y="594"/>
                  </a:lnTo>
                  <a:lnTo>
                    <a:pt x="9690" y="600"/>
                  </a:lnTo>
                  <a:lnTo>
                    <a:pt x="9738" y="600"/>
                  </a:lnTo>
                  <a:lnTo>
                    <a:pt x="9750" y="612"/>
                  </a:lnTo>
                  <a:lnTo>
                    <a:pt x="9750" y="618"/>
                  </a:lnTo>
                  <a:lnTo>
                    <a:pt x="9756" y="624"/>
                  </a:lnTo>
                  <a:lnTo>
                    <a:pt x="9780" y="636"/>
                  </a:lnTo>
                  <a:lnTo>
                    <a:pt x="9786" y="636"/>
                  </a:lnTo>
                  <a:lnTo>
                    <a:pt x="9798" y="642"/>
                  </a:lnTo>
                  <a:lnTo>
                    <a:pt x="9804" y="642"/>
                  </a:lnTo>
                  <a:lnTo>
                    <a:pt x="9804" y="648"/>
                  </a:lnTo>
                  <a:lnTo>
                    <a:pt x="9816" y="660"/>
                  </a:lnTo>
                  <a:lnTo>
                    <a:pt x="9822" y="660"/>
                  </a:lnTo>
                  <a:lnTo>
                    <a:pt x="9828" y="654"/>
                  </a:lnTo>
                  <a:lnTo>
                    <a:pt x="9834" y="654"/>
                  </a:lnTo>
                  <a:lnTo>
                    <a:pt x="9840" y="660"/>
                  </a:lnTo>
                  <a:lnTo>
                    <a:pt x="9846" y="660"/>
                  </a:lnTo>
                  <a:lnTo>
                    <a:pt x="9846" y="666"/>
                  </a:lnTo>
                  <a:lnTo>
                    <a:pt x="9864" y="684"/>
                  </a:lnTo>
                  <a:lnTo>
                    <a:pt x="9870" y="684"/>
                  </a:lnTo>
                  <a:lnTo>
                    <a:pt x="9882" y="690"/>
                  </a:lnTo>
                  <a:lnTo>
                    <a:pt x="9888" y="702"/>
                  </a:lnTo>
                  <a:lnTo>
                    <a:pt x="9888" y="714"/>
                  </a:lnTo>
                  <a:lnTo>
                    <a:pt x="9894" y="720"/>
                  </a:lnTo>
                  <a:lnTo>
                    <a:pt x="9900" y="720"/>
                  </a:lnTo>
                  <a:lnTo>
                    <a:pt x="9906" y="714"/>
                  </a:lnTo>
                  <a:lnTo>
                    <a:pt x="9912" y="714"/>
                  </a:lnTo>
                  <a:lnTo>
                    <a:pt x="9918" y="720"/>
                  </a:lnTo>
                  <a:lnTo>
                    <a:pt x="9918" y="726"/>
                  </a:lnTo>
                  <a:lnTo>
                    <a:pt x="9924" y="726"/>
                  </a:lnTo>
                  <a:lnTo>
                    <a:pt x="9936" y="732"/>
                  </a:lnTo>
                  <a:lnTo>
                    <a:pt x="9942" y="732"/>
                  </a:lnTo>
                  <a:lnTo>
                    <a:pt x="9942" y="738"/>
                  </a:lnTo>
                  <a:lnTo>
                    <a:pt x="9948" y="744"/>
                  </a:lnTo>
                  <a:lnTo>
                    <a:pt x="9954" y="744"/>
                  </a:lnTo>
                  <a:lnTo>
                    <a:pt x="9960" y="750"/>
                  </a:lnTo>
                  <a:lnTo>
                    <a:pt x="9972" y="756"/>
                  </a:lnTo>
                  <a:lnTo>
                    <a:pt x="9978" y="762"/>
                  </a:lnTo>
                  <a:lnTo>
                    <a:pt x="10008" y="762"/>
                  </a:lnTo>
                  <a:lnTo>
                    <a:pt x="10008" y="786"/>
                  </a:lnTo>
                  <a:lnTo>
                    <a:pt x="10014" y="792"/>
                  </a:lnTo>
                  <a:lnTo>
                    <a:pt x="10032" y="792"/>
                  </a:lnTo>
                  <a:lnTo>
                    <a:pt x="10032" y="798"/>
                  </a:lnTo>
                  <a:lnTo>
                    <a:pt x="10038" y="798"/>
                  </a:lnTo>
                  <a:lnTo>
                    <a:pt x="10038" y="804"/>
                  </a:lnTo>
                  <a:lnTo>
                    <a:pt x="10050" y="816"/>
                  </a:lnTo>
                  <a:lnTo>
                    <a:pt x="10056" y="816"/>
                  </a:lnTo>
                  <a:lnTo>
                    <a:pt x="10062" y="822"/>
                  </a:lnTo>
                  <a:lnTo>
                    <a:pt x="10068" y="822"/>
                  </a:lnTo>
                  <a:lnTo>
                    <a:pt x="10068" y="840"/>
                  </a:lnTo>
                  <a:lnTo>
                    <a:pt x="10074" y="852"/>
                  </a:lnTo>
                  <a:lnTo>
                    <a:pt x="10080" y="858"/>
                  </a:lnTo>
                  <a:lnTo>
                    <a:pt x="10092" y="858"/>
                  </a:lnTo>
                  <a:lnTo>
                    <a:pt x="10098" y="852"/>
                  </a:lnTo>
                  <a:lnTo>
                    <a:pt x="10104" y="852"/>
                  </a:lnTo>
                  <a:lnTo>
                    <a:pt x="10110" y="858"/>
                  </a:lnTo>
                  <a:lnTo>
                    <a:pt x="10116" y="870"/>
                  </a:lnTo>
                  <a:lnTo>
                    <a:pt x="10116" y="876"/>
                  </a:lnTo>
                  <a:lnTo>
                    <a:pt x="10122" y="876"/>
                  </a:lnTo>
                  <a:lnTo>
                    <a:pt x="10170" y="924"/>
                  </a:lnTo>
                  <a:lnTo>
                    <a:pt x="10188" y="924"/>
                  </a:lnTo>
                  <a:lnTo>
                    <a:pt x="10200" y="936"/>
                  </a:lnTo>
                  <a:lnTo>
                    <a:pt x="10200" y="942"/>
                  </a:lnTo>
                  <a:lnTo>
                    <a:pt x="10224" y="942"/>
                  </a:lnTo>
                  <a:lnTo>
                    <a:pt x="10230" y="936"/>
                  </a:lnTo>
                  <a:lnTo>
                    <a:pt x="10230" y="930"/>
                  </a:lnTo>
                  <a:lnTo>
                    <a:pt x="10236" y="930"/>
                  </a:lnTo>
                  <a:lnTo>
                    <a:pt x="10242" y="936"/>
                  </a:lnTo>
                  <a:lnTo>
                    <a:pt x="10242" y="948"/>
                  </a:lnTo>
                  <a:lnTo>
                    <a:pt x="10248" y="960"/>
                  </a:lnTo>
                  <a:lnTo>
                    <a:pt x="10248" y="966"/>
                  </a:lnTo>
                  <a:lnTo>
                    <a:pt x="10254" y="966"/>
                  </a:lnTo>
                  <a:lnTo>
                    <a:pt x="10266" y="978"/>
                  </a:lnTo>
                  <a:lnTo>
                    <a:pt x="10272" y="978"/>
                  </a:lnTo>
                  <a:lnTo>
                    <a:pt x="10290" y="996"/>
                  </a:lnTo>
                  <a:lnTo>
                    <a:pt x="10302" y="1002"/>
                  </a:lnTo>
                  <a:lnTo>
                    <a:pt x="10302" y="1008"/>
                  </a:lnTo>
                  <a:lnTo>
                    <a:pt x="10308" y="1014"/>
                  </a:lnTo>
                  <a:lnTo>
                    <a:pt x="10314" y="1026"/>
                  </a:lnTo>
                  <a:lnTo>
                    <a:pt x="10314" y="1044"/>
                  </a:lnTo>
                  <a:lnTo>
                    <a:pt x="10326" y="1044"/>
                  </a:lnTo>
                  <a:lnTo>
                    <a:pt x="10338" y="1056"/>
                  </a:lnTo>
                  <a:lnTo>
                    <a:pt x="10338" y="1062"/>
                  </a:lnTo>
                  <a:lnTo>
                    <a:pt x="10344" y="1062"/>
                  </a:lnTo>
                  <a:lnTo>
                    <a:pt x="10356" y="1068"/>
                  </a:lnTo>
                  <a:lnTo>
                    <a:pt x="10356" y="1080"/>
                  </a:lnTo>
                  <a:lnTo>
                    <a:pt x="10344" y="1080"/>
                  </a:lnTo>
                  <a:lnTo>
                    <a:pt x="10344" y="1086"/>
                  </a:lnTo>
                  <a:lnTo>
                    <a:pt x="10350" y="1086"/>
                  </a:lnTo>
                  <a:lnTo>
                    <a:pt x="10356" y="1092"/>
                  </a:lnTo>
                  <a:lnTo>
                    <a:pt x="10374" y="1098"/>
                  </a:lnTo>
                  <a:lnTo>
                    <a:pt x="10386" y="1098"/>
                  </a:lnTo>
                  <a:lnTo>
                    <a:pt x="10398" y="1104"/>
                  </a:lnTo>
                  <a:lnTo>
                    <a:pt x="10404" y="1104"/>
                  </a:lnTo>
                  <a:lnTo>
                    <a:pt x="10410" y="1098"/>
                  </a:lnTo>
                  <a:lnTo>
                    <a:pt x="10416" y="1098"/>
                  </a:lnTo>
                  <a:lnTo>
                    <a:pt x="10422" y="1110"/>
                  </a:lnTo>
                  <a:lnTo>
                    <a:pt x="10422" y="1128"/>
                  </a:lnTo>
                  <a:lnTo>
                    <a:pt x="10428" y="1134"/>
                  </a:lnTo>
                  <a:lnTo>
                    <a:pt x="10428" y="1140"/>
                  </a:lnTo>
                  <a:lnTo>
                    <a:pt x="10440" y="1140"/>
                  </a:lnTo>
                  <a:lnTo>
                    <a:pt x="10452" y="1152"/>
                  </a:lnTo>
                  <a:lnTo>
                    <a:pt x="10470" y="1152"/>
                  </a:lnTo>
                  <a:lnTo>
                    <a:pt x="10476" y="1158"/>
                  </a:lnTo>
                  <a:lnTo>
                    <a:pt x="10482" y="1170"/>
                  </a:lnTo>
                  <a:lnTo>
                    <a:pt x="10506" y="1194"/>
                  </a:lnTo>
                  <a:lnTo>
                    <a:pt x="10518" y="1200"/>
                  </a:lnTo>
                  <a:lnTo>
                    <a:pt x="10530" y="1212"/>
                  </a:lnTo>
                  <a:lnTo>
                    <a:pt x="10554" y="1224"/>
                  </a:lnTo>
                  <a:lnTo>
                    <a:pt x="10566" y="1236"/>
                  </a:lnTo>
                  <a:lnTo>
                    <a:pt x="10602" y="1260"/>
                  </a:lnTo>
                  <a:lnTo>
                    <a:pt x="10632" y="1290"/>
                  </a:lnTo>
                  <a:lnTo>
                    <a:pt x="10632" y="1284"/>
                  </a:lnTo>
                  <a:lnTo>
                    <a:pt x="10638" y="1284"/>
                  </a:lnTo>
                  <a:lnTo>
                    <a:pt x="10644" y="1290"/>
                  </a:lnTo>
                  <a:lnTo>
                    <a:pt x="10650" y="1284"/>
                  </a:lnTo>
                  <a:lnTo>
                    <a:pt x="10920" y="1254"/>
                  </a:lnTo>
                  <a:lnTo>
                    <a:pt x="11190" y="1242"/>
                  </a:lnTo>
                  <a:lnTo>
                    <a:pt x="11532" y="1260"/>
                  </a:lnTo>
                  <a:lnTo>
                    <a:pt x="11868" y="1308"/>
                  </a:lnTo>
                  <a:lnTo>
                    <a:pt x="12186" y="1392"/>
                  </a:lnTo>
                  <a:lnTo>
                    <a:pt x="12498" y="1500"/>
                  </a:lnTo>
                  <a:lnTo>
                    <a:pt x="12792" y="1638"/>
                  </a:lnTo>
                  <a:lnTo>
                    <a:pt x="13068" y="1806"/>
                  </a:lnTo>
                  <a:lnTo>
                    <a:pt x="13326" y="1998"/>
                  </a:lnTo>
                  <a:lnTo>
                    <a:pt x="13560" y="2208"/>
                  </a:lnTo>
                  <a:lnTo>
                    <a:pt x="13776" y="2442"/>
                  </a:lnTo>
                  <a:lnTo>
                    <a:pt x="13974" y="2700"/>
                  </a:lnTo>
                  <a:lnTo>
                    <a:pt x="14142" y="2970"/>
                  </a:lnTo>
                  <a:lnTo>
                    <a:pt x="14280" y="3258"/>
                  </a:lnTo>
                  <a:lnTo>
                    <a:pt x="14394" y="3564"/>
                  </a:lnTo>
                  <a:lnTo>
                    <a:pt x="14478" y="3882"/>
                  </a:lnTo>
                  <a:lnTo>
                    <a:pt x="14526" y="4212"/>
                  </a:lnTo>
                  <a:lnTo>
                    <a:pt x="14544" y="4548"/>
                  </a:lnTo>
                  <a:lnTo>
                    <a:pt x="14532" y="4854"/>
                  </a:lnTo>
                  <a:lnTo>
                    <a:pt x="14490" y="5148"/>
                  </a:lnTo>
                  <a:lnTo>
                    <a:pt x="14424" y="5436"/>
                  </a:lnTo>
                  <a:lnTo>
                    <a:pt x="14604" y="5694"/>
                  </a:lnTo>
                  <a:lnTo>
                    <a:pt x="14760" y="5970"/>
                  </a:lnTo>
                  <a:lnTo>
                    <a:pt x="14892" y="6264"/>
                  </a:lnTo>
                  <a:lnTo>
                    <a:pt x="15000" y="6564"/>
                  </a:lnTo>
                  <a:lnTo>
                    <a:pt x="15078" y="6882"/>
                  </a:lnTo>
                  <a:lnTo>
                    <a:pt x="15120" y="7206"/>
                  </a:lnTo>
                  <a:lnTo>
                    <a:pt x="15138" y="7542"/>
                  </a:lnTo>
                  <a:lnTo>
                    <a:pt x="15120" y="7896"/>
                  </a:lnTo>
                  <a:lnTo>
                    <a:pt x="15066" y="8238"/>
                  </a:lnTo>
                  <a:lnTo>
                    <a:pt x="14982" y="8568"/>
                  </a:lnTo>
                  <a:lnTo>
                    <a:pt x="14868" y="8886"/>
                  </a:lnTo>
                  <a:lnTo>
                    <a:pt x="14724" y="9186"/>
                  </a:lnTo>
                  <a:lnTo>
                    <a:pt x="14550" y="9474"/>
                  </a:lnTo>
                  <a:lnTo>
                    <a:pt x="14352" y="9744"/>
                  </a:lnTo>
                  <a:lnTo>
                    <a:pt x="14130" y="9990"/>
                  </a:lnTo>
                  <a:lnTo>
                    <a:pt x="13884" y="10218"/>
                  </a:lnTo>
                  <a:lnTo>
                    <a:pt x="14022" y="10548"/>
                  </a:lnTo>
                  <a:lnTo>
                    <a:pt x="14178" y="10884"/>
                  </a:lnTo>
                  <a:lnTo>
                    <a:pt x="14346" y="11220"/>
                  </a:lnTo>
                  <a:lnTo>
                    <a:pt x="14526" y="11556"/>
                  </a:lnTo>
                  <a:lnTo>
                    <a:pt x="14724" y="11886"/>
                  </a:lnTo>
                  <a:lnTo>
                    <a:pt x="14940" y="12216"/>
                  </a:lnTo>
                  <a:lnTo>
                    <a:pt x="15168" y="12534"/>
                  </a:lnTo>
                  <a:lnTo>
                    <a:pt x="15420" y="12840"/>
                  </a:lnTo>
                  <a:lnTo>
                    <a:pt x="15684" y="13140"/>
                  </a:lnTo>
                  <a:lnTo>
                    <a:pt x="15966" y="13422"/>
                  </a:lnTo>
                  <a:lnTo>
                    <a:pt x="16266" y="13686"/>
                  </a:lnTo>
                  <a:lnTo>
                    <a:pt x="16590" y="13932"/>
                  </a:lnTo>
                  <a:lnTo>
                    <a:pt x="16572" y="13932"/>
                  </a:lnTo>
                  <a:lnTo>
                    <a:pt x="16518" y="13938"/>
                  </a:lnTo>
                  <a:lnTo>
                    <a:pt x="16428" y="13938"/>
                  </a:lnTo>
                  <a:lnTo>
                    <a:pt x="16308" y="13944"/>
                  </a:lnTo>
                  <a:lnTo>
                    <a:pt x="15984" y="13944"/>
                  </a:lnTo>
                  <a:lnTo>
                    <a:pt x="15786" y="13938"/>
                  </a:lnTo>
                  <a:lnTo>
                    <a:pt x="15564" y="13926"/>
                  </a:lnTo>
                  <a:lnTo>
                    <a:pt x="15324" y="13908"/>
                  </a:lnTo>
                  <a:lnTo>
                    <a:pt x="15066" y="13884"/>
                  </a:lnTo>
                  <a:lnTo>
                    <a:pt x="14796" y="13848"/>
                  </a:lnTo>
                  <a:lnTo>
                    <a:pt x="14514" y="13806"/>
                  </a:lnTo>
                  <a:lnTo>
                    <a:pt x="14220" y="13752"/>
                  </a:lnTo>
                  <a:lnTo>
                    <a:pt x="13920" y="13686"/>
                  </a:lnTo>
                  <a:lnTo>
                    <a:pt x="13920" y="13680"/>
                  </a:lnTo>
                  <a:lnTo>
                    <a:pt x="13896" y="13680"/>
                  </a:lnTo>
                  <a:lnTo>
                    <a:pt x="13890" y="13674"/>
                  </a:lnTo>
                  <a:lnTo>
                    <a:pt x="13890" y="13668"/>
                  </a:lnTo>
                  <a:lnTo>
                    <a:pt x="13884" y="13662"/>
                  </a:lnTo>
                  <a:lnTo>
                    <a:pt x="13872" y="13656"/>
                  </a:lnTo>
                  <a:lnTo>
                    <a:pt x="13836" y="13644"/>
                  </a:lnTo>
                  <a:lnTo>
                    <a:pt x="13824" y="13638"/>
                  </a:lnTo>
                  <a:lnTo>
                    <a:pt x="13818" y="13632"/>
                  </a:lnTo>
                  <a:lnTo>
                    <a:pt x="13812" y="13632"/>
                  </a:lnTo>
                  <a:lnTo>
                    <a:pt x="13812" y="13620"/>
                  </a:lnTo>
                  <a:lnTo>
                    <a:pt x="13806" y="13602"/>
                  </a:lnTo>
                  <a:lnTo>
                    <a:pt x="13806" y="13572"/>
                  </a:lnTo>
                  <a:lnTo>
                    <a:pt x="13782" y="13560"/>
                  </a:lnTo>
                  <a:lnTo>
                    <a:pt x="13776" y="13554"/>
                  </a:lnTo>
                  <a:lnTo>
                    <a:pt x="13764" y="13554"/>
                  </a:lnTo>
                  <a:lnTo>
                    <a:pt x="13758" y="13542"/>
                  </a:lnTo>
                  <a:lnTo>
                    <a:pt x="13752" y="13536"/>
                  </a:lnTo>
                  <a:lnTo>
                    <a:pt x="13740" y="13542"/>
                  </a:lnTo>
                  <a:lnTo>
                    <a:pt x="13716" y="13542"/>
                  </a:lnTo>
                  <a:lnTo>
                    <a:pt x="13704" y="13548"/>
                  </a:lnTo>
                  <a:lnTo>
                    <a:pt x="13692" y="13536"/>
                  </a:lnTo>
                  <a:lnTo>
                    <a:pt x="13680" y="13530"/>
                  </a:lnTo>
                  <a:lnTo>
                    <a:pt x="13662" y="13524"/>
                  </a:lnTo>
                  <a:lnTo>
                    <a:pt x="13632" y="13524"/>
                  </a:lnTo>
                  <a:lnTo>
                    <a:pt x="13626" y="13530"/>
                  </a:lnTo>
                  <a:lnTo>
                    <a:pt x="13614" y="13536"/>
                  </a:lnTo>
                  <a:lnTo>
                    <a:pt x="13608" y="13536"/>
                  </a:lnTo>
                  <a:lnTo>
                    <a:pt x="13596" y="13542"/>
                  </a:lnTo>
                  <a:lnTo>
                    <a:pt x="13590" y="13548"/>
                  </a:lnTo>
                  <a:lnTo>
                    <a:pt x="13578" y="13542"/>
                  </a:lnTo>
                  <a:lnTo>
                    <a:pt x="13566" y="13530"/>
                  </a:lnTo>
                  <a:lnTo>
                    <a:pt x="13566" y="13518"/>
                  </a:lnTo>
                  <a:lnTo>
                    <a:pt x="13560" y="13518"/>
                  </a:lnTo>
                  <a:lnTo>
                    <a:pt x="13554" y="13512"/>
                  </a:lnTo>
                  <a:lnTo>
                    <a:pt x="13542" y="13512"/>
                  </a:lnTo>
                  <a:lnTo>
                    <a:pt x="13524" y="13506"/>
                  </a:lnTo>
                  <a:lnTo>
                    <a:pt x="13482" y="13506"/>
                  </a:lnTo>
                  <a:lnTo>
                    <a:pt x="13452" y="13512"/>
                  </a:lnTo>
                  <a:lnTo>
                    <a:pt x="13434" y="13512"/>
                  </a:lnTo>
                  <a:lnTo>
                    <a:pt x="13422" y="13500"/>
                  </a:lnTo>
                  <a:lnTo>
                    <a:pt x="13410" y="13482"/>
                  </a:lnTo>
                  <a:lnTo>
                    <a:pt x="13398" y="13470"/>
                  </a:lnTo>
                  <a:lnTo>
                    <a:pt x="13386" y="13464"/>
                  </a:lnTo>
                  <a:lnTo>
                    <a:pt x="13380" y="13458"/>
                  </a:lnTo>
                  <a:lnTo>
                    <a:pt x="13362" y="13458"/>
                  </a:lnTo>
                  <a:lnTo>
                    <a:pt x="13344" y="13452"/>
                  </a:lnTo>
                  <a:lnTo>
                    <a:pt x="13326" y="13452"/>
                  </a:lnTo>
                  <a:lnTo>
                    <a:pt x="13302" y="13440"/>
                  </a:lnTo>
                  <a:lnTo>
                    <a:pt x="13296" y="13434"/>
                  </a:lnTo>
                  <a:lnTo>
                    <a:pt x="13284" y="13428"/>
                  </a:lnTo>
                  <a:lnTo>
                    <a:pt x="13278" y="13416"/>
                  </a:lnTo>
                  <a:lnTo>
                    <a:pt x="13266" y="13410"/>
                  </a:lnTo>
                  <a:lnTo>
                    <a:pt x="13260" y="13404"/>
                  </a:lnTo>
                  <a:lnTo>
                    <a:pt x="13248" y="13398"/>
                  </a:lnTo>
                  <a:lnTo>
                    <a:pt x="13242" y="13404"/>
                  </a:lnTo>
                  <a:lnTo>
                    <a:pt x="13230" y="13410"/>
                  </a:lnTo>
                  <a:lnTo>
                    <a:pt x="13224" y="13416"/>
                  </a:lnTo>
                  <a:lnTo>
                    <a:pt x="13206" y="13416"/>
                  </a:lnTo>
                  <a:lnTo>
                    <a:pt x="13194" y="13410"/>
                  </a:lnTo>
                  <a:lnTo>
                    <a:pt x="13188" y="13404"/>
                  </a:lnTo>
                  <a:lnTo>
                    <a:pt x="13176" y="13398"/>
                  </a:lnTo>
                  <a:lnTo>
                    <a:pt x="13176" y="13392"/>
                  </a:lnTo>
                  <a:lnTo>
                    <a:pt x="13170" y="13380"/>
                  </a:lnTo>
                  <a:lnTo>
                    <a:pt x="13164" y="13380"/>
                  </a:lnTo>
                  <a:lnTo>
                    <a:pt x="13152" y="13374"/>
                  </a:lnTo>
                  <a:lnTo>
                    <a:pt x="13140" y="13362"/>
                  </a:lnTo>
                  <a:lnTo>
                    <a:pt x="13128" y="13362"/>
                  </a:lnTo>
                  <a:lnTo>
                    <a:pt x="13116" y="13356"/>
                  </a:lnTo>
                  <a:lnTo>
                    <a:pt x="13104" y="13356"/>
                  </a:lnTo>
                  <a:lnTo>
                    <a:pt x="13098" y="13350"/>
                  </a:lnTo>
                  <a:lnTo>
                    <a:pt x="13092" y="13350"/>
                  </a:lnTo>
                  <a:lnTo>
                    <a:pt x="13068" y="13326"/>
                  </a:lnTo>
                  <a:lnTo>
                    <a:pt x="13068" y="13314"/>
                  </a:lnTo>
                  <a:lnTo>
                    <a:pt x="13062" y="13308"/>
                  </a:lnTo>
                  <a:lnTo>
                    <a:pt x="13056" y="13296"/>
                  </a:lnTo>
                  <a:lnTo>
                    <a:pt x="13050" y="13290"/>
                  </a:lnTo>
                  <a:lnTo>
                    <a:pt x="13032" y="13290"/>
                  </a:lnTo>
                  <a:lnTo>
                    <a:pt x="13020" y="13302"/>
                  </a:lnTo>
                  <a:lnTo>
                    <a:pt x="13008" y="13296"/>
                  </a:lnTo>
                  <a:lnTo>
                    <a:pt x="12996" y="13284"/>
                  </a:lnTo>
                  <a:lnTo>
                    <a:pt x="12972" y="13272"/>
                  </a:lnTo>
                  <a:lnTo>
                    <a:pt x="12948" y="13272"/>
                  </a:lnTo>
                  <a:lnTo>
                    <a:pt x="12918" y="13242"/>
                  </a:lnTo>
                  <a:lnTo>
                    <a:pt x="12888" y="13230"/>
                  </a:lnTo>
                  <a:lnTo>
                    <a:pt x="12852" y="13224"/>
                  </a:lnTo>
                  <a:lnTo>
                    <a:pt x="12840" y="13218"/>
                  </a:lnTo>
                  <a:lnTo>
                    <a:pt x="12786" y="13218"/>
                  </a:lnTo>
                  <a:lnTo>
                    <a:pt x="12774" y="13212"/>
                  </a:lnTo>
                  <a:lnTo>
                    <a:pt x="12774" y="13164"/>
                  </a:lnTo>
                  <a:lnTo>
                    <a:pt x="12762" y="13152"/>
                  </a:lnTo>
                  <a:lnTo>
                    <a:pt x="12714" y="13152"/>
                  </a:lnTo>
                  <a:lnTo>
                    <a:pt x="12696" y="13134"/>
                  </a:lnTo>
                  <a:lnTo>
                    <a:pt x="12696" y="13128"/>
                  </a:lnTo>
                  <a:lnTo>
                    <a:pt x="12690" y="13122"/>
                  </a:lnTo>
                  <a:lnTo>
                    <a:pt x="12684" y="13110"/>
                  </a:lnTo>
                  <a:lnTo>
                    <a:pt x="12672" y="13104"/>
                  </a:lnTo>
                  <a:lnTo>
                    <a:pt x="12654" y="13098"/>
                  </a:lnTo>
                  <a:lnTo>
                    <a:pt x="12642" y="13092"/>
                  </a:lnTo>
                  <a:lnTo>
                    <a:pt x="12630" y="13092"/>
                  </a:lnTo>
                  <a:lnTo>
                    <a:pt x="12630" y="13080"/>
                  </a:lnTo>
                  <a:lnTo>
                    <a:pt x="12624" y="13074"/>
                  </a:lnTo>
                  <a:lnTo>
                    <a:pt x="12612" y="13038"/>
                  </a:lnTo>
                  <a:lnTo>
                    <a:pt x="12600" y="13032"/>
                  </a:lnTo>
                  <a:lnTo>
                    <a:pt x="12594" y="13026"/>
                  </a:lnTo>
                  <a:lnTo>
                    <a:pt x="12552" y="13026"/>
                  </a:lnTo>
                  <a:lnTo>
                    <a:pt x="12534" y="13044"/>
                  </a:lnTo>
                  <a:lnTo>
                    <a:pt x="12528" y="13044"/>
                  </a:lnTo>
                  <a:lnTo>
                    <a:pt x="12522" y="13038"/>
                  </a:lnTo>
                  <a:lnTo>
                    <a:pt x="12516" y="13026"/>
                  </a:lnTo>
                  <a:lnTo>
                    <a:pt x="12504" y="13008"/>
                  </a:lnTo>
                  <a:lnTo>
                    <a:pt x="12498" y="12990"/>
                  </a:lnTo>
                  <a:lnTo>
                    <a:pt x="12486" y="12984"/>
                  </a:lnTo>
                  <a:lnTo>
                    <a:pt x="12474" y="12972"/>
                  </a:lnTo>
                  <a:lnTo>
                    <a:pt x="12456" y="12960"/>
                  </a:lnTo>
                  <a:lnTo>
                    <a:pt x="12444" y="12954"/>
                  </a:lnTo>
                  <a:lnTo>
                    <a:pt x="12426" y="12942"/>
                  </a:lnTo>
                  <a:lnTo>
                    <a:pt x="12414" y="12930"/>
                  </a:lnTo>
                  <a:lnTo>
                    <a:pt x="12378" y="12906"/>
                  </a:lnTo>
                  <a:lnTo>
                    <a:pt x="12354" y="12900"/>
                  </a:lnTo>
                  <a:lnTo>
                    <a:pt x="12348" y="12894"/>
                  </a:lnTo>
                  <a:lnTo>
                    <a:pt x="12336" y="12894"/>
                  </a:lnTo>
                  <a:lnTo>
                    <a:pt x="12324" y="12888"/>
                  </a:lnTo>
                  <a:lnTo>
                    <a:pt x="12312" y="12888"/>
                  </a:lnTo>
                  <a:lnTo>
                    <a:pt x="12300" y="12882"/>
                  </a:lnTo>
                  <a:lnTo>
                    <a:pt x="12294" y="12876"/>
                  </a:lnTo>
                  <a:lnTo>
                    <a:pt x="12294" y="12870"/>
                  </a:lnTo>
                  <a:lnTo>
                    <a:pt x="12282" y="12858"/>
                  </a:lnTo>
                  <a:lnTo>
                    <a:pt x="12258" y="12858"/>
                  </a:lnTo>
                  <a:lnTo>
                    <a:pt x="12252" y="12864"/>
                  </a:lnTo>
                  <a:lnTo>
                    <a:pt x="12246" y="12864"/>
                  </a:lnTo>
                  <a:lnTo>
                    <a:pt x="12234" y="12870"/>
                  </a:lnTo>
                  <a:lnTo>
                    <a:pt x="12228" y="12876"/>
                  </a:lnTo>
                  <a:lnTo>
                    <a:pt x="12216" y="12882"/>
                  </a:lnTo>
                  <a:lnTo>
                    <a:pt x="12210" y="12888"/>
                  </a:lnTo>
                  <a:lnTo>
                    <a:pt x="12204" y="12888"/>
                  </a:lnTo>
                  <a:lnTo>
                    <a:pt x="12198" y="12882"/>
                  </a:lnTo>
                  <a:lnTo>
                    <a:pt x="12198" y="12876"/>
                  </a:lnTo>
                  <a:lnTo>
                    <a:pt x="12192" y="12870"/>
                  </a:lnTo>
                  <a:lnTo>
                    <a:pt x="12198" y="12870"/>
                  </a:lnTo>
                  <a:lnTo>
                    <a:pt x="12192" y="12864"/>
                  </a:lnTo>
                  <a:lnTo>
                    <a:pt x="12186" y="12852"/>
                  </a:lnTo>
                  <a:lnTo>
                    <a:pt x="12174" y="12834"/>
                  </a:lnTo>
                  <a:lnTo>
                    <a:pt x="12162" y="12822"/>
                  </a:lnTo>
                  <a:lnTo>
                    <a:pt x="12162" y="12816"/>
                  </a:lnTo>
                  <a:lnTo>
                    <a:pt x="12156" y="12810"/>
                  </a:lnTo>
                  <a:lnTo>
                    <a:pt x="12144" y="12810"/>
                  </a:lnTo>
                  <a:lnTo>
                    <a:pt x="12120" y="12798"/>
                  </a:lnTo>
                  <a:lnTo>
                    <a:pt x="12102" y="12792"/>
                  </a:lnTo>
                  <a:lnTo>
                    <a:pt x="12066" y="12756"/>
                  </a:lnTo>
                  <a:lnTo>
                    <a:pt x="12048" y="12750"/>
                  </a:lnTo>
                  <a:lnTo>
                    <a:pt x="12030" y="12732"/>
                  </a:lnTo>
                  <a:lnTo>
                    <a:pt x="12018" y="12708"/>
                  </a:lnTo>
                  <a:lnTo>
                    <a:pt x="12012" y="12702"/>
                  </a:lnTo>
                  <a:lnTo>
                    <a:pt x="12000" y="12678"/>
                  </a:lnTo>
                  <a:lnTo>
                    <a:pt x="11982" y="12660"/>
                  </a:lnTo>
                  <a:lnTo>
                    <a:pt x="11964" y="12660"/>
                  </a:lnTo>
                  <a:lnTo>
                    <a:pt x="11958" y="12654"/>
                  </a:lnTo>
                  <a:lnTo>
                    <a:pt x="11946" y="12648"/>
                  </a:lnTo>
                  <a:lnTo>
                    <a:pt x="11940" y="12636"/>
                  </a:lnTo>
                  <a:lnTo>
                    <a:pt x="11934" y="12630"/>
                  </a:lnTo>
                  <a:lnTo>
                    <a:pt x="11922" y="12624"/>
                  </a:lnTo>
                  <a:lnTo>
                    <a:pt x="11916" y="12624"/>
                  </a:lnTo>
                  <a:lnTo>
                    <a:pt x="11904" y="12618"/>
                  </a:lnTo>
                  <a:lnTo>
                    <a:pt x="11898" y="12612"/>
                  </a:lnTo>
                  <a:lnTo>
                    <a:pt x="11892" y="12600"/>
                  </a:lnTo>
                  <a:lnTo>
                    <a:pt x="11892" y="12588"/>
                  </a:lnTo>
                  <a:lnTo>
                    <a:pt x="11910" y="12570"/>
                  </a:lnTo>
                  <a:lnTo>
                    <a:pt x="11910" y="12564"/>
                  </a:lnTo>
                  <a:lnTo>
                    <a:pt x="11898" y="12564"/>
                  </a:lnTo>
                  <a:lnTo>
                    <a:pt x="11880" y="12558"/>
                  </a:lnTo>
                  <a:lnTo>
                    <a:pt x="11826" y="12546"/>
                  </a:lnTo>
                  <a:lnTo>
                    <a:pt x="11790" y="12540"/>
                  </a:lnTo>
                  <a:lnTo>
                    <a:pt x="11778" y="12540"/>
                  </a:lnTo>
                  <a:lnTo>
                    <a:pt x="11766" y="12552"/>
                  </a:lnTo>
                  <a:lnTo>
                    <a:pt x="11760" y="12552"/>
                  </a:lnTo>
                  <a:lnTo>
                    <a:pt x="11754" y="12558"/>
                  </a:lnTo>
                  <a:lnTo>
                    <a:pt x="11748" y="12558"/>
                  </a:lnTo>
                  <a:lnTo>
                    <a:pt x="11736" y="12534"/>
                  </a:lnTo>
                  <a:lnTo>
                    <a:pt x="11724" y="12504"/>
                  </a:lnTo>
                  <a:lnTo>
                    <a:pt x="11718" y="12486"/>
                  </a:lnTo>
                  <a:lnTo>
                    <a:pt x="11706" y="12474"/>
                  </a:lnTo>
                  <a:lnTo>
                    <a:pt x="11700" y="12462"/>
                  </a:lnTo>
                  <a:lnTo>
                    <a:pt x="11700" y="12456"/>
                  </a:lnTo>
                  <a:lnTo>
                    <a:pt x="11694" y="12456"/>
                  </a:lnTo>
                  <a:lnTo>
                    <a:pt x="11688" y="12462"/>
                  </a:lnTo>
                  <a:lnTo>
                    <a:pt x="11682" y="12462"/>
                  </a:lnTo>
                  <a:lnTo>
                    <a:pt x="11658" y="12450"/>
                  </a:lnTo>
                  <a:lnTo>
                    <a:pt x="11652" y="12444"/>
                  </a:lnTo>
                  <a:lnTo>
                    <a:pt x="11640" y="12438"/>
                  </a:lnTo>
                  <a:lnTo>
                    <a:pt x="11634" y="12444"/>
                  </a:lnTo>
                  <a:lnTo>
                    <a:pt x="11622" y="12444"/>
                  </a:lnTo>
                  <a:lnTo>
                    <a:pt x="11616" y="12450"/>
                  </a:lnTo>
                  <a:lnTo>
                    <a:pt x="11604" y="12444"/>
                  </a:lnTo>
                  <a:lnTo>
                    <a:pt x="11598" y="12438"/>
                  </a:lnTo>
                  <a:lnTo>
                    <a:pt x="11586" y="12420"/>
                  </a:lnTo>
                  <a:lnTo>
                    <a:pt x="11568" y="12408"/>
                  </a:lnTo>
                  <a:lnTo>
                    <a:pt x="11556" y="12402"/>
                  </a:lnTo>
                  <a:lnTo>
                    <a:pt x="11544" y="12390"/>
                  </a:lnTo>
                  <a:lnTo>
                    <a:pt x="11532" y="12384"/>
                  </a:lnTo>
                  <a:lnTo>
                    <a:pt x="11520" y="12372"/>
                  </a:lnTo>
                  <a:lnTo>
                    <a:pt x="11502" y="12360"/>
                  </a:lnTo>
                  <a:lnTo>
                    <a:pt x="11490" y="12354"/>
                  </a:lnTo>
                  <a:lnTo>
                    <a:pt x="11478" y="12342"/>
                  </a:lnTo>
                  <a:lnTo>
                    <a:pt x="11466" y="12336"/>
                  </a:lnTo>
                  <a:lnTo>
                    <a:pt x="11448" y="12330"/>
                  </a:lnTo>
                  <a:lnTo>
                    <a:pt x="11412" y="12312"/>
                  </a:lnTo>
                  <a:lnTo>
                    <a:pt x="11364" y="12282"/>
                  </a:lnTo>
                  <a:lnTo>
                    <a:pt x="11310" y="12258"/>
                  </a:lnTo>
                  <a:lnTo>
                    <a:pt x="11256" y="12228"/>
                  </a:lnTo>
                  <a:lnTo>
                    <a:pt x="11208" y="12204"/>
                  </a:lnTo>
                  <a:lnTo>
                    <a:pt x="11178" y="12186"/>
                  </a:lnTo>
                  <a:lnTo>
                    <a:pt x="11166" y="12180"/>
                  </a:lnTo>
                  <a:lnTo>
                    <a:pt x="11166" y="12186"/>
                  </a:lnTo>
                  <a:lnTo>
                    <a:pt x="11160" y="12186"/>
                  </a:lnTo>
                  <a:lnTo>
                    <a:pt x="11154" y="12180"/>
                  </a:lnTo>
                  <a:lnTo>
                    <a:pt x="11154" y="12174"/>
                  </a:lnTo>
                  <a:lnTo>
                    <a:pt x="10950" y="12336"/>
                  </a:lnTo>
                  <a:lnTo>
                    <a:pt x="10734" y="12480"/>
                  </a:lnTo>
                  <a:lnTo>
                    <a:pt x="10500" y="12600"/>
                  </a:lnTo>
                  <a:lnTo>
                    <a:pt x="10254" y="12696"/>
                  </a:lnTo>
                  <a:lnTo>
                    <a:pt x="9996" y="12762"/>
                  </a:lnTo>
                  <a:lnTo>
                    <a:pt x="9726" y="12810"/>
                  </a:lnTo>
                  <a:lnTo>
                    <a:pt x="9450" y="12822"/>
                  </a:lnTo>
                  <a:lnTo>
                    <a:pt x="9144" y="12804"/>
                  </a:lnTo>
                  <a:lnTo>
                    <a:pt x="8850" y="12750"/>
                  </a:lnTo>
                  <a:lnTo>
                    <a:pt x="8568" y="12672"/>
                  </a:lnTo>
                  <a:lnTo>
                    <a:pt x="8304" y="12558"/>
                  </a:lnTo>
                  <a:lnTo>
                    <a:pt x="8058" y="12414"/>
                  </a:lnTo>
                  <a:lnTo>
                    <a:pt x="7824" y="12246"/>
                  </a:lnTo>
                  <a:lnTo>
                    <a:pt x="7614" y="12054"/>
                  </a:lnTo>
                  <a:lnTo>
                    <a:pt x="7428" y="11844"/>
                  </a:lnTo>
                  <a:lnTo>
                    <a:pt x="7266" y="11610"/>
                  </a:lnTo>
                  <a:lnTo>
                    <a:pt x="7134" y="11358"/>
                  </a:lnTo>
                  <a:lnTo>
                    <a:pt x="6900" y="11520"/>
                  </a:lnTo>
                  <a:lnTo>
                    <a:pt x="6648" y="11658"/>
                  </a:lnTo>
                  <a:lnTo>
                    <a:pt x="6384" y="11766"/>
                  </a:lnTo>
                  <a:lnTo>
                    <a:pt x="6102" y="11844"/>
                  </a:lnTo>
                  <a:lnTo>
                    <a:pt x="5808" y="11892"/>
                  </a:lnTo>
                  <a:lnTo>
                    <a:pt x="5508" y="11910"/>
                  </a:lnTo>
                  <a:lnTo>
                    <a:pt x="5430" y="11904"/>
                  </a:lnTo>
                  <a:lnTo>
                    <a:pt x="5352" y="11904"/>
                  </a:lnTo>
                  <a:lnTo>
                    <a:pt x="4860" y="11670"/>
                  </a:lnTo>
                  <a:lnTo>
                    <a:pt x="4848" y="11664"/>
                  </a:lnTo>
                  <a:lnTo>
                    <a:pt x="4842" y="11658"/>
                  </a:lnTo>
                  <a:lnTo>
                    <a:pt x="4830" y="11652"/>
                  </a:lnTo>
                  <a:lnTo>
                    <a:pt x="4824" y="11652"/>
                  </a:lnTo>
                  <a:lnTo>
                    <a:pt x="4812" y="11658"/>
                  </a:lnTo>
                  <a:lnTo>
                    <a:pt x="4806" y="11664"/>
                  </a:lnTo>
                  <a:lnTo>
                    <a:pt x="4800" y="11664"/>
                  </a:lnTo>
                  <a:lnTo>
                    <a:pt x="4794" y="11670"/>
                  </a:lnTo>
                  <a:lnTo>
                    <a:pt x="4776" y="11652"/>
                  </a:lnTo>
                  <a:lnTo>
                    <a:pt x="4764" y="11652"/>
                  </a:lnTo>
                  <a:lnTo>
                    <a:pt x="4740" y="11628"/>
                  </a:lnTo>
                  <a:lnTo>
                    <a:pt x="4728" y="11622"/>
                  </a:lnTo>
                  <a:lnTo>
                    <a:pt x="4722" y="11616"/>
                  </a:lnTo>
                  <a:lnTo>
                    <a:pt x="4722" y="11604"/>
                  </a:lnTo>
                  <a:lnTo>
                    <a:pt x="4728" y="11592"/>
                  </a:lnTo>
                  <a:lnTo>
                    <a:pt x="4734" y="11586"/>
                  </a:lnTo>
                  <a:lnTo>
                    <a:pt x="4734" y="11580"/>
                  </a:lnTo>
                  <a:lnTo>
                    <a:pt x="4740" y="11580"/>
                  </a:lnTo>
                  <a:lnTo>
                    <a:pt x="4734" y="11574"/>
                  </a:lnTo>
                  <a:lnTo>
                    <a:pt x="4728" y="11562"/>
                  </a:lnTo>
                  <a:lnTo>
                    <a:pt x="4722" y="11556"/>
                  </a:lnTo>
                  <a:lnTo>
                    <a:pt x="4704" y="11556"/>
                  </a:lnTo>
                  <a:lnTo>
                    <a:pt x="4704" y="11544"/>
                  </a:lnTo>
                  <a:lnTo>
                    <a:pt x="4698" y="11520"/>
                  </a:lnTo>
                  <a:lnTo>
                    <a:pt x="4698" y="11484"/>
                  </a:lnTo>
                  <a:lnTo>
                    <a:pt x="4668" y="11484"/>
                  </a:lnTo>
                  <a:lnTo>
                    <a:pt x="4668" y="11478"/>
                  </a:lnTo>
                  <a:lnTo>
                    <a:pt x="4662" y="11472"/>
                  </a:lnTo>
                  <a:lnTo>
                    <a:pt x="4626" y="11454"/>
                  </a:lnTo>
                  <a:lnTo>
                    <a:pt x="4608" y="11448"/>
                  </a:lnTo>
                  <a:lnTo>
                    <a:pt x="4602" y="11442"/>
                  </a:lnTo>
                  <a:lnTo>
                    <a:pt x="4590" y="11436"/>
                  </a:lnTo>
                  <a:lnTo>
                    <a:pt x="4590" y="11388"/>
                  </a:lnTo>
                  <a:lnTo>
                    <a:pt x="4578" y="11376"/>
                  </a:lnTo>
                  <a:lnTo>
                    <a:pt x="4566" y="11370"/>
                  </a:lnTo>
                  <a:lnTo>
                    <a:pt x="4554" y="11358"/>
                  </a:lnTo>
                  <a:lnTo>
                    <a:pt x="4548" y="11358"/>
                  </a:lnTo>
                  <a:lnTo>
                    <a:pt x="4536" y="11346"/>
                  </a:lnTo>
                  <a:lnTo>
                    <a:pt x="4524" y="11346"/>
                  </a:lnTo>
                  <a:lnTo>
                    <a:pt x="4518" y="11352"/>
                  </a:lnTo>
                  <a:lnTo>
                    <a:pt x="4506" y="11352"/>
                  </a:lnTo>
                  <a:lnTo>
                    <a:pt x="4494" y="11358"/>
                  </a:lnTo>
                  <a:lnTo>
                    <a:pt x="4488" y="11358"/>
                  </a:lnTo>
                  <a:lnTo>
                    <a:pt x="4482" y="11352"/>
                  </a:lnTo>
                  <a:lnTo>
                    <a:pt x="4458" y="11340"/>
                  </a:lnTo>
                  <a:lnTo>
                    <a:pt x="4440" y="11334"/>
                  </a:lnTo>
                  <a:lnTo>
                    <a:pt x="4416" y="11334"/>
                  </a:lnTo>
                  <a:lnTo>
                    <a:pt x="4392" y="11346"/>
                  </a:lnTo>
                  <a:lnTo>
                    <a:pt x="4380" y="11346"/>
                  </a:lnTo>
                  <a:lnTo>
                    <a:pt x="4374" y="11352"/>
                  </a:lnTo>
                  <a:lnTo>
                    <a:pt x="4362" y="11352"/>
                  </a:lnTo>
                  <a:lnTo>
                    <a:pt x="4350" y="11346"/>
                  </a:lnTo>
                  <a:lnTo>
                    <a:pt x="4344" y="11340"/>
                  </a:lnTo>
                  <a:lnTo>
                    <a:pt x="4344" y="11328"/>
                  </a:lnTo>
                  <a:lnTo>
                    <a:pt x="4338" y="11322"/>
                  </a:lnTo>
                  <a:lnTo>
                    <a:pt x="4320" y="11322"/>
                  </a:lnTo>
                  <a:lnTo>
                    <a:pt x="4302" y="11316"/>
                  </a:lnTo>
                  <a:lnTo>
                    <a:pt x="4218" y="11316"/>
                  </a:lnTo>
                  <a:lnTo>
                    <a:pt x="4200" y="11304"/>
                  </a:lnTo>
                  <a:lnTo>
                    <a:pt x="4194" y="11292"/>
                  </a:lnTo>
                  <a:lnTo>
                    <a:pt x="4164" y="11262"/>
                  </a:lnTo>
                  <a:lnTo>
                    <a:pt x="4146" y="11262"/>
                  </a:lnTo>
                  <a:lnTo>
                    <a:pt x="4128" y="11256"/>
                  </a:lnTo>
                  <a:lnTo>
                    <a:pt x="4110" y="11256"/>
                  </a:lnTo>
                  <a:lnTo>
                    <a:pt x="4098" y="11250"/>
                  </a:lnTo>
                  <a:lnTo>
                    <a:pt x="4086" y="11250"/>
                  </a:lnTo>
                  <a:lnTo>
                    <a:pt x="4074" y="11244"/>
                  </a:lnTo>
                  <a:lnTo>
                    <a:pt x="4068" y="11232"/>
                  </a:lnTo>
                  <a:lnTo>
                    <a:pt x="4056" y="11226"/>
                  </a:lnTo>
                  <a:lnTo>
                    <a:pt x="4050" y="11214"/>
                  </a:lnTo>
                  <a:lnTo>
                    <a:pt x="4044" y="11208"/>
                  </a:lnTo>
                  <a:lnTo>
                    <a:pt x="4032" y="11208"/>
                  </a:lnTo>
                  <a:lnTo>
                    <a:pt x="4026" y="11214"/>
                  </a:lnTo>
                  <a:lnTo>
                    <a:pt x="4014" y="11220"/>
                  </a:lnTo>
                  <a:lnTo>
                    <a:pt x="3984" y="11220"/>
                  </a:lnTo>
                  <a:lnTo>
                    <a:pt x="3972" y="11214"/>
                  </a:lnTo>
                  <a:lnTo>
                    <a:pt x="3942" y="11184"/>
                  </a:lnTo>
                  <a:lnTo>
                    <a:pt x="3936" y="11184"/>
                  </a:lnTo>
                  <a:lnTo>
                    <a:pt x="3924" y="11172"/>
                  </a:lnTo>
                  <a:lnTo>
                    <a:pt x="3912" y="11166"/>
                  </a:lnTo>
                  <a:lnTo>
                    <a:pt x="3894" y="11166"/>
                  </a:lnTo>
                  <a:lnTo>
                    <a:pt x="3882" y="11160"/>
                  </a:lnTo>
                  <a:lnTo>
                    <a:pt x="3870" y="11160"/>
                  </a:lnTo>
                  <a:lnTo>
                    <a:pt x="3852" y="11136"/>
                  </a:lnTo>
                  <a:lnTo>
                    <a:pt x="3852" y="11124"/>
                  </a:lnTo>
                  <a:lnTo>
                    <a:pt x="3846" y="11118"/>
                  </a:lnTo>
                  <a:lnTo>
                    <a:pt x="3846" y="11112"/>
                  </a:lnTo>
                  <a:lnTo>
                    <a:pt x="3840" y="11100"/>
                  </a:lnTo>
                  <a:lnTo>
                    <a:pt x="3810" y="11100"/>
                  </a:lnTo>
                  <a:lnTo>
                    <a:pt x="3798" y="11106"/>
                  </a:lnTo>
                  <a:lnTo>
                    <a:pt x="3792" y="11106"/>
                  </a:lnTo>
                  <a:lnTo>
                    <a:pt x="3786" y="11094"/>
                  </a:lnTo>
                  <a:lnTo>
                    <a:pt x="3774" y="11088"/>
                  </a:lnTo>
                  <a:lnTo>
                    <a:pt x="3768" y="11082"/>
                  </a:lnTo>
                  <a:lnTo>
                    <a:pt x="3756" y="11082"/>
                  </a:lnTo>
                  <a:lnTo>
                    <a:pt x="3744" y="11076"/>
                  </a:lnTo>
                  <a:lnTo>
                    <a:pt x="3732" y="11076"/>
                  </a:lnTo>
                  <a:lnTo>
                    <a:pt x="3720" y="11064"/>
                  </a:lnTo>
                  <a:lnTo>
                    <a:pt x="3702" y="11052"/>
                  </a:lnTo>
                  <a:lnTo>
                    <a:pt x="3666" y="11040"/>
                  </a:lnTo>
                  <a:lnTo>
                    <a:pt x="3636" y="11034"/>
                  </a:lnTo>
                  <a:lnTo>
                    <a:pt x="3618" y="11028"/>
                  </a:lnTo>
                  <a:lnTo>
                    <a:pt x="3570" y="11028"/>
                  </a:lnTo>
                  <a:lnTo>
                    <a:pt x="3558" y="11022"/>
                  </a:lnTo>
                  <a:lnTo>
                    <a:pt x="3552" y="11010"/>
                  </a:lnTo>
                  <a:lnTo>
                    <a:pt x="3552" y="10962"/>
                  </a:lnTo>
                  <a:lnTo>
                    <a:pt x="3498" y="10962"/>
                  </a:lnTo>
                  <a:lnTo>
                    <a:pt x="3486" y="10950"/>
                  </a:lnTo>
                  <a:lnTo>
                    <a:pt x="3486" y="10944"/>
                  </a:lnTo>
                  <a:lnTo>
                    <a:pt x="3480" y="10944"/>
                  </a:lnTo>
                  <a:lnTo>
                    <a:pt x="3474" y="10938"/>
                  </a:lnTo>
                  <a:lnTo>
                    <a:pt x="3468" y="10926"/>
                  </a:lnTo>
                  <a:lnTo>
                    <a:pt x="3450" y="10908"/>
                  </a:lnTo>
                  <a:lnTo>
                    <a:pt x="3432" y="10902"/>
                  </a:lnTo>
                  <a:lnTo>
                    <a:pt x="3420" y="10902"/>
                  </a:lnTo>
                  <a:lnTo>
                    <a:pt x="3408" y="10890"/>
                  </a:lnTo>
                  <a:lnTo>
                    <a:pt x="3402" y="10878"/>
                  </a:lnTo>
                  <a:lnTo>
                    <a:pt x="3402" y="10866"/>
                  </a:lnTo>
                  <a:lnTo>
                    <a:pt x="3396" y="10860"/>
                  </a:lnTo>
                  <a:lnTo>
                    <a:pt x="3384" y="10836"/>
                  </a:lnTo>
                  <a:lnTo>
                    <a:pt x="3372" y="10836"/>
                  </a:lnTo>
                  <a:lnTo>
                    <a:pt x="3366" y="10830"/>
                  </a:lnTo>
                  <a:lnTo>
                    <a:pt x="3366" y="10824"/>
                  </a:lnTo>
                  <a:lnTo>
                    <a:pt x="3018" y="10782"/>
                  </a:lnTo>
                  <a:lnTo>
                    <a:pt x="2682" y="10710"/>
                  </a:lnTo>
                  <a:lnTo>
                    <a:pt x="2358" y="10608"/>
                  </a:lnTo>
                  <a:lnTo>
                    <a:pt x="2046" y="10476"/>
                  </a:lnTo>
                  <a:lnTo>
                    <a:pt x="1752" y="10320"/>
                  </a:lnTo>
                  <a:lnTo>
                    <a:pt x="1476" y="10134"/>
                  </a:lnTo>
                  <a:lnTo>
                    <a:pt x="1218" y="9930"/>
                  </a:lnTo>
                  <a:lnTo>
                    <a:pt x="978" y="9702"/>
                  </a:lnTo>
                  <a:lnTo>
                    <a:pt x="762" y="9450"/>
                  </a:lnTo>
                  <a:lnTo>
                    <a:pt x="570" y="9186"/>
                  </a:lnTo>
                  <a:lnTo>
                    <a:pt x="402" y="8898"/>
                  </a:lnTo>
                  <a:lnTo>
                    <a:pt x="264" y="8598"/>
                  </a:lnTo>
                  <a:lnTo>
                    <a:pt x="150" y="8280"/>
                  </a:lnTo>
                  <a:lnTo>
                    <a:pt x="66" y="7956"/>
                  </a:lnTo>
                  <a:lnTo>
                    <a:pt x="18" y="7614"/>
                  </a:lnTo>
                  <a:lnTo>
                    <a:pt x="0" y="7266"/>
                  </a:lnTo>
                  <a:lnTo>
                    <a:pt x="18" y="6924"/>
                  </a:lnTo>
                  <a:lnTo>
                    <a:pt x="66" y="6588"/>
                  </a:lnTo>
                  <a:lnTo>
                    <a:pt x="144" y="6264"/>
                  </a:lnTo>
                  <a:lnTo>
                    <a:pt x="258" y="5958"/>
                  </a:lnTo>
                  <a:lnTo>
                    <a:pt x="258" y="5952"/>
                  </a:lnTo>
                  <a:lnTo>
                    <a:pt x="270" y="5940"/>
                  </a:lnTo>
                  <a:lnTo>
                    <a:pt x="276" y="5928"/>
                  </a:lnTo>
                  <a:lnTo>
                    <a:pt x="276" y="5916"/>
                  </a:lnTo>
                  <a:lnTo>
                    <a:pt x="270" y="5916"/>
                  </a:lnTo>
                  <a:lnTo>
                    <a:pt x="276" y="5892"/>
                  </a:lnTo>
                  <a:lnTo>
                    <a:pt x="288" y="5874"/>
                  </a:lnTo>
                  <a:lnTo>
                    <a:pt x="294" y="5874"/>
                  </a:lnTo>
                  <a:lnTo>
                    <a:pt x="312" y="5856"/>
                  </a:lnTo>
                  <a:lnTo>
                    <a:pt x="324" y="5856"/>
                  </a:lnTo>
                  <a:lnTo>
                    <a:pt x="330" y="5862"/>
                  </a:lnTo>
                  <a:lnTo>
                    <a:pt x="336" y="5862"/>
                  </a:lnTo>
                  <a:lnTo>
                    <a:pt x="336" y="5868"/>
                  </a:lnTo>
                  <a:lnTo>
                    <a:pt x="342" y="5862"/>
                  </a:lnTo>
                  <a:lnTo>
                    <a:pt x="354" y="5856"/>
                  </a:lnTo>
                  <a:lnTo>
                    <a:pt x="366" y="5844"/>
                  </a:lnTo>
                  <a:lnTo>
                    <a:pt x="372" y="5844"/>
                  </a:lnTo>
                  <a:lnTo>
                    <a:pt x="390" y="5838"/>
                  </a:lnTo>
                  <a:lnTo>
                    <a:pt x="420" y="5838"/>
                  </a:lnTo>
                  <a:lnTo>
                    <a:pt x="420" y="5820"/>
                  </a:lnTo>
                  <a:lnTo>
                    <a:pt x="426" y="5820"/>
                  </a:lnTo>
                  <a:lnTo>
                    <a:pt x="432" y="5814"/>
                  </a:lnTo>
                  <a:lnTo>
                    <a:pt x="438" y="5802"/>
                  </a:lnTo>
                  <a:lnTo>
                    <a:pt x="450" y="5790"/>
                  </a:lnTo>
                  <a:lnTo>
                    <a:pt x="456" y="5778"/>
                  </a:lnTo>
                  <a:lnTo>
                    <a:pt x="462" y="5772"/>
                  </a:lnTo>
                  <a:lnTo>
                    <a:pt x="462" y="5766"/>
                  </a:lnTo>
                  <a:lnTo>
                    <a:pt x="498" y="5766"/>
                  </a:lnTo>
                  <a:lnTo>
                    <a:pt x="504" y="5760"/>
                  </a:lnTo>
                  <a:lnTo>
                    <a:pt x="510" y="5760"/>
                  </a:lnTo>
                  <a:lnTo>
                    <a:pt x="522" y="5748"/>
                  </a:lnTo>
                  <a:lnTo>
                    <a:pt x="522" y="5742"/>
                  </a:lnTo>
                  <a:lnTo>
                    <a:pt x="540" y="5724"/>
                  </a:lnTo>
                  <a:lnTo>
                    <a:pt x="540" y="5718"/>
                  </a:lnTo>
                  <a:lnTo>
                    <a:pt x="534" y="5706"/>
                  </a:lnTo>
                  <a:lnTo>
                    <a:pt x="534" y="5694"/>
                  </a:lnTo>
                  <a:lnTo>
                    <a:pt x="540" y="5688"/>
                  </a:lnTo>
                  <a:lnTo>
                    <a:pt x="546" y="5676"/>
                  </a:lnTo>
                  <a:lnTo>
                    <a:pt x="552" y="5670"/>
                  </a:lnTo>
                  <a:lnTo>
                    <a:pt x="552" y="5652"/>
                  </a:lnTo>
                  <a:lnTo>
                    <a:pt x="546" y="5646"/>
                  </a:lnTo>
                  <a:lnTo>
                    <a:pt x="546" y="5640"/>
                  </a:lnTo>
                  <a:lnTo>
                    <a:pt x="540" y="5628"/>
                  </a:lnTo>
                  <a:lnTo>
                    <a:pt x="540" y="5616"/>
                  </a:lnTo>
                  <a:lnTo>
                    <a:pt x="552" y="5604"/>
                  </a:lnTo>
                  <a:lnTo>
                    <a:pt x="564" y="5604"/>
                  </a:lnTo>
                  <a:lnTo>
                    <a:pt x="564" y="5586"/>
                  </a:lnTo>
                  <a:lnTo>
                    <a:pt x="570" y="5574"/>
                  </a:lnTo>
                  <a:lnTo>
                    <a:pt x="570" y="5532"/>
                  </a:lnTo>
                  <a:lnTo>
                    <a:pt x="564" y="5520"/>
                  </a:lnTo>
                  <a:lnTo>
                    <a:pt x="576" y="5508"/>
                  </a:lnTo>
                  <a:lnTo>
                    <a:pt x="594" y="5496"/>
                  </a:lnTo>
                  <a:lnTo>
                    <a:pt x="606" y="5490"/>
                  </a:lnTo>
                  <a:lnTo>
                    <a:pt x="618" y="5478"/>
                  </a:lnTo>
                  <a:lnTo>
                    <a:pt x="618" y="5466"/>
                  </a:lnTo>
                  <a:lnTo>
                    <a:pt x="624" y="5454"/>
                  </a:lnTo>
                  <a:lnTo>
                    <a:pt x="624" y="5442"/>
                  </a:lnTo>
                  <a:lnTo>
                    <a:pt x="630" y="5430"/>
                  </a:lnTo>
                  <a:lnTo>
                    <a:pt x="666" y="5394"/>
                  </a:lnTo>
                  <a:lnTo>
                    <a:pt x="654" y="5382"/>
                  </a:lnTo>
                  <a:lnTo>
                    <a:pt x="654" y="5370"/>
                  </a:lnTo>
                  <a:lnTo>
                    <a:pt x="660" y="5364"/>
                  </a:lnTo>
                  <a:lnTo>
                    <a:pt x="666" y="5352"/>
                  </a:lnTo>
                  <a:lnTo>
                    <a:pt x="672" y="5346"/>
                  </a:lnTo>
                  <a:lnTo>
                    <a:pt x="678" y="5346"/>
                  </a:lnTo>
                  <a:lnTo>
                    <a:pt x="684" y="5340"/>
                  </a:lnTo>
                  <a:lnTo>
                    <a:pt x="684" y="5334"/>
                  </a:lnTo>
                  <a:lnTo>
                    <a:pt x="690" y="5334"/>
                  </a:lnTo>
                  <a:lnTo>
                    <a:pt x="690" y="5328"/>
                  </a:lnTo>
                  <a:lnTo>
                    <a:pt x="696" y="5322"/>
                  </a:lnTo>
                  <a:lnTo>
                    <a:pt x="708" y="5298"/>
                  </a:lnTo>
                  <a:lnTo>
                    <a:pt x="708" y="5286"/>
                  </a:lnTo>
                  <a:lnTo>
                    <a:pt x="720" y="5286"/>
                  </a:lnTo>
                  <a:lnTo>
                    <a:pt x="732" y="5274"/>
                  </a:lnTo>
                  <a:lnTo>
                    <a:pt x="750" y="5274"/>
                  </a:lnTo>
                  <a:lnTo>
                    <a:pt x="762" y="5262"/>
                  </a:lnTo>
                  <a:lnTo>
                    <a:pt x="762" y="5250"/>
                  </a:lnTo>
                  <a:lnTo>
                    <a:pt x="756" y="5244"/>
                  </a:lnTo>
                  <a:lnTo>
                    <a:pt x="774" y="5226"/>
                  </a:lnTo>
                  <a:lnTo>
                    <a:pt x="780" y="5214"/>
                  </a:lnTo>
                  <a:lnTo>
                    <a:pt x="780" y="5196"/>
                  </a:lnTo>
                  <a:lnTo>
                    <a:pt x="786" y="5190"/>
                  </a:lnTo>
                  <a:lnTo>
                    <a:pt x="792" y="5190"/>
                  </a:lnTo>
                  <a:lnTo>
                    <a:pt x="810" y="5172"/>
                  </a:lnTo>
                  <a:lnTo>
                    <a:pt x="828" y="5136"/>
                  </a:lnTo>
                  <a:lnTo>
                    <a:pt x="834" y="5130"/>
                  </a:lnTo>
                  <a:lnTo>
                    <a:pt x="834" y="5088"/>
                  </a:lnTo>
                  <a:lnTo>
                    <a:pt x="846" y="5076"/>
                  </a:lnTo>
                  <a:lnTo>
                    <a:pt x="882" y="5076"/>
                  </a:lnTo>
                  <a:lnTo>
                    <a:pt x="888" y="5070"/>
                  </a:lnTo>
                  <a:lnTo>
                    <a:pt x="888" y="5040"/>
                  </a:lnTo>
                  <a:lnTo>
                    <a:pt x="894" y="5040"/>
                  </a:lnTo>
                  <a:lnTo>
                    <a:pt x="906" y="5028"/>
                  </a:lnTo>
                  <a:lnTo>
                    <a:pt x="912" y="5028"/>
                  </a:lnTo>
                  <a:lnTo>
                    <a:pt x="918" y="5022"/>
                  </a:lnTo>
                  <a:lnTo>
                    <a:pt x="930" y="5016"/>
                  </a:lnTo>
                  <a:lnTo>
                    <a:pt x="936" y="5004"/>
                  </a:lnTo>
                  <a:lnTo>
                    <a:pt x="948" y="4992"/>
                  </a:lnTo>
                  <a:lnTo>
                    <a:pt x="948" y="4986"/>
                  </a:lnTo>
                  <a:lnTo>
                    <a:pt x="954" y="4986"/>
                  </a:lnTo>
                  <a:lnTo>
                    <a:pt x="990" y="4968"/>
                  </a:lnTo>
                  <a:lnTo>
                    <a:pt x="1002" y="4968"/>
                  </a:lnTo>
                  <a:lnTo>
                    <a:pt x="1002" y="4938"/>
                  </a:lnTo>
                  <a:lnTo>
                    <a:pt x="990" y="4926"/>
                  </a:lnTo>
                  <a:lnTo>
                    <a:pt x="990" y="4920"/>
                  </a:lnTo>
                  <a:lnTo>
                    <a:pt x="996" y="4914"/>
                  </a:lnTo>
                  <a:lnTo>
                    <a:pt x="1008" y="4908"/>
                  </a:lnTo>
                  <a:lnTo>
                    <a:pt x="1026" y="4902"/>
                  </a:lnTo>
                  <a:lnTo>
                    <a:pt x="1038" y="4896"/>
                  </a:lnTo>
                  <a:lnTo>
                    <a:pt x="1044" y="4890"/>
                  </a:lnTo>
                  <a:lnTo>
                    <a:pt x="1044" y="4884"/>
                  </a:lnTo>
                  <a:lnTo>
                    <a:pt x="1050" y="4878"/>
                  </a:lnTo>
                  <a:lnTo>
                    <a:pt x="1062" y="4872"/>
                  </a:lnTo>
                  <a:lnTo>
                    <a:pt x="1068" y="4860"/>
                  </a:lnTo>
                  <a:lnTo>
                    <a:pt x="1080" y="4848"/>
                  </a:lnTo>
                  <a:lnTo>
                    <a:pt x="1092" y="4842"/>
                  </a:lnTo>
                  <a:lnTo>
                    <a:pt x="1098" y="4836"/>
                  </a:lnTo>
                  <a:lnTo>
                    <a:pt x="1104" y="4824"/>
                  </a:lnTo>
                  <a:lnTo>
                    <a:pt x="1116" y="4818"/>
                  </a:lnTo>
                  <a:lnTo>
                    <a:pt x="1128" y="4794"/>
                  </a:lnTo>
                  <a:lnTo>
                    <a:pt x="1128" y="4782"/>
                  </a:lnTo>
                  <a:lnTo>
                    <a:pt x="1134" y="4776"/>
                  </a:lnTo>
                  <a:lnTo>
                    <a:pt x="1140" y="4764"/>
                  </a:lnTo>
                  <a:lnTo>
                    <a:pt x="1152" y="4764"/>
                  </a:lnTo>
                  <a:lnTo>
                    <a:pt x="1158" y="4758"/>
                  </a:lnTo>
                  <a:lnTo>
                    <a:pt x="1158" y="4734"/>
                  </a:lnTo>
                  <a:lnTo>
                    <a:pt x="1134" y="4710"/>
                  </a:lnTo>
                  <a:lnTo>
                    <a:pt x="1134" y="4704"/>
                  </a:lnTo>
                  <a:lnTo>
                    <a:pt x="1140" y="4698"/>
                  </a:lnTo>
                  <a:lnTo>
                    <a:pt x="1152" y="4698"/>
                  </a:lnTo>
                  <a:lnTo>
                    <a:pt x="1188" y="4680"/>
                  </a:lnTo>
                  <a:lnTo>
                    <a:pt x="1206" y="4662"/>
                  </a:lnTo>
                  <a:lnTo>
                    <a:pt x="1218" y="4638"/>
                  </a:lnTo>
                  <a:lnTo>
                    <a:pt x="1242" y="4626"/>
                  </a:lnTo>
                  <a:lnTo>
                    <a:pt x="1254" y="4614"/>
                  </a:lnTo>
                  <a:lnTo>
                    <a:pt x="1260" y="4602"/>
                  </a:lnTo>
                  <a:lnTo>
                    <a:pt x="1272" y="4596"/>
                  </a:lnTo>
                  <a:lnTo>
                    <a:pt x="1284" y="4584"/>
                  </a:lnTo>
                  <a:lnTo>
                    <a:pt x="1296" y="4584"/>
                  </a:lnTo>
                  <a:lnTo>
                    <a:pt x="1302" y="4578"/>
                  </a:lnTo>
                  <a:lnTo>
                    <a:pt x="1314" y="4578"/>
                  </a:lnTo>
                  <a:lnTo>
                    <a:pt x="1338" y="4566"/>
                  </a:lnTo>
                  <a:lnTo>
                    <a:pt x="1344" y="4554"/>
                  </a:lnTo>
                  <a:lnTo>
                    <a:pt x="1344" y="4542"/>
                  </a:lnTo>
                  <a:lnTo>
                    <a:pt x="1350" y="4536"/>
                  </a:lnTo>
                  <a:lnTo>
                    <a:pt x="1362" y="4530"/>
                  </a:lnTo>
                  <a:lnTo>
                    <a:pt x="1386" y="4506"/>
                  </a:lnTo>
                  <a:lnTo>
                    <a:pt x="1398" y="4500"/>
                  </a:lnTo>
                  <a:lnTo>
                    <a:pt x="1404" y="4500"/>
                  </a:lnTo>
                  <a:lnTo>
                    <a:pt x="1416" y="4506"/>
                  </a:lnTo>
                  <a:lnTo>
                    <a:pt x="1422" y="4512"/>
                  </a:lnTo>
                  <a:lnTo>
                    <a:pt x="1428" y="4512"/>
                  </a:lnTo>
                  <a:lnTo>
                    <a:pt x="1428" y="4506"/>
                  </a:lnTo>
                  <a:lnTo>
                    <a:pt x="1434" y="4494"/>
                  </a:lnTo>
                  <a:lnTo>
                    <a:pt x="1452" y="4440"/>
                  </a:lnTo>
                  <a:lnTo>
                    <a:pt x="1452" y="4428"/>
                  </a:lnTo>
                  <a:lnTo>
                    <a:pt x="1446" y="4422"/>
                  </a:lnTo>
                  <a:lnTo>
                    <a:pt x="1464" y="4404"/>
                  </a:lnTo>
                  <a:lnTo>
                    <a:pt x="1482" y="4392"/>
                  </a:lnTo>
                  <a:lnTo>
                    <a:pt x="1494" y="4386"/>
                  </a:lnTo>
                  <a:lnTo>
                    <a:pt x="1506" y="4386"/>
                  </a:lnTo>
                  <a:lnTo>
                    <a:pt x="1518" y="4380"/>
                  </a:lnTo>
                  <a:lnTo>
                    <a:pt x="1524" y="4380"/>
                  </a:lnTo>
                  <a:lnTo>
                    <a:pt x="1524" y="4362"/>
                  </a:lnTo>
                  <a:lnTo>
                    <a:pt x="1788" y="4194"/>
                  </a:lnTo>
                  <a:lnTo>
                    <a:pt x="2070" y="4044"/>
                  </a:lnTo>
                  <a:lnTo>
                    <a:pt x="2370" y="3924"/>
                  </a:lnTo>
                  <a:lnTo>
                    <a:pt x="2478" y="3636"/>
                  </a:lnTo>
                  <a:lnTo>
                    <a:pt x="2616" y="3360"/>
                  </a:lnTo>
                  <a:lnTo>
                    <a:pt x="2784" y="3102"/>
                  </a:lnTo>
                  <a:lnTo>
                    <a:pt x="2976" y="2862"/>
                  </a:lnTo>
                  <a:lnTo>
                    <a:pt x="3192" y="2646"/>
                  </a:lnTo>
                  <a:lnTo>
                    <a:pt x="3432" y="2454"/>
                  </a:lnTo>
                  <a:lnTo>
                    <a:pt x="3690" y="2280"/>
                  </a:lnTo>
                  <a:lnTo>
                    <a:pt x="3966" y="2142"/>
                  </a:lnTo>
                  <a:lnTo>
                    <a:pt x="4254" y="2028"/>
                  </a:lnTo>
                  <a:lnTo>
                    <a:pt x="4560" y="1944"/>
                  </a:lnTo>
                  <a:lnTo>
                    <a:pt x="4878" y="1890"/>
                  </a:lnTo>
                  <a:lnTo>
                    <a:pt x="5208" y="1872"/>
                  </a:lnTo>
                  <a:lnTo>
                    <a:pt x="5250" y="1872"/>
                  </a:lnTo>
                  <a:lnTo>
                    <a:pt x="5298" y="1878"/>
                  </a:lnTo>
                  <a:lnTo>
                    <a:pt x="5436" y="1584"/>
                  </a:lnTo>
                  <a:lnTo>
                    <a:pt x="5610" y="1314"/>
                  </a:lnTo>
                  <a:lnTo>
                    <a:pt x="5802" y="1056"/>
                  </a:lnTo>
                  <a:lnTo>
                    <a:pt x="6024" y="828"/>
                  </a:lnTo>
                  <a:lnTo>
                    <a:pt x="6270" y="618"/>
                  </a:lnTo>
                  <a:lnTo>
                    <a:pt x="6540" y="438"/>
                  </a:lnTo>
                  <a:lnTo>
                    <a:pt x="6828" y="288"/>
                  </a:lnTo>
                  <a:lnTo>
                    <a:pt x="7128" y="162"/>
                  </a:lnTo>
                  <a:lnTo>
                    <a:pt x="7446" y="72"/>
                  </a:lnTo>
                  <a:lnTo>
                    <a:pt x="7782" y="18"/>
                  </a:lnTo>
                  <a:lnTo>
                    <a:pt x="8124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66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auto">
            <a:xfrm>
              <a:off x="1983902" y="562311"/>
              <a:ext cx="2253928" cy="1819708"/>
            </a:xfrm>
            <a:custGeom>
              <a:avLst/>
              <a:gdLst/>
              <a:ahLst/>
              <a:cxnLst>
                <a:cxn ang="0">
                  <a:pos x="4590" y="120"/>
                </a:cxn>
                <a:cxn ang="0">
                  <a:pos x="4674" y="138"/>
                </a:cxn>
                <a:cxn ang="0">
                  <a:pos x="4698" y="156"/>
                </a:cxn>
                <a:cxn ang="0">
                  <a:pos x="4740" y="174"/>
                </a:cxn>
                <a:cxn ang="0">
                  <a:pos x="4764" y="186"/>
                </a:cxn>
                <a:cxn ang="0">
                  <a:pos x="4782" y="204"/>
                </a:cxn>
                <a:cxn ang="0">
                  <a:pos x="4830" y="222"/>
                </a:cxn>
                <a:cxn ang="0">
                  <a:pos x="4872" y="282"/>
                </a:cxn>
                <a:cxn ang="0">
                  <a:pos x="4908" y="282"/>
                </a:cxn>
                <a:cxn ang="0">
                  <a:pos x="5154" y="432"/>
                </a:cxn>
                <a:cxn ang="0">
                  <a:pos x="5178" y="450"/>
                </a:cxn>
                <a:cxn ang="0">
                  <a:pos x="5184" y="504"/>
                </a:cxn>
                <a:cxn ang="0">
                  <a:pos x="5226" y="534"/>
                </a:cxn>
                <a:cxn ang="0">
                  <a:pos x="5256" y="570"/>
                </a:cxn>
                <a:cxn ang="0">
                  <a:pos x="5304" y="588"/>
                </a:cxn>
                <a:cxn ang="0">
                  <a:pos x="5328" y="594"/>
                </a:cxn>
                <a:cxn ang="0">
                  <a:pos x="5394" y="624"/>
                </a:cxn>
                <a:cxn ang="0">
                  <a:pos x="5442" y="648"/>
                </a:cxn>
                <a:cxn ang="0">
                  <a:pos x="5478" y="660"/>
                </a:cxn>
                <a:cxn ang="0">
                  <a:pos x="5520" y="690"/>
                </a:cxn>
                <a:cxn ang="0">
                  <a:pos x="5544" y="714"/>
                </a:cxn>
                <a:cxn ang="0">
                  <a:pos x="5574" y="732"/>
                </a:cxn>
                <a:cxn ang="0">
                  <a:pos x="5598" y="750"/>
                </a:cxn>
                <a:cxn ang="0">
                  <a:pos x="5652" y="792"/>
                </a:cxn>
                <a:cxn ang="0">
                  <a:pos x="5688" y="816"/>
                </a:cxn>
                <a:cxn ang="0">
                  <a:pos x="5712" y="852"/>
                </a:cxn>
                <a:cxn ang="0">
                  <a:pos x="5748" y="858"/>
                </a:cxn>
                <a:cxn ang="0">
                  <a:pos x="5826" y="924"/>
                </a:cxn>
                <a:cxn ang="0">
                  <a:pos x="5868" y="930"/>
                </a:cxn>
                <a:cxn ang="0">
                  <a:pos x="5886" y="966"/>
                </a:cxn>
                <a:cxn ang="0">
                  <a:pos x="5940" y="1002"/>
                </a:cxn>
                <a:cxn ang="0">
                  <a:pos x="5964" y="1044"/>
                </a:cxn>
                <a:cxn ang="0">
                  <a:pos x="5994" y="1080"/>
                </a:cxn>
                <a:cxn ang="0">
                  <a:pos x="6012" y="1098"/>
                </a:cxn>
                <a:cxn ang="0">
                  <a:pos x="6054" y="1098"/>
                </a:cxn>
                <a:cxn ang="0">
                  <a:pos x="6078" y="1140"/>
                </a:cxn>
                <a:cxn ang="0">
                  <a:pos x="6144" y="1194"/>
                </a:cxn>
                <a:cxn ang="0">
                  <a:pos x="6240" y="1260"/>
                </a:cxn>
                <a:cxn ang="0">
                  <a:pos x="6288" y="1284"/>
                </a:cxn>
                <a:cxn ang="0">
                  <a:pos x="7824" y="1392"/>
                </a:cxn>
                <a:cxn ang="0">
                  <a:pos x="9198" y="2208"/>
                </a:cxn>
                <a:cxn ang="0">
                  <a:pos x="10032" y="3564"/>
                </a:cxn>
                <a:cxn ang="0">
                  <a:pos x="10128" y="5148"/>
                </a:cxn>
                <a:cxn ang="0">
                  <a:pos x="10638" y="6564"/>
                </a:cxn>
                <a:cxn ang="0">
                  <a:pos x="10746" y="8016"/>
                </a:cxn>
                <a:cxn ang="0">
                  <a:pos x="9078" y="8688"/>
                </a:cxn>
                <a:cxn ang="0">
                  <a:pos x="7068" y="8406"/>
                </a:cxn>
                <a:cxn ang="0">
                  <a:pos x="5160" y="7452"/>
                </a:cxn>
                <a:cxn ang="0">
                  <a:pos x="3420" y="6060"/>
                </a:cxn>
                <a:cxn ang="0">
                  <a:pos x="1908" y="4488"/>
                </a:cxn>
                <a:cxn ang="0">
                  <a:pos x="702" y="2982"/>
                </a:cxn>
                <a:cxn ang="0">
                  <a:pos x="276" y="1926"/>
                </a:cxn>
                <a:cxn ang="0">
                  <a:pos x="1074" y="1584"/>
                </a:cxn>
                <a:cxn ang="0">
                  <a:pos x="2178" y="438"/>
                </a:cxn>
                <a:cxn ang="0">
                  <a:pos x="3762" y="0"/>
                </a:cxn>
              </a:cxnLst>
              <a:rect l="0" t="0" r="r" b="b"/>
              <a:pathLst>
                <a:path w="10776" h="8700">
                  <a:moveTo>
                    <a:pt x="3762" y="0"/>
                  </a:moveTo>
                  <a:lnTo>
                    <a:pt x="4044" y="12"/>
                  </a:lnTo>
                  <a:lnTo>
                    <a:pt x="4320" y="54"/>
                  </a:lnTo>
                  <a:lnTo>
                    <a:pt x="4584" y="114"/>
                  </a:lnTo>
                  <a:lnTo>
                    <a:pt x="4590" y="120"/>
                  </a:lnTo>
                  <a:lnTo>
                    <a:pt x="4596" y="114"/>
                  </a:lnTo>
                  <a:lnTo>
                    <a:pt x="4596" y="120"/>
                  </a:lnTo>
                  <a:lnTo>
                    <a:pt x="4608" y="120"/>
                  </a:lnTo>
                  <a:lnTo>
                    <a:pt x="4662" y="138"/>
                  </a:lnTo>
                  <a:lnTo>
                    <a:pt x="4674" y="138"/>
                  </a:lnTo>
                  <a:lnTo>
                    <a:pt x="4674" y="144"/>
                  </a:lnTo>
                  <a:lnTo>
                    <a:pt x="4680" y="144"/>
                  </a:lnTo>
                  <a:lnTo>
                    <a:pt x="4686" y="150"/>
                  </a:lnTo>
                  <a:lnTo>
                    <a:pt x="4692" y="150"/>
                  </a:lnTo>
                  <a:lnTo>
                    <a:pt x="4698" y="156"/>
                  </a:lnTo>
                  <a:lnTo>
                    <a:pt x="4704" y="156"/>
                  </a:lnTo>
                  <a:lnTo>
                    <a:pt x="4716" y="162"/>
                  </a:lnTo>
                  <a:lnTo>
                    <a:pt x="4722" y="168"/>
                  </a:lnTo>
                  <a:lnTo>
                    <a:pt x="4728" y="168"/>
                  </a:lnTo>
                  <a:lnTo>
                    <a:pt x="4740" y="174"/>
                  </a:lnTo>
                  <a:lnTo>
                    <a:pt x="4752" y="174"/>
                  </a:lnTo>
                  <a:lnTo>
                    <a:pt x="4752" y="180"/>
                  </a:lnTo>
                  <a:lnTo>
                    <a:pt x="4758" y="180"/>
                  </a:lnTo>
                  <a:lnTo>
                    <a:pt x="4758" y="186"/>
                  </a:lnTo>
                  <a:lnTo>
                    <a:pt x="4764" y="186"/>
                  </a:lnTo>
                  <a:lnTo>
                    <a:pt x="4764" y="192"/>
                  </a:lnTo>
                  <a:lnTo>
                    <a:pt x="4770" y="192"/>
                  </a:lnTo>
                  <a:lnTo>
                    <a:pt x="4776" y="198"/>
                  </a:lnTo>
                  <a:lnTo>
                    <a:pt x="4782" y="198"/>
                  </a:lnTo>
                  <a:lnTo>
                    <a:pt x="4782" y="204"/>
                  </a:lnTo>
                  <a:lnTo>
                    <a:pt x="4794" y="204"/>
                  </a:lnTo>
                  <a:lnTo>
                    <a:pt x="4800" y="210"/>
                  </a:lnTo>
                  <a:lnTo>
                    <a:pt x="4812" y="216"/>
                  </a:lnTo>
                  <a:lnTo>
                    <a:pt x="4818" y="222"/>
                  </a:lnTo>
                  <a:lnTo>
                    <a:pt x="4830" y="222"/>
                  </a:lnTo>
                  <a:lnTo>
                    <a:pt x="4836" y="228"/>
                  </a:lnTo>
                  <a:lnTo>
                    <a:pt x="4860" y="240"/>
                  </a:lnTo>
                  <a:lnTo>
                    <a:pt x="4866" y="246"/>
                  </a:lnTo>
                  <a:lnTo>
                    <a:pt x="4872" y="246"/>
                  </a:lnTo>
                  <a:lnTo>
                    <a:pt x="4872" y="282"/>
                  </a:lnTo>
                  <a:lnTo>
                    <a:pt x="4884" y="282"/>
                  </a:lnTo>
                  <a:lnTo>
                    <a:pt x="4884" y="276"/>
                  </a:lnTo>
                  <a:lnTo>
                    <a:pt x="4896" y="276"/>
                  </a:lnTo>
                  <a:lnTo>
                    <a:pt x="4902" y="282"/>
                  </a:lnTo>
                  <a:lnTo>
                    <a:pt x="4908" y="282"/>
                  </a:lnTo>
                  <a:lnTo>
                    <a:pt x="4920" y="294"/>
                  </a:lnTo>
                  <a:lnTo>
                    <a:pt x="5124" y="420"/>
                  </a:lnTo>
                  <a:lnTo>
                    <a:pt x="5130" y="426"/>
                  </a:lnTo>
                  <a:lnTo>
                    <a:pt x="5154" y="426"/>
                  </a:lnTo>
                  <a:lnTo>
                    <a:pt x="5154" y="432"/>
                  </a:lnTo>
                  <a:lnTo>
                    <a:pt x="5166" y="432"/>
                  </a:lnTo>
                  <a:lnTo>
                    <a:pt x="5166" y="438"/>
                  </a:lnTo>
                  <a:lnTo>
                    <a:pt x="5172" y="438"/>
                  </a:lnTo>
                  <a:lnTo>
                    <a:pt x="5172" y="444"/>
                  </a:lnTo>
                  <a:lnTo>
                    <a:pt x="5178" y="450"/>
                  </a:lnTo>
                  <a:lnTo>
                    <a:pt x="5178" y="456"/>
                  </a:lnTo>
                  <a:lnTo>
                    <a:pt x="5172" y="462"/>
                  </a:lnTo>
                  <a:lnTo>
                    <a:pt x="5172" y="474"/>
                  </a:lnTo>
                  <a:lnTo>
                    <a:pt x="5184" y="474"/>
                  </a:lnTo>
                  <a:lnTo>
                    <a:pt x="5184" y="504"/>
                  </a:lnTo>
                  <a:lnTo>
                    <a:pt x="5196" y="504"/>
                  </a:lnTo>
                  <a:lnTo>
                    <a:pt x="5196" y="516"/>
                  </a:lnTo>
                  <a:lnTo>
                    <a:pt x="5208" y="522"/>
                  </a:lnTo>
                  <a:lnTo>
                    <a:pt x="5220" y="534"/>
                  </a:lnTo>
                  <a:lnTo>
                    <a:pt x="5226" y="534"/>
                  </a:lnTo>
                  <a:lnTo>
                    <a:pt x="5226" y="558"/>
                  </a:lnTo>
                  <a:lnTo>
                    <a:pt x="5232" y="564"/>
                  </a:lnTo>
                  <a:lnTo>
                    <a:pt x="5238" y="564"/>
                  </a:lnTo>
                  <a:lnTo>
                    <a:pt x="5238" y="570"/>
                  </a:lnTo>
                  <a:lnTo>
                    <a:pt x="5256" y="570"/>
                  </a:lnTo>
                  <a:lnTo>
                    <a:pt x="5268" y="576"/>
                  </a:lnTo>
                  <a:lnTo>
                    <a:pt x="5274" y="582"/>
                  </a:lnTo>
                  <a:lnTo>
                    <a:pt x="5280" y="582"/>
                  </a:lnTo>
                  <a:lnTo>
                    <a:pt x="5292" y="588"/>
                  </a:lnTo>
                  <a:lnTo>
                    <a:pt x="5304" y="588"/>
                  </a:lnTo>
                  <a:lnTo>
                    <a:pt x="5310" y="582"/>
                  </a:lnTo>
                  <a:lnTo>
                    <a:pt x="5316" y="582"/>
                  </a:lnTo>
                  <a:lnTo>
                    <a:pt x="5322" y="588"/>
                  </a:lnTo>
                  <a:lnTo>
                    <a:pt x="5322" y="594"/>
                  </a:lnTo>
                  <a:lnTo>
                    <a:pt x="5328" y="594"/>
                  </a:lnTo>
                  <a:lnTo>
                    <a:pt x="5328" y="600"/>
                  </a:lnTo>
                  <a:lnTo>
                    <a:pt x="5376" y="600"/>
                  </a:lnTo>
                  <a:lnTo>
                    <a:pt x="5388" y="612"/>
                  </a:lnTo>
                  <a:lnTo>
                    <a:pt x="5388" y="618"/>
                  </a:lnTo>
                  <a:lnTo>
                    <a:pt x="5394" y="624"/>
                  </a:lnTo>
                  <a:lnTo>
                    <a:pt x="5418" y="636"/>
                  </a:lnTo>
                  <a:lnTo>
                    <a:pt x="5424" y="636"/>
                  </a:lnTo>
                  <a:lnTo>
                    <a:pt x="5436" y="642"/>
                  </a:lnTo>
                  <a:lnTo>
                    <a:pt x="5442" y="642"/>
                  </a:lnTo>
                  <a:lnTo>
                    <a:pt x="5442" y="648"/>
                  </a:lnTo>
                  <a:lnTo>
                    <a:pt x="5454" y="660"/>
                  </a:lnTo>
                  <a:lnTo>
                    <a:pt x="5460" y="660"/>
                  </a:lnTo>
                  <a:lnTo>
                    <a:pt x="5466" y="654"/>
                  </a:lnTo>
                  <a:lnTo>
                    <a:pt x="5472" y="654"/>
                  </a:lnTo>
                  <a:lnTo>
                    <a:pt x="5478" y="660"/>
                  </a:lnTo>
                  <a:lnTo>
                    <a:pt x="5484" y="660"/>
                  </a:lnTo>
                  <a:lnTo>
                    <a:pt x="5484" y="666"/>
                  </a:lnTo>
                  <a:lnTo>
                    <a:pt x="5502" y="684"/>
                  </a:lnTo>
                  <a:lnTo>
                    <a:pt x="5508" y="684"/>
                  </a:lnTo>
                  <a:lnTo>
                    <a:pt x="5520" y="690"/>
                  </a:lnTo>
                  <a:lnTo>
                    <a:pt x="5526" y="702"/>
                  </a:lnTo>
                  <a:lnTo>
                    <a:pt x="5526" y="714"/>
                  </a:lnTo>
                  <a:lnTo>
                    <a:pt x="5532" y="720"/>
                  </a:lnTo>
                  <a:lnTo>
                    <a:pt x="5538" y="720"/>
                  </a:lnTo>
                  <a:lnTo>
                    <a:pt x="5544" y="714"/>
                  </a:lnTo>
                  <a:lnTo>
                    <a:pt x="5550" y="714"/>
                  </a:lnTo>
                  <a:lnTo>
                    <a:pt x="5556" y="720"/>
                  </a:lnTo>
                  <a:lnTo>
                    <a:pt x="5556" y="726"/>
                  </a:lnTo>
                  <a:lnTo>
                    <a:pt x="5562" y="726"/>
                  </a:lnTo>
                  <a:lnTo>
                    <a:pt x="5574" y="732"/>
                  </a:lnTo>
                  <a:lnTo>
                    <a:pt x="5580" y="732"/>
                  </a:lnTo>
                  <a:lnTo>
                    <a:pt x="5580" y="738"/>
                  </a:lnTo>
                  <a:lnTo>
                    <a:pt x="5586" y="744"/>
                  </a:lnTo>
                  <a:lnTo>
                    <a:pt x="5592" y="744"/>
                  </a:lnTo>
                  <a:lnTo>
                    <a:pt x="5598" y="750"/>
                  </a:lnTo>
                  <a:lnTo>
                    <a:pt x="5610" y="756"/>
                  </a:lnTo>
                  <a:lnTo>
                    <a:pt x="5616" y="762"/>
                  </a:lnTo>
                  <a:lnTo>
                    <a:pt x="5646" y="762"/>
                  </a:lnTo>
                  <a:lnTo>
                    <a:pt x="5646" y="786"/>
                  </a:lnTo>
                  <a:lnTo>
                    <a:pt x="5652" y="792"/>
                  </a:lnTo>
                  <a:lnTo>
                    <a:pt x="5670" y="792"/>
                  </a:lnTo>
                  <a:lnTo>
                    <a:pt x="5670" y="798"/>
                  </a:lnTo>
                  <a:lnTo>
                    <a:pt x="5676" y="798"/>
                  </a:lnTo>
                  <a:lnTo>
                    <a:pt x="5676" y="804"/>
                  </a:lnTo>
                  <a:lnTo>
                    <a:pt x="5688" y="816"/>
                  </a:lnTo>
                  <a:lnTo>
                    <a:pt x="5694" y="816"/>
                  </a:lnTo>
                  <a:lnTo>
                    <a:pt x="5700" y="822"/>
                  </a:lnTo>
                  <a:lnTo>
                    <a:pt x="5706" y="822"/>
                  </a:lnTo>
                  <a:lnTo>
                    <a:pt x="5706" y="840"/>
                  </a:lnTo>
                  <a:lnTo>
                    <a:pt x="5712" y="852"/>
                  </a:lnTo>
                  <a:lnTo>
                    <a:pt x="5718" y="858"/>
                  </a:lnTo>
                  <a:lnTo>
                    <a:pt x="5730" y="858"/>
                  </a:lnTo>
                  <a:lnTo>
                    <a:pt x="5736" y="852"/>
                  </a:lnTo>
                  <a:lnTo>
                    <a:pt x="5742" y="852"/>
                  </a:lnTo>
                  <a:lnTo>
                    <a:pt x="5748" y="858"/>
                  </a:lnTo>
                  <a:lnTo>
                    <a:pt x="5754" y="870"/>
                  </a:lnTo>
                  <a:lnTo>
                    <a:pt x="5754" y="876"/>
                  </a:lnTo>
                  <a:lnTo>
                    <a:pt x="5760" y="876"/>
                  </a:lnTo>
                  <a:lnTo>
                    <a:pt x="5808" y="924"/>
                  </a:lnTo>
                  <a:lnTo>
                    <a:pt x="5826" y="924"/>
                  </a:lnTo>
                  <a:lnTo>
                    <a:pt x="5838" y="936"/>
                  </a:lnTo>
                  <a:lnTo>
                    <a:pt x="5838" y="942"/>
                  </a:lnTo>
                  <a:lnTo>
                    <a:pt x="5862" y="942"/>
                  </a:lnTo>
                  <a:lnTo>
                    <a:pt x="5868" y="936"/>
                  </a:lnTo>
                  <a:lnTo>
                    <a:pt x="5868" y="930"/>
                  </a:lnTo>
                  <a:lnTo>
                    <a:pt x="5874" y="930"/>
                  </a:lnTo>
                  <a:lnTo>
                    <a:pt x="5880" y="936"/>
                  </a:lnTo>
                  <a:lnTo>
                    <a:pt x="5880" y="948"/>
                  </a:lnTo>
                  <a:lnTo>
                    <a:pt x="5886" y="960"/>
                  </a:lnTo>
                  <a:lnTo>
                    <a:pt x="5886" y="966"/>
                  </a:lnTo>
                  <a:lnTo>
                    <a:pt x="5892" y="966"/>
                  </a:lnTo>
                  <a:lnTo>
                    <a:pt x="5904" y="978"/>
                  </a:lnTo>
                  <a:lnTo>
                    <a:pt x="5910" y="978"/>
                  </a:lnTo>
                  <a:lnTo>
                    <a:pt x="5928" y="996"/>
                  </a:lnTo>
                  <a:lnTo>
                    <a:pt x="5940" y="1002"/>
                  </a:lnTo>
                  <a:lnTo>
                    <a:pt x="5940" y="1008"/>
                  </a:lnTo>
                  <a:lnTo>
                    <a:pt x="5946" y="1014"/>
                  </a:lnTo>
                  <a:lnTo>
                    <a:pt x="5952" y="1026"/>
                  </a:lnTo>
                  <a:lnTo>
                    <a:pt x="5952" y="1044"/>
                  </a:lnTo>
                  <a:lnTo>
                    <a:pt x="5964" y="1044"/>
                  </a:lnTo>
                  <a:lnTo>
                    <a:pt x="5976" y="1056"/>
                  </a:lnTo>
                  <a:lnTo>
                    <a:pt x="5976" y="1062"/>
                  </a:lnTo>
                  <a:lnTo>
                    <a:pt x="5982" y="1062"/>
                  </a:lnTo>
                  <a:lnTo>
                    <a:pt x="5994" y="1068"/>
                  </a:lnTo>
                  <a:lnTo>
                    <a:pt x="5994" y="1080"/>
                  </a:lnTo>
                  <a:lnTo>
                    <a:pt x="5982" y="1080"/>
                  </a:lnTo>
                  <a:lnTo>
                    <a:pt x="5982" y="1086"/>
                  </a:lnTo>
                  <a:lnTo>
                    <a:pt x="5988" y="1086"/>
                  </a:lnTo>
                  <a:lnTo>
                    <a:pt x="5994" y="1092"/>
                  </a:lnTo>
                  <a:lnTo>
                    <a:pt x="6012" y="1098"/>
                  </a:lnTo>
                  <a:lnTo>
                    <a:pt x="6024" y="1098"/>
                  </a:lnTo>
                  <a:lnTo>
                    <a:pt x="6036" y="1104"/>
                  </a:lnTo>
                  <a:lnTo>
                    <a:pt x="6042" y="1104"/>
                  </a:lnTo>
                  <a:lnTo>
                    <a:pt x="6048" y="1098"/>
                  </a:lnTo>
                  <a:lnTo>
                    <a:pt x="6054" y="1098"/>
                  </a:lnTo>
                  <a:lnTo>
                    <a:pt x="6060" y="1110"/>
                  </a:lnTo>
                  <a:lnTo>
                    <a:pt x="6060" y="1128"/>
                  </a:lnTo>
                  <a:lnTo>
                    <a:pt x="6066" y="1134"/>
                  </a:lnTo>
                  <a:lnTo>
                    <a:pt x="6066" y="1140"/>
                  </a:lnTo>
                  <a:lnTo>
                    <a:pt x="6078" y="1140"/>
                  </a:lnTo>
                  <a:lnTo>
                    <a:pt x="6090" y="1152"/>
                  </a:lnTo>
                  <a:lnTo>
                    <a:pt x="6108" y="1152"/>
                  </a:lnTo>
                  <a:lnTo>
                    <a:pt x="6114" y="1158"/>
                  </a:lnTo>
                  <a:lnTo>
                    <a:pt x="6120" y="1170"/>
                  </a:lnTo>
                  <a:lnTo>
                    <a:pt x="6144" y="1194"/>
                  </a:lnTo>
                  <a:lnTo>
                    <a:pt x="6156" y="1200"/>
                  </a:lnTo>
                  <a:lnTo>
                    <a:pt x="6168" y="1212"/>
                  </a:lnTo>
                  <a:lnTo>
                    <a:pt x="6192" y="1224"/>
                  </a:lnTo>
                  <a:lnTo>
                    <a:pt x="6204" y="1236"/>
                  </a:lnTo>
                  <a:lnTo>
                    <a:pt x="6240" y="1260"/>
                  </a:lnTo>
                  <a:lnTo>
                    <a:pt x="6270" y="1290"/>
                  </a:lnTo>
                  <a:lnTo>
                    <a:pt x="6270" y="1284"/>
                  </a:lnTo>
                  <a:lnTo>
                    <a:pt x="6276" y="1284"/>
                  </a:lnTo>
                  <a:lnTo>
                    <a:pt x="6282" y="1290"/>
                  </a:lnTo>
                  <a:lnTo>
                    <a:pt x="6288" y="1284"/>
                  </a:lnTo>
                  <a:lnTo>
                    <a:pt x="6558" y="1254"/>
                  </a:lnTo>
                  <a:lnTo>
                    <a:pt x="6828" y="1242"/>
                  </a:lnTo>
                  <a:lnTo>
                    <a:pt x="7170" y="1260"/>
                  </a:lnTo>
                  <a:lnTo>
                    <a:pt x="7506" y="1308"/>
                  </a:lnTo>
                  <a:lnTo>
                    <a:pt x="7824" y="1392"/>
                  </a:lnTo>
                  <a:lnTo>
                    <a:pt x="8136" y="1500"/>
                  </a:lnTo>
                  <a:lnTo>
                    <a:pt x="8430" y="1638"/>
                  </a:lnTo>
                  <a:lnTo>
                    <a:pt x="8706" y="1806"/>
                  </a:lnTo>
                  <a:lnTo>
                    <a:pt x="8964" y="1998"/>
                  </a:lnTo>
                  <a:lnTo>
                    <a:pt x="9198" y="2208"/>
                  </a:lnTo>
                  <a:lnTo>
                    <a:pt x="9414" y="2442"/>
                  </a:lnTo>
                  <a:lnTo>
                    <a:pt x="9612" y="2700"/>
                  </a:lnTo>
                  <a:lnTo>
                    <a:pt x="9780" y="2970"/>
                  </a:lnTo>
                  <a:lnTo>
                    <a:pt x="9918" y="3258"/>
                  </a:lnTo>
                  <a:lnTo>
                    <a:pt x="10032" y="3564"/>
                  </a:lnTo>
                  <a:lnTo>
                    <a:pt x="10116" y="3882"/>
                  </a:lnTo>
                  <a:lnTo>
                    <a:pt x="10164" y="4212"/>
                  </a:lnTo>
                  <a:lnTo>
                    <a:pt x="10182" y="4548"/>
                  </a:lnTo>
                  <a:lnTo>
                    <a:pt x="10170" y="4854"/>
                  </a:lnTo>
                  <a:lnTo>
                    <a:pt x="10128" y="5148"/>
                  </a:lnTo>
                  <a:lnTo>
                    <a:pt x="10062" y="5436"/>
                  </a:lnTo>
                  <a:lnTo>
                    <a:pt x="10242" y="5694"/>
                  </a:lnTo>
                  <a:lnTo>
                    <a:pt x="10398" y="5970"/>
                  </a:lnTo>
                  <a:lnTo>
                    <a:pt x="10530" y="6264"/>
                  </a:lnTo>
                  <a:lnTo>
                    <a:pt x="10638" y="6564"/>
                  </a:lnTo>
                  <a:lnTo>
                    <a:pt x="10716" y="6882"/>
                  </a:lnTo>
                  <a:lnTo>
                    <a:pt x="10758" y="7206"/>
                  </a:lnTo>
                  <a:lnTo>
                    <a:pt x="10776" y="7542"/>
                  </a:lnTo>
                  <a:lnTo>
                    <a:pt x="10770" y="7782"/>
                  </a:lnTo>
                  <a:lnTo>
                    <a:pt x="10746" y="8016"/>
                  </a:lnTo>
                  <a:lnTo>
                    <a:pt x="10704" y="8250"/>
                  </a:lnTo>
                  <a:lnTo>
                    <a:pt x="10296" y="8424"/>
                  </a:lnTo>
                  <a:lnTo>
                    <a:pt x="9888" y="8550"/>
                  </a:lnTo>
                  <a:lnTo>
                    <a:pt x="9480" y="8640"/>
                  </a:lnTo>
                  <a:lnTo>
                    <a:pt x="9078" y="8688"/>
                  </a:lnTo>
                  <a:lnTo>
                    <a:pt x="8670" y="8700"/>
                  </a:lnTo>
                  <a:lnTo>
                    <a:pt x="8268" y="8670"/>
                  </a:lnTo>
                  <a:lnTo>
                    <a:pt x="7866" y="8616"/>
                  </a:lnTo>
                  <a:lnTo>
                    <a:pt x="7464" y="8526"/>
                  </a:lnTo>
                  <a:lnTo>
                    <a:pt x="7068" y="8406"/>
                  </a:lnTo>
                  <a:lnTo>
                    <a:pt x="6678" y="8262"/>
                  </a:lnTo>
                  <a:lnTo>
                    <a:pt x="6294" y="8094"/>
                  </a:lnTo>
                  <a:lnTo>
                    <a:pt x="5910" y="7902"/>
                  </a:lnTo>
                  <a:lnTo>
                    <a:pt x="5532" y="7686"/>
                  </a:lnTo>
                  <a:lnTo>
                    <a:pt x="5160" y="7452"/>
                  </a:lnTo>
                  <a:lnTo>
                    <a:pt x="4800" y="7200"/>
                  </a:lnTo>
                  <a:lnTo>
                    <a:pt x="4440" y="6930"/>
                  </a:lnTo>
                  <a:lnTo>
                    <a:pt x="4092" y="6654"/>
                  </a:lnTo>
                  <a:lnTo>
                    <a:pt x="3750" y="6360"/>
                  </a:lnTo>
                  <a:lnTo>
                    <a:pt x="3420" y="6060"/>
                  </a:lnTo>
                  <a:lnTo>
                    <a:pt x="3096" y="5748"/>
                  </a:lnTo>
                  <a:lnTo>
                    <a:pt x="2784" y="5436"/>
                  </a:lnTo>
                  <a:lnTo>
                    <a:pt x="2478" y="5124"/>
                  </a:lnTo>
                  <a:lnTo>
                    <a:pt x="2190" y="4806"/>
                  </a:lnTo>
                  <a:lnTo>
                    <a:pt x="1908" y="4488"/>
                  </a:lnTo>
                  <a:lnTo>
                    <a:pt x="1644" y="4170"/>
                  </a:lnTo>
                  <a:lnTo>
                    <a:pt x="1386" y="3864"/>
                  </a:lnTo>
                  <a:lnTo>
                    <a:pt x="1146" y="3558"/>
                  </a:lnTo>
                  <a:lnTo>
                    <a:pt x="918" y="3264"/>
                  </a:lnTo>
                  <a:lnTo>
                    <a:pt x="702" y="2982"/>
                  </a:lnTo>
                  <a:lnTo>
                    <a:pt x="504" y="2712"/>
                  </a:lnTo>
                  <a:lnTo>
                    <a:pt x="318" y="2454"/>
                  </a:lnTo>
                  <a:lnTo>
                    <a:pt x="150" y="2214"/>
                  </a:lnTo>
                  <a:lnTo>
                    <a:pt x="0" y="1992"/>
                  </a:lnTo>
                  <a:lnTo>
                    <a:pt x="276" y="1926"/>
                  </a:lnTo>
                  <a:lnTo>
                    <a:pt x="558" y="1884"/>
                  </a:lnTo>
                  <a:lnTo>
                    <a:pt x="846" y="1872"/>
                  </a:lnTo>
                  <a:lnTo>
                    <a:pt x="888" y="1872"/>
                  </a:lnTo>
                  <a:lnTo>
                    <a:pt x="936" y="1878"/>
                  </a:lnTo>
                  <a:lnTo>
                    <a:pt x="1074" y="1584"/>
                  </a:lnTo>
                  <a:lnTo>
                    <a:pt x="1248" y="1314"/>
                  </a:lnTo>
                  <a:lnTo>
                    <a:pt x="1440" y="1056"/>
                  </a:lnTo>
                  <a:lnTo>
                    <a:pt x="1662" y="828"/>
                  </a:lnTo>
                  <a:lnTo>
                    <a:pt x="1908" y="618"/>
                  </a:lnTo>
                  <a:lnTo>
                    <a:pt x="2178" y="438"/>
                  </a:lnTo>
                  <a:lnTo>
                    <a:pt x="2466" y="288"/>
                  </a:lnTo>
                  <a:lnTo>
                    <a:pt x="2766" y="162"/>
                  </a:lnTo>
                  <a:lnTo>
                    <a:pt x="3084" y="72"/>
                  </a:lnTo>
                  <a:lnTo>
                    <a:pt x="3420" y="18"/>
                  </a:lnTo>
                  <a:lnTo>
                    <a:pt x="3762" y="0"/>
                  </a:lnTo>
                  <a:close/>
                </a:path>
              </a:pathLst>
            </a:custGeom>
            <a:gradFill>
              <a:gsLst>
                <a:gs pos="57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7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auto">
            <a:xfrm>
              <a:off x="1888524" y="691573"/>
              <a:ext cx="618701" cy="752983"/>
            </a:xfrm>
            <a:custGeom>
              <a:avLst/>
              <a:gdLst/>
              <a:ahLst/>
              <a:cxnLst>
                <a:cxn ang="0">
                  <a:pos x="2370" y="0"/>
                </a:cxn>
                <a:cxn ang="0">
                  <a:pos x="2460" y="186"/>
                </a:cxn>
                <a:cxn ang="0">
                  <a:pos x="2556" y="396"/>
                </a:cxn>
                <a:cxn ang="0">
                  <a:pos x="2646" y="636"/>
                </a:cxn>
                <a:cxn ang="0">
                  <a:pos x="2736" y="900"/>
                </a:cxn>
                <a:cxn ang="0">
                  <a:pos x="2814" y="1182"/>
                </a:cxn>
                <a:cxn ang="0">
                  <a:pos x="2880" y="1482"/>
                </a:cxn>
                <a:cxn ang="0">
                  <a:pos x="2928" y="1806"/>
                </a:cxn>
                <a:cxn ang="0">
                  <a:pos x="2958" y="2142"/>
                </a:cxn>
                <a:cxn ang="0">
                  <a:pos x="2958" y="2490"/>
                </a:cxn>
                <a:cxn ang="0">
                  <a:pos x="2934" y="2856"/>
                </a:cxn>
                <a:cxn ang="0">
                  <a:pos x="2874" y="3222"/>
                </a:cxn>
                <a:cxn ang="0">
                  <a:pos x="2772" y="3600"/>
                </a:cxn>
                <a:cxn ang="0">
                  <a:pos x="2754" y="3594"/>
                </a:cxn>
                <a:cxn ang="0">
                  <a:pos x="2700" y="3582"/>
                </a:cxn>
                <a:cxn ang="0">
                  <a:pos x="2616" y="3558"/>
                </a:cxn>
                <a:cxn ang="0">
                  <a:pos x="2502" y="3528"/>
                </a:cxn>
                <a:cxn ang="0">
                  <a:pos x="2364" y="3480"/>
                </a:cxn>
                <a:cxn ang="0">
                  <a:pos x="2208" y="3426"/>
                </a:cxn>
                <a:cxn ang="0">
                  <a:pos x="2034" y="3354"/>
                </a:cxn>
                <a:cxn ang="0">
                  <a:pos x="1842" y="3276"/>
                </a:cxn>
                <a:cxn ang="0">
                  <a:pos x="1644" y="3180"/>
                </a:cxn>
                <a:cxn ang="0">
                  <a:pos x="1440" y="3066"/>
                </a:cxn>
                <a:cxn ang="0">
                  <a:pos x="1230" y="2940"/>
                </a:cxn>
                <a:cxn ang="0">
                  <a:pos x="1026" y="2796"/>
                </a:cxn>
                <a:cxn ang="0">
                  <a:pos x="822" y="2634"/>
                </a:cxn>
                <a:cxn ang="0">
                  <a:pos x="630" y="2460"/>
                </a:cxn>
                <a:cxn ang="0">
                  <a:pos x="444" y="2262"/>
                </a:cxn>
                <a:cxn ang="0">
                  <a:pos x="276" y="2046"/>
                </a:cxn>
                <a:cxn ang="0">
                  <a:pos x="126" y="1812"/>
                </a:cxn>
                <a:cxn ang="0">
                  <a:pos x="0" y="1554"/>
                </a:cxn>
                <a:cxn ang="0">
                  <a:pos x="240" y="1452"/>
                </a:cxn>
                <a:cxn ang="0">
                  <a:pos x="492" y="1368"/>
                </a:cxn>
                <a:cxn ang="0">
                  <a:pos x="756" y="1302"/>
                </a:cxn>
                <a:cxn ang="0">
                  <a:pos x="1026" y="1266"/>
                </a:cxn>
                <a:cxn ang="0">
                  <a:pos x="1302" y="1254"/>
                </a:cxn>
                <a:cxn ang="0">
                  <a:pos x="1344" y="1254"/>
                </a:cxn>
                <a:cxn ang="0">
                  <a:pos x="1392" y="1260"/>
                </a:cxn>
                <a:cxn ang="0">
                  <a:pos x="1506" y="1014"/>
                </a:cxn>
                <a:cxn ang="0">
                  <a:pos x="1638" y="780"/>
                </a:cxn>
                <a:cxn ang="0">
                  <a:pos x="1794" y="558"/>
                </a:cxn>
                <a:cxn ang="0">
                  <a:pos x="1968" y="354"/>
                </a:cxn>
                <a:cxn ang="0">
                  <a:pos x="2160" y="168"/>
                </a:cxn>
                <a:cxn ang="0">
                  <a:pos x="2370" y="0"/>
                </a:cxn>
              </a:cxnLst>
              <a:rect l="0" t="0" r="r" b="b"/>
              <a:pathLst>
                <a:path w="2958" h="3600">
                  <a:moveTo>
                    <a:pt x="2370" y="0"/>
                  </a:moveTo>
                  <a:lnTo>
                    <a:pt x="2460" y="186"/>
                  </a:lnTo>
                  <a:lnTo>
                    <a:pt x="2556" y="396"/>
                  </a:lnTo>
                  <a:lnTo>
                    <a:pt x="2646" y="636"/>
                  </a:lnTo>
                  <a:lnTo>
                    <a:pt x="2736" y="900"/>
                  </a:lnTo>
                  <a:lnTo>
                    <a:pt x="2814" y="1182"/>
                  </a:lnTo>
                  <a:lnTo>
                    <a:pt x="2880" y="1482"/>
                  </a:lnTo>
                  <a:lnTo>
                    <a:pt x="2928" y="1806"/>
                  </a:lnTo>
                  <a:lnTo>
                    <a:pt x="2958" y="2142"/>
                  </a:lnTo>
                  <a:lnTo>
                    <a:pt x="2958" y="2490"/>
                  </a:lnTo>
                  <a:lnTo>
                    <a:pt x="2934" y="2856"/>
                  </a:lnTo>
                  <a:lnTo>
                    <a:pt x="2874" y="3222"/>
                  </a:lnTo>
                  <a:lnTo>
                    <a:pt x="2772" y="3600"/>
                  </a:lnTo>
                  <a:lnTo>
                    <a:pt x="2754" y="3594"/>
                  </a:lnTo>
                  <a:lnTo>
                    <a:pt x="2700" y="3582"/>
                  </a:lnTo>
                  <a:lnTo>
                    <a:pt x="2616" y="3558"/>
                  </a:lnTo>
                  <a:lnTo>
                    <a:pt x="2502" y="3528"/>
                  </a:lnTo>
                  <a:lnTo>
                    <a:pt x="2364" y="3480"/>
                  </a:lnTo>
                  <a:lnTo>
                    <a:pt x="2208" y="3426"/>
                  </a:lnTo>
                  <a:lnTo>
                    <a:pt x="2034" y="3354"/>
                  </a:lnTo>
                  <a:lnTo>
                    <a:pt x="1842" y="3276"/>
                  </a:lnTo>
                  <a:lnTo>
                    <a:pt x="1644" y="3180"/>
                  </a:lnTo>
                  <a:lnTo>
                    <a:pt x="1440" y="3066"/>
                  </a:lnTo>
                  <a:lnTo>
                    <a:pt x="1230" y="2940"/>
                  </a:lnTo>
                  <a:lnTo>
                    <a:pt x="1026" y="2796"/>
                  </a:lnTo>
                  <a:lnTo>
                    <a:pt x="822" y="2634"/>
                  </a:lnTo>
                  <a:lnTo>
                    <a:pt x="630" y="2460"/>
                  </a:lnTo>
                  <a:lnTo>
                    <a:pt x="444" y="2262"/>
                  </a:lnTo>
                  <a:lnTo>
                    <a:pt x="276" y="2046"/>
                  </a:lnTo>
                  <a:lnTo>
                    <a:pt x="126" y="1812"/>
                  </a:lnTo>
                  <a:lnTo>
                    <a:pt x="0" y="1554"/>
                  </a:lnTo>
                  <a:lnTo>
                    <a:pt x="240" y="1452"/>
                  </a:lnTo>
                  <a:lnTo>
                    <a:pt x="492" y="1368"/>
                  </a:lnTo>
                  <a:lnTo>
                    <a:pt x="756" y="1302"/>
                  </a:lnTo>
                  <a:lnTo>
                    <a:pt x="1026" y="1266"/>
                  </a:lnTo>
                  <a:lnTo>
                    <a:pt x="1302" y="1254"/>
                  </a:lnTo>
                  <a:lnTo>
                    <a:pt x="1344" y="1254"/>
                  </a:lnTo>
                  <a:lnTo>
                    <a:pt x="1392" y="1260"/>
                  </a:lnTo>
                  <a:lnTo>
                    <a:pt x="1506" y="1014"/>
                  </a:lnTo>
                  <a:lnTo>
                    <a:pt x="1638" y="780"/>
                  </a:lnTo>
                  <a:lnTo>
                    <a:pt x="1794" y="558"/>
                  </a:lnTo>
                  <a:lnTo>
                    <a:pt x="1968" y="354"/>
                  </a:lnTo>
                  <a:lnTo>
                    <a:pt x="2160" y="168"/>
                  </a:lnTo>
                  <a:lnTo>
                    <a:pt x="2370" y="0"/>
                  </a:lnTo>
                  <a:close/>
                </a:path>
              </a:pathLst>
            </a:custGeom>
            <a:gradFill>
              <a:gsLst>
                <a:gs pos="19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96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auto">
            <a:xfrm>
              <a:off x="3305387" y="1699315"/>
              <a:ext cx="932444" cy="542147"/>
            </a:xfrm>
            <a:custGeom>
              <a:avLst/>
              <a:gdLst/>
              <a:ahLst/>
              <a:cxnLst>
                <a:cxn ang="0">
                  <a:pos x="3744" y="0"/>
                </a:cxn>
                <a:cxn ang="0">
                  <a:pos x="3924" y="258"/>
                </a:cxn>
                <a:cxn ang="0">
                  <a:pos x="4080" y="534"/>
                </a:cxn>
                <a:cxn ang="0">
                  <a:pos x="4212" y="828"/>
                </a:cxn>
                <a:cxn ang="0">
                  <a:pos x="4320" y="1128"/>
                </a:cxn>
                <a:cxn ang="0">
                  <a:pos x="4398" y="1446"/>
                </a:cxn>
                <a:cxn ang="0">
                  <a:pos x="4440" y="1770"/>
                </a:cxn>
                <a:cxn ang="0">
                  <a:pos x="4458" y="2106"/>
                </a:cxn>
                <a:cxn ang="0">
                  <a:pos x="4446" y="2352"/>
                </a:cxn>
                <a:cxn ang="0">
                  <a:pos x="4422" y="2592"/>
                </a:cxn>
                <a:cxn ang="0">
                  <a:pos x="4230" y="2586"/>
                </a:cxn>
                <a:cxn ang="0">
                  <a:pos x="4014" y="2574"/>
                </a:cxn>
                <a:cxn ang="0">
                  <a:pos x="3792" y="2550"/>
                </a:cxn>
                <a:cxn ang="0">
                  <a:pos x="3558" y="2520"/>
                </a:cxn>
                <a:cxn ang="0">
                  <a:pos x="3318" y="2484"/>
                </a:cxn>
                <a:cxn ang="0">
                  <a:pos x="3066" y="2442"/>
                </a:cxn>
                <a:cxn ang="0">
                  <a:pos x="2814" y="2394"/>
                </a:cxn>
                <a:cxn ang="0">
                  <a:pos x="2556" y="2346"/>
                </a:cxn>
                <a:cxn ang="0">
                  <a:pos x="2298" y="2292"/>
                </a:cxn>
                <a:cxn ang="0">
                  <a:pos x="2046" y="2238"/>
                </a:cxn>
                <a:cxn ang="0">
                  <a:pos x="1800" y="2178"/>
                </a:cxn>
                <a:cxn ang="0">
                  <a:pos x="1554" y="2124"/>
                </a:cxn>
                <a:cxn ang="0">
                  <a:pos x="1326" y="2064"/>
                </a:cxn>
                <a:cxn ang="0">
                  <a:pos x="1104" y="2010"/>
                </a:cxn>
                <a:cxn ang="0">
                  <a:pos x="894" y="1956"/>
                </a:cxn>
                <a:cxn ang="0">
                  <a:pos x="702" y="1908"/>
                </a:cxn>
                <a:cxn ang="0">
                  <a:pos x="528" y="1860"/>
                </a:cxn>
                <a:cxn ang="0">
                  <a:pos x="378" y="1818"/>
                </a:cxn>
                <a:cxn ang="0">
                  <a:pos x="246" y="1782"/>
                </a:cxn>
                <a:cxn ang="0">
                  <a:pos x="144" y="1752"/>
                </a:cxn>
                <a:cxn ang="0">
                  <a:pos x="66" y="1728"/>
                </a:cxn>
                <a:cxn ang="0">
                  <a:pos x="18" y="1716"/>
                </a:cxn>
                <a:cxn ang="0">
                  <a:pos x="0" y="1710"/>
                </a:cxn>
                <a:cxn ang="0">
                  <a:pos x="3744" y="0"/>
                </a:cxn>
              </a:cxnLst>
              <a:rect l="0" t="0" r="r" b="b"/>
              <a:pathLst>
                <a:path w="4458" h="2592">
                  <a:moveTo>
                    <a:pt x="3744" y="0"/>
                  </a:moveTo>
                  <a:lnTo>
                    <a:pt x="3924" y="258"/>
                  </a:lnTo>
                  <a:lnTo>
                    <a:pt x="4080" y="534"/>
                  </a:lnTo>
                  <a:lnTo>
                    <a:pt x="4212" y="828"/>
                  </a:lnTo>
                  <a:lnTo>
                    <a:pt x="4320" y="1128"/>
                  </a:lnTo>
                  <a:lnTo>
                    <a:pt x="4398" y="1446"/>
                  </a:lnTo>
                  <a:lnTo>
                    <a:pt x="4440" y="1770"/>
                  </a:lnTo>
                  <a:lnTo>
                    <a:pt x="4458" y="2106"/>
                  </a:lnTo>
                  <a:lnTo>
                    <a:pt x="4446" y="2352"/>
                  </a:lnTo>
                  <a:lnTo>
                    <a:pt x="4422" y="2592"/>
                  </a:lnTo>
                  <a:lnTo>
                    <a:pt x="4230" y="2586"/>
                  </a:lnTo>
                  <a:lnTo>
                    <a:pt x="4014" y="2574"/>
                  </a:lnTo>
                  <a:lnTo>
                    <a:pt x="3792" y="2550"/>
                  </a:lnTo>
                  <a:lnTo>
                    <a:pt x="3558" y="2520"/>
                  </a:lnTo>
                  <a:lnTo>
                    <a:pt x="3318" y="2484"/>
                  </a:lnTo>
                  <a:lnTo>
                    <a:pt x="3066" y="2442"/>
                  </a:lnTo>
                  <a:lnTo>
                    <a:pt x="2814" y="2394"/>
                  </a:lnTo>
                  <a:lnTo>
                    <a:pt x="2556" y="2346"/>
                  </a:lnTo>
                  <a:lnTo>
                    <a:pt x="2298" y="2292"/>
                  </a:lnTo>
                  <a:lnTo>
                    <a:pt x="2046" y="2238"/>
                  </a:lnTo>
                  <a:lnTo>
                    <a:pt x="1800" y="2178"/>
                  </a:lnTo>
                  <a:lnTo>
                    <a:pt x="1554" y="2124"/>
                  </a:lnTo>
                  <a:lnTo>
                    <a:pt x="1326" y="2064"/>
                  </a:lnTo>
                  <a:lnTo>
                    <a:pt x="1104" y="2010"/>
                  </a:lnTo>
                  <a:lnTo>
                    <a:pt x="894" y="1956"/>
                  </a:lnTo>
                  <a:lnTo>
                    <a:pt x="702" y="1908"/>
                  </a:lnTo>
                  <a:lnTo>
                    <a:pt x="528" y="1860"/>
                  </a:lnTo>
                  <a:lnTo>
                    <a:pt x="378" y="1818"/>
                  </a:lnTo>
                  <a:lnTo>
                    <a:pt x="246" y="1782"/>
                  </a:lnTo>
                  <a:lnTo>
                    <a:pt x="144" y="1752"/>
                  </a:lnTo>
                  <a:lnTo>
                    <a:pt x="66" y="1728"/>
                  </a:lnTo>
                  <a:lnTo>
                    <a:pt x="18" y="1716"/>
                  </a:lnTo>
                  <a:lnTo>
                    <a:pt x="0" y="1710"/>
                  </a:lnTo>
                  <a:lnTo>
                    <a:pt x="3744" y="0"/>
                  </a:lnTo>
                  <a:close/>
                </a:path>
              </a:pathLst>
            </a:custGeom>
            <a:gradFill>
              <a:gsLst>
                <a:gs pos="13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6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 noEditPoints="1"/>
            </p:cNvSpPr>
            <p:nvPr/>
          </p:nvSpPr>
          <p:spPr bwMode="auto">
            <a:xfrm>
              <a:off x="1126757" y="1474675"/>
              <a:ext cx="264799" cy="330057"/>
            </a:xfrm>
            <a:custGeom>
              <a:avLst/>
              <a:gdLst/>
              <a:ahLst/>
              <a:cxnLst>
                <a:cxn ang="0">
                  <a:pos x="1128" y="396"/>
                </a:cxn>
                <a:cxn ang="0">
                  <a:pos x="1104" y="456"/>
                </a:cxn>
                <a:cxn ang="0">
                  <a:pos x="1074" y="522"/>
                </a:cxn>
                <a:cxn ang="0">
                  <a:pos x="1050" y="552"/>
                </a:cxn>
                <a:cxn ang="0">
                  <a:pos x="1026" y="606"/>
                </a:cxn>
                <a:cxn ang="0">
                  <a:pos x="996" y="636"/>
                </a:cxn>
                <a:cxn ang="0">
                  <a:pos x="978" y="684"/>
                </a:cxn>
                <a:cxn ang="0">
                  <a:pos x="954" y="726"/>
                </a:cxn>
                <a:cxn ang="0">
                  <a:pos x="924" y="804"/>
                </a:cxn>
                <a:cxn ang="0">
                  <a:pos x="894" y="870"/>
                </a:cxn>
                <a:cxn ang="0">
                  <a:pos x="876" y="960"/>
                </a:cxn>
                <a:cxn ang="0">
                  <a:pos x="834" y="1008"/>
                </a:cxn>
                <a:cxn ang="0">
                  <a:pos x="792" y="1086"/>
                </a:cxn>
                <a:cxn ang="0">
                  <a:pos x="696" y="1254"/>
                </a:cxn>
                <a:cxn ang="0">
                  <a:pos x="642" y="1308"/>
                </a:cxn>
                <a:cxn ang="0">
                  <a:pos x="576" y="1344"/>
                </a:cxn>
                <a:cxn ang="0">
                  <a:pos x="510" y="1410"/>
                </a:cxn>
                <a:cxn ang="0">
                  <a:pos x="438" y="1440"/>
                </a:cxn>
                <a:cxn ang="0">
                  <a:pos x="114" y="1542"/>
                </a:cxn>
                <a:cxn ang="0">
                  <a:pos x="12" y="1554"/>
                </a:cxn>
                <a:cxn ang="0">
                  <a:pos x="48" y="1494"/>
                </a:cxn>
                <a:cxn ang="0">
                  <a:pos x="78" y="1500"/>
                </a:cxn>
                <a:cxn ang="0">
                  <a:pos x="156" y="1476"/>
                </a:cxn>
                <a:cxn ang="0">
                  <a:pos x="186" y="1428"/>
                </a:cxn>
                <a:cxn ang="0">
                  <a:pos x="240" y="1398"/>
                </a:cxn>
                <a:cxn ang="0">
                  <a:pos x="276" y="1356"/>
                </a:cxn>
                <a:cxn ang="0">
                  <a:pos x="288" y="1308"/>
                </a:cxn>
                <a:cxn ang="0">
                  <a:pos x="276" y="1254"/>
                </a:cxn>
                <a:cxn ang="0">
                  <a:pos x="306" y="1170"/>
                </a:cxn>
                <a:cxn ang="0">
                  <a:pos x="354" y="1116"/>
                </a:cxn>
                <a:cxn ang="0">
                  <a:pos x="402" y="1032"/>
                </a:cxn>
                <a:cxn ang="0">
                  <a:pos x="408" y="984"/>
                </a:cxn>
                <a:cxn ang="0">
                  <a:pos x="426" y="966"/>
                </a:cxn>
                <a:cxn ang="0">
                  <a:pos x="468" y="912"/>
                </a:cxn>
                <a:cxn ang="0">
                  <a:pos x="510" y="864"/>
                </a:cxn>
                <a:cxn ang="0">
                  <a:pos x="546" y="810"/>
                </a:cxn>
                <a:cxn ang="0">
                  <a:pos x="618" y="714"/>
                </a:cxn>
                <a:cxn ang="0">
                  <a:pos x="648" y="666"/>
                </a:cxn>
                <a:cxn ang="0">
                  <a:pos x="684" y="624"/>
                </a:cxn>
                <a:cxn ang="0">
                  <a:pos x="726" y="564"/>
                </a:cxn>
                <a:cxn ang="0">
                  <a:pos x="774" y="534"/>
                </a:cxn>
                <a:cxn ang="0">
                  <a:pos x="804" y="498"/>
                </a:cxn>
                <a:cxn ang="0">
                  <a:pos x="852" y="456"/>
                </a:cxn>
                <a:cxn ang="0">
                  <a:pos x="888" y="402"/>
                </a:cxn>
                <a:cxn ang="0">
                  <a:pos x="876" y="336"/>
                </a:cxn>
                <a:cxn ang="0">
                  <a:pos x="978" y="264"/>
                </a:cxn>
                <a:cxn ang="0">
                  <a:pos x="1032" y="222"/>
                </a:cxn>
                <a:cxn ang="0">
                  <a:pos x="1080" y="180"/>
                </a:cxn>
                <a:cxn ang="0">
                  <a:pos x="1140" y="138"/>
                </a:cxn>
                <a:cxn ang="0">
                  <a:pos x="1170" y="132"/>
                </a:cxn>
                <a:cxn ang="0">
                  <a:pos x="1218" y="30"/>
                </a:cxn>
                <a:cxn ang="0">
                  <a:pos x="1260" y="18"/>
                </a:cxn>
                <a:cxn ang="0">
                  <a:pos x="1260" y="0"/>
                </a:cxn>
              </a:cxnLst>
              <a:rect l="0" t="0" r="r" b="b"/>
              <a:pathLst>
                <a:path w="1266" h="1578">
                  <a:moveTo>
                    <a:pt x="1254" y="18"/>
                  </a:moveTo>
                  <a:lnTo>
                    <a:pt x="1260" y="18"/>
                  </a:lnTo>
                  <a:lnTo>
                    <a:pt x="1146" y="366"/>
                  </a:lnTo>
                  <a:lnTo>
                    <a:pt x="1128" y="384"/>
                  </a:lnTo>
                  <a:lnTo>
                    <a:pt x="1128" y="396"/>
                  </a:lnTo>
                  <a:lnTo>
                    <a:pt x="1134" y="402"/>
                  </a:lnTo>
                  <a:lnTo>
                    <a:pt x="1134" y="414"/>
                  </a:lnTo>
                  <a:lnTo>
                    <a:pt x="1128" y="420"/>
                  </a:lnTo>
                  <a:lnTo>
                    <a:pt x="1116" y="444"/>
                  </a:lnTo>
                  <a:lnTo>
                    <a:pt x="1104" y="456"/>
                  </a:lnTo>
                  <a:lnTo>
                    <a:pt x="1104" y="492"/>
                  </a:lnTo>
                  <a:lnTo>
                    <a:pt x="1092" y="504"/>
                  </a:lnTo>
                  <a:lnTo>
                    <a:pt x="1080" y="504"/>
                  </a:lnTo>
                  <a:lnTo>
                    <a:pt x="1074" y="510"/>
                  </a:lnTo>
                  <a:lnTo>
                    <a:pt x="1074" y="522"/>
                  </a:lnTo>
                  <a:lnTo>
                    <a:pt x="1062" y="534"/>
                  </a:lnTo>
                  <a:lnTo>
                    <a:pt x="1062" y="540"/>
                  </a:lnTo>
                  <a:lnTo>
                    <a:pt x="1056" y="540"/>
                  </a:lnTo>
                  <a:lnTo>
                    <a:pt x="1056" y="552"/>
                  </a:lnTo>
                  <a:lnTo>
                    <a:pt x="1050" y="552"/>
                  </a:lnTo>
                  <a:lnTo>
                    <a:pt x="1050" y="564"/>
                  </a:lnTo>
                  <a:lnTo>
                    <a:pt x="1044" y="582"/>
                  </a:lnTo>
                  <a:lnTo>
                    <a:pt x="1038" y="588"/>
                  </a:lnTo>
                  <a:lnTo>
                    <a:pt x="1032" y="600"/>
                  </a:lnTo>
                  <a:lnTo>
                    <a:pt x="1026" y="606"/>
                  </a:lnTo>
                  <a:lnTo>
                    <a:pt x="1026" y="612"/>
                  </a:lnTo>
                  <a:lnTo>
                    <a:pt x="1020" y="618"/>
                  </a:lnTo>
                  <a:lnTo>
                    <a:pt x="1002" y="618"/>
                  </a:lnTo>
                  <a:lnTo>
                    <a:pt x="1002" y="624"/>
                  </a:lnTo>
                  <a:lnTo>
                    <a:pt x="996" y="636"/>
                  </a:lnTo>
                  <a:lnTo>
                    <a:pt x="996" y="648"/>
                  </a:lnTo>
                  <a:lnTo>
                    <a:pt x="990" y="654"/>
                  </a:lnTo>
                  <a:lnTo>
                    <a:pt x="984" y="654"/>
                  </a:lnTo>
                  <a:lnTo>
                    <a:pt x="978" y="660"/>
                  </a:lnTo>
                  <a:lnTo>
                    <a:pt x="978" y="684"/>
                  </a:lnTo>
                  <a:lnTo>
                    <a:pt x="984" y="690"/>
                  </a:lnTo>
                  <a:lnTo>
                    <a:pt x="984" y="696"/>
                  </a:lnTo>
                  <a:lnTo>
                    <a:pt x="978" y="696"/>
                  </a:lnTo>
                  <a:lnTo>
                    <a:pt x="960" y="714"/>
                  </a:lnTo>
                  <a:lnTo>
                    <a:pt x="954" y="726"/>
                  </a:lnTo>
                  <a:lnTo>
                    <a:pt x="948" y="732"/>
                  </a:lnTo>
                  <a:lnTo>
                    <a:pt x="948" y="756"/>
                  </a:lnTo>
                  <a:lnTo>
                    <a:pt x="942" y="768"/>
                  </a:lnTo>
                  <a:lnTo>
                    <a:pt x="942" y="780"/>
                  </a:lnTo>
                  <a:lnTo>
                    <a:pt x="924" y="804"/>
                  </a:lnTo>
                  <a:lnTo>
                    <a:pt x="924" y="822"/>
                  </a:lnTo>
                  <a:lnTo>
                    <a:pt x="918" y="834"/>
                  </a:lnTo>
                  <a:lnTo>
                    <a:pt x="900" y="852"/>
                  </a:lnTo>
                  <a:lnTo>
                    <a:pt x="900" y="858"/>
                  </a:lnTo>
                  <a:lnTo>
                    <a:pt x="894" y="870"/>
                  </a:lnTo>
                  <a:lnTo>
                    <a:pt x="894" y="930"/>
                  </a:lnTo>
                  <a:lnTo>
                    <a:pt x="888" y="936"/>
                  </a:lnTo>
                  <a:lnTo>
                    <a:pt x="882" y="948"/>
                  </a:lnTo>
                  <a:lnTo>
                    <a:pt x="882" y="954"/>
                  </a:lnTo>
                  <a:lnTo>
                    <a:pt x="876" y="960"/>
                  </a:lnTo>
                  <a:lnTo>
                    <a:pt x="876" y="966"/>
                  </a:lnTo>
                  <a:lnTo>
                    <a:pt x="870" y="966"/>
                  </a:lnTo>
                  <a:lnTo>
                    <a:pt x="852" y="984"/>
                  </a:lnTo>
                  <a:lnTo>
                    <a:pt x="846" y="996"/>
                  </a:lnTo>
                  <a:lnTo>
                    <a:pt x="834" y="1008"/>
                  </a:lnTo>
                  <a:lnTo>
                    <a:pt x="828" y="1026"/>
                  </a:lnTo>
                  <a:lnTo>
                    <a:pt x="822" y="1038"/>
                  </a:lnTo>
                  <a:lnTo>
                    <a:pt x="816" y="1044"/>
                  </a:lnTo>
                  <a:lnTo>
                    <a:pt x="810" y="1056"/>
                  </a:lnTo>
                  <a:lnTo>
                    <a:pt x="792" y="1086"/>
                  </a:lnTo>
                  <a:lnTo>
                    <a:pt x="768" y="1128"/>
                  </a:lnTo>
                  <a:lnTo>
                    <a:pt x="744" y="1176"/>
                  </a:lnTo>
                  <a:lnTo>
                    <a:pt x="720" y="1212"/>
                  </a:lnTo>
                  <a:lnTo>
                    <a:pt x="702" y="1242"/>
                  </a:lnTo>
                  <a:lnTo>
                    <a:pt x="696" y="1254"/>
                  </a:lnTo>
                  <a:lnTo>
                    <a:pt x="696" y="1278"/>
                  </a:lnTo>
                  <a:lnTo>
                    <a:pt x="666" y="1278"/>
                  </a:lnTo>
                  <a:lnTo>
                    <a:pt x="660" y="1284"/>
                  </a:lnTo>
                  <a:lnTo>
                    <a:pt x="654" y="1296"/>
                  </a:lnTo>
                  <a:lnTo>
                    <a:pt x="642" y="1308"/>
                  </a:lnTo>
                  <a:lnTo>
                    <a:pt x="606" y="1314"/>
                  </a:lnTo>
                  <a:lnTo>
                    <a:pt x="600" y="1320"/>
                  </a:lnTo>
                  <a:lnTo>
                    <a:pt x="600" y="1332"/>
                  </a:lnTo>
                  <a:lnTo>
                    <a:pt x="588" y="1344"/>
                  </a:lnTo>
                  <a:lnTo>
                    <a:pt x="576" y="1344"/>
                  </a:lnTo>
                  <a:lnTo>
                    <a:pt x="570" y="1350"/>
                  </a:lnTo>
                  <a:lnTo>
                    <a:pt x="558" y="1356"/>
                  </a:lnTo>
                  <a:lnTo>
                    <a:pt x="552" y="1362"/>
                  </a:lnTo>
                  <a:lnTo>
                    <a:pt x="534" y="1362"/>
                  </a:lnTo>
                  <a:lnTo>
                    <a:pt x="510" y="1410"/>
                  </a:lnTo>
                  <a:lnTo>
                    <a:pt x="504" y="1410"/>
                  </a:lnTo>
                  <a:lnTo>
                    <a:pt x="456" y="1434"/>
                  </a:lnTo>
                  <a:lnTo>
                    <a:pt x="450" y="1434"/>
                  </a:lnTo>
                  <a:lnTo>
                    <a:pt x="444" y="1440"/>
                  </a:lnTo>
                  <a:lnTo>
                    <a:pt x="438" y="1440"/>
                  </a:lnTo>
                  <a:lnTo>
                    <a:pt x="426" y="1446"/>
                  </a:lnTo>
                  <a:lnTo>
                    <a:pt x="396" y="1458"/>
                  </a:lnTo>
                  <a:lnTo>
                    <a:pt x="342" y="1476"/>
                  </a:lnTo>
                  <a:lnTo>
                    <a:pt x="270" y="1494"/>
                  </a:lnTo>
                  <a:lnTo>
                    <a:pt x="114" y="1542"/>
                  </a:lnTo>
                  <a:lnTo>
                    <a:pt x="48" y="1566"/>
                  </a:lnTo>
                  <a:lnTo>
                    <a:pt x="0" y="1578"/>
                  </a:lnTo>
                  <a:lnTo>
                    <a:pt x="6" y="1566"/>
                  </a:lnTo>
                  <a:lnTo>
                    <a:pt x="12" y="1560"/>
                  </a:lnTo>
                  <a:lnTo>
                    <a:pt x="12" y="1554"/>
                  </a:lnTo>
                  <a:lnTo>
                    <a:pt x="6" y="1554"/>
                  </a:lnTo>
                  <a:lnTo>
                    <a:pt x="12" y="1530"/>
                  </a:lnTo>
                  <a:lnTo>
                    <a:pt x="24" y="1512"/>
                  </a:lnTo>
                  <a:lnTo>
                    <a:pt x="30" y="1512"/>
                  </a:lnTo>
                  <a:lnTo>
                    <a:pt x="48" y="1494"/>
                  </a:lnTo>
                  <a:lnTo>
                    <a:pt x="60" y="1494"/>
                  </a:lnTo>
                  <a:lnTo>
                    <a:pt x="66" y="1500"/>
                  </a:lnTo>
                  <a:lnTo>
                    <a:pt x="72" y="1500"/>
                  </a:lnTo>
                  <a:lnTo>
                    <a:pt x="72" y="1506"/>
                  </a:lnTo>
                  <a:lnTo>
                    <a:pt x="78" y="1500"/>
                  </a:lnTo>
                  <a:lnTo>
                    <a:pt x="90" y="1494"/>
                  </a:lnTo>
                  <a:lnTo>
                    <a:pt x="102" y="1482"/>
                  </a:lnTo>
                  <a:lnTo>
                    <a:pt x="108" y="1482"/>
                  </a:lnTo>
                  <a:lnTo>
                    <a:pt x="126" y="1476"/>
                  </a:lnTo>
                  <a:lnTo>
                    <a:pt x="156" y="1476"/>
                  </a:lnTo>
                  <a:lnTo>
                    <a:pt x="156" y="1458"/>
                  </a:lnTo>
                  <a:lnTo>
                    <a:pt x="162" y="1458"/>
                  </a:lnTo>
                  <a:lnTo>
                    <a:pt x="168" y="1452"/>
                  </a:lnTo>
                  <a:lnTo>
                    <a:pt x="174" y="1440"/>
                  </a:lnTo>
                  <a:lnTo>
                    <a:pt x="186" y="1428"/>
                  </a:lnTo>
                  <a:lnTo>
                    <a:pt x="192" y="1416"/>
                  </a:lnTo>
                  <a:lnTo>
                    <a:pt x="198" y="1410"/>
                  </a:lnTo>
                  <a:lnTo>
                    <a:pt x="198" y="1404"/>
                  </a:lnTo>
                  <a:lnTo>
                    <a:pt x="234" y="1404"/>
                  </a:lnTo>
                  <a:lnTo>
                    <a:pt x="240" y="1398"/>
                  </a:lnTo>
                  <a:lnTo>
                    <a:pt x="246" y="1398"/>
                  </a:lnTo>
                  <a:lnTo>
                    <a:pt x="258" y="1386"/>
                  </a:lnTo>
                  <a:lnTo>
                    <a:pt x="258" y="1380"/>
                  </a:lnTo>
                  <a:lnTo>
                    <a:pt x="276" y="1362"/>
                  </a:lnTo>
                  <a:lnTo>
                    <a:pt x="276" y="1356"/>
                  </a:lnTo>
                  <a:lnTo>
                    <a:pt x="270" y="1344"/>
                  </a:lnTo>
                  <a:lnTo>
                    <a:pt x="270" y="1332"/>
                  </a:lnTo>
                  <a:lnTo>
                    <a:pt x="276" y="1326"/>
                  </a:lnTo>
                  <a:lnTo>
                    <a:pt x="282" y="1314"/>
                  </a:lnTo>
                  <a:lnTo>
                    <a:pt x="288" y="1308"/>
                  </a:lnTo>
                  <a:lnTo>
                    <a:pt x="288" y="1290"/>
                  </a:lnTo>
                  <a:lnTo>
                    <a:pt x="282" y="1284"/>
                  </a:lnTo>
                  <a:lnTo>
                    <a:pt x="282" y="1278"/>
                  </a:lnTo>
                  <a:lnTo>
                    <a:pt x="276" y="1266"/>
                  </a:lnTo>
                  <a:lnTo>
                    <a:pt x="276" y="1254"/>
                  </a:lnTo>
                  <a:lnTo>
                    <a:pt x="288" y="1242"/>
                  </a:lnTo>
                  <a:lnTo>
                    <a:pt x="300" y="1242"/>
                  </a:lnTo>
                  <a:lnTo>
                    <a:pt x="300" y="1224"/>
                  </a:lnTo>
                  <a:lnTo>
                    <a:pt x="306" y="1212"/>
                  </a:lnTo>
                  <a:lnTo>
                    <a:pt x="306" y="1170"/>
                  </a:lnTo>
                  <a:lnTo>
                    <a:pt x="300" y="1158"/>
                  </a:lnTo>
                  <a:lnTo>
                    <a:pt x="312" y="1146"/>
                  </a:lnTo>
                  <a:lnTo>
                    <a:pt x="330" y="1134"/>
                  </a:lnTo>
                  <a:lnTo>
                    <a:pt x="342" y="1128"/>
                  </a:lnTo>
                  <a:lnTo>
                    <a:pt x="354" y="1116"/>
                  </a:lnTo>
                  <a:lnTo>
                    <a:pt x="354" y="1104"/>
                  </a:lnTo>
                  <a:lnTo>
                    <a:pt x="360" y="1092"/>
                  </a:lnTo>
                  <a:lnTo>
                    <a:pt x="360" y="1080"/>
                  </a:lnTo>
                  <a:lnTo>
                    <a:pt x="366" y="1068"/>
                  </a:lnTo>
                  <a:lnTo>
                    <a:pt x="402" y="1032"/>
                  </a:lnTo>
                  <a:lnTo>
                    <a:pt x="390" y="1020"/>
                  </a:lnTo>
                  <a:lnTo>
                    <a:pt x="390" y="1008"/>
                  </a:lnTo>
                  <a:lnTo>
                    <a:pt x="396" y="1002"/>
                  </a:lnTo>
                  <a:lnTo>
                    <a:pt x="402" y="990"/>
                  </a:lnTo>
                  <a:lnTo>
                    <a:pt x="408" y="984"/>
                  </a:lnTo>
                  <a:lnTo>
                    <a:pt x="414" y="984"/>
                  </a:lnTo>
                  <a:lnTo>
                    <a:pt x="420" y="978"/>
                  </a:lnTo>
                  <a:lnTo>
                    <a:pt x="420" y="972"/>
                  </a:lnTo>
                  <a:lnTo>
                    <a:pt x="426" y="972"/>
                  </a:lnTo>
                  <a:lnTo>
                    <a:pt x="426" y="966"/>
                  </a:lnTo>
                  <a:lnTo>
                    <a:pt x="432" y="960"/>
                  </a:lnTo>
                  <a:lnTo>
                    <a:pt x="444" y="936"/>
                  </a:lnTo>
                  <a:lnTo>
                    <a:pt x="444" y="924"/>
                  </a:lnTo>
                  <a:lnTo>
                    <a:pt x="456" y="924"/>
                  </a:lnTo>
                  <a:lnTo>
                    <a:pt x="468" y="912"/>
                  </a:lnTo>
                  <a:lnTo>
                    <a:pt x="486" y="912"/>
                  </a:lnTo>
                  <a:lnTo>
                    <a:pt x="498" y="900"/>
                  </a:lnTo>
                  <a:lnTo>
                    <a:pt x="498" y="888"/>
                  </a:lnTo>
                  <a:lnTo>
                    <a:pt x="492" y="882"/>
                  </a:lnTo>
                  <a:lnTo>
                    <a:pt x="510" y="864"/>
                  </a:lnTo>
                  <a:lnTo>
                    <a:pt x="516" y="852"/>
                  </a:lnTo>
                  <a:lnTo>
                    <a:pt x="516" y="834"/>
                  </a:lnTo>
                  <a:lnTo>
                    <a:pt x="522" y="828"/>
                  </a:lnTo>
                  <a:lnTo>
                    <a:pt x="528" y="828"/>
                  </a:lnTo>
                  <a:lnTo>
                    <a:pt x="546" y="810"/>
                  </a:lnTo>
                  <a:lnTo>
                    <a:pt x="564" y="774"/>
                  </a:lnTo>
                  <a:lnTo>
                    <a:pt x="570" y="768"/>
                  </a:lnTo>
                  <a:lnTo>
                    <a:pt x="570" y="726"/>
                  </a:lnTo>
                  <a:lnTo>
                    <a:pt x="582" y="714"/>
                  </a:lnTo>
                  <a:lnTo>
                    <a:pt x="618" y="714"/>
                  </a:lnTo>
                  <a:lnTo>
                    <a:pt x="624" y="708"/>
                  </a:lnTo>
                  <a:lnTo>
                    <a:pt x="624" y="678"/>
                  </a:lnTo>
                  <a:lnTo>
                    <a:pt x="630" y="678"/>
                  </a:lnTo>
                  <a:lnTo>
                    <a:pt x="642" y="666"/>
                  </a:lnTo>
                  <a:lnTo>
                    <a:pt x="648" y="666"/>
                  </a:lnTo>
                  <a:lnTo>
                    <a:pt x="654" y="660"/>
                  </a:lnTo>
                  <a:lnTo>
                    <a:pt x="666" y="654"/>
                  </a:lnTo>
                  <a:lnTo>
                    <a:pt x="672" y="642"/>
                  </a:lnTo>
                  <a:lnTo>
                    <a:pt x="684" y="630"/>
                  </a:lnTo>
                  <a:lnTo>
                    <a:pt x="684" y="624"/>
                  </a:lnTo>
                  <a:lnTo>
                    <a:pt x="690" y="624"/>
                  </a:lnTo>
                  <a:lnTo>
                    <a:pt x="726" y="606"/>
                  </a:lnTo>
                  <a:lnTo>
                    <a:pt x="738" y="606"/>
                  </a:lnTo>
                  <a:lnTo>
                    <a:pt x="738" y="576"/>
                  </a:lnTo>
                  <a:lnTo>
                    <a:pt x="726" y="564"/>
                  </a:lnTo>
                  <a:lnTo>
                    <a:pt x="726" y="558"/>
                  </a:lnTo>
                  <a:lnTo>
                    <a:pt x="732" y="552"/>
                  </a:lnTo>
                  <a:lnTo>
                    <a:pt x="744" y="546"/>
                  </a:lnTo>
                  <a:lnTo>
                    <a:pt x="762" y="540"/>
                  </a:lnTo>
                  <a:lnTo>
                    <a:pt x="774" y="534"/>
                  </a:lnTo>
                  <a:lnTo>
                    <a:pt x="780" y="528"/>
                  </a:lnTo>
                  <a:lnTo>
                    <a:pt x="780" y="522"/>
                  </a:lnTo>
                  <a:lnTo>
                    <a:pt x="786" y="516"/>
                  </a:lnTo>
                  <a:lnTo>
                    <a:pt x="798" y="510"/>
                  </a:lnTo>
                  <a:lnTo>
                    <a:pt x="804" y="498"/>
                  </a:lnTo>
                  <a:lnTo>
                    <a:pt x="816" y="486"/>
                  </a:lnTo>
                  <a:lnTo>
                    <a:pt x="828" y="480"/>
                  </a:lnTo>
                  <a:lnTo>
                    <a:pt x="834" y="474"/>
                  </a:lnTo>
                  <a:lnTo>
                    <a:pt x="840" y="462"/>
                  </a:lnTo>
                  <a:lnTo>
                    <a:pt x="852" y="456"/>
                  </a:lnTo>
                  <a:lnTo>
                    <a:pt x="864" y="432"/>
                  </a:lnTo>
                  <a:lnTo>
                    <a:pt x="864" y="420"/>
                  </a:lnTo>
                  <a:lnTo>
                    <a:pt x="870" y="414"/>
                  </a:lnTo>
                  <a:lnTo>
                    <a:pt x="876" y="402"/>
                  </a:lnTo>
                  <a:lnTo>
                    <a:pt x="888" y="402"/>
                  </a:lnTo>
                  <a:lnTo>
                    <a:pt x="894" y="396"/>
                  </a:lnTo>
                  <a:lnTo>
                    <a:pt x="894" y="372"/>
                  </a:lnTo>
                  <a:lnTo>
                    <a:pt x="870" y="348"/>
                  </a:lnTo>
                  <a:lnTo>
                    <a:pt x="870" y="342"/>
                  </a:lnTo>
                  <a:lnTo>
                    <a:pt x="876" y="336"/>
                  </a:lnTo>
                  <a:lnTo>
                    <a:pt x="888" y="336"/>
                  </a:lnTo>
                  <a:lnTo>
                    <a:pt x="924" y="318"/>
                  </a:lnTo>
                  <a:lnTo>
                    <a:pt x="942" y="300"/>
                  </a:lnTo>
                  <a:lnTo>
                    <a:pt x="954" y="276"/>
                  </a:lnTo>
                  <a:lnTo>
                    <a:pt x="978" y="264"/>
                  </a:lnTo>
                  <a:lnTo>
                    <a:pt x="990" y="252"/>
                  </a:lnTo>
                  <a:lnTo>
                    <a:pt x="996" y="240"/>
                  </a:lnTo>
                  <a:lnTo>
                    <a:pt x="1008" y="234"/>
                  </a:lnTo>
                  <a:lnTo>
                    <a:pt x="1020" y="222"/>
                  </a:lnTo>
                  <a:lnTo>
                    <a:pt x="1032" y="222"/>
                  </a:lnTo>
                  <a:lnTo>
                    <a:pt x="1038" y="216"/>
                  </a:lnTo>
                  <a:lnTo>
                    <a:pt x="1050" y="216"/>
                  </a:lnTo>
                  <a:lnTo>
                    <a:pt x="1074" y="204"/>
                  </a:lnTo>
                  <a:lnTo>
                    <a:pt x="1080" y="192"/>
                  </a:lnTo>
                  <a:lnTo>
                    <a:pt x="1080" y="180"/>
                  </a:lnTo>
                  <a:lnTo>
                    <a:pt x="1086" y="174"/>
                  </a:lnTo>
                  <a:lnTo>
                    <a:pt x="1098" y="168"/>
                  </a:lnTo>
                  <a:lnTo>
                    <a:pt x="1122" y="144"/>
                  </a:lnTo>
                  <a:lnTo>
                    <a:pt x="1134" y="138"/>
                  </a:lnTo>
                  <a:lnTo>
                    <a:pt x="1140" y="138"/>
                  </a:lnTo>
                  <a:lnTo>
                    <a:pt x="1152" y="144"/>
                  </a:lnTo>
                  <a:lnTo>
                    <a:pt x="1158" y="150"/>
                  </a:lnTo>
                  <a:lnTo>
                    <a:pt x="1164" y="150"/>
                  </a:lnTo>
                  <a:lnTo>
                    <a:pt x="1164" y="144"/>
                  </a:lnTo>
                  <a:lnTo>
                    <a:pt x="1170" y="132"/>
                  </a:lnTo>
                  <a:lnTo>
                    <a:pt x="1188" y="78"/>
                  </a:lnTo>
                  <a:lnTo>
                    <a:pt x="1188" y="66"/>
                  </a:lnTo>
                  <a:lnTo>
                    <a:pt x="1182" y="60"/>
                  </a:lnTo>
                  <a:lnTo>
                    <a:pt x="1200" y="42"/>
                  </a:lnTo>
                  <a:lnTo>
                    <a:pt x="1218" y="30"/>
                  </a:lnTo>
                  <a:lnTo>
                    <a:pt x="1230" y="24"/>
                  </a:lnTo>
                  <a:lnTo>
                    <a:pt x="1242" y="24"/>
                  </a:lnTo>
                  <a:lnTo>
                    <a:pt x="1254" y="18"/>
                  </a:lnTo>
                  <a:close/>
                  <a:moveTo>
                    <a:pt x="1260" y="12"/>
                  </a:moveTo>
                  <a:lnTo>
                    <a:pt x="1260" y="18"/>
                  </a:lnTo>
                  <a:lnTo>
                    <a:pt x="1260" y="12"/>
                  </a:lnTo>
                  <a:close/>
                  <a:moveTo>
                    <a:pt x="1260" y="0"/>
                  </a:moveTo>
                  <a:lnTo>
                    <a:pt x="1266" y="0"/>
                  </a:lnTo>
                  <a:lnTo>
                    <a:pt x="1260" y="6"/>
                  </a:lnTo>
                  <a:lnTo>
                    <a:pt x="1260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4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auto">
            <a:xfrm>
              <a:off x="3476063" y="3147552"/>
              <a:ext cx="505753" cy="276094"/>
            </a:xfrm>
            <a:custGeom>
              <a:avLst/>
              <a:gdLst/>
              <a:ahLst/>
              <a:cxnLst>
                <a:cxn ang="0">
                  <a:pos x="168" y="42"/>
                </a:cxn>
                <a:cxn ang="0">
                  <a:pos x="324" y="90"/>
                </a:cxn>
                <a:cxn ang="0">
                  <a:pos x="414" y="126"/>
                </a:cxn>
                <a:cxn ang="0">
                  <a:pos x="522" y="150"/>
                </a:cxn>
                <a:cxn ang="0">
                  <a:pos x="600" y="168"/>
                </a:cxn>
                <a:cxn ang="0">
                  <a:pos x="660" y="222"/>
                </a:cxn>
                <a:cxn ang="0">
                  <a:pos x="846" y="360"/>
                </a:cxn>
                <a:cxn ang="0">
                  <a:pos x="1020" y="492"/>
                </a:cxn>
                <a:cxn ang="0">
                  <a:pos x="1098" y="546"/>
                </a:cxn>
                <a:cxn ang="0">
                  <a:pos x="1182" y="594"/>
                </a:cxn>
                <a:cxn ang="0">
                  <a:pos x="1254" y="636"/>
                </a:cxn>
                <a:cxn ang="0">
                  <a:pos x="1368" y="678"/>
                </a:cxn>
                <a:cxn ang="0">
                  <a:pos x="1452" y="696"/>
                </a:cxn>
                <a:cxn ang="0">
                  <a:pos x="1680" y="852"/>
                </a:cxn>
                <a:cxn ang="0">
                  <a:pos x="1842" y="960"/>
                </a:cxn>
                <a:cxn ang="0">
                  <a:pos x="1944" y="1002"/>
                </a:cxn>
                <a:cxn ang="0">
                  <a:pos x="2034" y="1038"/>
                </a:cxn>
                <a:cxn ang="0">
                  <a:pos x="2118" y="1074"/>
                </a:cxn>
                <a:cxn ang="0">
                  <a:pos x="2208" y="1086"/>
                </a:cxn>
                <a:cxn ang="0">
                  <a:pos x="2304" y="1188"/>
                </a:cxn>
                <a:cxn ang="0">
                  <a:pos x="2376" y="1296"/>
                </a:cxn>
                <a:cxn ang="0">
                  <a:pos x="2310" y="1242"/>
                </a:cxn>
                <a:cxn ang="0">
                  <a:pos x="2256" y="1176"/>
                </a:cxn>
                <a:cxn ang="0">
                  <a:pos x="2166" y="1164"/>
                </a:cxn>
                <a:cxn ang="0">
                  <a:pos x="2094" y="1188"/>
                </a:cxn>
                <a:cxn ang="0">
                  <a:pos x="2046" y="1152"/>
                </a:cxn>
                <a:cxn ang="0">
                  <a:pos x="1914" y="1122"/>
                </a:cxn>
                <a:cxn ang="0">
                  <a:pos x="1830" y="1092"/>
                </a:cxn>
                <a:cxn ang="0">
                  <a:pos x="1764" y="1044"/>
                </a:cxn>
                <a:cxn ang="0">
                  <a:pos x="1698" y="1050"/>
                </a:cxn>
                <a:cxn ang="0">
                  <a:pos x="1656" y="1014"/>
                </a:cxn>
                <a:cxn ang="0">
                  <a:pos x="1596" y="990"/>
                </a:cxn>
                <a:cxn ang="0">
                  <a:pos x="1536" y="930"/>
                </a:cxn>
                <a:cxn ang="0">
                  <a:pos x="1422" y="882"/>
                </a:cxn>
                <a:cxn ang="0">
                  <a:pos x="1278" y="804"/>
                </a:cxn>
                <a:cxn ang="0">
                  <a:pos x="1188" y="750"/>
                </a:cxn>
                <a:cxn ang="0">
                  <a:pos x="1128" y="714"/>
                </a:cxn>
                <a:cxn ang="0">
                  <a:pos x="1032" y="684"/>
                </a:cxn>
                <a:cxn ang="0">
                  <a:pos x="978" y="612"/>
                </a:cxn>
                <a:cxn ang="0">
                  <a:pos x="858" y="540"/>
                </a:cxn>
                <a:cxn ang="0">
                  <a:pos x="798" y="516"/>
                </a:cxn>
                <a:cxn ang="0">
                  <a:pos x="738" y="510"/>
                </a:cxn>
                <a:cxn ang="0">
                  <a:pos x="702" y="516"/>
                </a:cxn>
                <a:cxn ang="0">
                  <a:pos x="666" y="462"/>
                </a:cxn>
                <a:cxn ang="0">
                  <a:pos x="570" y="396"/>
                </a:cxn>
                <a:cxn ang="0">
                  <a:pos x="486" y="300"/>
                </a:cxn>
                <a:cxn ang="0">
                  <a:pos x="426" y="264"/>
                </a:cxn>
                <a:cxn ang="0">
                  <a:pos x="414" y="210"/>
                </a:cxn>
                <a:cxn ang="0">
                  <a:pos x="282" y="180"/>
                </a:cxn>
                <a:cxn ang="0">
                  <a:pos x="228" y="144"/>
                </a:cxn>
                <a:cxn ang="0">
                  <a:pos x="192" y="102"/>
                </a:cxn>
                <a:cxn ang="0">
                  <a:pos x="126" y="84"/>
                </a:cxn>
                <a:cxn ang="0">
                  <a:pos x="60" y="42"/>
                </a:cxn>
              </a:cxnLst>
              <a:rect l="0" t="0" r="r" b="b"/>
              <a:pathLst>
                <a:path w="2418" h="1320">
                  <a:moveTo>
                    <a:pt x="0" y="0"/>
                  </a:moveTo>
                  <a:lnTo>
                    <a:pt x="36" y="12"/>
                  </a:lnTo>
                  <a:lnTo>
                    <a:pt x="78" y="24"/>
                  </a:lnTo>
                  <a:lnTo>
                    <a:pt x="102" y="30"/>
                  </a:lnTo>
                  <a:lnTo>
                    <a:pt x="156" y="30"/>
                  </a:lnTo>
                  <a:lnTo>
                    <a:pt x="168" y="42"/>
                  </a:lnTo>
                  <a:lnTo>
                    <a:pt x="180" y="60"/>
                  </a:lnTo>
                  <a:lnTo>
                    <a:pt x="192" y="72"/>
                  </a:lnTo>
                  <a:lnTo>
                    <a:pt x="204" y="78"/>
                  </a:lnTo>
                  <a:lnTo>
                    <a:pt x="222" y="84"/>
                  </a:lnTo>
                  <a:lnTo>
                    <a:pt x="276" y="84"/>
                  </a:lnTo>
                  <a:lnTo>
                    <a:pt x="324" y="90"/>
                  </a:lnTo>
                  <a:lnTo>
                    <a:pt x="336" y="96"/>
                  </a:lnTo>
                  <a:lnTo>
                    <a:pt x="354" y="114"/>
                  </a:lnTo>
                  <a:lnTo>
                    <a:pt x="366" y="114"/>
                  </a:lnTo>
                  <a:lnTo>
                    <a:pt x="378" y="120"/>
                  </a:lnTo>
                  <a:lnTo>
                    <a:pt x="396" y="120"/>
                  </a:lnTo>
                  <a:lnTo>
                    <a:pt x="414" y="126"/>
                  </a:lnTo>
                  <a:lnTo>
                    <a:pt x="432" y="126"/>
                  </a:lnTo>
                  <a:lnTo>
                    <a:pt x="444" y="132"/>
                  </a:lnTo>
                  <a:lnTo>
                    <a:pt x="462" y="132"/>
                  </a:lnTo>
                  <a:lnTo>
                    <a:pt x="486" y="144"/>
                  </a:lnTo>
                  <a:lnTo>
                    <a:pt x="504" y="150"/>
                  </a:lnTo>
                  <a:lnTo>
                    <a:pt x="522" y="150"/>
                  </a:lnTo>
                  <a:lnTo>
                    <a:pt x="534" y="144"/>
                  </a:lnTo>
                  <a:lnTo>
                    <a:pt x="546" y="144"/>
                  </a:lnTo>
                  <a:lnTo>
                    <a:pt x="570" y="168"/>
                  </a:lnTo>
                  <a:lnTo>
                    <a:pt x="582" y="174"/>
                  </a:lnTo>
                  <a:lnTo>
                    <a:pt x="594" y="174"/>
                  </a:lnTo>
                  <a:lnTo>
                    <a:pt x="600" y="168"/>
                  </a:lnTo>
                  <a:lnTo>
                    <a:pt x="606" y="174"/>
                  </a:lnTo>
                  <a:lnTo>
                    <a:pt x="612" y="174"/>
                  </a:lnTo>
                  <a:lnTo>
                    <a:pt x="636" y="198"/>
                  </a:lnTo>
                  <a:lnTo>
                    <a:pt x="642" y="210"/>
                  </a:lnTo>
                  <a:lnTo>
                    <a:pt x="648" y="210"/>
                  </a:lnTo>
                  <a:lnTo>
                    <a:pt x="660" y="222"/>
                  </a:lnTo>
                  <a:lnTo>
                    <a:pt x="672" y="228"/>
                  </a:lnTo>
                  <a:lnTo>
                    <a:pt x="678" y="234"/>
                  </a:lnTo>
                  <a:lnTo>
                    <a:pt x="702" y="252"/>
                  </a:lnTo>
                  <a:lnTo>
                    <a:pt x="738" y="282"/>
                  </a:lnTo>
                  <a:lnTo>
                    <a:pt x="792" y="318"/>
                  </a:lnTo>
                  <a:lnTo>
                    <a:pt x="846" y="360"/>
                  </a:lnTo>
                  <a:lnTo>
                    <a:pt x="900" y="408"/>
                  </a:lnTo>
                  <a:lnTo>
                    <a:pt x="948" y="444"/>
                  </a:lnTo>
                  <a:lnTo>
                    <a:pt x="984" y="474"/>
                  </a:lnTo>
                  <a:lnTo>
                    <a:pt x="1002" y="486"/>
                  </a:lnTo>
                  <a:lnTo>
                    <a:pt x="1008" y="492"/>
                  </a:lnTo>
                  <a:lnTo>
                    <a:pt x="1020" y="492"/>
                  </a:lnTo>
                  <a:lnTo>
                    <a:pt x="1044" y="504"/>
                  </a:lnTo>
                  <a:lnTo>
                    <a:pt x="1050" y="510"/>
                  </a:lnTo>
                  <a:lnTo>
                    <a:pt x="1062" y="516"/>
                  </a:lnTo>
                  <a:lnTo>
                    <a:pt x="1062" y="522"/>
                  </a:lnTo>
                  <a:lnTo>
                    <a:pt x="1074" y="534"/>
                  </a:lnTo>
                  <a:lnTo>
                    <a:pt x="1098" y="546"/>
                  </a:lnTo>
                  <a:lnTo>
                    <a:pt x="1128" y="546"/>
                  </a:lnTo>
                  <a:lnTo>
                    <a:pt x="1140" y="558"/>
                  </a:lnTo>
                  <a:lnTo>
                    <a:pt x="1140" y="570"/>
                  </a:lnTo>
                  <a:lnTo>
                    <a:pt x="1152" y="570"/>
                  </a:lnTo>
                  <a:lnTo>
                    <a:pt x="1164" y="582"/>
                  </a:lnTo>
                  <a:lnTo>
                    <a:pt x="1182" y="594"/>
                  </a:lnTo>
                  <a:lnTo>
                    <a:pt x="1194" y="606"/>
                  </a:lnTo>
                  <a:lnTo>
                    <a:pt x="1206" y="606"/>
                  </a:lnTo>
                  <a:lnTo>
                    <a:pt x="1218" y="618"/>
                  </a:lnTo>
                  <a:lnTo>
                    <a:pt x="1230" y="618"/>
                  </a:lnTo>
                  <a:lnTo>
                    <a:pt x="1242" y="624"/>
                  </a:lnTo>
                  <a:lnTo>
                    <a:pt x="1254" y="636"/>
                  </a:lnTo>
                  <a:lnTo>
                    <a:pt x="1314" y="636"/>
                  </a:lnTo>
                  <a:lnTo>
                    <a:pt x="1320" y="642"/>
                  </a:lnTo>
                  <a:lnTo>
                    <a:pt x="1332" y="666"/>
                  </a:lnTo>
                  <a:lnTo>
                    <a:pt x="1344" y="672"/>
                  </a:lnTo>
                  <a:lnTo>
                    <a:pt x="1356" y="672"/>
                  </a:lnTo>
                  <a:lnTo>
                    <a:pt x="1368" y="678"/>
                  </a:lnTo>
                  <a:lnTo>
                    <a:pt x="1380" y="678"/>
                  </a:lnTo>
                  <a:lnTo>
                    <a:pt x="1392" y="684"/>
                  </a:lnTo>
                  <a:lnTo>
                    <a:pt x="1404" y="684"/>
                  </a:lnTo>
                  <a:lnTo>
                    <a:pt x="1422" y="690"/>
                  </a:lnTo>
                  <a:lnTo>
                    <a:pt x="1440" y="690"/>
                  </a:lnTo>
                  <a:lnTo>
                    <a:pt x="1452" y="696"/>
                  </a:lnTo>
                  <a:lnTo>
                    <a:pt x="1464" y="696"/>
                  </a:lnTo>
                  <a:lnTo>
                    <a:pt x="1482" y="714"/>
                  </a:lnTo>
                  <a:lnTo>
                    <a:pt x="1518" y="744"/>
                  </a:lnTo>
                  <a:lnTo>
                    <a:pt x="1566" y="774"/>
                  </a:lnTo>
                  <a:lnTo>
                    <a:pt x="1620" y="816"/>
                  </a:lnTo>
                  <a:lnTo>
                    <a:pt x="1680" y="852"/>
                  </a:lnTo>
                  <a:lnTo>
                    <a:pt x="1740" y="894"/>
                  </a:lnTo>
                  <a:lnTo>
                    <a:pt x="1788" y="924"/>
                  </a:lnTo>
                  <a:lnTo>
                    <a:pt x="1818" y="948"/>
                  </a:lnTo>
                  <a:lnTo>
                    <a:pt x="1830" y="954"/>
                  </a:lnTo>
                  <a:lnTo>
                    <a:pt x="1836" y="954"/>
                  </a:lnTo>
                  <a:lnTo>
                    <a:pt x="1842" y="960"/>
                  </a:lnTo>
                  <a:lnTo>
                    <a:pt x="1866" y="972"/>
                  </a:lnTo>
                  <a:lnTo>
                    <a:pt x="1890" y="972"/>
                  </a:lnTo>
                  <a:lnTo>
                    <a:pt x="1902" y="978"/>
                  </a:lnTo>
                  <a:lnTo>
                    <a:pt x="1914" y="978"/>
                  </a:lnTo>
                  <a:lnTo>
                    <a:pt x="1926" y="984"/>
                  </a:lnTo>
                  <a:lnTo>
                    <a:pt x="1944" y="1002"/>
                  </a:lnTo>
                  <a:lnTo>
                    <a:pt x="1956" y="1008"/>
                  </a:lnTo>
                  <a:lnTo>
                    <a:pt x="1962" y="1014"/>
                  </a:lnTo>
                  <a:lnTo>
                    <a:pt x="1998" y="1026"/>
                  </a:lnTo>
                  <a:lnTo>
                    <a:pt x="2010" y="1032"/>
                  </a:lnTo>
                  <a:lnTo>
                    <a:pt x="2028" y="1032"/>
                  </a:lnTo>
                  <a:lnTo>
                    <a:pt x="2034" y="1038"/>
                  </a:lnTo>
                  <a:lnTo>
                    <a:pt x="2040" y="1038"/>
                  </a:lnTo>
                  <a:lnTo>
                    <a:pt x="2052" y="1044"/>
                  </a:lnTo>
                  <a:lnTo>
                    <a:pt x="2070" y="1050"/>
                  </a:lnTo>
                  <a:lnTo>
                    <a:pt x="2088" y="1062"/>
                  </a:lnTo>
                  <a:lnTo>
                    <a:pt x="2100" y="1068"/>
                  </a:lnTo>
                  <a:lnTo>
                    <a:pt x="2118" y="1074"/>
                  </a:lnTo>
                  <a:lnTo>
                    <a:pt x="2124" y="1080"/>
                  </a:lnTo>
                  <a:lnTo>
                    <a:pt x="2130" y="1080"/>
                  </a:lnTo>
                  <a:lnTo>
                    <a:pt x="2166" y="1074"/>
                  </a:lnTo>
                  <a:lnTo>
                    <a:pt x="2178" y="1074"/>
                  </a:lnTo>
                  <a:lnTo>
                    <a:pt x="2190" y="1080"/>
                  </a:lnTo>
                  <a:lnTo>
                    <a:pt x="2208" y="1086"/>
                  </a:lnTo>
                  <a:lnTo>
                    <a:pt x="2220" y="1092"/>
                  </a:lnTo>
                  <a:lnTo>
                    <a:pt x="2232" y="1110"/>
                  </a:lnTo>
                  <a:lnTo>
                    <a:pt x="2244" y="1134"/>
                  </a:lnTo>
                  <a:lnTo>
                    <a:pt x="2280" y="1158"/>
                  </a:lnTo>
                  <a:lnTo>
                    <a:pt x="2292" y="1170"/>
                  </a:lnTo>
                  <a:lnTo>
                    <a:pt x="2304" y="1188"/>
                  </a:lnTo>
                  <a:lnTo>
                    <a:pt x="2328" y="1212"/>
                  </a:lnTo>
                  <a:lnTo>
                    <a:pt x="2418" y="1320"/>
                  </a:lnTo>
                  <a:lnTo>
                    <a:pt x="2394" y="1320"/>
                  </a:lnTo>
                  <a:lnTo>
                    <a:pt x="2394" y="1308"/>
                  </a:lnTo>
                  <a:lnTo>
                    <a:pt x="2388" y="1302"/>
                  </a:lnTo>
                  <a:lnTo>
                    <a:pt x="2376" y="1296"/>
                  </a:lnTo>
                  <a:lnTo>
                    <a:pt x="2340" y="1284"/>
                  </a:lnTo>
                  <a:lnTo>
                    <a:pt x="2328" y="1278"/>
                  </a:lnTo>
                  <a:lnTo>
                    <a:pt x="2322" y="1272"/>
                  </a:lnTo>
                  <a:lnTo>
                    <a:pt x="2316" y="1272"/>
                  </a:lnTo>
                  <a:lnTo>
                    <a:pt x="2316" y="1260"/>
                  </a:lnTo>
                  <a:lnTo>
                    <a:pt x="2310" y="1242"/>
                  </a:lnTo>
                  <a:lnTo>
                    <a:pt x="2310" y="1212"/>
                  </a:lnTo>
                  <a:lnTo>
                    <a:pt x="2286" y="1200"/>
                  </a:lnTo>
                  <a:lnTo>
                    <a:pt x="2280" y="1194"/>
                  </a:lnTo>
                  <a:lnTo>
                    <a:pt x="2268" y="1194"/>
                  </a:lnTo>
                  <a:lnTo>
                    <a:pt x="2262" y="1182"/>
                  </a:lnTo>
                  <a:lnTo>
                    <a:pt x="2256" y="1176"/>
                  </a:lnTo>
                  <a:lnTo>
                    <a:pt x="2244" y="1182"/>
                  </a:lnTo>
                  <a:lnTo>
                    <a:pt x="2220" y="1182"/>
                  </a:lnTo>
                  <a:lnTo>
                    <a:pt x="2208" y="1188"/>
                  </a:lnTo>
                  <a:lnTo>
                    <a:pt x="2196" y="1176"/>
                  </a:lnTo>
                  <a:lnTo>
                    <a:pt x="2184" y="1170"/>
                  </a:lnTo>
                  <a:lnTo>
                    <a:pt x="2166" y="1164"/>
                  </a:lnTo>
                  <a:lnTo>
                    <a:pt x="2136" y="1164"/>
                  </a:lnTo>
                  <a:lnTo>
                    <a:pt x="2130" y="1170"/>
                  </a:lnTo>
                  <a:lnTo>
                    <a:pt x="2118" y="1176"/>
                  </a:lnTo>
                  <a:lnTo>
                    <a:pt x="2112" y="1176"/>
                  </a:lnTo>
                  <a:lnTo>
                    <a:pt x="2100" y="1182"/>
                  </a:lnTo>
                  <a:lnTo>
                    <a:pt x="2094" y="1188"/>
                  </a:lnTo>
                  <a:lnTo>
                    <a:pt x="2082" y="1182"/>
                  </a:lnTo>
                  <a:lnTo>
                    <a:pt x="2070" y="1170"/>
                  </a:lnTo>
                  <a:lnTo>
                    <a:pt x="2070" y="1158"/>
                  </a:lnTo>
                  <a:lnTo>
                    <a:pt x="2064" y="1158"/>
                  </a:lnTo>
                  <a:lnTo>
                    <a:pt x="2058" y="1152"/>
                  </a:lnTo>
                  <a:lnTo>
                    <a:pt x="2046" y="1152"/>
                  </a:lnTo>
                  <a:lnTo>
                    <a:pt x="2028" y="1146"/>
                  </a:lnTo>
                  <a:lnTo>
                    <a:pt x="1986" y="1146"/>
                  </a:lnTo>
                  <a:lnTo>
                    <a:pt x="1956" y="1152"/>
                  </a:lnTo>
                  <a:lnTo>
                    <a:pt x="1938" y="1152"/>
                  </a:lnTo>
                  <a:lnTo>
                    <a:pt x="1926" y="1140"/>
                  </a:lnTo>
                  <a:lnTo>
                    <a:pt x="1914" y="1122"/>
                  </a:lnTo>
                  <a:lnTo>
                    <a:pt x="1902" y="1110"/>
                  </a:lnTo>
                  <a:lnTo>
                    <a:pt x="1890" y="1104"/>
                  </a:lnTo>
                  <a:lnTo>
                    <a:pt x="1884" y="1098"/>
                  </a:lnTo>
                  <a:lnTo>
                    <a:pt x="1866" y="1098"/>
                  </a:lnTo>
                  <a:lnTo>
                    <a:pt x="1848" y="1092"/>
                  </a:lnTo>
                  <a:lnTo>
                    <a:pt x="1830" y="1092"/>
                  </a:lnTo>
                  <a:lnTo>
                    <a:pt x="1806" y="1080"/>
                  </a:lnTo>
                  <a:lnTo>
                    <a:pt x="1800" y="1074"/>
                  </a:lnTo>
                  <a:lnTo>
                    <a:pt x="1788" y="1068"/>
                  </a:lnTo>
                  <a:lnTo>
                    <a:pt x="1782" y="1056"/>
                  </a:lnTo>
                  <a:lnTo>
                    <a:pt x="1770" y="1050"/>
                  </a:lnTo>
                  <a:lnTo>
                    <a:pt x="1764" y="1044"/>
                  </a:lnTo>
                  <a:lnTo>
                    <a:pt x="1752" y="1038"/>
                  </a:lnTo>
                  <a:lnTo>
                    <a:pt x="1746" y="1044"/>
                  </a:lnTo>
                  <a:lnTo>
                    <a:pt x="1734" y="1050"/>
                  </a:lnTo>
                  <a:lnTo>
                    <a:pt x="1728" y="1056"/>
                  </a:lnTo>
                  <a:lnTo>
                    <a:pt x="1710" y="1056"/>
                  </a:lnTo>
                  <a:lnTo>
                    <a:pt x="1698" y="1050"/>
                  </a:lnTo>
                  <a:lnTo>
                    <a:pt x="1692" y="1044"/>
                  </a:lnTo>
                  <a:lnTo>
                    <a:pt x="1680" y="1038"/>
                  </a:lnTo>
                  <a:lnTo>
                    <a:pt x="1680" y="1032"/>
                  </a:lnTo>
                  <a:lnTo>
                    <a:pt x="1674" y="1020"/>
                  </a:lnTo>
                  <a:lnTo>
                    <a:pt x="1668" y="1020"/>
                  </a:lnTo>
                  <a:lnTo>
                    <a:pt x="1656" y="1014"/>
                  </a:lnTo>
                  <a:lnTo>
                    <a:pt x="1644" y="1002"/>
                  </a:lnTo>
                  <a:lnTo>
                    <a:pt x="1632" y="1002"/>
                  </a:lnTo>
                  <a:lnTo>
                    <a:pt x="1620" y="996"/>
                  </a:lnTo>
                  <a:lnTo>
                    <a:pt x="1608" y="996"/>
                  </a:lnTo>
                  <a:lnTo>
                    <a:pt x="1602" y="990"/>
                  </a:lnTo>
                  <a:lnTo>
                    <a:pt x="1596" y="990"/>
                  </a:lnTo>
                  <a:lnTo>
                    <a:pt x="1572" y="966"/>
                  </a:lnTo>
                  <a:lnTo>
                    <a:pt x="1572" y="954"/>
                  </a:lnTo>
                  <a:lnTo>
                    <a:pt x="1566" y="948"/>
                  </a:lnTo>
                  <a:lnTo>
                    <a:pt x="1560" y="936"/>
                  </a:lnTo>
                  <a:lnTo>
                    <a:pt x="1554" y="930"/>
                  </a:lnTo>
                  <a:lnTo>
                    <a:pt x="1536" y="930"/>
                  </a:lnTo>
                  <a:lnTo>
                    <a:pt x="1524" y="942"/>
                  </a:lnTo>
                  <a:lnTo>
                    <a:pt x="1512" y="936"/>
                  </a:lnTo>
                  <a:lnTo>
                    <a:pt x="1500" y="924"/>
                  </a:lnTo>
                  <a:lnTo>
                    <a:pt x="1476" y="912"/>
                  </a:lnTo>
                  <a:lnTo>
                    <a:pt x="1452" y="912"/>
                  </a:lnTo>
                  <a:lnTo>
                    <a:pt x="1422" y="882"/>
                  </a:lnTo>
                  <a:lnTo>
                    <a:pt x="1392" y="870"/>
                  </a:lnTo>
                  <a:lnTo>
                    <a:pt x="1356" y="864"/>
                  </a:lnTo>
                  <a:lnTo>
                    <a:pt x="1344" y="858"/>
                  </a:lnTo>
                  <a:lnTo>
                    <a:pt x="1290" y="858"/>
                  </a:lnTo>
                  <a:lnTo>
                    <a:pt x="1278" y="852"/>
                  </a:lnTo>
                  <a:lnTo>
                    <a:pt x="1278" y="804"/>
                  </a:lnTo>
                  <a:lnTo>
                    <a:pt x="1266" y="792"/>
                  </a:lnTo>
                  <a:lnTo>
                    <a:pt x="1218" y="792"/>
                  </a:lnTo>
                  <a:lnTo>
                    <a:pt x="1200" y="774"/>
                  </a:lnTo>
                  <a:lnTo>
                    <a:pt x="1200" y="768"/>
                  </a:lnTo>
                  <a:lnTo>
                    <a:pt x="1194" y="762"/>
                  </a:lnTo>
                  <a:lnTo>
                    <a:pt x="1188" y="750"/>
                  </a:lnTo>
                  <a:lnTo>
                    <a:pt x="1176" y="744"/>
                  </a:lnTo>
                  <a:lnTo>
                    <a:pt x="1158" y="738"/>
                  </a:lnTo>
                  <a:lnTo>
                    <a:pt x="1146" y="732"/>
                  </a:lnTo>
                  <a:lnTo>
                    <a:pt x="1134" y="732"/>
                  </a:lnTo>
                  <a:lnTo>
                    <a:pt x="1134" y="720"/>
                  </a:lnTo>
                  <a:lnTo>
                    <a:pt x="1128" y="714"/>
                  </a:lnTo>
                  <a:lnTo>
                    <a:pt x="1116" y="678"/>
                  </a:lnTo>
                  <a:lnTo>
                    <a:pt x="1104" y="672"/>
                  </a:lnTo>
                  <a:lnTo>
                    <a:pt x="1098" y="666"/>
                  </a:lnTo>
                  <a:lnTo>
                    <a:pt x="1056" y="666"/>
                  </a:lnTo>
                  <a:lnTo>
                    <a:pt x="1038" y="684"/>
                  </a:lnTo>
                  <a:lnTo>
                    <a:pt x="1032" y="684"/>
                  </a:lnTo>
                  <a:lnTo>
                    <a:pt x="1026" y="678"/>
                  </a:lnTo>
                  <a:lnTo>
                    <a:pt x="1020" y="666"/>
                  </a:lnTo>
                  <a:lnTo>
                    <a:pt x="1008" y="648"/>
                  </a:lnTo>
                  <a:lnTo>
                    <a:pt x="1002" y="630"/>
                  </a:lnTo>
                  <a:lnTo>
                    <a:pt x="990" y="624"/>
                  </a:lnTo>
                  <a:lnTo>
                    <a:pt x="978" y="612"/>
                  </a:lnTo>
                  <a:lnTo>
                    <a:pt x="960" y="600"/>
                  </a:lnTo>
                  <a:lnTo>
                    <a:pt x="948" y="594"/>
                  </a:lnTo>
                  <a:lnTo>
                    <a:pt x="930" y="582"/>
                  </a:lnTo>
                  <a:lnTo>
                    <a:pt x="918" y="570"/>
                  </a:lnTo>
                  <a:lnTo>
                    <a:pt x="882" y="546"/>
                  </a:lnTo>
                  <a:lnTo>
                    <a:pt x="858" y="540"/>
                  </a:lnTo>
                  <a:lnTo>
                    <a:pt x="852" y="534"/>
                  </a:lnTo>
                  <a:lnTo>
                    <a:pt x="840" y="534"/>
                  </a:lnTo>
                  <a:lnTo>
                    <a:pt x="828" y="528"/>
                  </a:lnTo>
                  <a:lnTo>
                    <a:pt x="816" y="528"/>
                  </a:lnTo>
                  <a:lnTo>
                    <a:pt x="804" y="522"/>
                  </a:lnTo>
                  <a:lnTo>
                    <a:pt x="798" y="516"/>
                  </a:lnTo>
                  <a:lnTo>
                    <a:pt x="798" y="510"/>
                  </a:lnTo>
                  <a:lnTo>
                    <a:pt x="786" y="498"/>
                  </a:lnTo>
                  <a:lnTo>
                    <a:pt x="762" y="498"/>
                  </a:lnTo>
                  <a:lnTo>
                    <a:pt x="756" y="504"/>
                  </a:lnTo>
                  <a:lnTo>
                    <a:pt x="750" y="504"/>
                  </a:lnTo>
                  <a:lnTo>
                    <a:pt x="738" y="510"/>
                  </a:lnTo>
                  <a:lnTo>
                    <a:pt x="732" y="516"/>
                  </a:lnTo>
                  <a:lnTo>
                    <a:pt x="720" y="522"/>
                  </a:lnTo>
                  <a:lnTo>
                    <a:pt x="714" y="528"/>
                  </a:lnTo>
                  <a:lnTo>
                    <a:pt x="708" y="528"/>
                  </a:lnTo>
                  <a:lnTo>
                    <a:pt x="702" y="522"/>
                  </a:lnTo>
                  <a:lnTo>
                    <a:pt x="702" y="516"/>
                  </a:lnTo>
                  <a:lnTo>
                    <a:pt x="696" y="510"/>
                  </a:lnTo>
                  <a:lnTo>
                    <a:pt x="702" y="510"/>
                  </a:lnTo>
                  <a:lnTo>
                    <a:pt x="696" y="504"/>
                  </a:lnTo>
                  <a:lnTo>
                    <a:pt x="690" y="492"/>
                  </a:lnTo>
                  <a:lnTo>
                    <a:pt x="678" y="474"/>
                  </a:lnTo>
                  <a:lnTo>
                    <a:pt x="666" y="462"/>
                  </a:lnTo>
                  <a:lnTo>
                    <a:pt x="666" y="456"/>
                  </a:lnTo>
                  <a:lnTo>
                    <a:pt x="660" y="450"/>
                  </a:lnTo>
                  <a:lnTo>
                    <a:pt x="648" y="450"/>
                  </a:lnTo>
                  <a:lnTo>
                    <a:pt x="624" y="438"/>
                  </a:lnTo>
                  <a:lnTo>
                    <a:pt x="606" y="432"/>
                  </a:lnTo>
                  <a:lnTo>
                    <a:pt x="570" y="396"/>
                  </a:lnTo>
                  <a:lnTo>
                    <a:pt x="552" y="390"/>
                  </a:lnTo>
                  <a:lnTo>
                    <a:pt x="534" y="372"/>
                  </a:lnTo>
                  <a:lnTo>
                    <a:pt x="522" y="348"/>
                  </a:lnTo>
                  <a:lnTo>
                    <a:pt x="516" y="342"/>
                  </a:lnTo>
                  <a:lnTo>
                    <a:pt x="504" y="318"/>
                  </a:lnTo>
                  <a:lnTo>
                    <a:pt x="486" y="300"/>
                  </a:lnTo>
                  <a:lnTo>
                    <a:pt x="468" y="300"/>
                  </a:lnTo>
                  <a:lnTo>
                    <a:pt x="462" y="294"/>
                  </a:lnTo>
                  <a:lnTo>
                    <a:pt x="450" y="288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26" y="264"/>
                  </a:lnTo>
                  <a:lnTo>
                    <a:pt x="420" y="264"/>
                  </a:lnTo>
                  <a:lnTo>
                    <a:pt x="408" y="258"/>
                  </a:lnTo>
                  <a:lnTo>
                    <a:pt x="402" y="252"/>
                  </a:lnTo>
                  <a:lnTo>
                    <a:pt x="396" y="240"/>
                  </a:lnTo>
                  <a:lnTo>
                    <a:pt x="396" y="228"/>
                  </a:lnTo>
                  <a:lnTo>
                    <a:pt x="414" y="210"/>
                  </a:lnTo>
                  <a:lnTo>
                    <a:pt x="414" y="204"/>
                  </a:lnTo>
                  <a:lnTo>
                    <a:pt x="402" y="204"/>
                  </a:lnTo>
                  <a:lnTo>
                    <a:pt x="384" y="198"/>
                  </a:lnTo>
                  <a:lnTo>
                    <a:pt x="330" y="186"/>
                  </a:lnTo>
                  <a:lnTo>
                    <a:pt x="294" y="180"/>
                  </a:lnTo>
                  <a:lnTo>
                    <a:pt x="282" y="180"/>
                  </a:lnTo>
                  <a:lnTo>
                    <a:pt x="270" y="192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198"/>
                  </a:lnTo>
                  <a:lnTo>
                    <a:pt x="240" y="174"/>
                  </a:lnTo>
                  <a:lnTo>
                    <a:pt x="228" y="144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78"/>
                  </a:lnTo>
                  <a:lnTo>
                    <a:pt x="138" y="84"/>
                  </a:lnTo>
                  <a:lnTo>
                    <a:pt x="126" y="84"/>
                  </a:lnTo>
                  <a:lnTo>
                    <a:pt x="120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0" y="60"/>
                  </a:lnTo>
                  <a:lnTo>
                    <a:pt x="72" y="48"/>
                  </a:lnTo>
                  <a:lnTo>
                    <a:pt x="60" y="42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40941" y="4004236"/>
            <a:ext cx="3899647" cy="2420470"/>
            <a:chOff x="4907985" y="4095055"/>
            <a:chExt cx="3267945" cy="2405779"/>
          </a:xfrm>
        </p:grpSpPr>
        <p:sp>
          <p:nvSpPr>
            <p:cNvPr id="6159" name="Freeform 15"/>
            <p:cNvSpPr>
              <a:spLocks/>
            </p:cNvSpPr>
            <p:nvPr/>
          </p:nvSpPr>
          <p:spPr bwMode="auto">
            <a:xfrm>
              <a:off x="4907985" y="4095055"/>
              <a:ext cx="3267945" cy="2405779"/>
            </a:xfrm>
            <a:custGeom>
              <a:avLst/>
              <a:gdLst/>
              <a:ahLst/>
              <a:cxnLst>
                <a:cxn ang="0">
                  <a:pos x="6726" y="12"/>
                </a:cxn>
                <a:cxn ang="0">
                  <a:pos x="6984" y="48"/>
                </a:cxn>
                <a:cxn ang="0">
                  <a:pos x="7020" y="60"/>
                </a:cxn>
                <a:cxn ang="0">
                  <a:pos x="7086" y="54"/>
                </a:cxn>
                <a:cxn ang="0">
                  <a:pos x="7104" y="54"/>
                </a:cxn>
                <a:cxn ang="0">
                  <a:pos x="7140" y="30"/>
                </a:cxn>
                <a:cxn ang="0">
                  <a:pos x="7212" y="6"/>
                </a:cxn>
                <a:cxn ang="0">
                  <a:pos x="8640" y="240"/>
                </a:cxn>
                <a:cxn ang="0">
                  <a:pos x="9942" y="720"/>
                </a:cxn>
                <a:cxn ang="0">
                  <a:pos x="11082" y="1416"/>
                </a:cxn>
                <a:cxn ang="0">
                  <a:pos x="11742" y="2004"/>
                </a:cxn>
                <a:cxn ang="0">
                  <a:pos x="11814" y="2118"/>
                </a:cxn>
                <a:cxn ang="0">
                  <a:pos x="11808" y="2178"/>
                </a:cxn>
                <a:cxn ang="0">
                  <a:pos x="11856" y="2202"/>
                </a:cxn>
                <a:cxn ang="0">
                  <a:pos x="12000" y="2322"/>
                </a:cxn>
                <a:cxn ang="0">
                  <a:pos x="12264" y="2610"/>
                </a:cxn>
                <a:cxn ang="0">
                  <a:pos x="12792" y="3438"/>
                </a:cxn>
                <a:cxn ang="0">
                  <a:pos x="13206" y="4548"/>
                </a:cxn>
                <a:cxn ang="0">
                  <a:pos x="13350" y="5742"/>
                </a:cxn>
                <a:cxn ang="0">
                  <a:pos x="13200" y="6960"/>
                </a:cxn>
                <a:cxn ang="0">
                  <a:pos x="12768" y="8094"/>
                </a:cxn>
                <a:cxn ang="0">
                  <a:pos x="15624" y="11502"/>
                </a:cxn>
                <a:cxn ang="0">
                  <a:pos x="5688" y="11442"/>
                </a:cxn>
                <a:cxn ang="0">
                  <a:pos x="4296" y="11124"/>
                </a:cxn>
                <a:cxn ang="0">
                  <a:pos x="3042" y="10572"/>
                </a:cxn>
                <a:cxn ang="0">
                  <a:pos x="1956" y="9816"/>
                </a:cxn>
                <a:cxn ang="0">
                  <a:pos x="1074" y="8880"/>
                </a:cxn>
                <a:cxn ang="0">
                  <a:pos x="438" y="7794"/>
                </a:cxn>
                <a:cxn ang="0">
                  <a:pos x="72" y="6594"/>
                </a:cxn>
                <a:cxn ang="0">
                  <a:pos x="18" y="5316"/>
                </a:cxn>
                <a:cxn ang="0">
                  <a:pos x="276" y="4098"/>
                </a:cxn>
                <a:cxn ang="0">
                  <a:pos x="822" y="2976"/>
                </a:cxn>
                <a:cxn ang="0">
                  <a:pos x="1614" y="1992"/>
                </a:cxn>
                <a:cxn ang="0">
                  <a:pos x="1938" y="1692"/>
                </a:cxn>
                <a:cxn ang="0">
                  <a:pos x="1980" y="1680"/>
                </a:cxn>
                <a:cxn ang="0">
                  <a:pos x="2004" y="1668"/>
                </a:cxn>
                <a:cxn ang="0">
                  <a:pos x="2052" y="1650"/>
                </a:cxn>
                <a:cxn ang="0">
                  <a:pos x="2088" y="1638"/>
                </a:cxn>
                <a:cxn ang="0">
                  <a:pos x="2154" y="1632"/>
                </a:cxn>
                <a:cxn ang="0">
                  <a:pos x="2172" y="1608"/>
                </a:cxn>
                <a:cxn ang="0">
                  <a:pos x="2196" y="1584"/>
                </a:cxn>
                <a:cxn ang="0">
                  <a:pos x="2226" y="1572"/>
                </a:cxn>
                <a:cxn ang="0">
                  <a:pos x="2256" y="1530"/>
                </a:cxn>
                <a:cxn ang="0">
                  <a:pos x="2268" y="1500"/>
                </a:cxn>
                <a:cxn ang="0">
                  <a:pos x="2328" y="1452"/>
                </a:cxn>
                <a:cxn ang="0">
                  <a:pos x="2526" y="1302"/>
                </a:cxn>
                <a:cxn ang="0">
                  <a:pos x="2784" y="1110"/>
                </a:cxn>
                <a:cxn ang="0">
                  <a:pos x="3000" y="948"/>
                </a:cxn>
                <a:cxn ang="0">
                  <a:pos x="3474" y="690"/>
                </a:cxn>
                <a:cxn ang="0">
                  <a:pos x="4788" y="216"/>
                </a:cxn>
                <a:cxn ang="0">
                  <a:pos x="6222" y="0"/>
                </a:cxn>
              </a:cxnLst>
              <a:rect l="0" t="0" r="r" b="b"/>
              <a:pathLst>
                <a:path w="15624" h="11502">
                  <a:moveTo>
                    <a:pt x="6222" y="0"/>
                  </a:moveTo>
                  <a:lnTo>
                    <a:pt x="6450" y="0"/>
                  </a:lnTo>
                  <a:lnTo>
                    <a:pt x="6726" y="12"/>
                  </a:lnTo>
                  <a:lnTo>
                    <a:pt x="6858" y="30"/>
                  </a:lnTo>
                  <a:lnTo>
                    <a:pt x="6972" y="48"/>
                  </a:lnTo>
                  <a:lnTo>
                    <a:pt x="6984" y="48"/>
                  </a:lnTo>
                  <a:lnTo>
                    <a:pt x="6996" y="54"/>
                  </a:lnTo>
                  <a:lnTo>
                    <a:pt x="7008" y="54"/>
                  </a:lnTo>
                  <a:lnTo>
                    <a:pt x="7020" y="60"/>
                  </a:lnTo>
                  <a:lnTo>
                    <a:pt x="7038" y="60"/>
                  </a:lnTo>
                  <a:lnTo>
                    <a:pt x="7050" y="54"/>
                  </a:lnTo>
                  <a:lnTo>
                    <a:pt x="7086" y="54"/>
                  </a:lnTo>
                  <a:lnTo>
                    <a:pt x="7092" y="60"/>
                  </a:lnTo>
                  <a:lnTo>
                    <a:pt x="7098" y="54"/>
                  </a:lnTo>
                  <a:lnTo>
                    <a:pt x="7104" y="54"/>
                  </a:lnTo>
                  <a:lnTo>
                    <a:pt x="7116" y="48"/>
                  </a:lnTo>
                  <a:lnTo>
                    <a:pt x="7128" y="36"/>
                  </a:lnTo>
                  <a:lnTo>
                    <a:pt x="7140" y="30"/>
                  </a:lnTo>
                  <a:lnTo>
                    <a:pt x="7158" y="24"/>
                  </a:lnTo>
                  <a:lnTo>
                    <a:pt x="7182" y="12"/>
                  </a:lnTo>
                  <a:lnTo>
                    <a:pt x="7212" y="6"/>
                  </a:lnTo>
                  <a:lnTo>
                    <a:pt x="7698" y="54"/>
                  </a:lnTo>
                  <a:lnTo>
                    <a:pt x="8178" y="132"/>
                  </a:lnTo>
                  <a:lnTo>
                    <a:pt x="8640" y="240"/>
                  </a:lnTo>
                  <a:lnTo>
                    <a:pt x="9090" y="372"/>
                  </a:lnTo>
                  <a:lnTo>
                    <a:pt x="9522" y="534"/>
                  </a:lnTo>
                  <a:lnTo>
                    <a:pt x="9942" y="720"/>
                  </a:lnTo>
                  <a:lnTo>
                    <a:pt x="10338" y="930"/>
                  </a:lnTo>
                  <a:lnTo>
                    <a:pt x="10722" y="1164"/>
                  </a:lnTo>
                  <a:lnTo>
                    <a:pt x="11082" y="1416"/>
                  </a:lnTo>
                  <a:lnTo>
                    <a:pt x="11418" y="1698"/>
                  </a:lnTo>
                  <a:lnTo>
                    <a:pt x="11736" y="1992"/>
                  </a:lnTo>
                  <a:lnTo>
                    <a:pt x="11742" y="2004"/>
                  </a:lnTo>
                  <a:lnTo>
                    <a:pt x="11760" y="2028"/>
                  </a:lnTo>
                  <a:lnTo>
                    <a:pt x="11784" y="2058"/>
                  </a:lnTo>
                  <a:lnTo>
                    <a:pt x="11814" y="2118"/>
                  </a:lnTo>
                  <a:lnTo>
                    <a:pt x="11814" y="2166"/>
                  </a:lnTo>
                  <a:lnTo>
                    <a:pt x="11808" y="2172"/>
                  </a:lnTo>
                  <a:lnTo>
                    <a:pt x="11808" y="2178"/>
                  </a:lnTo>
                  <a:lnTo>
                    <a:pt x="11814" y="2178"/>
                  </a:lnTo>
                  <a:lnTo>
                    <a:pt x="11832" y="2184"/>
                  </a:lnTo>
                  <a:lnTo>
                    <a:pt x="11856" y="2202"/>
                  </a:lnTo>
                  <a:lnTo>
                    <a:pt x="11892" y="2226"/>
                  </a:lnTo>
                  <a:lnTo>
                    <a:pt x="11940" y="2268"/>
                  </a:lnTo>
                  <a:lnTo>
                    <a:pt x="12000" y="2322"/>
                  </a:lnTo>
                  <a:lnTo>
                    <a:pt x="12072" y="2394"/>
                  </a:lnTo>
                  <a:lnTo>
                    <a:pt x="12162" y="2490"/>
                  </a:lnTo>
                  <a:lnTo>
                    <a:pt x="12264" y="2610"/>
                  </a:lnTo>
                  <a:lnTo>
                    <a:pt x="12384" y="2760"/>
                  </a:lnTo>
                  <a:lnTo>
                    <a:pt x="12600" y="3096"/>
                  </a:lnTo>
                  <a:lnTo>
                    <a:pt x="12792" y="3438"/>
                  </a:lnTo>
                  <a:lnTo>
                    <a:pt x="12960" y="3798"/>
                  </a:lnTo>
                  <a:lnTo>
                    <a:pt x="13098" y="4170"/>
                  </a:lnTo>
                  <a:lnTo>
                    <a:pt x="13206" y="4548"/>
                  </a:lnTo>
                  <a:lnTo>
                    <a:pt x="13284" y="4938"/>
                  </a:lnTo>
                  <a:lnTo>
                    <a:pt x="13332" y="5334"/>
                  </a:lnTo>
                  <a:lnTo>
                    <a:pt x="13350" y="5742"/>
                  </a:lnTo>
                  <a:lnTo>
                    <a:pt x="13332" y="6156"/>
                  </a:lnTo>
                  <a:lnTo>
                    <a:pt x="13284" y="6564"/>
                  </a:lnTo>
                  <a:lnTo>
                    <a:pt x="13200" y="6960"/>
                  </a:lnTo>
                  <a:lnTo>
                    <a:pt x="13086" y="7350"/>
                  </a:lnTo>
                  <a:lnTo>
                    <a:pt x="12942" y="7728"/>
                  </a:lnTo>
                  <a:lnTo>
                    <a:pt x="12768" y="8094"/>
                  </a:lnTo>
                  <a:lnTo>
                    <a:pt x="12570" y="8448"/>
                  </a:lnTo>
                  <a:lnTo>
                    <a:pt x="12342" y="8790"/>
                  </a:lnTo>
                  <a:lnTo>
                    <a:pt x="15624" y="11502"/>
                  </a:lnTo>
                  <a:lnTo>
                    <a:pt x="6672" y="11502"/>
                  </a:lnTo>
                  <a:lnTo>
                    <a:pt x="6174" y="11484"/>
                  </a:lnTo>
                  <a:lnTo>
                    <a:pt x="5688" y="11442"/>
                  </a:lnTo>
                  <a:lnTo>
                    <a:pt x="5208" y="11364"/>
                  </a:lnTo>
                  <a:lnTo>
                    <a:pt x="4746" y="11256"/>
                  </a:lnTo>
                  <a:lnTo>
                    <a:pt x="4296" y="11124"/>
                  </a:lnTo>
                  <a:lnTo>
                    <a:pt x="3858" y="10968"/>
                  </a:lnTo>
                  <a:lnTo>
                    <a:pt x="3438" y="10782"/>
                  </a:lnTo>
                  <a:lnTo>
                    <a:pt x="3042" y="10572"/>
                  </a:lnTo>
                  <a:lnTo>
                    <a:pt x="2658" y="10344"/>
                  </a:lnTo>
                  <a:lnTo>
                    <a:pt x="2298" y="10086"/>
                  </a:lnTo>
                  <a:lnTo>
                    <a:pt x="1956" y="9816"/>
                  </a:lnTo>
                  <a:lnTo>
                    <a:pt x="1638" y="9522"/>
                  </a:lnTo>
                  <a:lnTo>
                    <a:pt x="1344" y="9210"/>
                  </a:lnTo>
                  <a:lnTo>
                    <a:pt x="1074" y="8880"/>
                  </a:lnTo>
                  <a:lnTo>
                    <a:pt x="834" y="8532"/>
                  </a:lnTo>
                  <a:lnTo>
                    <a:pt x="618" y="8172"/>
                  </a:lnTo>
                  <a:lnTo>
                    <a:pt x="438" y="7794"/>
                  </a:lnTo>
                  <a:lnTo>
                    <a:pt x="282" y="7404"/>
                  </a:lnTo>
                  <a:lnTo>
                    <a:pt x="162" y="7002"/>
                  </a:lnTo>
                  <a:lnTo>
                    <a:pt x="72" y="6594"/>
                  </a:lnTo>
                  <a:lnTo>
                    <a:pt x="18" y="6174"/>
                  </a:lnTo>
                  <a:lnTo>
                    <a:pt x="0" y="5742"/>
                  </a:lnTo>
                  <a:lnTo>
                    <a:pt x="18" y="5316"/>
                  </a:lnTo>
                  <a:lnTo>
                    <a:pt x="72" y="4902"/>
                  </a:lnTo>
                  <a:lnTo>
                    <a:pt x="156" y="4494"/>
                  </a:lnTo>
                  <a:lnTo>
                    <a:pt x="276" y="4098"/>
                  </a:lnTo>
                  <a:lnTo>
                    <a:pt x="426" y="3708"/>
                  </a:lnTo>
                  <a:lnTo>
                    <a:pt x="612" y="3336"/>
                  </a:lnTo>
                  <a:lnTo>
                    <a:pt x="822" y="2976"/>
                  </a:lnTo>
                  <a:lnTo>
                    <a:pt x="1056" y="2634"/>
                  </a:lnTo>
                  <a:lnTo>
                    <a:pt x="1320" y="2304"/>
                  </a:lnTo>
                  <a:lnTo>
                    <a:pt x="1614" y="1992"/>
                  </a:lnTo>
                  <a:lnTo>
                    <a:pt x="1926" y="1698"/>
                  </a:lnTo>
                  <a:lnTo>
                    <a:pt x="1932" y="1698"/>
                  </a:lnTo>
                  <a:lnTo>
                    <a:pt x="1938" y="1692"/>
                  </a:lnTo>
                  <a:lnTo>
                    <a:pt x="1950" y="1692"/>
                  </a:lnTo>
                  <a:lnTo>
                    <a:pt x="1968" y="1686"/>
                  </a:lnTo>
                  <a:lnTo>
                    <a:pt x="1980" y="1680"/>
                  </a:lnTo>
                  <a:lnTo>
                    <a:pt x="1986" y="1674"/>
                  </a:lnTo>
                  <a:lnTo>
                    <a:pt x="1992" y="1674"/>
                  </a:lnTo>
                  <a:lnTo>
                    <a:pt x="2004" y="1668"/>
                  </a:lnTo>
                  <a:lnTo>
                    <a:pt x="2022" y="1668"/>
                  </a:lnTo>
                  <a:lnTo>
                    <a:pt x="2046" y="1656"/>
                  </a:lnTo>
                  <a:lnTo>
                    <a:pt x="2052" y="1650"/>
                  </a:lnTo>
                  <a:lnTo>
                    <a:pt x="2064" y="1644"/>
                  </a:lnTo>
                  <a:lnTo>
                    <a:pt x="2076" y="1644"/>
                  </a:lnTo>
                  <a:lnTo>
                    <a:pt x="2088" y="1638"/>
                  </a:lnTo>
                  <a:lnTo>
                    <a:pt x="2106" y="1638"/>
                  </a:lnTo>
                  <a:lnTo>
                    <a:pt x="2112" y="1632"/>
                  </a:lnTo>
                  <a:lnTo>
                    <a:pt x="2154" y="1632"/>
                  </a:lnTo>
                  <a:lnTo>
                    <a:pt x="2160" y="1626"/>
                  </a:lnTo>
                  <a:lnTo>
                    <a:pt x="2166" y="1614"/>
                  </a:lnTo>
                  <a:lnTo>
                    <a:pt x="2172" y="1608"/>
                  </a:lnTo>
                  <a:lnTo>
                    <a:pt x="2178" y="1596"/>
                  </a:lnTo>
                  <a:lnTo>
                    <a:pt x="2190" y="1590"/>
                  </a:lnTo>
                  <a:lnTo>
                    <a:pt x="2196" y="1584"/>
                  </a:lnTo>
                  <a:lnTo>
                    <a:pt x="2208" y="1584"/>
                  </a:lnTo>
                  <a:lnTo>
                    <a:pt x="2214" y="1578"/>
                  </a:lnTo>
                  <a:lnTo>
                    <a:pt x="2226" y="1572"/>
                  </a:lnTo>
                  <a:lnTo>
                    <a:pt x="2238" y="1560"/>
                  </a:lnTo>
                  <a:lnTo>
                    <a:pt x="2250" y="1542"/>
                  </a:lnTo>
                  <a:lnTo>
                    <a:pt x="2256" y="1530"/>
                  </a:lnTo>
                  <a:lnTo>
                    <a:pt x="2256" y="1518"/>
                  </a:lnTo>
                  <a:lnTo>
                    <a:pt x="2262" y="1512"/>
                  </a:lnTo>
                  <a:lnTo>
                    <a:pt x="2268" y="1500"/>
                  </a:lnTo>
                  <a:lnTo>
                    <a:pt x="2274" y="1494"/>
                  </a:lnTo>
                  <a:lnTo>
                    <a:pt x="2292" y="1482"/>
                  </a:lnTo>
                  <a:lnTo>
                    <a:pt x="2328" y="1452"/>
                  </a:lnTo>
                  <a:lnTo>
                    <a:pt x="2382" y="1410"/>
                  </a:lnTo>
                  <a:lnTo>
                    <a:pt x="2448" y="1362"/>
                  </a:lnTo>
                  <a:lnTo>
                    <a:pt x="2526" y="1302"/>
                  </a:lnTo>
                  <a:lnTo>
                    <a:pt x="2610" y="1242"/>
                  </a:lnTo>
                  <a:lnTo>
                    <a:pt x="2694" y="1176"/>
                  </a:lnTo>
                  <a:lnTo>
                    <a:pt x="2784" y="1110"/>
                  </a:lnTo>
                  <a:lnTo>
                    <a:pt x="2862" y="1050"/>
                  </a:lnTo>
                  <a:lnTo>
                    <a:pt x="2934" y="996"/>
                  </a:lnTo>
                  <a:lnTo>
                    <a:pt x="3000" y="948"/>
                  </a:lnTo>
                  <a:lnTo>
                    <a:pt x="3042" y="912"/>
                  </a:lnTo>
                  <a:lnTo>
                    <a:pt x="3072" y="894"/>
                  </a:lnTo>
                  <a:lnTo>
                    <a:pt x="3474" y="690"/>
                  </a:lnTo>
                  <a:lnTo>
                    <a:pt x="3894" y="504"/>
                  </a:lnTo>
                  <a:lnTo>
                    <a:pt x="4332" y="348"/>
                  </a:lnTo>
                  <a:lnTo>
                    <a:pt x="4788" y="216"/>
                  </a:lnTo>
                  <a:lnTo>
                    <a:pt x="5256" y="114"/>
                  </a:lnTo>
                  <a:lnTo>
                    <a:pt x="5730" y="42"/>
                  </a:lnTo>
                  <a:lnTo>
                    <a:pt x="6222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66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auto">
            <a:xfrm>
              <a:off x="6698829" y="4550609"/>
              <a:ext cx="1477101" cy="1950225"/>
            </a:xfrm>
            <a:custGeom>
              <a:avLst/>
              <a:gdLst/>
              <a:ahLst/>
              <a:cxnLst>
                <a:cxn ang="0">
                  <a:pos x="3246" y="0"/>
                </a:cxn>
                <a:cxn ang="0">
                  <a:pos x="3252" y="0"/>
                </a:cxn>
                <a:cxn ang="0">
                  <a:pos x="3270" y="6"/>
                </a:cxn>
                <a:cxn ang="0">
                  <a:pos x="3294" y="24"/>
                </a:cxn>
                <a:cxn ang="0">
                  <a:pos x="3330" y="48"/>
                </a:cxn>
                <a:cxn ang="0">
                  <a:pos x="3378" y="90"/>
                </a:cxn>
                <a:cxn ang="0">
                  <a:pos x="3438" y="144"/>
                </a:cxn>
                <a:cxn ang="0">
                  <a:pos x="3510" y="216"/>
                </a:cxn>
                <a:cxn ang="0">
                  <a:pos x="3594" y="312"/>
                </a:cxn>
                <a:cxn ang="0">
                  <a:pos x="3696" y="432"/>
                </a:cxn>
                <a:cxn ang="0">
                  <a:pos x="3816" y="576"/>
                </a:cxn>
                <a:cxn ang="0">
                  <a:pos x="4038" y="912"/>
                </a:cxn>
                <a:cxn ang="0">
                  <a:pos x="4230" y="1254"/>
                </a:cxn>
                <a:cxn ang="0">
                  <a:pos x="4398" y="1614"/>
                </a:cxn>
                <a:cxn ang="0">
                  <a:pos x="4536" y="1986"/>
                </a:cxn>
                <a:cxn ang="0">
                  <a:pos x="4644" y="2370"/>
                </a:cxn>
                <a:cxn ang="0">
                  <a:pos x="4722" y="2760"/>
                </a:cxn>
                <a:cxn ang="0">
                  <a:pos x="4770" y="3156"/>
                </a:cxn>
                <a:cxn ang="0">
                  <a:pos x="4788" y="3564"/>
                </a:cxn>
                <a:cxn ang="0">
                  <a:pos x="4770" y="3978"/>
                </a:cxn>
                <a:cxn ang="0">
                  <a:pos x="4722" y="4386"/>
                </a:cxn>
                <a:cxn ang="0">
                  <a:pos x="4638" y="4782"/>
                </a:cxn>
                <a:cxn ang="0">
                  <a:pos x="4524" y="5172"/>
                </a:cxn>
                <a:cxn ang="0">
                  <a:pos x="4380" y="5550"/>
                </a:cxn>
                <a:cxn ang="0">
                  <a:pos x="4206" y="5916"/>
                </a:cxn>
                <a:cxn ang="0">
                  <a:pos x="4008" y="6270"/>
                </a:cxn>
                <a:cxn ang="0">
                  <a:pos x="3780" y="6612"/>
                </a:cxn>
                <a:cxn ang="0">
                  <a:pos x="7062" y="9324"/>
                </a:cxn>
                <a:cxn ang="0">
                  <a:pos x="438" y="9324"/>
                </a:cxn>
                <a:cxn ang="0">
                  <a:pos x="294" y="8802"/>
                </a:cxn>
                <a:cxn ang="0">
                  <a:pos x="180" y="8298"/>
                </a:cxn>
                <a:cxn ang="0">
                  <a:pos x="96" y="7800"/>
                </a:cxn>
                <a:cxn ang="0">
                  <a:pos x="36" y="7320"/>
                </a:cxn>
                <a:cxn ang="0">
                  <a:pos x="6" y="6852"/>
                </a:cxn>
                <a:cxn ang="0">
                  <a:pos x="0" y="6402"/>
                </a:cxn>
                <a:cxn ang="0">
                  <a:pos x="24" y="5958"/>
                </a:cxn>
                <a:cxn ang="0">
                  <a:pos x="66" y="5532"/>
                </a:cxn>
                <a:cxn ang="0">
                  <a:pos x="126" y="5118"/>
                </a:cxn>
                <a:cxn ang="0">
                  <a:pos x="210" y="4716"/>
                </a:cxn>
                <a:cxn ang="0">
                  <a:pos x="318" y="4326"/>
                </a:cxn>
                <a:cxn ang="0">
                  <a:pos x="438" y="3948"/>
                </a:cxn>
                <a:cxn ang="0">
                  <a:pos x="576" y="3588"/>
                </a:cxn>
                <a:cxn ang="0">
                  <a:pos x="726" y="3234"/>
                </a:cxn>
                <a:cxn ang="0">
                  <a:pos x="888" y="2898"/>
                </a:cxn>
                <a:cxn ang="0">
                  <a:pos x="1068" y="2574"/>
                </a:cxn>
                <a:cxn ang="0">
                  <a:pos x="1260" y="2262"/>
                </a:cxn>
                <a:cxn ang="0">
                  <a:pos x="1458" y="1962"/>
                </a:cxn>
                <a:cxn ang="0">
                  <a:pos x="1662" y="1674"/>
                </a:cxn>
                <a:cxn ang="0">
                  <a:pos x="1878" y="1398"/>
                </a:cxn>
                <a:cxn ang="0">
                  <a:pos x="2100" y="1134"/>
                </a:cxn>
                <a:cxn ang="0">
                  <a:pos x="2328" y="882"/>
                </a:cxn>
                <a:cxn ang="0">
                  <a:pos x="2556" y="642"/>
                </a:cxn>
                <a:cxn ang="0">
                  <a:pos x="2784" y="420"/>
                </a:cxn>
                <a:cxn ang="0">
                  <a:pos x="3018" y="204"/>
                </a:cxn>
                <a:cxn ang="0">
                  <a:pos x="3246" y="0"/>
                </a:cxn>
              </a:cxnLst>
              <a:rect l="0" t="0" r="r" b="b"/>
              <a:pathLst>
                <a:path w="7062" h="9324">
                  <a:moveTo>
                    <a:pt x="3246" y="0"/>
                  </a:moveTo>
                  <a:lnTo>
                    <a:pt x="3252" y="0"/>
                  </a:lnTo>
                  <a:lnTo>
                    <a:pt x="3270" y="6"/>
                  </a:lnTo>
                  <a:lnTo>
                    <a:pt x="3294" y="24"/>
                  </a:lnTo>
                  <a:lnTo>
                    <a:pt x="3330" y="48"/>
                  </a:lnTo>
                  <a:lnTo>
                    <a:pt x="3378" y="90"/>
                  </a:lnTo>
                  <a:lnTo>
                    <a:pt x="3438" y="144"/>
                  </a:lnTo>
                  <a:lnTo>
                    <a:pt x="3510" y="216"/>
                  </a:lnTo>
                  <a:lnTo>
                    <a:pt x="3594" y="312"/>
                  </a:lnTo>
                  <a:lnTo>
                    <a:pt x="3696" y="432"/>
                  </a:lnTo>
                  <a:lnTo>
                    <a:pt x="3816" y="576"/>
                  </a:lnTo>
                  <a:lnTo>
                    <a:pt x="4038" y="912"/>
                  </a:lnTo>
                  <a:lnTo>
                    <a:pt x="4230" y="1254"/>
                  </a:lnTo>
                  <a:lnTo>
                    <a:pt x="4398" y="1614"/>
                  </a:lnTo>
                  <a:lnTo>
                    <a:pt x="4536" y="1986"/>
                  </a:lnTo>
                  <a:lnTo>
                    <a:pt x="4644" y="2370"/>
                  </a:lnTo>
                  <a:lnTo>
                    <a:pt x="4722" y="2760"/>
                  </a:lnTo>
                  <a:lnTo>
                    <a:pt x="4770" y="3156"/>
                  </a:lnTo>
                  <a:lnTo>
                    <a:pt x="4788" y="3564"/>
                  </a:lnTo>
                  <a:lnTo>
                    <a:pt x="4770" y="3978"/>
                  </a:lnTo>
                  <a:lnTo>
                    <a:pt x="4722" y="4386"/>
                  </a:lnTo>
                  <a:lnTo>
                    <a:pt x="4638" y="4782"/>
                  </a:lnTo>
                  <a:lnTo>
                    <a:pt x="4524" y="5172"/>
                  </a:lnTo>
                  <a:lnTo>
                    <a:pt x="4380" y="5550"/>
                  </a:lnTo>
                  <a:lnTo>
                    <a:pt x="4206" y="5916"/>
                  </a:lnTo>
                  <a:lnTo>
                    <a:pt x="4008" y="6270"/>
                  </a:lnTo>
                  <a:lnTo>
                    <a:pt x="3780" y="6612"/>
                  </a:lnTo>
                  <a:lnTo>
                    <a:pt x="7062" y="9324"/>
                  </a:lnTo>
                  <a:lnTo>
                    <a:pt x="438" y="9324"/>
                  </a:lnTo>
                  <a:lnTo>
                    <a:pt x="294" y="8802"/>
                  </a:lnTo>
                  <a:lnTo>
                    <a:pt x="180" y="8298"/>
                  </a:lnTo>
                  <a:lnTo>
                    <a:pt x="96" y="7800"/>
                  </a:lnTo>
                  <a:lnTo>
                    <a:pt x="36" y="7320"/>
                  </a:lnTo>
                  <a:lnTo>
                    <a:pt x="6" y="6852"/>
                  </a:lnTo>
                  <a:lnTo>
                    <a:pt x="0" y="6402"/>
                  </a:lnTo>
                  <a:lnTo>
                    <a:pt x="24" y="5958"/>
                  </a:lnTo>
                  <a:lnTo>
                    <a:pt x="66" y="5532"/>
                  </a:lnTo>
                  <a:lnTo>
                    <a:pt x="126" y="5118"/>
                  </a:lnTo>
                  <a:lnTo>
                    <a:pt x="210" y="4716"/>
                  </a:lnTo>
                  <a:lnTo>
                    <a:pt x="318" y="4326"/>
                  </a:lnTo>
                  <a:lnTo>
                    <a:pt x="438" y="3948"/>
                  </a:lnTo>
                  <a:lnTo>
                    <a:pt x="576" y="3588"/>
                  </a:lnTo>
                  <a:lnTo>
                    <a:pt x="726" y="3234"/>
                  </a:lnTo>
                  <a:lnTo>
                    <a:pt x="888" y="2898"/>
                  </a:lnTo>
                  <a:lnTo>
                    <a:pt x="1068" y="2574"/>
                  </a:lnTo>
                  <a:lnTo>
                    <a:pt x="1260" y="2262"/>
                  </a:lnTo>
                  <a:lnTo>
                    <a:pt x="1458" y="1962"/>
                  </a:lnTo>
                  <a:lnTo>
                    <a:pt x="1662" y="1674"/>
                  </a:lnTo>
                  <a:lnTo>
                    <a:pt x="1878" y="1398"/>
                  </a:lnTo>
                  <a:lnTo>
                    <a:pt x="2100" y="1134"/>
                  </a:lnTo>
                  <a:lnTo>
                    <a:pt x="2328" y="882"/>
                  </a:lnTo>
                  <a:lnTo>
                    <a:pt x="2556" y="642"/>
                  </a:lnTo>
                  <a:lnTo>
                    <a:pt x="2784" y="420"/>
                  </a:lnTo>
                  <a:lnTo>
                    <a:pt x="3018" y="204"/>
                  </a:lnTo>
                  <a:lnTo>
                    <a:pt x="3246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4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auto">
            <a:xfrm>
              <a:off x="5325890" y="4095055"/>
              <a:ext cx="1088060" cy="791887"/>
            </a:xfrm>
            <a:custGeom>
              <a:avLst/>
              <a:gdLst/>
              <a:ahLst/>
              <a:cxnLst>
                <a:cxn ang="0">
                  <a:pos x="4728" y="12"/>
                </a:cxn>
                <a:cxn ang="0">
                  <a:pos x="4986" y="48"/>
                </a:cxn>
                <a:cxn ang="0">
                  <a:pos x="5022" y="60"/>
                </a:cxn>
                <a:cxn ang="0">
                  <a:pos x="5088" y="54"/>
                </a:cxn>
                <a:cxn ang="0">
                  <a:pos x="5106" y="54"/>
                </a:cxn>
                <a:cxn ang="0">
                  <a:pos x="5148" y="30"/>
                </a:cxn>
                <a:cxn ang="0">
                  <a:pos x="5166" y="456"/>
                </a:cxn>
                <a:cxn ang="0">
                  <a:pos x="4974" y="1614"/>
                </a:cxn>
                <a:cxn ang="0">
                  <a:pos x="4686" y="2502"/>
                </a:cxn>
                <a:cxn ang="0">
                  <a:pos x="4308" y="3144"/>
                </a:cxn>
                <a:cxn ang="0">
                  <a:pos x="3870" y="3552"/>
                </a:cxn>
                <a:cxn ang="0">
                  <a:pos x="3372" y="3756"/>
                </a:cxn>
                <a:cxn ang="0">
                  <a:pos x="2838" y="3774"/>
                </a:cxn>
                <a:cxn ang="0">
                  <a:pos x="2286" y="3630"/>
                </a:cxn>
                <a:cxn ang="0">
                  <a:pos x="1722" y="3348"/>
                </a:cxn>
                <a:cxn ang="0">
                  <a:pos x="1170" y="2946"/>
                </a:cxn>
                <a:cxn ang="0">
                  <a:pos x="642" y="2448"/>
                </a:cxn>
                <a:cxn ang="0">
                  <a:pos x="150" y="1872"/>
                </a:cxn>
                <a:cxn ang="0">
                  <a:pos x="48" y="1656"/>
                </a:cxn>
                <a:cxn ang="0">
                  <a:pos x="78" y="1644"/>
                </a:cxn>
                <a:cxn ang="0">
                  <a:pos x="114" y="1632"/>
                </a:cxn>
                <a:cxn ang="0">
                  <a:pos x="168" y="1614"/>
                </a:cxn>
                <a:cxn ang="0">
                  <a:pos x="192" y="1590"/>
                </a:cxn>
                <a:cxn ang="0">
                  <a:pos x="216" y="1578"/>
                </a:cxn>
                <a:cxn ang="0">
                  <a:pos x="252" y="1542"/>
                </a:cxn>
                <a:cxn ang="0">
                  <a:pos x="264" y="1512"/>
                </a:cxn>
                <a:cxn ang="0">
                  <a:pos x="294" y="1482"/>
                </a:cxn>
                <a:cxn ang="0">
                  <a:pos x="444" y="1362"/>
                </a:cxn>
                <a:cxn ang="0">
                  <a:pos x="690" y="1182"/>
                </a:cxn>
                <a:cxn ang="0">
                  <a:pos x="930" y="1002"/>
                </a:cxn>
                <a:cxn ang="0">
                  <a:pos x="1068" y="900"/>
                </a:cxn>
                <a:cxn ang="0">
                  <a:pos x="1374" y="738"/>
                </a:cxn>
                <a:cxn ang="0">
                  <a:pos x="1650" y="612"/>
                </a:cxn>
                <a:cxn ang="0">
                  <a:pos x="1800" y="546"/>
                </a:cxn>
                <a:cxn ang="0">
                  <a:pos x="1812" y="540"/>
                </a:cxn>
                <a:cxn ang="0">
                  <a:pos x="1962" y="480"/>
                </a:cxn>
                <a:cxn ang="0">
                  <a:pos x="2172" y="408"/>
                </a:cxn>
                <a:cxn ang="0">
                  <a:pos x="2262" y="372"/>
                </a:cxn>
                <a:cxn ang="0">
                  <a:pos x="2472" y="306"/>
                </a:cxn>
                <a:cxn ang="0">
                  <a:pos x="2562" y="282"/>
                </a:cxn>
                <a:cxn ang="0">
                  <a:pos x="2712" y="240"/>
                </a:cxn>
                <a:cxn ang="0">
                  <a:pos x="2802" y="216"/>
                </a:cxn>
                <a:cxn ang="0">
                  <a:pos x="2958" y="180"/>
                </a:cxn>
                <a:cxn ang="0">
                  <a:pos x="3060" y="156"/>
                </a:cxn>
                <a:cxn ang="0">
                  <a:pos x="3090" y="150"/>
                </a:cxn>
                <a:cxn ang="0">
                  <a:pos x="3426" y="90"/>
                </a:cxn>
                <a:cxn ang="0">
                  <a:pos x="3594" y="60"/>
                </a:cxn>
                <a:cxn ang="0">
                  <a:pos x="4224" y="0"/>
                </a:cxn>
              </a:cxnLst>
              <a:rect l="0" t="0" r="r" b="b"/>
              <a:pathLst>
                <a:path w="5202" h="3786">
                  <a:moveTo>
                    <a:pt x="4224" y="0"/>
                  </a:moveTo>
                  <a:lnTo>
                    <a:pt x="4452" y="0"/>
                  </a:lnTo>
                  <a:lnTo>
                    <a:pt x="4728" y="12"/>
                  </a:lnTo>
                  <a:lnTo>
                    <a:pt x="4860" y="30"/>
                  </a:lnTo>
                  <a:lnTo>
                    <a:pt x="4974" y="48"/>
                  </a:lnTo>
                  <a:lnTo>
                    <a:pt x="4986" y="48"/>
                  </a:lnTo>
                  <a:lnTo>
                    <a:pt x="4998" y="54"/>
                  </a:lnTo>
                  <a:lnTo>
                    <a:pt x="5010" y="54"/>
                  </a:lnTo>
                  <a:lnTo>
                    <a:pt x="5022" y="60"/>
                  </a:lnTo>
                  <a:lnTo>
                    <a:pt x="5040" y="60"/>
                  </a:lnTo>
                  <a:lnTo>
                    <a:pt x="5052" y="54"/>
                  </a:lnTo>
                  <a:lnTo>
                    <a:pt x="5088" y="54"/>
                  </a:lnTo>
                  <a:lnTo>
                    <a:pt x="5094" y="60"/>
                  </a:lnTo>
                  <a:lnTo>
                    <a:pt x="5100" y="54"/>
                  </a:lnTo>
                  <a:lnTo>
                    <a:pt x="5106" y="54"/>
                  </a:lnTo>
                  <a:lnTo>
                    <a:pt x="5118" y="48"/>
                  </a:lnTo>
                  <a:lnTo>
                    <a:pt x="5130" y="36"/>
                  </a:lnTo>
                  <a:lnTo>
                    <a:pt x="5148" y="30"/>
                  </a:lnTo>
                  <a:lnTo>
                    <a:pt x="5172" y="18"/>
                  </a:lnTo>
                  <a:lnTo>
                    <a:pt x="5202" y="6"/>
                  </a:lnTo>
                  <a:lnTo>
                    <a:pt x="5166" y="456"/>
                  </a:lnTo>
                  <a:lnTo>
                    <a:pt x="5112" y="876"/>
                  </a:lnTo>
                  <a:lnTo>
                    <a:pt x="5046" y="1260"/>
                  </a:lnTo>
                  <a:lnTo>
                    <a:pt x="4974" y="1614"/>
                  </a:lnTo>
                  <a:lnTo>
                    <a:pt x="4890" y="1944"/>
                  </a:lnTo>
                  <a:lnTo>
                    <a:pt x="4788" y="2238"/>
                  </a:lnTo>
                  <a:lnTo>
                    <a:pt x="4686" y="2502"/>
                  </a:lnTo>
                  <a:lnTo>
                    <a:pt x="4566" y="2742"/>
                  </a:lnTo>
                  <a:lnTo>
                    <a:pt x="4446" y="2958"/>
                  </a:lnTo>
                  <a:lnTo>
                    <a:pt x="4308" y="3144"/>
                  </a:lnTo>
                  <a:lnTo>
                    <a:pt x="4170" y="3306"/>
                  </a:lnTo>
                  <a:lnTo>
                    <a:pt x="4020" y="3438"/>
                  </a:lnTo>
                  <a:lnTo>
                    <a:pt x="3870" y="3552"/>
                  </a:lnTo>
                  <a:lnTo>
                    <a:pt x="3708" y="3642"/>
                  </a:lnTo>
                  <a:lnTo>
                    <a:pt x="3540" y="3708"/>
                  </a:lnTo>
                  <a:lnTo>
                    <a:pt x="3372" y="3756"/>
                  </a:lnTo>
                  <a:lnTo>
                    <a:pt x="3198" y="3780"/>
                  </a:lnTo>
                  <a:lnTo>
                    <a:pt x="3018" y="3786"/>
                  </a:lnTo>
                  <a:lnTo>
                    <a:pt x="2838" y="3774"/>
                  </a:lnTo>
                  <a:lnTo>
                    <a:pt x="2658" y="3744"/>
                  </a:lnTo>
                  <a:lnTo>
                    <a:pt x="2472" y="3696"/>
                  </a:lnTo>
                  <a:lnTo>
                    <a:pt x="2286" y="3630"/>
                  </a:lnTo>
                  <a:lnTo>
                    <a:pt x="2094" y="3552"/>
                  </a:lnTo>
                  <a:lnTo>
                    <a:pt x="1908" y="3456"/>
                  </a:lnTo>
                  <a:lnTo>
                    <a:pt x="1722" y="3348"/>
                  </a:lnTo>
                  <a:lnTo>
                    <a:pt x="1536" y="3228"/>
                  </a:lnTo>
                  <a:lnTo>
                    <a:pt x="1350" y="3090"/>
                  </a:lnTo>
                  <a:lnTo>
                    <a:pt x="1170" y="2946"/>
                  </a:lnTo>
                  <a:lnTo>
                    <a:pt x="990" y="2790"/>
                  </a:lnTo>
                  <a:lnTo>
                    <a:pt x="810" y="2622"/>
                  </a:lnTo>
                  <a:lnTo>
                    <a:pt x="642" y="2448"/>
                  </a:lnTo>
                  <a:lnTo>
                    <a:pt x="474" y="2262"/>
                  </a:lnTo>
                  <a:lnTo>
                    <a:pt x="306" y="2070"/>
                  </a:lnTo>
                  <a:lnTo>
                    <a:pt x="150" y="1872"/>
                  </a:lnTo>
                  <a:lnTo>
                    <a:pt x="0" y="1668"/>
                  </a:lnTo>
                  <a:lnTo>
                    <a:pt x="24" y="1668"/>
                  </a:lnTo>
                  <a:lnTo>
                    <a:pt x="48" y="1656"/>
                  </a:lnTo>
                  <a:lnTo>
                    <a:pt x="54" y="1650"/>
                  </a:lnTo>
                  <a:lnTo>
                    <a:pt x="66" y="1644"/>
                  </a:lnTo>
                  <a:lnTo>
                    <a:pt x="78" y="1644"/>
                  </a:lnTo>
                  <a:lnTo>
                    <a:pt x="90" y="1638"/>
                  </a:lnTo>
                  <a:lnTo>
                    <a:pt x="108" y="1638"/>
                  </a:lnTo>
                  <a:lnTo>
                    <a:pt x="114" y="1632"/>
                  </a:lnTo>
                  <a:lnTo>
                    <a:pt x="156" y="1632"/>
                  </a:lnTo>
                  <a:lnTo>
                    <a:pt x="162" y="1626"/>
                  </a:lnTo>
                  <a:lnTo>
                    <a:pt x="168" y="1614"/>
                  </a:lnTo>
                  <a:lnTo>
                    <a:pt x="174" y="1608"/>
                  </a:lnTo>
                  <a:lnTo>
                    <a:pt x="180" y="1596"/>
                  </a:lnTo>
                  <a:lnTo>
                    <a:pt x="192" y="1590"/>
                  </a:lnTo>
                  <a:lnTo>
                    <a:pt x="198" y="1584"/>
                  </a:lnTo>
                  <a:lnTo>
                    <a:pt x="210" y="1584"/>
                  </a:lnTo>
                  <a:lnTo>
                    <a:pt x="216" y="1578"/>
                  </a:lnTo>
                  <a:lnTo>
                    <a:pt x="228" y="1572"/>
                  </a:lnTo>
                  <a:lnTo>
                    <a:pt x="240" y="1560"/>
                  </a:lnTo>
                  <a:lnTo>
                    <a:pt x="252" y="1542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2"/>
                  </a:lnTo>
                  <a:lnTo>
                    <a:pt x="270" y="1500"/>
                  </a:lnTo>
                  <a:lnTo>
                    <a:pt x="276" y="1494"/>
                  </a:lnTo>
                  <a:lnTo>
                    <a:pt x="294" y="1482"/>
                  </a:lnTo>
                  <a:lnTo>
                    <a:pt x="330" y="1452"/>
                  </a:lnTo>
                  <a:lnTo>
                    <a:pt x="378" y="1416"/>
                  </a:lnTo>
                  <a:lnTo>
                    <a:pt x="444" y="1362"/>
                  </a:lnTo>
                  <a:lnTo>
                    <a:pt x="522" y="1308"/>
                  </a:lnTo>
                  <a:lnTo>
                    <a:pt x="606" y="1242"/>
                  </a:lnTo>
                  <a:lnTo>
                    <a:pt x="690" y="1182"/>
                  </a:lnTo>
                  <a:lnTo>
                    <a:pt x="774" y="1116"/>
                  </a:lnTo>
                  <a:lnTo>
                    <a:pt x="858" y="1056"/>
                  </a:lnTo>
                  <a:lnTo>
                    <a:pt x="930" y="1002"/>
                  </a:lnTo>
                  <a:lnTo>
                    <a:pt x="990" y="954"/>
                  </a:lnTo>
                  <a:lnTo>
                    <a:pt x="1038" y="924"/>
                  </a:lnTo>
                  <a:lnTo>
                    <a:pt x="1068" y="900"/>
                  </a:lnTo>
                  <a:lnTo>
                    <a:pt x="1104" y="882"/>
                  </a:lnTo>
                  <a:lnTo>
                    <a:pt x="1104" y="876"/>
                  </a:lnTo>
                  <a:lnTo>
                    <a:pt x="1374" y="738"/>
                  </a:lnTo>
                  <a:lnTo>
                    <a:pt x="1380" y="738"/>
                  </a:lnTo>
                  <a:lnTo>
                    <a:pt x="1380" y="732"/>
                  </a:lnTo>
                  <a:lnTo>
                    <a:pt x="1650" y="612"/>
                  </a:lnTo>
                  <a:lnTo>
                    <a:pt x="1662" y="606"/>
                  </a:lnTo>
                  <a:lnTo>
                    <a:pt x="1668" y="600"/>
                  </a:lnTo>
                  <a:lnTo>
                    <a:pt x="1800" y="546"/>
                  </a:lnTo>
                  <a:lnTo>
                    <a:pt x="1806" y="546"/>
                  </a:lnTo>
                  <a:lnTo>
                    <a:pt x="1806" y="540"/>
                  </a:lnTo>
                  <a:lnTo>
                    <a:pt x="1812" y="540"/>
                  </a:lnTo>
                  <a:lnTo>
                    <a:pt x="1932" y="492"/>
                  </a:lnTo>
                  <a:lnTo>
                    <a:pt x="1938" y="492"/>
                  </a:lnTo>
                  <a:lnTo>
                    <a:pt x="1962" y="480"/>
                  </a:lnTo>
                  <a:lnTo>
                    <a:pt x="2088" y="438"/>
                  </a:lnTo>
                  <a:lnTo>
                    <a:pt x="2124" y="420"/>
                  </a:lnTo>
                  <a:lnTo>
                    <a:pt x="2172" y="408"/>
                  </a:lnTo>
                  <a:lnTo>
                    <a:pt x="2220" y="390"/>
                  </a:lnTo>
                  <a:lnTo>
                    <a:pt x="2238" y="384"/>
                  </a:lnTo>
                  <a:lnTo>
                    <a:pt x="2262" y="372"/>
                  </a:lnTo>
                  <a:lnTo>
                    <a:pt x="2376" y="336"/>
                  </a:lnTo>
                  <a:lnTo>
                    <a:pt x="2430" y="318"/>
                  </a:lnTo>
                  <a:lnTo>
                    <a:pt x="2472" y="306"/>
                  </a:lnTo>
                  <a:lnTo>
                    <a:pt x="2508" y="294"/>
                  </a:lnTo>
                  <a:lnTo>
                    <a:pt x="2538" y="288"/>
                  </a:lnTo>
                  <a:lnTo>
                    <a:pt x="2562" y="282"/>
                  </a:lnTo>
                  <a:lnTo>
                    <a:pt x="2592" y="270"/>
                  </a:lnTo>
                  <a:lnTo>
                    <a:pt x="2676" y="246"/>
                  </a:lnTo>
                  <a:lnTo>
                    <a:pt x="2712" y="240"/>
                  </a:lnTo>
                  <a:lnTo>
                    <a:pt x="2742" y="228"/>
                  </a:lnTo>
                  <a:lnTo>
                    <a:pt x="2766" y="228"/>
                  </a:lnTo>
                  <a:lnTo>
                    <a:pt x="2802" y="216"/>
                  </a:lnTo>
                  <a:lnTo>
                    <a:pt x="2928" y="186"/>
                  </a:lnTo>
                  <a:lnTo>
                    <a:pt x="2946" y="180"/>
                  </a:lnTo>
                  <a:lnTo>
                    <a:pt x="2958" y="180"/>
                  </a:lnTo>
                  <a:lnTo>
                    <a:pt x="2976" y="174"/>
                  </a:lnTo>
                  <a:lnTo>
                    <a:pt x="3018" y="168"/>
                  </a:lnTo>
                  <a:lnTo>
                    <a:pt x="3060" y="156"/>
                  </a:lnTo>
                  <a:lnTo>
                    <a:pt x="3072" y="156"/>
                  </a:lnTo>
                  <a:lnTo>
                    <a:pt x="3078" y="150"/>
                  </a:lnTo>
                  <a:lnTo>
                    <a:pt x="3090" y="150"/>
                  </a:lnTo>
                  <a:lnTo>
                    <a:pt x="3252" y="114"/>
                  </a:lnTo>
                  <a:lnTo>
                    <a:pt x="3282" y="114"/>
                  </a:lnTo>
                  <a:lnTo>
                    <a:pt x="3426" y="90"/>
                  </a:lnTo>
                  <a:lnTo>
                    <a:pt x="3576" y="66"/>
                  </a:lnTo>
                  <a:lnTo>
                    <a:pt x="3588" y="60"/>
                  </a:lnTo>
                  <a:lnTo>
                    <a:pt x="3594" y="60"/>
                  </a:lnTo>
                  <a:lnTo>
                    <a:pt x="3900" y="24"/>
                  </a:lnTo>
                  <a:lnTo>
                    <a:pt x="3906" y="24"/>
                  </a:lnTo>
                  <a:lnTo>
                    <a:pt x="4224" y="0"/>
                  </a:lnTo>
                  <a:close/>
                </a:path>
              </a:pathLst>
            </a:custGeom>
            <a:gradFill>
              <a:gsLst>
                <a:gs pos="55000">
                  <a:schemeClr val="bg1"/>
                </a:gs>
                <a:gs pos="86000">
                  <a:schemeClr val="bg1">
                    <a:lumMod val="85000"/>
                  </a:schemeClr>
                </a:gs>
              </a:gsLst>
              <a:lin ang="20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84568" y="3826236"/>
            <a:ext cx="3406961" cy="2598470"/>
            <a:chOff x="1272333" y="3653305"/>
            <a:chExt cx="3068405" cy="2798585"/>
          </a:xfrm>
        </p:grpSpPr>
        <p:sp>
          <p:nvSpPr>
            <p:cNvPr id="6162" name="Freeform 18"/>
            <p:cNvSpPr>
              <a:spLocks/>
            </p:cNvSpPr>
            <p:nvPr/>
          </p:nvSpPr>
          <p:spPr bwMode="auto">
            <a:xfrm>
              <a:off x="1272333" y="3653305"/>
              <a:ext cx="3068405" cy="2798585"/>
            </a:xfrm>
            <a:custGeom>
              <a:avLst/>
              <a:gdLst/>
              <a:ahLst/>
              <a:cxnLst>
                <a:cxn ang="0">
                  <a:pos x="8406" y="282"/>
                </a:cxn>
                <a:cxn ang="0">
                  <a:pos x="10500" y="1344"/>
                </a:cxn>
                <a:cxn ang="0">
                  <a:pos x="12084" y="3048"/>
                </a:cxn>
                <a:cxn ang="0">
                  <a:pos x="13002" y="5220"/>
                </a:cxn>
                <a:cxn ang="0">
                  <a:pos x="13092" y="7656"/>
                </a:cxn>
                <a:cxn ang="0">
                  <a:pos x="14670" y="13206"/>
                </a:cxn>
                <a:cxn ang="0">
                  <a:pos x="8766" y="12978"/>
                </a:cxn>
                <a:cxn ang="0">
                  <a:pos x="6474" y="13380"/>
                </a:cxn>
                <a:cxn ang="0">
                  <a:pos x="4104" y="12948"/>
                </a:cxn>
                <a:cxn ang="0">
                  <a:pos x="2106" y="11748"/>
                </a:cxn>
                <a:cxn ang="0">
                  <a:pos x="876" y="10338"/>
                </a:cxn>
                <a:cxn ang="0">
                  <a:pos x="852" y="10128"/>
                </a:cxn>
                <a:cxn ang="0">
                  <a:pos x="984" y="9450"/>
                </a:cxn>
                <a:cxn ang="0">
                  <a:pos x="450" y="9558"/>
                </a:cxn>
                <a:cxn ang="0">
                  <a:pos x="150" y="8868"/>
                </a:cxn>
                <a:cxn ang="0">
                  <a:pos x="984" y="8802"/>
                </a:cxn>
                <a:cxn ang="0">
                  <a:pos x="420" y="8454"/>
                </a:cxn>
                <a:cxn ang="0">
                  <a:pos x="240" y="8472"/>
                </a:cxn>
                <a:cxn ang="0">
                  <a:pos x="42" y="7764"/>
                </a:cxn>
                <a:cxn ang="0">
                  <a:pos x="336" y="7656"/>
                </a:cxn>
                <a:cxn ang="0">
                  <a:pos x="972" y="7650"/>
                </a:cxn>
                <a:cxn ang="0">
                  <a:pos x="468" y="7200"/>
                </a:cxn>
                <a:cxn ang="0">
                  <a:pos x="450" y="7308"/>
                </a:cxn>
                <a:cxn ang="0">
                  <a:pos x="486" y="7446"/>
                </a:cxn>
                <a:cxn ang="0">
                  <a:pos x="156" y="7506"/>
                </a:cxn>
                <a:cxn ang="0">
                  <a:pos x="234" y="6228"/>
                </a:cxn>
                <a:cxn ang="0">
                  <a:pos x="414" y="6306"/>
                </a:cxn>
                <a:cxn ang="0">
                  <a:pos x="468" y="6348"/>
                </a:cxn>
                <a:cxn ang="0">
                  <a:pos x="432" y="6462"/>
                </a:cxn>
                <a:cxn ang="0">
                  <a:pos x="978" y="6372"/>
                </a:cxn>
                <a:cxn ang="0">
                  <a:pos x="966" y="5976"/>
                </a:cxn>
                <a:cxn ang="0">
                  <a:pos x="384" y="6048"/>
                </a:cxn>
                <a:cxn ang="0">
                  <a:pos x="114" y="6066"/>
                </a:cxn>
                <a:cxn ang="0">
                  <a:pos x="222" y="5028"/>
                </a:cxn>
                <a:cxn ang="0">
                  <a:pos x="378" y="5148"/>
                </a:cxn>
                <a:cxn ang="0">
                  <a:pos x="360" y="5244"/>
                </a:cxn>
                <a:cxn ang="0">
                  <a:pos x="294" y="5334"/>
                </a:cxn>
                <a:cxn ang="0">
                  <a:pos x="462" y="4896"/>
                </a:cxn>
                <a:cxn ang="0">
                  <a:pos x="426" y="4968"/>
                </a:cxn>
                <a:cxn ang="0">
                  <a:pos x="192" y="4818"/>
                </a:cxn>
                <a:cxn ang="0">
                  <a:pos x="420" y="4122"/>
                </a:cxn>
                <a:cxn ang="0">
                  <a:pos x="456" y="4182"/>
                </a:cxn>
                <a:cxn ang="0">
                  <a:pos x="882" y="3030"/>
                </a:cxn>
                <a:cxn ang="0">
                  <a:pos x="990" y="2904"/>
                </a:cxn>
                <a:cxn ang="0">
                  <a:pos x="1152" y="2712"/>
                </a:cxn>
                <a:cxn ang="0">
                  <a:pos x="1272" y="2568"/>
                </a:cxn>
                <a:cxn ang="0">
                  <a:pos x="1488" y="2328"/>
                </a:cxn>
                <a:cxn ang="0">
                  <a:pos x="1638" y="2118"/>
                </a:cxn>
                <a:cxn ang="0">
                  <a:pos x="1812" y="2028"/>
                </a:cxn>
                <a:cxn ang="0">
                  <a:pos x="1890" y="1896"/>
                </a:cxn>
                <a:cxn ang="0">
                  <a:pos x="2184" y="1638"/>
                </a:cxn>
                <a:cxn ang="0">
                  <a:pos x="2274" y="1572"/>
                </a:cxn>
                <a:cxn ang="0">
                  <a:pos x="2346" y="1524"/>
                </a:cxn>
                <a:cxn ang="0">
                  <a:pos x="2682" y="1206"/>
                </a:cxn>
                <a:cxn ang="0">
                  <a:pos x="4050" y="456"/>
                </a:cxn>
                <a:cxn ang="0">
                  <a:pos x="6474" y="0"/>
                </a:cxn>
              </a:cxnLst>
              <a:rect l="0" t="0" r="r" b="b"/>
              <a:pathLst>
                <a:path w="14670" h="13380">
                  <a:moveTo>
                    <a:pt x="6474" y="0"/>
                  </a:moveTo>
                  <a:lnTo>
                    <a:pt x="6972" y="18"/>
                  </a:lnTo>
                  <a:lnTo>
                    <a:pt x="7464" y="72"/>
                  </a:lnTo>
                  <a:lnTo>
                    <a:pt x="7944" y="162"/>
                  </a:lnTo>
                  <a:lnTo>
                    <a:pt x="8406" y="282"/>
                  </a:lnTo>
                  <a:lnTo>
                    <a:pt x="8856" y="438"/>
                  </a:lnTo>
                  <a:lnTo>
                    <a:pt x="9294" y="624"/>
                  </a:lnTo>
                  <a:lnTo>
                    <a:pt x="9714" y="834"/>
                  </a:lnTo>
                  <a:lnTo>
                    <a:pt x="10116" y="1080"/>
                  </a:lnTo>
                  <a:lnTo>
                    <a:pt x="10500" y="1344"/>
                  </a:lnTo>
                  <a:lnTo>
                    <a:pt x="10866" y="1638"/>
                  </a:lnTo>
                  <a:lnTo>
                    <a:pt x="11202" y="1962"/>
                  </a:lnTo>
                  <a:lnTo>
                    <a:pt x="11526" y="2298"/>
                  </a:lnTo>
                  <a:lnTo>
                    <a:pt x="11820" y="2664"/>
                  </a:lnTo>
                  <a:lnTo>
                    <a:pt x="12084" y="3048"/>
                  </a:lnTo>
                  <a:lnTo>
                    <a:pt x="12330" y="3450"/>
                  </a:lnTo>
                  <a:lnTo>
                    <a:pt x="12540" y="3870"/>
                  </a:lnTo>
                  <a:lnTo>
                    <a:pt x="12726" y="4308"/>
                  </a:lnTo>
                  <a:lnTo>
                    <a:pt x="12882" y="4758"/>
                  </a:lnTo>
                  <a:lnTo>
                    <a:pt x="13002" y="5220"/>
                  </a:lnTo>
                  <a:lnTo>
                    <a:pt x="13092" y="5700"/>
                  </a:lnTo>
                  <a:lnTo>
                    <a:pt x="13146" y="6192"/>
                  </a:lnTo>
                  <a:lnTo>
                    <a:pt x="13164" y="6690"/>
                  </a:lnTo>
                  <a:lnTo>
                    <a:pt x="13146" y="7176"/>
                  </a:lnTo>
                  <a:lnTo>
                    <a:pt x="13092" y="7656"/>
                  </a:lnTo>
                  <a:lnTo>
                    <a:pt x="13008" y="8124"/>
                  </a:lnTo>
                  <a:lnTo>
                    <a:pt x="12894" y="8580"/>
                  </a:lnTo>
                  <a:lnTo>
                    <a:pt x="12744" y="9024"/>
                  </a:lnTo>
                  <a:lnTo>
                    <a:pt x="12570" y="9456"/>
                  </a:lnTo>
                  <a:lnTo>
                    <a:pt x="14670" y="13206"/>
                  </a:lnTo>
                  <a:lnTo>
                    <a:pt x="10356" y="12138"/>
                  </a:lnTo>
                  <a:lnTo>
                    <a:pt x="9984" y="12384"/>
                  </a:lnTo>
                  <a:lnTo>
                    <a:pt x="9594" y="12612"/>
                  </a:lnTo>
                  <a:lnTo>
                    <a:pt x="9186" y="12804"/>
                  </a:lnTo>
                  <a:lnTo>
                    <a:pt x="8766" y="12978"/>
                  </a:lnTo>
                  <a:lnTo>
                    <a:pt x="8328" y="13116"/>
                  </a:lnTo>
                  <a:lnTo>
                    <a:pt x="7884" y="13230"/>
                  </a:lnTo>
                  <a:lnTo>
                    <a:pt x="7422" y="13314"/>
                  </a:lnTo>
                  <a:lnTo>
                    <a:pt x="6954" y="13362"/>
                  </a:lnTo>
                  <a:lnTo>
                    <a:pt x="6474" y="13380"/>
                  </a:lnTo>
                  <a:lnTo>
                    <a:pt x="5976" y="13362"/>
                  </a:lnTo>
                  <a:lnTo>
                    <a:pt x="5490" y="13308"/>
                  </a:lnTo>
                  <a:lnTo>
                    <a:pt x="5016" y="13218"/>
                  </a:lnTo>
                  <a:lnTo>
                    <a:pt x="4548" y="13098"/>
                  </a:lnTo>
                  <a:lnTo>
                    <a:pt x="4104" y="12948"/>
                  </a:lnTo>
                  <a:lnTo>
                    <a:pt x="3666" y="12762"/>
                  </a:lnTo>
                  <a:lnTo>
                    <a:pt x="3246" y="12552"/>
                  </a:lnTo>
                  <a:lnTo>
                    <a:pt x="2850" y="12312"/>
                  </a:lnTo>
                  <a:lnTo>
                    <a:pt x="2466" y="12042"/>
                  </a:lnTo>
                  <a:lnTo>
                    <a:pt x="2106" y="11748"/>
                  </a:lnTo>
                  <a:lnTo>
                    <a:pt x="1764" y="11436"/>
                  </a:lnTo>
                  <a:lnTo>
                    <a:pt x="1446" y="11094"/>
                  </a:lnTo>
                  <a:lnTo>
                    <a:pt x="1152" y="10734"/>
                  </a:lnTo>
                  <a:lnTo>
                    <a:pt x="882" y="10356"/>
                  </a:lnTo>
                  <a:lnTo>
                    <a:pt x="876" y="10338"/>
                  </a:lnTo>
                  <a:lnTo>
                    <a:pt x="876" y="10290"/>
                  </a:lnTo>
                  <a:lnTo>
                    <a:pt x="888" y="10278"/>
                  </a:lnTo>
                  <a:lnTo>
                    <a:pt x="894" y="10266"/>
                  </a:lnTo>
                  <a:lnTo>
                    <a:pt x="894" y="10212"/>
                  </a:lnTo>
                  <a:lnTo>
                    <a:pt x="852" y="10128"/>
                  </a:lnTo>
                  <a:lnTo>
                    <a:pt x="822" y="10080"/>
                  </a:lnTo>
                  <a:lnTo>
                    <a:pt x="816" y="10032"/>
                  </a:lnTo>
                  <a:lnTo>
                    <a:pt x="816" y="9972"/>
                  </a:lnTo>
                  <a:lnTo>
                    <a:pt x="996" y="9966"/>
                  </a:lnTo>
                  <a:lnTo>
                    <a:pt x="984" y="9450"/>
                  </a:lnTo>
                  <a:lnTo>
                    <a:pt x="504" y="9438"/>
                  </a:lnTo>
                  <a:lnTo>
                    <a:pt x="480" y="9450"/>
                  </a:lnTo>
                  <a:lnTo>
                    <a:pt x="462" y="9480"/>
                  </a:lnTo>
                  <a:lnTo>
                    <a:pt x="456" y="9516"/>
                  </a:lnTo>
                  <a:lnTo>
                    <a:pt x="450" y="9558"/>
                  </a:lnTo>
                  <a:lnTo>
                    <a:pt x="450" y="9570"/>
                  </a:lnTo>
                  <a:lnTo>
                    <a:pt x="444" y="9576"/>
                  </a:lnTo>
                  <a:lnTo>
                    <a:pt x="444" y="9582"/>
                  </a:lnTo>
                  <a:lnTo>
                    <a:pt x="288" y="9234"/>
                  </a:lnTo>
                  <a:lnTo>
                    <a:pt x="150" y="8868"/>
                  </a:lnTo>
                  <a:lnTo>
                    <a:pt x="210" y="8886"/>
                  </a:lnTo>
                  <a:lnTo>
                    <a:pt x="270" y="8880"/>
                  </a:lnTo>
                  <a:lnTo>
                    <a:pt x="324" y="8856"/>
                  </a:lnTo>
                  <a:lnTo>
                    <a:pt x="366" y="8820"/>
                  </a:lnTo>
                  <a:lnTo>
                    <a:pt x="984" y="8802"/>
                  </a:lnTo>
                  <a:lnTo>
                    <a:pt x="972" y="8274"/>
                  </a:lnTo>
                  <a:lnTo>
                    <a:pt x="486" y="8274"/>
                  </a:lnTo>
                  <a:lnTo>
                    <a:pt x="474" y="8346"/>
                  </a:lnTo>
                  <a:lnTo>
                    <a:pt x="456" y="8394"/>
                  </a:lnTo>
                  <a:lnTo>
                    <a:pt x="420" y="8454"/>
                  </a:lnTo>
                  <a:lnTo>
                    <a:pt x="384" y="8502"/>
                  </a:lnTo>
                  <a:lnTo>
                    <a:pt x="372" y="8520"/>
                  </a:lnTo>
                  <a:lnTo>
                    <a:pt x="366" y="8538"/>
                  </a:lnTo>
                  <a:lnTo>
                    <a:pt x="354" y="8550"/>
                  </a:lnTo>
                  <a:lnTo>
                    <a:pt x="240" y="8472"/>
                  </a:lnTo>
                  <a:lnTo>
                    <a:pt x="126" y="8424"/>
                  </a:lnTo>
                  <a:lnTo>
                    <a:pt x="12" y="8400"/>
                  </a:lnTo>
                  <a:lnTo>
                    <a:pt x="12" y="7770"/>
                  </a:lnTo>
                  <a:lnTo>
                    <a:pt x="18" y="7770"/>
                  </a:lnTo>
                  <a:lnTo>
                    <a:pt x="42" y="7764"/>
                  </a:lnTo>
                  <a:lnTo>
                    <a:pt x="72" y="7746"/>
                  </a:lnTo>
                  <a:lnTo>
                    <a:pt x="120" y="7716"/>
                  </a:lnTo>
                  <a:lnTo>
                    <a:pt x="168" y="7662"/>
                  </a:lnTo>
                  <a:lnTo>
                    <a:pt x="258" y="7656"/>
                  </a:lnTo>
                  <a:lnTo>
                    <a:pt x="336" y="7656"/>
                  </a:lnTo>
                  <a:lnTo>
                    <a:pt x="408" y="7650"/>
                  </a:lnTo>
                  <a:lnTo>
                    <a:pt x="456" y="7644"/>
                  </a:lnTo>
                  <a:lnTo>
                    <a:pt x="480" y="7656"/>
                  </a:lnTo>
                  <a:lnTo>
                    <a:pt x="492" y="7656"/>
                  </a:lnTo>
                  <a:lnTo>
                    <a:pt x="972" y="7650"/>
                  </a:lnTo>
                  <a:lnTo>
                    <a:pt x="954" y="7116"/>
                  </a:lnTo>
                  <a:lnTo>
                    <a:pt x="492" y="7116"/>
                  </a:lnTo>
                  <a:lnTo>
                    <a:pt x="486" y="7128"/>
                  </a:lnTo>
                  <a:lnTo>
                    <a:pt x="480" y="7158"/>
                  </a:lnTo>
                  <a:lnTo>
                    <a:pt x="468" y="7200"/>
                  </a:lnTo>
                  <a:lnTo>
                    <a:pt x="456" y="7236"/>
                  </a:lnTo>
                  <a:lnTo>
                    <a:pt x="450" y="7266"/>
                  </a:lnTo>
                  <a:lnTo>
                    <a:pt x="444" y="7278"/>
                  </a:lnTo>
                  <a:lnTo>
                    <a:pt x="444" y="7296"/>
                  </a:lnTo>
                  <a:lnTo>
                    <a:pt x="450" y="7308"/>
                  </a:lnTo>
                  <a:lnTo>
                    <a:pt x="462" y="7326"/>
                  </a:lnTo>
                  <a:lnTo>
                    <a:pt x="474" y="7338"/>
                  </a:lnTo>
                  <a:lnTo>
                    <a:pt x="486" y="7368"/>
                  </a:lnTo>
                  <a:lnTo>
                    <a:pt x="480" y="7404"/>
                  </a:lnTo>
                  <a:lnTo>
                    <a:pt x="486" y="7446"/>
                  </a:lnTo>
                  <a:lnTo>
                    <a:pt x="468" y="7464"/>
                  </a:lnTo>
                  <a:lnTo>
                    <a:pt x="414" y="7482"/>
                  </a:lnTo>
                  <a:lnTo>
                    <a:pt x="342" y="7500"/>
                  </a:lnTo>
                  <a:lnTo>
                    <a:pt x="252" y="7506"/>
                  </a:lnTo>
                  <a:lnTo>
                    <a:pt x="156" y="7506"/>
                  </a:lnTo>
                  <a:lnTo>
                    <a:pt x="72" y="7494"/>
                  </a:lnTo>
                  <a:lnTo>
                    <a:pt x="6" y="7470"/>
                  </a:lnTo>
                  <a:lnTo>
                    <a:pt x="6" y="6270"/>
                  </a:lnTo>
                  <a:lnTo>
                    <a:pt x="186" y="6192"/>
                  </a:lnTo>
                  <a:lnTo>
                    <a:pt x="234" y="6228"/>
                  </a:lnTo>
                  <a:lnTo>
                    <a:pt x="276" y="6240"/>
                  </a:lnTo>
                  <a:lnTo>
                    <a:pt x="336" y="6252"/>
                  </a:lnTo>
                  <a:lnTo>
                    <a:pt x="366" y="6264"/>
                  </a:lnTo>
                  <a:lnTo>
                    <a:pt x="390" y="6288"/>
                  </a:lnTo>
                  <a:lnTo>
                    <a:pt x="414" y="6306"/>
                  </a:lnTo>
                  <a:lnTo>
                    <a:pt x="438" y="6318"/>
                  </a:lnTo>
                  <a:lnTo>
                    <a:pt x="462" y="6312"/>
                  </a:lnTo>
                  <a:lnTo>
                    <a:pt x="474" y="6312"/>
                  </a:lnTo>
                  <a:lnTo>
                    <a:pt x="474" y="6324"/>
                  </a:lnTo>
                  <a:lnTo>
                    <a:pt x="468" y="6348"/>
                  </a:lnTo>
                  <a:lnTo>
                    <a:pt x="450" y="6372"/>
                  </a:lnTo>
                  <a:lnTo>
                    <a:pt x="438" y="6402"/>
                  </a:lnTo>
                  <a:lnTo>
                    <a:pt x="426" y="6420"/>
                  </a:lnTo>
                  <a:lnTo>
                    <a:pt x="420" y="6438"/>
                  </a:lnTo>
                  <a:lnTo>
                    <a:pt x="432" y="6462"/>
                  </a:lnTo>
                  <a:lnTo>
                    <a:pt x="444" y="6474"/>
                  </a:lnTo>
                  <a:lnTo>
                    <a:pt x="450" y="6486"/>
                  </a:lnTo>
                  <a:lnTo>
                    <a:pt x="462" y="6492"/>
                  </a:lnTo>
                  <a:lnTo>
                    <a:pt x="960" y="6486"/>
                  </a:lnTo>
                  <a:lnTo>
                    <a:pt x="978" y="6372"/>
                  </a:lnTo>
                  <a:lnTo>
                    <a:pt x="984" y="6264"/>
                  </a:lnTo>
                  <a:lnTo>
                    <a:pt x="984" y="6168"/>
                  </a:lnTo>
                  <a:lnTo>
                    <a:pt x="978" y="6084"/>
                  </a:lnTo>
                  <a:lnTo>
                    <a:pt x="972" y="6018"/>
                  </a:lnTo>
                  <a:lnTo>
                    <a:pt x="966" y="5976"/>
                  </a:lnTo>
                  <a:lnTo>
                    <a:pt x="960" y="5964"/>
                  </a:lnTo>
                  <a:lnTo>
                    <a:pt x="480" y="5958"/>
                  </a:lnTo>
                  <a:lnTo>
                    <a:pt x="480" y="6030"/>
                  </a:lnTo>
                  <a:lnTo>
                    <a:pt x="474" y="6048"/>
                  </a:lnTo>
                  <a:lnTo>
                    <a:pt x="384" y="6048"/>
                  </a:lnTo>
                  <a:lnTo>
                    <a:pt x="342" y="6042"/>
                  </a:lnTo>
                  <a:lnTo>
                    <a:pt x="330" y="6042"/>
                  </a:lnTo>
                  <a:lnTo>
                    <a:pt x="276" y="6066"/>
                  </a:lnTo>
                  <a:lnTo>
                    <a:pt x="192" y="6078"/>
                  </a:lnTo>
                  <a:lnTo>
                    <a:pt x="114" y="6066"/>
                  </a:lnTo>
                  <a:lnTo>
                    <a:pt x="54" y="6042"/>
                  </a:lnTo>
                  <a:lnTo>
                    <a:pt x="0" y="6012"/>
                  </a:lnTo>
                  <a:lnTo>
                    <a:pt x="0" y="5100"/>
                  </a:lnTo>
                  <a:lnTo>
                    <a:pt x="108" y="5052"/>
                  </a:lnTo>
                  <a:lnTo>
                    <a:pt x="222" y="5028"/>
                  </a:lnTo>
                  <a:lnTo>
                    <a:pt x="330" y="5016"/>
                  </a:lnTo>
                  <a:lnTo>
                    <a:pt x="420" y="5010"/>
                  </a:lnTo>
                  <a:lnTo>
                    <a:pt x="408" y="5034"/>
                  </a:lnTo>
                  <a:lnTo>
                    <a:pt x="402" y="5052"/>
                  </a:lnTo>
                  <a:lnTo>
                    <a:pt x="378" y="5148"/>
                  </a:lnTo>
                  <a:lnTo>
                    <a:pt x="378" y="5172"/>
                  </a:lnTo>
                  <a:lnTo>
                    <a:pt x="372" y="5196"/>
                  </a:lnTo>
                  <a:lnTo>
                    <a:pt x="372" y="5214"/>
                  </a:lnTo>
                  <a:lnTo>
                    <a:pt x="366" y="5232"/>
                  </a:lnTo>
                  <a:lnTo>
                    <a:pt x="360" y="5244"/>
                  </a:lnTo>
                  <a:lnTo>
                    <a:pt x="354" y="5262"/>
                  </a:lnTo>
                  <a:lnTo>
                    <a:pt x="312" y="5304"/>
                  </a:lnTo>
                  <a:lnTo>
                    <a:pt x="300" y="5310"/>
                  </a:lnTo>
                  <a:lnTo>
                    <a:pt x="294" y="5322"/>
                  </a:lnTo>
                  <a:lnTo>
                    <a:pt x="294" y="5334"/>
                  </a:lnTo>
                  <a:lnTo>
                    <a:pt x="972" y="5328"/>
                  </a:lnTo>
                  <a:lnTo>
                    <a:pt x="966" y="4806"/>
                  </a:lnTo>
                  <a:lnTo>
                    <a:pt x="474" y="4806"/>
                  </a:lnTo>
                  <a:lnTo>
                    <a:pt x="474" y="4860"/>
                  </a:lnTo>
                  <a:lnTo>
                    <a:pt x="462" y="4896"/>
                  </a:lnTo>
                  <a:lnTo>
                    <a:pt x="444" y="4926"/>
                  </a:lnTo>
                  <a:lnTo>
                    <a:pt x="420" y="4950"/>
                  </a:lnTo>
                  <a:lnTo>
                    <a:pt x="420" y="4956"/>
                  </a:lnTo>
                  <a:lnTo>
                    <a:pt x="426" y="4962"/>
                  </a:lnTo>
                  <a:lnTo>
                    <a:pt x="426" y="4968"/>
                  </a:lnTo>
                  <a:lnTo>
                    <a:pt x="360" y="4950"/>
                  </a:lnTo>
                  <a:lnTo>
                    <a:pt x="300" y="4920"/>
                  </a:lnTo>
                  <a:lnTo>
                    <a:pt x="252" y="4884"/>
                  </a:lnTo>
                  <a:lnTo>
                    <a:pt x="198" y="4830"/>
                  </a:lnTo>
                  <a:lnTo>
                    <a:pt x="192" y="4818"/>
                  </a:lnTo>
                  <a:lnTo>
                    <a:pt x="120" y="4842"/>
                  </a:lnTo>
                  <a:lnTo>
                    <a:pt x="42" y="4848"/>
                  </a:lnTo>
                  <a:lnTo>
                    <a:pt x="162" y="4476"/>
                  </a:lnTo>
                  <a:lnTo>
                    <a:pt x="300" y="4110"/>
                  </a:lnTo>
                  <a:lnTo>
                    <a:pt x="420" y="4122"/>
                  </a:lnTo>
                  <a:lnTo>
                    <a:pt x="420" y="4134"/>
                  </a:lnTo>
                  <a:lnTo>
                    <a:pt x="432" y="4158"/>
                  </a:lnTo>
                  <a:lnTo>
                    <a:pt x="444" y="4164"/>
                  </a:lnTo>
                  <a:lnTo>
                    <a:pt x="450" y="4176"/>
                  </a:lnTo>
                  <a:lnTo>
                    <a:pt x="456" y="4182"/>
                  </a:lnTo>
                  <a:lnTo>
                    <a:pt x="954" y="4170"/>
                  </a:lnTo>
                  <a:lnTo>
                    <a:pt x="954" y="3654"/>
                  </a:lnTo>
                  <a:lnTo>
                    <a:pt x="516" y="3648"/>
                  </a:lnTo>
                  <a:lnTo>
                    <a:pt x="690" y="3330"/>
                  </a:lnTo>
                  <a:lnTo>
                    <a:pt x="882" y="3030"/>
                  </a:lnTo>
                  <a:lnTo>
                    <a:pt x="912" y="3024"/>
                  </a:lnTo>
                  <a:lnTo>
                    <a:pt x="954" y="3024"/>
                  </a:lnTo>
                  <a:lnTo>
                    <a:pt x="954" y="2934"/>
                  </a:lnTo>
                  <a:lnTo>
                    <a:pt x="960" y="2934"/>
                  </a:lnTo>
                  <a:lnTo>
                    <a:pt x="990" y="2904"/>
                  </a:lnTo>
                  <a:lnTo>
                    <a:pt x="1026" y="2856"/>
                  </a:lnTo>
                  <a:lnTo>
                    <a:pt x="1068" y="2808"/>
                  </a:lnTo>
                  <a:lnTo>
                    <a:pt x="1098" y="2772"/>
                  </a:lnTo>
                  <a:lnTo>
                    <a:pt x="1122" y="2748"/>
                  </a:lnTo>
                  <a:lnTo>
                    <a:pt x="1152" y="2712"/>
                  </a:lnTo>
                  <a:lnTo>
                    <a:pt x="1182" y="2670"/>
                  </a:lnTo>
                  <a:lnTo>
                    <a:pt x="1206" y="2628"/>
                  </a:lnTo>
                  <a:lnTo>
                    <a:pt x="1230" y="2592"/>
                  </a:lnTo>
                  <a:lnTo>
                    <a:pt x="1248" y="2580"/>
                  </a:lnTo>
                  <a:lnTo>
                    <a:pt x="1272" y="2568"/>
                  </a:lnTo>
                  <a:lnTo>
                    <a:pt x="1422" y="2418"/>
                  </a:lnTo>
                  <a:lnTo>
                    <a:pt x="1446" y="2388"/>
                  </a:lnTo>
                  <a:lnTo>
                    <a:pt x="1458" y="2376"/>
                  </a:lnTo>
                  <a:lnTo>
                    <a:pt x="1464" y="2364"/>
                  </a:lnTo>
                  <a:lnTo>
                    <a:pt x="1488" y="2328"/>
                  </a:lnTo>
                  <a:lnTo>
                    <a:pt x="1512" y="2280"/>
                  </a:lnTo>
                  <a:lnTo>
                    <a:pt x="1548" y="2226"/>
                  </a:lnTo>
                  <a:lnTo>
                    <a:pt x="1584" y="2178"/>
                  </a:lnTo>
                  <a:lnTo>
                    <a:pt x="1614" y="2136"/>
                  </a:lnTo>
                  <a:lnTo>
                    <a:pt x="1638" y="2118"/>
                  </a:lnTo>
                  <a:lnTo>
                    <a:pt x="1680" y="2094"/>
                  </a:lnTo>
                  <a:lnTo>
                    <a:pt x="1722" y="2064"/>
                  </a:lnTo>
                  <a:lnTo>
                    <a:pt x="1764" y="2040"/>
                  </a:lnTo>
                  <a:lnTo>
                    <a:pt x="1800" y="2028"/>
                  </a:lnTo>
                  <a:lnTo>
                    <a:pt x="1812" y="2028"/>
                  </a:lnTo>
                  <a:lnTo>
                    <a:pt x="1818" y="2022"/>
                  </a:lnTo>
                  <a:lnTo>
                    <a:pt x="1818" y="2010"/>
                  </a:lnTo>
                  <a:lnTo>
                    <a:pt x="1824" y="1986"/>
                  </a:lnTo>
                  <a:lnTo>
                    <a:pt x="1848" y="1938"/>
                  </a:lnTo>
                  <a:lnTo>
                    <a:pt x="1890" y="1896"/>
                  </a:lnTo>
                  <a:lnTo>
                    <a:pt x="1944" y="1854"/>
                  </a:lnTo>
                  <a:lnTo>
                    <a:pt x="2076" y="1722"/>
                  </a:lnTo>
                  <a:lnTo>
                    <a:pt x="2124" y="1680"/>
                  </a:lnTo>
                  <a:lnTo>
                    <a:pt x="2160" y="1650"/>
                  </a:lnTo>
                  <a:lnTo>
                    <a:pt x="2184" y="1638"/>
                  </a:lnTo>
                  <a:lnTo>
                    <a:pt x="2208" y="1620"/>
                  </a:lnTo>
                  <a:lnTo>
                    <a:pt x="2226" y="1608"/>
                  </a:lnTo>
                  <a:lnTo>
                    <a:pt x="2232" y="1590"/>
                  </a:lnTo>
                  <a:lnTo>
                    <a:pt x="2256" y="1578"/>
                  </a:lnTo>
                  <a:lnTo>
                    <a:pt x="2274" y="1572"/>
                  </a:lnTo>
                  <a:lnTo>
                    <a:pt x="2286" y="1572"/>
                  </a:lnTo>
                  <a:lnTo>
                    <a:pt x="2304" y="1566"/>
                  </a:lnTo>
                  <a:lnTo>
                    <a:pt x="2328" y="1554"/>
                  </a:lnTo>
                  <a:lnTo>
                    <a:pt x="2340" y="1542"/>
                  </a:lnTo>
                  <a:lnTo>
                    <a:pt x="2346" y="1524"/>
                  </a:lnTo>
                  <a:lnTo>
                    <a:pt x="2364" y="1506"/>
                  </a:lnTo>
                  <a:lnTo>
                    <a:pt x="2382" y="1494"/>
                  </a:lnTo>
                  <a:lnTo>
                    <a:pt x="2508" y="1368"/>
                  </a:lnTo>
                  <a:lnTo>
                    <a:pt x="2628" y="1260"/>
                  </a:lnTo>
                  <a:lnTo>
                    <a:pt x="2682" y="1206"/>
                  </a:lnTo>
                  <a:lnTo>
                    <a:pt x="2736" y="1158"/>
                  </a:lnTo>
                  <a:lnTo>
                    <a:pt x="2778" y="1116"/>
                  </a:lnTo>
                  <a:lnTo>
                    <a:pt x="3186" y="864"/>
                  </a:lnTo>
                  <a:lnTo>
                    <a:pt x="3606" y="648"/>
                  </a:lnTo>
                  <a:lnTo>
                    <a:pt x="4050" y="456"/>
                  </a:lnTo>
                  <a:lnTo>
                    <a:pt x="4506" y="294"/>
                  </a:lnTo>
                  <a:lnTo>
                    <a:pt x="4980" y="168"/>
                  </a:lnTo>
                  <a:lnTo>
                    <a:pt x="5466" y="78"/>
                  </a:lnTo>
                  <a:lnTo>
                    <a:pt x="5964" y="18"/>
                  </a:lnTo>
                  <a:lnTo>
                    <a:pt x="6474" y="0"/>
                  </a:lnTo>
                  <a:close/>
                </a:path>
              </a:pathLst>
            </a:custGeom>
            <a:gradFill>
              <a:gsLst>
                <a:gs pos="45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66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3" name="Freeform 19"/>
            <p:cNvSpPr>
              <a:spLocks/>
            </p:cNvSpPr>
            <p:nvPr/>
          </p:nvSpPr>
          <p:spPr bwMode="auto">
            <a:xfrm>
              <a:off x="1471874" y="4069955"/>
              <a:ext cx="588581" cy="601131"/>
            </a:xfrm>
            <a:custGeom>
              <a:avLst/>
              <a:gdLst/>
              <a:ahLst/>
              <a:cxnLst>
                <a:cxn ang="0">
                  <a:pos x="870" y="0"/>
                </a:cxn>
                <a:cxn ang="0">
                  <a:pos x="2814" y="2874"/>
                </a:cxn>
                <a:cxn ang="0">
                  <a:pos x="0" y="1032"/>
                </a:cxn>
                <a:cxn ang="0">
                  <a:pos x="0" y="942"/>
                </a:cxn>
                <a:cxn ang="0">
                  <a:pos x="6" y="942"/>
                </a:cxn>
                <a:cxn ang="0">
                  <a:pos x="36" y="912"/>
                </a:cxn>
                <a:cxn ang="0">
                  <a:pos x="72" y="864"/>
                </a:cxn>
                <a:cxn ang="0">
                  <a:pos x="114" y="816"/>
                </a:cxn>
                <a:cxn ang="0">
                  <a:pos x="144" y="780"/>
                </a:cxn>
                <a:cxn ang="0">
                  <a:pos x="168" y="756"/>
                </a:cxn>
                <a:cxn ang="0">
                  <a:pos x="198" y="720"/>
                </a:cxn>
                <a:cxn ang="0">
                  <a:pos x="228" y="678"/>
                </a:cxn>
                <a:cxn ang="0">
                  <a:pos x="252" y="636"/>
                </a:cxn>
                <a:cxn ang="0">
                  <a:pos x="276" y="600"/>
                </a:cxn>
                <a:cxn ang="0">
                  <a:pos x="294" y="588"/>
                </a:cxn>
                <a:cxn ang="0">
                  <a:pos x="318" y="576"/>
                </a:cxn>
                <a:cxn ang="0">
                  <a:pos x="468" y="426"/>
                </a:cxn>
                <a:cxn ang="0">
                  <a:pos x="492" y="396"/>
                </a:cxn>
                <a:cxn ang="0">
                  <a:pos x="504" y="384"/>
                </a:cxn>
                <a:cxn ang="0">
                  <a:pos x="510" y="372"/>
                </a:cxn>
                <a:cxn ang="0">
                  <a:pos x="534" y="336"/>
                </a:cxn>
                <a:cxn ang="0">
                  <a:pos x="558" y="288"/>
                </a:cxn>
                <a:cxn ang="0">
                  <a:pos x="594" y="234"/>
                </a:cxn>
                <a:cxn ang="0">
                  <a:pos x="630" y="186"/>
                </a:cxn>
                <a:cxn ang="0">
                  <a:pos x="660" y="144"/>
                </a:cxn>
                <a:cxn ang="0">
                  <a:pos x="684" y="126"/>
                </a:cxn>
                <a:cxn ang="0">
                  <a:pos x="726" y="102"/>
                </a:cxn>
                <a:cxn ang="0">
                  <a:pos x="768" y="72"/>
                </a:cxn>
                <a:cxn ang="0">
                  <a:pos x="810" y="48"/>
                </a:cxn>
                <a:cxn ang="0">
                  <a:pos x="846" y="36"/>
                </a:cxn>
                <a:cxn ang="0">
                  <a:pos x="852" y="36"/>
                </a:cxn>
                <a:cxn ang="0">
                  <a:pos x="858" y="30"/>
                </a:cxn>
                <a:cxn ang="0">
                  <a:pos x="864" y="18"/>
                </a:cxn>
                <a:cxn ang="0">
                  <a:pos x="870" y="0"/>
                </a:cxn>
              </a:cxnLst>
              <a:rect l="0" t="0" r="r" b="b"/>
              <a:pathLst>
                <a:path w="2814" h="2874">
                  <a:moveTo>
                    <a:pt x="870" y="0"/>
                  </a:moveTo>
                  <a:lnTo>
                    <a:pt x="2814" y="2874"/>
                  </a:lnTo>
                  <a:lnTo>
                    <a:pt x="0" y="1032"/>
                  </a:lnTo>
                  <a:lnTo>
                    <a:pt x="0" y="942"/>
                  </a:lnTo>
                  <a:lnTo>
                    <a:pt x="6" y="942"/>
                  </a:lnTo>
                  <a:lnTo>
                    <a:pt x="36" y="912"/>
                  </a:lnTo>
                  <a:lnTo>
                    <a:pt x="72" y="864"/>
                  </a:lnTo>
                  <a:lnTo>
                    <a:pt x="114" y="816"/>
                  </a:lnTo>
                  <a:lnTo>
                    <a:pt x="144" y="780"/>
                  </a:lnTo>
                  <a:lnTo>
                    <a:pt x="168" y="756"/>
                  </a:lnTo>
                  <a:lnTo>
                    <a:pt x="198" y="720"/>
                  </a:lnTo>
                  <a:lnTo>
                    <a:pt x="228" y="678"/>
                  </a:lnTo>
                  <a:lnTo>
                    <a:pt x="252" y="636"/>
                  </a:lnTo>
                  <a:lnTo>
                    <a:pt x="276" y="600"/>
                  </a:lnTo>
                  <a:lnTo>
                    <a:pt x="294" y="588"/>
                  </a:lnTo>
                  <a:lnTo>
                    <a:pt x="318" y="576"/>
                  </a:lnTo>
                  <a:lnTo>
                    <a:pt x="468" y="426"/>
                  </a:lnTo>
                  <a:lnTo>
                    <a:pt x="492" y="396"/>
                  </a:lnTo>
                  <a:lnTo>
                    <a:pt x="504" y="384"/>
                  </a:lnTo>
                  <a:lnTo>
                    <a:pt x="510" y="372"/>
                  </a:lnTo>
                  <a:lnTo>
                    <a:pt x="534" y="336"/>
                  </a:lnTo>
                  <a:lnTo>
                    <a:pt x="558" y="288"/>
                  </a:lnTo>
                  <a:lnTo>
                    <a:pt x="594" y="234"/>
                  </a:lnTo>
                  <a:lnTo>
                    <a:pt x="630" y="186"/>
                  </a:lnTo>
                  <a:lnTo>
                    <a:pt x="660" y="144"/>
                  </a:lnTo>
                  <a:lnTo>
                    <a:pt x="684" y="126"/>
                  </a:lnTo>
                  <a:lnTo>
                    <a:pt x="726" y="102"/>
                  </a:lnTo>
                  <a:lnTo>
                    <a:pt x="768" y="72"/>
                  </a:lnTo>
                  <a:lnTo>
                    <a:pt x="810" y="48"/>
                  </a:lnTo>
                  <a:lnTo>
                    <a:pt x="846" y="36"/>
                  </a:lnTo>
                  <a:lnTo>
                    <a:pt x="852" y="36"/>
                  </a:lnTo>
                  <a:lnTo>
                    <a:pt x="858" y="30"/>
                  </a:lnTo>
                  <a:lnTo>
                    <a:pt x="864" y="18"/>
                  </a:lnTo>
                  <a:lnTo>
                    <a:pt x="870" y="0"/>
                  </a:lnTo>
                  <a:close/>
                </a:path>
              </a:pathLst>
            </a:custGeom>
            <a:gradFill>
              <a:gsLst>
                <a:gs pos="23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Прямоугольник 121"/>
          <p:cNvSpPr/>
          <p:nvPr/>
        </p:nvSpPr>
        <p:spPr>
          <a:xfrm rot="10800000" flipV="1">
            <a:off x="1581103" y="2041859"/>
            <a:ext cx="26374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cs typeface="Arial" charset="0"/>
              </a:rPr>
              <a:t>Hashtag</a:t>
            </a:r>
            <a:r>
              <a:rPr lang="en-US" sz="2000" b="1" dirty="0" smtClean="0">
                <a:cs typeface="Arial" charset="0"/>
              </a:rPr>
              <a:t> your expertise, topics, or an industry</a:t>
            </a:r>
            <a:endParaRPr lang="ru-RU" sz="2000" dirty="0">
              <a:cs typeface="Arial" charset="0"/>
            </a:endParaRPr>
          </a:p>
        </p:txBody>
      </p:sp>
      <p:sp>
        <p:nvSpPr>
          <p:cNvPr id="26" name="Прямоугольник 121"/>
          <p:cNvSpPr/>
          <p:nvPr/>
        </p:nvSpPr>
        <p:spPr>
          <a:xfrm rot="10800000" flipV="1">
            <a:off x="5226741" y="2349635"/>
            <a:ext cx="2303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pitchFamily="34" charset="0"/>
              </a:rPr>
              <a:t>Use to promote an event #MAIC2013</a:t>
            </a:r>
            <a:endParaRPr lang="ru-RU" sz="2000" dirty="0" smtClean="0">
              <a:cs typeface="Arial" pitchFamily="34" charset="0"/>
            </a:endParaRPr>
          </a:p>
        </p:txBody>
      </p:sp>
      <p:sp>
        <p:nvSpPr>
          <p:cNvPr id="29" name="TextBox 44"/>
          <p:cNvSpPr txBox="1">
            <a:spLocks noChangeArrowheads="1"/>
          </p:cNvSpPr>
          <p:nvPr/>
        </p:nvSpPr>
        <p:spPr bwMode="auto">
          <a:xfrm>
            <a:off x="2540829" y="943758"/>
            <a:ext cx="971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7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44"/>
          <p:cNvSpPr txBox="1">
            <a:spLocks noChangeArrowheads="1"/>
          </p:cNvSpPr>
          <p:nvPr/>
        </p:nvSpPr>
        <p:spPr bwMode="auto">
          <a:xfrm>
            <a:off x="5919782" y="1081832"/>
            <a:ext cx="971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7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121"/>
          <p:cNvSpPr/>
          <p:nvPr/>
        </p:nvSpPr>
        <p:spPr>
          <a:xfrm rot="10800000" flipV="1">
            <a:off x="1417955" y="5007225"/>
            <a:ext cx="2978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pitchFamily="34" charset="0"/>
              </a:rPr>
              <a:t>Use it as a tool for content discovery</a:t>
            </a:r>
            <a:endParaRPr lang="ru-RU" sz="2000" dirty="0" smtClean="0">
              <a:cs typeface="Arial" pitchFamily="34" charset="0"/>
            </a:endParaRPr>
          </a:p>
        </p:txBody>
      </p:sp>
      <p:sp>
        <p:nvSpPr>
          <p:cNvPr id="32" name="TextBox 44"/>
          <p:cNvSpPr txBox="1">
            <a:spLocks noChangeArrowheads="1"/>
          </p:cNvSpPr>
          <p:nvPr/>
        </p:nvSpPr>
        <p:spPr bwMode="auto">
          <a:xfrm>
            <a:off x="2362195" y="3855020"/>
            <a:ext cx="971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7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121"/>
          <p:cNvSpPr/>
          <p:nvPr/>
        </p:nvSpPr>
        <p:spPr>
          <a:xfrm rot="10800000" flipV="1">
            <a:off x="5417410" y="4892090"/>
            <a:ext cx="2609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cs typeface="Arial" pitchFamily="34" charset="0"/>
              </a:rPr>
              <a:t>Redirecting audiences to external web content (</a:t>
            </a:r>
            <a:r>
              <a:rPr lang="en-US" sz="2000" b="1" dirty="0" err="1" smtClean="0">
                <a:cs typeface="Arial" pitchFamily="34" charset="0"/>
              </a:rPr>
              <a:t>links,videos,articles</a:t>
            </a:r>
            <a:r>
              <a:rPr lang="en-US" sz="2000" b="1" dirty="0" smtClean="0">
                <a:cs typeface="Arial" pitchFamily="34" charset="0"/>
              </a:rPr>
              <a:t>) </a:t>
            </a:r>
            <a:endParaRPr lang="ru-RU" sz="2000" dirty="0" smtClean="0">
              <a:cs typeface="Arial" pitchFamily="34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6160156" y="3932584"/>
            <a:ext cx="971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7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#</a:t>
            </a:r>
            <a:endParaRPr lang="ru-RU" sz="7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5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venir Book"/>
                <a:cs typeface="Avenir Book"/>
              </a:rPr>
              <a:t>Social Commerce Stats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39601" y="1219200"/>
            <a:ext cx="8447199" cy="5476189"/>
            <a:chOff x="0" y="1447800"/>
            <a:chExt cx="8447199" cy="5476189"/>
          </a:xfrm>
        </p:grpSpPr>
        <p:sp>
          <p:nvSpPr>
            <p:cNvPr id="12" name="Rectangle 11"/>
            <p:cNvSpPr/>
            <p:nvPr/>
          </p:nvSpPr>
          <p:spPr>
            <a:xfrm>
              <a:off x="2122599" y="3605752"/>
              <a:ext cx="6324600" cy="1371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22599" y="5156460"/>
              <a:ext cx="6324600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22599" y="2064470"/>
              <a:ext cx="6324600" cy="1371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800" y="188771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8600" y="1513789"/>
              <a:ext cx="2133600" cy="5410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17336" y="208332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17336" y="5175314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17336" y="3624606"/>
              <a:ext cx="282804" cy="1414021"/>
            </a:xfrm>
            <a:custGeom>
              <a:avLst/>
              <a:gdLst>
                <a:gd name="connsiteX0" fmla="*/ 282804 w 282804"/>
                <a:gd name="connsiteY0" fmla="*/ 1300899 h 1451728"/>
                <a:gd name="connsiteX1" fmla="*/ 9427 w 282804"/>
                <a:gd name="connsiteY1" fmla="*/ 1451728 h 1451728"/>
                <a:gd name="connsiteX2" fmla="*/ 0 w 282804"/>
                <a:gd name="connsiteY2" fmla="*/ 0 h 1451728"/>
                <a:gd name="connsiteX3" fmla="*/ 263951 w 282804"/>
                <a:gd name="connsiteY3" fmla="*/ 216816 h 1451728"/>
                <a:gd name="connsiteX4" fmla="*/ 282804 w 282804"/>
                <a:gd name="connsiteY4" fmla="*/ 1300899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04" h="1451728">
                  <a:moveTo>
                    <a:pt x="282804" y="1300899"/>
                  </a:moveTo>
                  <a:lnTo>
                    <a:pt x="9427" y="1451728"/>
                  </a:lnTo>
                  <a:cubicBezTo>
                    <a:pt x="6285" y="967819"/>
                    <a:pt x="3142" y="483909"/>
                    <a:pt x="0" y="0"/>
                  </a:cubicBezTo>
                  <a:lnTo>
                    <a:pt x="263951" y="216816"/>
                  </a:lnTo>
                  <a:lnTo>
                    <a:pt x="282804" y="130089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447800"/>
              <a:ext cx="21336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 flipH="1">
              <a:off x="838200" y="198120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016" y="3429000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 flipH="1">
              <a:off x="838200" y="3522482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6800" y="4979708"/>
              <a:ext cx="1422662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 flipH="1">
              <a:off x="838200" y="5073190"/>
              <a:ext cx="1447800" cy="1371600"/>
            </a:xfrm>
            <a:prstGeom prst="homePlate">
              <a:avLst>
                <a:gd name="adj" fmla="val 18188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6072" y="1912004"/>
            <a:ext cx="61158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Museo 300"/>
                <a:cs typeface="Museo 300"/>
              </a:rPr>
              <a:t>69% of online visitors of Pinterest found an item they decided to buy online</a:t>
            </a:r>
          </a:p>
          <a:p>
            <a:pPr defTabSz="914400"/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6071" y="3465154"/>
            <a:ext cx="59907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Museo 300"/>
                <a:cs typeface="Museo 300"/>
              </a:rPr>
              <a:t>93% of network marketers use social media to grow their business</a:t>
            </a:r>
          </a:p>
          <a:p>
            <a:pPr defTabSz="91440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326" y="2022901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4326" y="3564183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 smtClean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n-US" sz="4800" dirty="0">
              <a:solidFill>
                <a:prstClr val="white"/>
              </a:solidFill>
              <a:effectLst>
                <a:innerShdw blurRad="1270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326" y="5114891"/>
            <a:ext cx="595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800" dirty="0">
                <a:solidFill>
                  <a:prstClr val="white"/>
                </a:solidFill>
                <a:effectLst>
                  <a:innerShdw blurRad="1270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96070" y="5053559"/>
            <a:ext cx="59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Museo 300"/>
                <a:cs typeface="Museo 300"/>
              </a:rPr>
              <a:t>74% of marketers say Facebook is their most cost efficient method for lead generation 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3866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55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46000">
                <a:schemeClr val="bg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26"/>
          <p:cNvSpPr/>
          <p:nvPr/>
        </p:nvSpPr>
        <p:spPr>
          <a:xfrm flipV="1">
            <a:off x="0" y="0"/>
            <a:ext cx="9144000" cy="64291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55059" y="1002632"/>
            <a:ext cx="6752625" cy="3449839"/>
            <a:chOff x="1310591" y="571480"/>
            <a:chExt cx="6321624" cy="331567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310591" y="571480"/>
              <a:ext cx="6321624" cy="3315673"/>
            </a:xfrm>
            <a:custGeom>
              <a:avLst/>
              <a:gdLst/>
              <a:ahLst/>
              <a:cxnLst>
                <a:cxn ang="0">
                  <a:pos x="10451" y="47"/>
                </a:cxn>
                <a:cxn ang="0">
                  <a:pos x="11961" y="248"/>
                </a:cxn>
                <a:cxn ang="0">
                  <a:pos x="13336" y="584"/>
                </a:cxn>
                <a:cxn ang="0">
                  <a:pos x="14539" y="1003"/>
                </a:cxn>
                <a:cxn ang="0">
                  <a:pos x="15518" y="1469"/>
                </a:cxn>
                <a:cxn ang="0">
                  <a:pos x="16232" y="1947"/>
                </a:cxn>
                <a:cxn ang="0">
                  <a:pos x="16898" y="2395"/>
                </a:cxn>
                <a:cxn ang="0">
                  <a:pos x="17771" y="2902"/>
                </a:cxn>
                <a:cxn ang="0">
                  <a:pos x="18367" y="3480"/>
                </a:cxn>
                <a:cxn ang="0">
                  <a:pos x="18715" y="4100"/>
                </a:cxn>
                <a:cxn ang="0">
                  <a:pos x="18839" y="4743"/>
                </a:cxn>
                <a:cxn ang="0">
                  <a:pos x="18756" y="5374"/>
                </a:cxn>
                <a:cxn ang="0">
                  <a:pos x="18497" y="5964"/>
                </a:cxn>
                <a:cxn ang="0">
                  <a:pos x="18090" y="6501"/>
                </a:cxn>
                <a:cxn ang="0">
                  <a:pos x="17553" y="6943"/>
                </a:cxn>
                <a:cxn ang="0">
                  <a:pos x="17240" y="7627"/>
                </a:cxn>
                <a:cxn ang="0">
                  <a:pos x="17258" y="8347"/>
                </a:cxn>
                <a:cxn ang="0">
                  <a:pos x="17429" y="8931"/>
                </a:cxn>
                <a:cxn ang="0">
                  <a:pos x="17677" y="9379"/>
                </a:cxn>
                <a:cxn ang="0">
                  <a:pos x="17924" y="9686"/>
                </a:cxn>
                <a:cxn ang="0">
                  <a:pos x="18101" y="9851"/>
                </a:cxn>
                <a:cxn ang="0">
                  <a:pos x="17801" y="9775"/>
                </a:cxn>
                <a:cxn ang="0">
                  <a:pos x="16928" y="9373"/>
                </a:cxn>
                <a:cxn ang="0">
                  <a:pos x="16261" y="8878"/>
                </a:cxn>
                <a:cxn ang="0">
                  <a:pos x="15783" y="8347"/>
                </a:cxn>
                <a:cxn ang="0">
                  <a:pos x="15459" y="7834"/>
                </a:cxn>
                <a:cxn ang="0">
                  <a:pos x="14975" y="7515"/>
                </a:cxn>
                <a:cxn ang="0">
                  <a:pos x="14085" y="7368"/>
                </a:cxn>
                <a:cxn ang="0">
                  <a:pos x="13371" y="7102"/>
                </a:cxn>
                <a:cxn ang="0">
                  <a:pos x="12834" y="6802"/>
                </a:cxn>
                <a:cxn ang="0">
                  <a:pos x="11737" y="6689"/>
                </a:cxn>
                <a:cxn ang="0">
                  <a:pos x="9443" y="6861"/>
                </a:cxn>
                <a:cxn ang="0">
                  <a:pos x="7426" y="6925"/>
                </a:cxn>
                <a:cxn ang="0">
                  <a:pos x="5680" y="6896"/>
                </a:cxn>
                <a:cxn ang="0">
                  <a:pos x="4188" y="6778"/>
                </a:cxn>
                <a:cxn ang="0">
                  <a:pos x="2949" y="6583"/>
                </a:cxn>
                <a:cxn ang="0">
                  <a:pos x="1940" y="6318"/>
                </a:cxn>
                <a:cxn ang="0">
                  <a:pos x="1156" y="5987"/>
                </a:cxn>
                <a:cxn ang="0">
                  <a:pos x="584" y="5610"/>
                </a:cxn>
                <a:cxn ang="0">
                  <a:pos x="212" y="5191"/>
                </a:cxn>
                <a:cxn ang="0">
                  <a:pos x="23" y="4737"/>
                </a:cxn>
                <a:cxn ang="0">
                  <a:pos x="18" y="4259"/>
                </a:cxn>
                <a:cxn ang="0">
                  <a:pos x="177" y="3769"/>
                </a:cxn>
                <a:cxn ang="0">
                  <a:pos x="489" y="3274"/>
                </a:cxn>
                <a:cxn ang="0">
                  <a:pos x="944" y="2778"/>
                </a:cxn>
                <a:cxn ang="0">
                  <a:pos x="1528" y="2295"/>
                </a:cxn>
                <a:cxn ang="0">
                  <a:pos x="2235" y="1835"/>
                </a:cxn>
                <a:cxn ang="0">
                  <a:pos x="3043" y="1404"/>
                </a:cxn>
                <a:cxn ang="0">
                  <a:pos x="3952" y="1015"/>
                </a:cxn>
                <a:cxn ang="0">
                  <a:pos x="4943" y="678"/>
                </a:cxn>
                <a:cxn ang="0">
                  <a:pos x="6010" y="395"/>
                </a:cxn>
                <a:cxn ang="0">
                  <a:pos x="7520" y="124"/>
                </a:cxn>
                <a:cxn ang="0">
                  <a:pos x="8853" y="6"/>
                </a:cxn>
              </a:cxnLst>
              <a:rect l="0" t="0" r="r" b="b"/>
              <a:pathLst>
                <a:path w="18839" h="9881">
                  <a:moveTo>
                    <a:pt x="9390" y="0"/>
                  </a:moveTo>
                  <a:lnTo>
                    <a:pt x="9927" y="12"/>
                  </a:lnTo>
                  <a:lnTo>
                    <a:pt x="10451" y="47"/>
                  </a:lnTo>
                  <a:lnTo>
                    <a:pt x="10965" y="94"/>
                  </a:lnTo>
                  <a:lnTo>
                    <a:pt x="11466" y="165"/>
                  </a:lnTo>
                  <a:lnTo>
                    <a:pt x="11961" y="248"/>
                  </a:lnTo>
                  <a:lnTo>
                    <a:pt x="12433" y="348"/>
                  </a:lnTo>
                  <a:lnTo>
                    <a:pt x="12893" y="460"/>
                  </a:lnTo>
                  <a:lnTo>
                    <a:pt x="13336" y="584"/>
                  </a:lnTo>
                  <a:lnTo>
                    <a:pt x="13760" y="714"/>
                  </a:lnTo>
                  <a:lnTo>
                    <a:pt x="14161" y="855"/>
                  </a:lnTo>
                  <a:lnTo>
                    <a:pt x="14539" y="1003"/>
                  </a:lnTo>
                  <a:lnTo>
                    <a:pt x="14893" y="1156"/>
                  </a:lnTo>
                  <a:lnTo>
                    <a:pt x="15217" y="1310"/>
                  </a:lnTo>
                  <a:lnTo>
                    <a:pt x="15518" y="1469"/>
                  </a:lnTo>
                  <a:lnTo>
                    <a:pt x="15789" y="1628"/>
                  </a:lnTo>
                  <a:lnTo>
                    <a:pt x="16025" y="1787"/>
                  </a:lnTo>
                  <a:lnTo>
                    <a:pt x="16232" y="1947"/>
                  </a:lnTo>
                  <a:lnTo>
                    <a:pt x="16403" y="2100"/>
                  </a:lnTo>
                  <a:lnTo>
                    <a:pt x="16538" y="2248"/>
                  </a:lnTo>
                  <a:lnTo>
                    <a:pt x="16898" y="2395"/>
                  </a:lnTo>
                  <a:lnTo>
                    <a:pt x="17217" y="2554"/>
                  </a:lnTo>
                  <a:lnTo>
                    <a:pt x="17512" y="2725"/>
                  </a:lnTo>
                  <a:lnTo>
                    <a:pt x="17771" y="2902"/>
                  </a:lnTo>
                  <a:lnTo>
                    <a:pt x="18001" y="3091"/>
                  </a:lnTo>
                  <a:lnTo>
                    <a:pt x="18196" y="3280"/>
                  </a:lnTo>
                  <a:lnTo>
                    <a:pt x="18367" y="3480"/>
                  </a:lnTo>
                  <a:lnTo>
                    <a:pt x="18508" y="3687"/>
                  </a:lnTo>
                  <a:lnTo>
                    <a:pt x="18626" y="3893"/>
                  </a:lnTo>
                  <a:lnTo>
                    <a:pt x="18715" y="4100"/>
                  </a:lnTo>
                  <a:lnTo>
                    <a:pt x="18780" y="4312"/>
                  </a:lnTo>
                  <a:lnTo>
                    <a:pt x="18821" y="4530"/>
                  </a:lnTo>
                  <a:lnTo>
                    <a:pt x="18839" y="4743"/>
                  </a:lnTo>
                  <a:lnTo>
                    <a:pt x="18833" y="4955"/>
                  </a:lnTo>
                  <a:lnTo>
                    <a:pt x="18803" y="5162"/>
                  </a:lnTo>
                  <a:lnTo>
                    <a:pt x="18756" y="5374"/>
                  </a:lnTo>
                  <a:lnTo>
                    <a:pt x="18691" y="5575"/>
                  </a:lnTo>
                  <a:lnTo>
                    <a:pt x="18603" y="5775"/>
                  </a:lnTo>
                  <a:lnTo>
                    <a:pt x="18497" y="5964"/>
                  </a:lnTo>
                  <a:lnTo>
                    <a:pt x="18379" y="6153"/>
                  </a:lnTo>
                  <a:lnTo>
                    <a:pt x="18243" y="6330"/>
                  </a:lnTo>
                  <a:lnTo>
                    <a:pt x="18090" y="6501"/>
                  </a:lnTo>
                  <a:lnTo>
                    <a:pt x="17924" y="6660"/>
                  </a:lnTo>
                  <a:lnTo>
                    <a:pt x="17748" y="6807"/>
                  </a:lnTo>
                  <a:lnTo>
                    <a:pt x="17553" y="6943"/>
                  </a:lnTo>
                  <a:lnTo>
                    <a:pt x="17352" y="7067"/>
                  </a:lnTo>
                  <a:lnTo>
                    <a:pt x="17282" y="7356"/>
                  </a:lnTo>
                  <a:lnTo>
                    <a:pt x="17240" y="7627"/>
                  </a:lnTo>
                  <a:lnTo>
                    <a:pt x="17228" y="7881"/>
                  </a:lnTo>
                  <a:lnTo>
                    <a:pt x="17234" y="8123"/>
                  </a:lnTo>
                  <a:lnTo>
                    <a:pt x="17258" y="8347"/>
                  </a:lnTo>
                  <a:lnTo>
                    <a:pt x="17305" y="8559"/>
                  </a:lnTo>
                  <a:lnTo>
                    <a:pt x="17358" y="8754"/>
                  </a:lnTo>
                  <a:lnTo>
                    <a:pt x="17429" y="8931"/>
                  </a:lnTo>
                  <a:lnTo>
                    <a:pt x="17506" y="9096"/>
                  </a:lnTo>
                  <a:lnTo>
                    <a:pt x="17588" y="9244"/>
                  </a:lnTo>
                  <a:lnTo>
                    <a:pt x="17677" y="9379"/>
                  </a:lnTo>
                  <a:lnTo>
                    <a:pt x="17765" y="9497"/>
                  </a:lnTo>
                  <a:lnTo>
                    <a:pt x="17848" y="9598"/>
                  </a:lnTo>
                  <a:lnTo>
                    <a:pt x="17924" y="9686"/>
                  </a:lnTo>
                  <a:lnTo>
                    <a:pt x="17995" y="9757"/>
                  </a:lnTo>
                  <a:lnTo>
                    <a:pt x="18054" y="9810"/>
                  </a:lnTo>
                  <a:lnTo>
                    <a:pt x="18101" y="9851"/>
                  </a:lnTo>
                  <a:lnTo>
                    <a:pt x="18131" y="9875"/>
                  </a:lnTo>
                  <a:lnTo>
                    <a:pt x="18143" y="9881"/>
                  </a:lnTo>
                  <a:lnTo>
                    <a:pt x="17801" y="9775"/>
                  </a:lnTo>
                  <a:lnTo>
                    <a:pt x="17482" y="9657"/>
                  </a:lnTo>
                  <a:lnTo>
                    <a:pt x="17193" y="9521"/>
                  </a:lnTo>
                  <a:lnTo>
                    <a:pt x="16928" y="9373"/>
                  </a:lnTo>
                  <a:lnTo>
                    <a:pt x="16686" y="9214"/>
                  </a:lnTo>
                  <a:lnTo>
                    <a:pt x="16462" y="9049"/>
                  </a:lnTo>
                  <a:lnTo>
                    <a:pt x="16261" y="8878"/>
                  </a:lnTo>
                  <a:lnTo>
                    <a:pt x="16084" y="8701"/>
                  </a:lnTo>
                  <a:lnTo>
                    <a:pt x="15925" y="8524"/>
                  </a:lnTo>
                  <a:lnTo>
                    <a:pt x="15783" y="8347"/>
                  </a:lnTo>
                  <a:lnTo>
                    <a:pt x="15660" y="8170"/>
                  </a:lnTo>
                  <a:lnTo>
                    <a:pt x="15553" y="7999"/>
                  </a:lnTo>
                  <a:lnTo>
                    <a:pt x="15459" y="7834"/>
                  </a:lnTo>
                  <a:lnTo>
                    <a:pt x="15376" y="7675"/>
                  </a:lnTo>
                  <a:lnTo>
                    <a:pt x="15312" y="7527"/>
                  </a:lnTo>
                  <a:lnTo>
                    <a:pt x="14975" y="7515"/>
                  </a:lnTo>
                  <a:lnTo>
                    <a:pt x="14663" y="7480"/>
                  </a:lnTo>
                  <a:lnTo>
                    <a:pt x="14362" y="7433"/>
                  </a:lnTo>
                  <a:lnTo>
                    <a:pt x="14085" y="7368"/>
                  </a:lnTo>
                  <a:lnTo>
                    <a:pt x="13831" y="7285"/>
                  </a:lnTo>
                  <a:lnTo>
                    <a:pt x="13589" y="7197"/>
                  </a:lnTo>
                  <a:lnTo>
                    <a:pt x="13371" y="7102"/>
                  </a:lnTo>
                  <a:lnTo>
                    <a:pt x="13171" y="7002"/>
                  </a:lnTo>
                  <a:lnTo>
                    <a:pt x="12994" y="6902"/>
                  </a:lnTo>
                  <a:lnTo>
                    <a:pt x="12834" y="6802"/>
                  </a:lnTo>
                  <a:lnTo>
                    <a:pt x="12693" y="6701"/>
                  </a:lnTo>
                  <a:lnTo>
                    <a:pt x="12569" y="6607"/>
                  </a:lnTo>
                  <a:lnTo>
                    <a:pt x="11737" y="6689"/>
                  </a:lnTo>
                  <a:lnTo>
                    <a:pt x="10941" y="6760"/>
                  </a:lnTo>
                  <a:lnTo>
                    <a:pt x="10174" y="6819"/>
                  </a:lnTo>
                  <a:lnTo>
                    <a:pt x="9443" y="6861"/>
                  </a:lnTo>
                  <a:lnTo>
                    <a:pt x="8741" y="6896"/>
                  </a:lnTo>
                  <a:lnTo>
                    <a:pt x="8069" y="6920"/>
                  </a:lnTo>
                  <a:lnTo>
                    <a:pt x="7426" y="6925"/>
                  </a:lnTo>
                  <a:lnTo>
                    <a:pt x="6812" y="6925"/>
                  </a:lnTo>
                  <a:lnTo>
                    <a:pt x="6228" y="6920"/>
                  </a:lnTo>
                  <a:lnTo>
                    <a:pt x="5680" y="6896"/>
                  </a:lnTo>
                  <a:lnTo>
                    <a:pt x="5155" y="6866"/>
                  </a:lnTo>
                  <a:lnTo>
                    <a:pt x="4659" y="6825"/>
                  </a:lnTo>
                  <a:lnTo>
                    <a:pt x="4188" y="6778"/>
                  </a:lnTo>
                  <a:lnTo>
                    <a:pt x="3751" y="6719"/>
                  </a:lnTo>
                  <a:lnTo>
                    <a:pt x="3332" y="6654"/>
                  </a:lnTo>
                  <a:lnTo>
                    <a:pt x="2949" y="6583"/>
                  </a:lnTo>
                  <a:lnTo>
                    <a:pt x="2583" y="6501"/>
                  </a:lnTo>
                  <a:lnTo>
                    <a:pt x="2247" y="6412"/>
                  </a:lnTo>
                  <a:lnTo>
                    <a:pt x="1940" y="6318"/>
                  </a:lnTo>
                  <a:lnTo>
                    <a:pt x="1651" y="6212"/>
                  </a:lnTo>
                  <a:lnTo>
                    <a:pt x="1392" y="6105"/>
                  </a:lnTo>
                  <a:lnTo>
                    <a:pt x="1156" y="5987"/>
                  </a:lnTo>
                  <a:lnTo>
                    <a:pt x="944" y="5869"/>
                  </a:lnTo>
                  <a:lnTo>
                    <a:pt x="749" y="5740"/>
                  </a:lnTo>
                  <a:lnTo>
                    <a:pt x="584" y="5610"/>
                  </a:lnTo>
                  <a:lnTo>
                    <a:pt x="436" y="5474"/>
                  </a:lnTo>
                  <a:lnTo>
                    <a:pt x="313" y="5333"/>
                  </a:lnTo>
                  <a:lnTo>
                    <a:pt x="212" y="5191"/>
                  </a:lnTo>
                  <a:lnTo>
                    <a:pt x="130" y="5044"/>
                  </a:lnTo>
                  <a:lnTo>
                    <a:pt x="65" y="4890"/>
                  </a:lnTo>
                  <a:lnTo>
                    <a:pt x="23" y="4737"/>
                  </a:lnTo>
                  <a:lnTo>
                    <a:pt x="6" y="4584"/>
                  </a:lnTo>
                  <a:lnTo>
                    <a:pt x="0" y="4424"/>
                  </a:lnTo>
                  <a:lnTo>
                    <a:pt x="18" y="4259"/>
                  </a:lnTo>
                  <a:lnTo>
                    <a:pt x="53" y="4100"/>
                  </a:lnTo>
                  <a:lnTo>
                    <a:pt x="106" y="3935"/>
                  </a:lnTo>
                  <a:lnTo>
                    <a:pt x="177" y="3769"/>
                  </a:lnTo>
                  <a:lnTo>
                    <a:pt x="265" y="3604"/>
                  </a:lnTo>
                  <a:lnTo>
                    <a:pt x="371" y="3439"/>
                  </a:lnTo>
                  <a:lnTo>
                    <a:pt x="489" y="3274"/>
                  </a:lnTo>
                  <a:lnTo>
                    <a:pt x="625" y="3109"/>
                  </a:lnTo>
                  <a:lnTo>
                    <a:pt x="778" y="2944"/>
                  </a:lnTo>
                  <a:lnTo>
                    <a:pt x="944" y="2778"/>
                  </a:lnTo>
                  <a:lnTo>
                    <a:pt x="1126" y="2613"/>
                  </a:lnTo>
                  <a:lnTo>
                    <a:pt x="1321" y="2454"/>
                  </a:lnTo>
                  <a:lnTo>
                    <a:pt x="1528" y="2295"/>
                  </a:lnTo>
                  <a:lnTo>
                    <a:pt x="1752" y="2141"/>
                  </a:lnTo>
                  <a:lnTo>
                    <a:pt x="1988" y="1988"/>
                  </a:lnTo>
                  <a:lnTo>
                    <a:pt x="2235" y="1835"/>
                  </a:lnTo>
                  <a:lnTo>
                    <a:pt x="2495" y="1687"/>
                  </a:lnTo>
                  <a:lnTo>
                    <a:pt x="2766" y="1546"/>
                  </a:lnTo>
                  <a:lnTo>
                    <a:pt x="3043" y="1404"/>
                  </a:lnTo>
                  <a:lnTo>
                    <a:pt x="3338" y="1274"/>
                  </a:lnTo>
                  <a:lnTo>
                    <a:pt x="3639" y="1144"/>
                  </a:lnTo>
                  <a:lnTo>
                    <a:pt x="3952" y="1015"/>
                  </a:lnTo>
                  <a:lnTo>
                    <a:pt x="4276" y="897"/>
                  </a:lnTo>
                  <a:lnTo>
                    <a:pt x="4606" y="785"/>
                  </a:lnTo>
                  <a:lnTo>
                    <a:pt x="4943" y="678"/>
                  </a:lnTo>
                  <a:lnTo>
                    <a:pt x="5291" y="578"/>
                  </a:lnTo>
                  <a:lnTo>
                    <a:pt x="5644" y="484"/>
                  </a:lnTo>
                  <a:lnTo>
                    <a:pt x="6010" y="395"/>
                  </a:lnTo>
                  <a:lnTo>
                    <a:pt x="6376" y="313"/>
                  </a:lnTo>
                  <a:lnTo>
                    <a:pt x="6753" y="242"/>
                  </a:lnTo>
                  <a:lnTo>
                    <a:pt x="7520" y="124"/>
                  </a:lnTo>
                  <a:lnTo>
                    <a:pt x="7915" y="77"/>
                  </a:lnTo>
                  <a:lnTo>
                    <a:pt x="8310" y="41"/>
                  </a:lnTo>
                  <a:lnTo>
                    <a:pt x="8853" y="6"/>
                  </a:lnTo>
                  <a:lnTo>
                    <a:pt x="9390" y="0"/>
                  </a:lnTo>
                  <a:close/>
                </a:path>
              </a:pathLst>
            </a:custGeom>
            <a:gradFill>
              <a:gsLst>
                <a:gs pos="60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30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5171886" y="1990901"/>
              <a:ext cx="619445" cy="833197"/>
            </a:xfrm>
            <a:custGeom>
              <a:avLst/>
              <a:gdLst/>
              <a:ahLst/>
              <a:cxnLst>
                <a:cxn ang="0">
                  <a:pos x="1846" y="0"/>
                </a:cxn>
                <a:cxn ang="0">
                  <a:pos x="1086" y="2395"/>
                </a:cxn>
                <a:cxn ang="0">
                  <a:pos x="1074" y="2383"/>
                </a:cxn>
                <a:cxn ang="0">
                  <a:pos x="1062" y="2377"/>
                </a:cxn>
                <a:cxn ang="0">
                  <a:pos x="525" y="2436"/>
                </a:cxn>
                <a:cxn ang="0">
                  <a:pos x="0" y="2483"/>
                </a:cxn>
                <a:cxn ang="0">
                  <a:pos x="1846" y="0"/>
                </a:cxn>
              </a:cxnLst>
              <a:rect l="0" t="0" r="r" b="b"/>
              <a:pathLst>
                <a:path w="1846" h="2483">
                  <a:moveTo>
                    <a:pt x="1846" y="0"/>
                  </a:moveTo>
                  <a:lnTo>
                    <a:pt x="1086" y="2395"/>
                  </a:lnTo>
                  <a:lnTo>
                    <a:pt x="1074" y="2383"/>
                  </a:lnTo>
                  <a:lnTo>
                    <a:pt x="1062" y="2377"/>
                  </a:lnTo>
                  <a:lnTo>
                    <a:pt x="525" y="2436"/>
                  </a:lnTo>
                  <a:lnTo>
                    <a:pt x="0" y="2483"/>
                  </a:lnTo>
                  <a:lnTo>
                    <a:pt x="1846" y="0"/>
                  </a:lnTo>
                  <a:close/>
                </a:path>
              </a:pathLst>
            </a:custGeom>
            <a:gradFill>
              <a:gsLst>
                <a:gs pos="41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2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96783" y="743622"/>
              <a:ext cx="574144" cy="2151614"/>
            </a:xfrm>
            <a:custGeom>
              <a:avLst/>
              <a:gdLst/>
              <a:ahLst/>
              <a:cxnLst>
                <a:cxn ang="0">
                  <a:pos x="490" y="0"/>
                </a:cxn>
                <a:cxn ang="0">
                  <a:pos x="1711" y="6412"/>
                </a:cxn>
                <a:cxn ang="0">
                  <a:pos x="1321" y="6407"/>
                </a:cxn>
                <a:cxn ang="0">
                  <a:pos x="944" y="6395"/>
                </a:cxn>
                <a:cxn ang="0">
                  <a:pos x="0" y="142"/>
                </a:cxn>
                <a:cxn ang="0">
                  <a:pos x="490" y="0"/>
                </a:cxn>
              </a:cxnLst>
              <a:rect l="0" t="0" r="r" b="b"/>
              <a:pathLst>
                <a:path w="1711" h="6412">
                  <a:moveTo>
                    <a:pt x="490" y="0"/>
                  </a:moveTo>
                  <a:lnTo>
                    <a:pt x="1711" y="6412"/>
                  </a:lnTo>
                  <a:lnTo>
                    <a:pt x="1321" y="6407"/>
                  </a:lnTo>
                  <a:lnTo>
                    <a:pt x="944" y="6395"/>
                  </a:lnTo>
                  <a:lnTo>
                    <a:pt x="0" y="142"/>
                  </a:lnTo>
                  <a:lnTo>
                    <a:pt x="490" y="0"/>
                  </a:lnTo>
                  <a:close/>
                </a:path>
              </a:pathLst>
            </a:custGeom>
            <a:gradFill>
              <a:gsLst>
                <a:gs pos="15000">
                  <a:schemeClr val="bg1"/>
                </a:gs>
                <a:gs pos="89000">
                  <a:schemeClr val="bg1">
                    <a:lumMod val="85000"/>
                  </a:schemeClr>
                </a:gs>
              </a:gsLst>
              <a:lin ang="21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129911" y="1052338"/>
              <a:ext cx="730180" cy="647296"/>
            </a:xfrm>
            <a:custGeom>
              <a:avLst/>
              <a:gdLst/>
              <a:ahLst/>
              <a:cxnLst>
                <a:cxn ang="0">
                  <a:pos x="1085" y="0"/>
                </a:cxn>
                <a:cxn ang="0">
                  <a:pos x="1333" y="142"/>
                </a:cxn>
                <a:cxn ang="0">
                  <a:pos x="1551" y="278"/>
                </a:cxn>
                <a:cxn ang="0">
                  <a:pos x="1746" y="413"/>
                </a:cxn>
                <a:cxn ang="0">
                  <a:pos x="1917" y="555"/>
                </a:cxn>
                <a:cxn ang="0">
                  <a:pos x="2064" y="685"/>
                </a:cxn>
                <a:cxn ang="0">
                  <a:pos x="2176" y="815"/>
                </a:cxn>
                <a:cxn ang="0">
                  <a:pos x="0" y="1929"/>
                </a:cxn>
                <a:cxn ang="0">
                  <a:pos x="1085" y="0"/>
                </a:cxn>
              </a:cxnLst>
              <a:rect l="0" t="0" r="r" b="b"/>
              <a:pathLst>
                <a:path w="2176" h="1929">
                  <a:moveTo>
                    <a:pt x="1085" y="0"/>
                  </a:moveTo>
                  <a:lnTo>
                    <a:pt x="1333" y="142"/>
                  </a:lnTo>
                  <a:lnTo>
                    <a:pt x="1551" y="278"/>
                  </a:lnTo>
                  <a:lnTo>
                    <a:pt x="1746" y="413"/>
                  </a:lnTo>
                  <a:lnTo>
                    <a:pt x="1917" y="555"/>
                  </a:lnTo>
                  <a:lnTo>
                    <a:pt x="2064" y="685"/>
                  </a:lnTo>
                  <a:lnTo>
                    <a:pt x="2176" y="815"/>
                  </a:lnTo>
                  <a:lnTo>
                    <a:pt x="0" y="1929"/>
                  </a:lnTo>
                  <a:lnTo>
                    <a:pt x="1085" y="0"/>
                  </a:lnTo>
                  <a:close/>
                </a:path>
              </a:pathLst>
            </a:custGeom>
            <a:gradFill>
              <a:gsLst>
                <a:gs pos="22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2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05428" y="4038324"/>
            <a:ext cx="6133622" cy="2667299"/>
            <a:chOff x="1308578" y="3611994"/>
            <a:chExt cx="6527322" cy="2838506"/>
          </a:xfrm>
        </p:grpSpPr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6440640" y="4443177"/>
              <a:ext cx="1395260" cy="2007323"/>
            </a:xfrm>
            <a:custGeom>
              <a:avLst/>
              <a:gdLst/>
              <a:ahLst/>
              <a:cxnLst>
                <a:cxn ang="0">
                  <a:pos x="2342" y="177"/>
                </a:cxn>
                <a:cxn ang="0">
                  <a:pos x="2424" y="225"/>
                </a:cxn>
                <a:cxn ang="0">
                  <a:pos x="2524" y="289"/>
                </a:cxn>
                <a:cxn ang="0">
                  <a:pos x="2589" y="325"/>
                </a:cxn>
                <a:cxn ang="0">
                  <a:pos x="2607" y="343"/>
                </a:cxn>
                <a:cxn ang="0">
                  <a:pos x="2619" y="360"/>
                </a:cxn>
                <a:cxn ang="0">
                  <a:pos x="2654" y="407"/>
                </a:cxn>
                <a:cxn ang="0">
                  <a:pos x="2760" y="514"/>
                </a:cxn>
                <a:cxn ang="0">
                  <a:pos x="2920" y="697"/>
                </a:cxn>
                <a:cxn ang="0">
                  <a:pos x="3445" y="1334"/>
                </a:cxn>
                <a:cxn ang="0">
                  <a:pos x="3822" y="2006"/>
                </a:cxn>
                <a:cxn ang="0">
                  <a:pos x="4064" y="2696"/>
                </a:cxn>
                <a:cxn ang="0">
                  <a:pos x="4158" y="3392"/>
                </a:cxn>
                <a:cxn ang="0">
                  <a:pos x="4129" y="3994"/>
                </a:cxn>
                <a:cxn ang="0">
                  <a:pos x="4011" y="4442"/>
                </a:cxn>
                <a:cxn ang="0">
                  <a:pos x="3816" y="4820"/>
                </a:cxn>
                <a:cxn ang="0">
                  <a:pos x="3568" y="5133"/>
                </a:cxn>
                <a:cxn ang="0">
                  <a:pos x="3279" y="5380"/>
                </a:cxn>
                <a:cxn ang="0">
                  <a:pos x="2967" y="5575"/>
                </a:cxn>
                <a:cxn ang="0">
                  <a:pos x="2642" y="5722"/>
                </a:cxn>
                <a:cxn ang="0">
                  <a:pos x="2336" y="5829"/>
                </a:cxn>
                <a:cxn ang="0">
                  <a:pos x="2058" y="5899"/>
                </a:cxn>
                <a:cxn ang="0">
                  <a:pos x="1823" y="5947"/>
                </a:cxn>
                <a:cxn ang="0">
                  <a:pos x="1646" y="5964"/>
                </a:cxn>
                <a:cxn ang="0">
                  <a:pos x="1551" y="5976"/>
                </a:cxn>
                <a:cxn ang="0">
                  <a:pos x="1439" y="5982"/>
                </a:cxn>
                <a:cxn ang="0">
                  <a:pos x="1333" y="5976"/>
                </a:cxn>
                <a:cxn ang="0">
                  <a:pos x="1315" y="5953"/>
                </a:cxn>
                <a:cxn ang="0">
                  <a:pos x="1374" y="5917"/>
                </a:cxn>
                <a:cxn ang="0">
                  <a:pos x="1475" y="5876"/>
                </a:cxn>
                <a:cxn ang="0">
                  <a:pos x="1592" y="5835"/>
                </a:cxn>
                <a:cxn ang="0">
                  <a:pos x="1793" y="5758"/>
                </a:cxn>
                <a:cxn ang="0">
                  <a:pos x="1999" y="5652"/>
                </a:cxn>
                <a:cxn ang="0">
                  <a:pos x="2218" y="5498"/>
                </a:cxn>
                <a:cxn ang="0">
                  <a:pos x="2412" y="5304"/>
                </a:cxn>
                <a:cxn ang="0">
                  <a:pos x="2566" y="5068"/>
                </a:cxn>
                <a:cxn ang="0">
                  <a:pos x="2648" y="4796"/>
                </a:cxn>
                <a:cxn ang="0">
                  <a:pos x="2631" y="4490"/>
                </a:cxn>
                <a:cxn ang="0">
                  <a:pos x="2489" y="4153"/>
                </a:cxn>
                <a:cxn ang="0">
                  <a:pos x="2347" y="3976"/>
                </a:cxn>
                <a:cxn ang="0">
                  <a:pos x="2147" y="3805"/>
                </a:cxn>
                <a:cxn ang="0">
                  <a:pos x="1946" y="3675"/>
                </a:cxn>
                <a:cxn ang="0">
                  <a:pos x="1781" y="3587"/>
                </a:cxn>
                <a:cxn ang="0">
                  <a:pos x="1681" y="3546"/>
                </a:cxn>
                <a:cxn ang="0">
                  <a:pos x="1575" y="3528"/>
                </a:cxn>
                <a:cxn ang="0">
                  <a:pos x="1333" y="3510"/>
                </a:cxn>
                <a:cxn ang="0">
                  <a:pos x="1085" y="3499"/>
                </a:cxn>
                <a:cxn ang="0">
                  <a:pos x="678" y="3475"/>
                </a:cxn>
                <a:cxn ang="0">
                  <a:pos x="0" y="3469"/>
                </a:cxn>
              </a:cxnLst>
              <a:rect l="0" t="0" r="r" b="b"/>
              <a:pathLst>
                <a:path w="4158" h="5982">
                  <a:moveTo>
                    <a:pt x="2112" y="0"/>
                  </a:moveTo>
                  <a:lnTo>
                    <a:pt x="2342" y="177"/>
                  </a:lnTo>
                  <a:lnTo>
                    <a:pt x="2377" y="195"/>
                  </a:lnTo>
                  <a:lnTo>
                    <a:pt x="2424" y="225"/>
                  </a:lnTo>
                  <a:lnTo>
                    <a:pt x="2477" y="260"/>
                  </a:lnTo>
                  <a:lnTo>
                    <a:pt x="2524" y="289"/>
                  </a:lnTo>
                  <a:lnTo>
                    <a:pt x="2583" y="319"/>
                  </a:lnTo>
                  <a:lnTo>
                    <a:pt x="2589" y="325"/>
                  </a:lnTo>
                  <a:lnTo>
                    <a:pt x="2601" y="331"/>
                  </a:lnTo>
                  <a:lnTo>
                    <a:pt x="2607" y="343"/>
                  </a:lnTo>
                  <a:lnTo>
                    <a:pt x="2619" y="348"/>
                  </a:lnTo>
                  <a:lnTo>
                    <a:pt x="2619" y="360"/>
                  </a:lnTo>
                  <a:lnTo>
                    <a:pt x="2631" y="378"/>
                  </a:lnTo>
                  <a:lnTo>
                    <a:pt x="2654" y="407"/>
                  </a:lnTo>
                  <a:lnTo>
                    <a:pt x="2701" y="449"/>
                  </a:lnTo>
                  <a:lnTo>
                    <a:pt x="2760" y="514"/>
                  </a:lnTo>
                  <a:lnTo>
                    <a:pt x="2831" y="596"/>
                  </a:lnTo>
                  <a:lnTo>
                    <a:pt x="2920" y="697"/>
                  </a:lnTo>
                  <a:lnTo>
                    <a:pt x="3203" y="1009"/>
                  </a:lnTo>
                  <a:lnTo>
                    <a:pt x="3445" y="1334"/>
                  </a:lnTo>
                  <a:lnTo>
                    <a:pt x="3651" y="1670"/>
                  </a:lnTo>
                  <a:lnTo>
                    <a:pt x="3822" y="2006"/>
                  </a:lnTo>
                  <a:lnTo>
                    <a:pt x="3964" y="2348"/>
                  </a:lnTo>
                  <a:lnTo>
                    <a:pt x="4064" y="2696"/>
                  </a:lnTo>
                  <a:lnTo>
                    <a:pt x="4129" y="3044"/>
                  </a:lnTo>
                  <a:lnTo>
                    <a:pt x="4158" y="3392"/>
                  </a:lnTo>
                  <a:lnTo>
                    <a:pt x="4158" y="3740"/>
                  </a:lnTo>
                  <a:lnTo>
                    <a:pt x="4129" y="3994"/>
                  </a:lnTo>
                  <a:lnTo>
                    <a:pt x="4082" y="4230"/>
                  </a:lnTo>
                  <a:lnTo>
                    <a:pt x="4011" y="4442"/>
                  </a:lnTo>
                  <a:lnTo>
                    <a:pt x="3922" y="4643"/>
                  </a:lnTo>
                  <a:lnTo>
                    <a:pt x="3816" y="4820"/>
                  </a:lnTo>
                  <a:lnTo>
                    <a:pt x="3698" y="4985"/>
                  </a:lnTo>
                  <a:lnTo>
                    <a:pt x="3568" y="5133"/>
                  </a:lnTo>
                  <a:lnTo>
                    <a:pt x="3427" y="5262"/>
                  </a:lnTo>
                  <a:lnTo>
                    <a:pt x="3279" y="5380"/>
                  </a:lnTo>
                  <a:lnTo>
                    <a:pt x="3120" y="5481"/>
                  </a:lnTo>
                  <a:lnTo>
                    <a:pt x="2967" y="5575"/>
                  </a:lnTo>
                  <a:lnTo>
                    <a:pt x="2808" y="5652"/>
                  </a:lnTo>
                  <a:lnTo>
                    <a:pt x="2642" y="5722"/>
                  </a:lnTo>
                  <a:lnTo>
                    <a:pt x="2489" y="5781"/>
                  </a:lnTo>
                  <a:lnTo>
                    <a:pt x="2336" y="5829"/>
                  </a:lnTo>
                  <a:lnTo>
                    <a:pt x="2194" y="5870"/>
                  </a:lnTo>
                  <a:lnTo>
                    <a:pt x="2058" y="5899"/>
                  </a:lnTo>
                  <a:lnTo>
                    <a:pt x="1935" y="5923"/>
                  </a:lnTo>
                  <a:lnTo>
                    <a:pt x="1823" y="5947"/>
                  </a:lnTo>
                  <a:lnTo>
                    <a:pt x="1728" y="5958"/>
                  </a:lnTo>
                  <a:lnTo>
                    <a:pt x="1646" y="5964"/>
                  </a:lnTo>
                  <a:lnTo>
                    <a:pt x="1587" y="5970"/>
                  </a:lnTo>
                  <a:lnTo>
                    <a:pt x="1551" y="5976"/>
                  </a:lnTo>
                  <a:lnTo>
                    <a:pt x="1539" y="5976"/>
                  </a:lnTo>
                  <a:lnTo>
                    <a:pt x="1439" y="5982"/>
                  </a:lnTo>
                  <a:lnTo>
                    <a:pt x="1374" y="5982"/>
                  </a:lnTo>
                  <a:lnTo>
                    <a:pt x="1333" y="5976"/>
                  </a:lnTo>
                  <a:lnTo>
                    <a:pt x="1315" y="5970"/>
                  </a:lnTo>
                  <a:lnTo>
                    <a:pt x="1315" y="5953"/>
                  </a:lnTo>
                  <a:lnTo>
                    <a:pt x="1339" y="5941"/>
                  </a:lnTo>
                  <a:lnTo>
                    <a:pt x="1374" y="5917"/>
                  </a:lnTo>
                  <a:lnTo>
                    <a:pt x="1421" y="5899"/>
                  </a:lnTo>
                  <a:lnTo>
                    <a:pt x="1475" y="5876"/>
                  </a:lnTo>
                  <a:lnTo>
                    <a:pt x="1534" y="5858"/>
                  </a:lnTo>
                  <a:lnTo>
                    <a:pt x="1592" y="5835"/>
                  </a:lnTo>
                  <a:lnTo>
                    <a:pt x="1699" y="5799"/>
                  </a:lnTo>
                  <a:lnTo>
                    <a:pt x="1793" y="5758"/>
                  </a:lnTo>
                  <a:lnTo>
                    <a:pt x="1893" y="5711"/>
                  </a:lnTo>
                  <a:lnTo>
                    <a:pt x="1999" y="5652"/>
                  </a:lnTo>
                  <a:lnTo>
                    <a:pt x="2112" y="5575"/>
                  </a:lnTo>
                  <a:lnTo>
                    <a:pt x="2218" y="5498"/>
                  </a:lnTo>
                  <a:lnTo>
                    <a:pt x="2318" y="5404"/>
                  </a:lnTo>
                  <a:lnTo>
                    <a:pt x="2412" y="5304"/>
                  </a:lnTo>
                  <a:lnTo>
                    <a:pt x="2501" y="5192"/>
                  </a:lnTo>
                  <a:lnTo>
                    <a:pt x="2566" y="5068"/>
                  </a:lnTo>
                  <a:lnTo>
                    <a:pt x="2619" y="4938"/>
                  </a:lnTo>
                  <a:lnTo>
                    <a:pt x="2648" y="4796"/>
                  </a:lnTo>
                  <a:lnTo>
                    <a:pt x="2654" y="4649"/>
                  </a:lnTo>
                  <a:lnTo>
                    <a:pt x="2631" y="4490"/>
                  </a:lnTo>
                  <a:lnTo>
                    <a:pt x="2577" y="4324"/>
                  </a:lnTo>
                  <a:lnTo>
                    <a:pt x="2489" y="4153"/>
                  </a:lnTo>
                  <a:lnTo>
                    <a:pt x="2424" y="4059"/>
                  </a:lnTo>
                  <a:lnTo>
                    <a:pt x="2347" y="3976"/>
                  </a:lnTo>
                  <a:lnTo>
                    <a:pt x="2247" y="3888"/>
                  </a:lnTo>
                  <a:lnTo>
                    <a:pt x="2147" y="3805"/>
                  </a:lnTo>
                  <a:lnTo>
                    <a:pt x="2041" y="3734"/>
                  </a:lnTo>
                  <a:lnTo>
                    <a:pt x="1946" y="3675"/>
                  </a:lnTo>
                  <a:lnTo>
                    <a:pt x="1858" y="3628"/>
                  </a:lnTo>
                  <a:lnTo>
                    <a:pt x="1781" y="3587"/>
                  </a:lnTo>
                  <a:lnTo>
                    <a:pt x="1722" y="3563"/>
                  </a:lnTo>
                  <a:lnTo>
                    <a:pt x="1681" y="3546"/>
                  </a:lnTo>
                  <a:lnTo>
                    <a:pt x="1669" y="3540"/>
                  </a:lnTo>
                  <a:lnTo>
                    <a:pt x="1575" y="3528"/>
                  </a:lnTo>
                  <a:lnTo>
                    <a:pt x="1463" y="3516"/>
                  </a:lnTo>
                  <a:lnTo>
                    <a:pt x="1333" y="3510"/>
                  </a:lnTo>
                  <a:lnTo>
                    <a:pt x="1203" y="3499"/>
                  </a:lnTo>
                  <a:lnTo>
                    <a:pt x="1085" y="3499"/>
                  </a:lnTo>
                  <a:lnTo>
                    <a:pt x="979" y="3493"/>
                  </a:lnTo>
                  <a:lnTo>
                    <a:pt x="678" y="3475"/>
                  </a:lnTo>
                  <a:lnTo>
                    <a:pt x="354" y="3469"/>
                  </a:lnTo>
                  <a:lnTo>
                    <a:pt x="0" y="3469"/>
                  </a:lnTo>
                  <a:lnTo>
                    <a:pt x="2112" y="0"/>
                  </a:lnTo>
                  <a:close/>
                </a:path>
              </a:pathLst>
            </a:custGeom>
            <a:gradFill>
              <a:gsLst>
                <a:gs pos="27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30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797005" y="4481096"/>
              <a:ext cx="516428" cy="1151979"/>
            </a:xfrm>
            <a:custGeom>
              <a:avLst/>
              <a:gdLst/>
              <a:ahLst/>
              <a:cxnLst>
                <a:cxn ang="0">
                  <a:pos x="1203" y="0"/>
                </a:cxn>
                <a:cxn ang="0">
                  <a:pos x="1226" y="23"/>
                </a:cxn>
                <a:cxn ang="0">
                  <a:pos x="1256" y="41"/>
                </a:cxn>
                <a:cxn ang="0">
                  <a:pos x="1280" y="64"/>
                </a:cxn>
                <a:cxn ang="0">
                  <a:pos x="1315" y="82"/>
                </a:cxn>
                <a:cxn ang="0">
                  <a:pos x="1362" y="112"/>
                </a:cxn>
                <a:cxn ang="0">
                  <a:pos x="1415" y="147"/>
                </a:cxn>
                <a:cxn ang="0">
                  <a:pos x="1462" y="176"/>
                </a:cxn>
                <a:cxn ang="0">
                  <a:pos x="1510" y="200"/>
                </a:cxn>
                <a:cxn ang="0">
                  <a:pos x="1515" y="200"/>
                </a:cxn>
                <a:cxn ang="0">
                  <a:pos x="1521" y="206"/>
                </a:cxn>
                <a:cxn ang="0">
                  <a:pos x="1527" y="218"/>
                </a:cxn>
                <a:cxn ang="0">
                  <a:pos x="1539" y="224"/>
                </a:cxn>
                <a:cxn ang="0">
                  <a:pos x="607" y="3433"/>
                </a:cxn>
                <a:cxn ang="0">
                  <a:pos x="607" y="3427"/>
                </a:cxn>
                <a:cxn ang="0">
                  <a:pos x="513" y="3415"/>
                </a:cxn>
                <a:cxn ang="0">
                  <a:pos x="389" y="3403"/>
                </a:cxn>
                <a:cxn ang="0">
                  <a:pos x="253" y="3397"/>
                </a:cxn>
                <a:cxn ang="0">
                  <a:pos x="124" y="3386"/>
                </a:cxn>
                <a:cxn ang="0">
                  <a:pos x="0" y="3380"/>
                </a:cxn>
                <a:cxn ang="0">
                  <a:pos x="1203" y="0"/>
                </a:cxn>
              </a:cxnLst>
              <a:rect l="0" t="0" r="r" b="b"/>
              <a:pathLst>
                <a:path w="1539" h="3433">
                  <a:moveTo>
                    <a:pt x="1203" y="0"/>
                  </a:moveTo>
                  <a:lnTo>
                    <a:pt x="1226" y="23"/>
                  </a:lnTo>
                  <a:lnTo>
                    <a:pt x="1256" y="41"/>
                  </a:lnTo>
                  <a:lnTo>
                    <a:pt x="1280" y="64"/>
                  </a:lnTo>
                  <a:lnTo>
                    <a:pt x="1315" y="82"/>
                  </a:lnTo>
                  <a:lnTo>
                    <a:pt x="1362" y="112"/>
                  </a:lnTo>
                  <a:lnTo>
                    <a:pt x="1415" y="147"/>
                  </a:lnTo>
                  <a:lnTo>
                    <a:pt x="1462" y="176"/>
                  </a:lnTo>
                  <a:lnTo>
                    <a:pt x="1510" y="200"/>
                  </a:lnTo>
                  <a:lnTo>
                    <a:pt x="1515" y="200"/>
                  </a:lnTo>
                  <a:lnTo>
                    <a:pt x="1521" y="206"/>
                  </a:lnTo>
                  <a:lnTo>
                    <a:pt x="1527" y="218"/>
                  </a:lnTo>
                  <a:lnTo>
                    <a:pt x="1539" y="224"/>
                  </a:lnTo>
                  <a:lnTo>
                    <a:pt x="607" y="3433"/>
                  </a:lnTo>
                  <a:lnTo>
                    <a:pt x="607" y="3427"/>
                  </a:lnTo>
                  <a:lnTo>
                    <a:pt x="513" y="3415"/>
                  </a:lnTo>
                  <a:lnTo>
                    <a:pt x="389" y="3403"/>
                  </a:lnTo>
                  <a:lnTo>
                    <a:pt x="253" y="3397"/>
                  </a:lnTo>
                  <a:lnTo>
                    <a:pt x="124" y="3386"/>
                  </a:lnTo>
                  <a:lnTo>
                    <a:pt x="0" y="3380"/>
                  </a:lnTo>
                  <a:lnTo>
                    <a:pt x="1203" y="0"/>
                  </a:lnTo>
                  <a:close/>
                </a:path>
              </a:pathLst>
            </a:custGeom>
            <a:gradFill>
              <a:gsLst>
                <a:gs pos="27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308578" y="3611994"/>
              <a:ext cx="5961232" cy="2266375"/>
            </a:xfrm>
            <a:custGeom>
              <a:avLst/>
              <a:gdLst/>
              <a:ahLst/>
              <a:cxnLst>
                <a:cxn ang="0">
                  <a:pos x="9018" y="6"/>
                </a:cxn>
                <a:cxn ang="0">
                  <a:pos x="10428" y="65"/>
                </a:cxn>
                <a:cxn ang="0">
                  <a:pos x="11731" y="189"/>
                </a:cxn>
                <a:cxn ang="0">
                  <a:pos x="12941" y="377"/>
                </a:cxn>
                <a:cxn ang="0">
                  <a:pos x="14055" y="625"/>
                </a:cxn>
                <a:cxn ang="0">
                  <a:pos x="15076" y="926"/>
                </a:cxn>
                <a:cxn ang="0">
                  <a:pos x="15996" y="1280"/>
                </a:cxn>
                <a:cxn ang="0">
                  <a:pos x="16828" y="1669"/>
                </a:cxn>
                <a:cxn ang="0">
                  <a:pos x="17565" y="2106"/>
                </a:cxn>
                <a:cxn ang="0">
                  <a:pos x="17712" y="2271"/>
                </a:cxn>
                <a:cxn ang="0">
                  <a:pos x="17765" y="2477"/>
                </a:cxn>
                <a:cxn ang="0">
                  <a:pos x="17700" y="2713"/>
                </a:cxn>
                <a:cxn ang="0">
                  <a:pos x="15607" y="6111"/>
                </a:cxn>
                <a:cxn ang="0">
                  <a:pos x="15347" y="6282"/>
                </a:cxn>
                <a:cxn ang="0">
                  <a:pos x="15011" y="6365"/>
                </a:cxn>
                <a:cxn ang="0">
                  <a:pos x="14014" y="6424"/>
                </a:cxn>
                <a:cxn ang="0">
                  <a:pos x="12905" y="6506"/>
                </a:cxn>
                <a:cxn ang="0">
                  <a:pos x="11684" y="6595"/>
                </a:cxn>
                <a:cxn ang="0">
                  <a:pos x="10357" y="6678"/>
                </a:cxn>
                <a:cxn ang="0">
                  <a:pos x="8924" y="6736"/>
                </a:cxn>
                <a:cxn ang="0">
                  <a:pos x="7396" y="6754"/>
                </a:cxn>
                <a:cxn ang="0">
                  <a:pos x="5763" y="6725"/>
                </a:cxn>
                <a:cxn ang="0">
                  <a:pos x="4034" y="6624"/>
                </a:cxn>
                <a:cxn ang="0">
                  <a:pos x="2743" y="6501"/>
                </a:cxn>
                <a:cxn ang="0">
                  <a:pos x="2029" y="6353"/>
                </a:cxn>
                <a:cxn ang="0">
                  <a:pos x="1427" y="6147"/>
                </a:cxn>
                <a:cxn ang="0">
                  <a:pos x="938" y="5881"/>
                </a:cxn>
                <a:cxn ang="0">
                  <a:pos x="549" y="5568"/>
                </a:cxn>
                <a:cxn ang="0">
                  <a:pos x="265" y="5215"/>
                </a:cxn>
                <a:cxn ang="0">
                  <a:pos x="83" y="4831"/>
                </a:cxn>
                <a:cxn ang="0">
                  <a:pos x="6" y="4418"/>
                </a:cxn>
                <a:cxn ang="0">
                  <a:pos x="24" y="3988"/>
                </a:cxn>
                <a:cxn ang="0">
                  <a:pos x="147" y="3545"/>
                </a:cxn>
                <a:cxn ang="0">
                  <a:pos x="366" y="3097"/>
                </a:cxn>
                <a:cxn ang="0">
                  <a:pos x="684" y="2654"/>
                </a:cxn>
                <a:cxn ang="0">
                  <a:pos x="1097" y="2224"/>
                </a:cxn>
                <a:cxn ang="0">
                  <a:pos x="1604" y="1811"/>
                </a:cxn>
                <a:cxn ang="0">
                  <a:pos x="2200" y="1416"/>
                </a:cxn>
                <a:cxn ang="0">
                  <a:pos x="2890" y="1062"/>
                </a:cxn>
                <a:cxn ang="0">
                  <a:pos x="3675" y="743"/>
                </a:cxn>
                <a:cxn ang="0">
                  <a:pos x="4547" y="472"/>
                </a:cxn>
                <a:cxn ang="0">
                  <a:pos x="5503" y="254"/>
                </a:cxn>
                <a:cxn ang="0">
                  <a:pos x="6547" y="100"/>
                </a:cxn>
                <a:cxn ang="0">
                  <a:pos x="7679" y="18"/>
                </a:cxn>
              </a:cxnLst>
              <a:rect l="0" t="0" r="r" b="b"/>
              <a:pathLst>
                <a:path w="17765" h="6754">
                  <a:moveTo>
                    <a:pt x="8275" y="0"/>
                  </a:moveTo>
                  <a:lnTo>
                    <a:pt x="9018" y="6"/>
                  </a:lnTo>
                  <a:lnTo>
                    <a:pt x="9726" y="23"/>
                  </a:lnTo>
                  <a:lnTo>
                    <a:pt x="10428" y="65"/>
                  </a:lnTo>
                  <a:lnTo>
                    <a:pt x="11094" y="118"/>
                  </a:lnTo>
                  <a:lnTo>
                    <a:pt x="11731" y="189"/>
                  </a:lnTo>
                  <a:lnTo>
                    <a:pt x="12351" y="277"/>
                  </a:lnTo>
                  <a:lnTo>
                    <a:pt x="12941" y="377"/>
                  </a:lnTo>
                  <a:lnTo>
                    <a:pt x="13513" y="495"/>
                  </a:lnTo>
                  <a:lnTo>
                    <a:pt x="14055" y="625"/>
                  </a:lnTo>
                  <a:lnTo>
                    <a:pt x="14574" y="773"/>
                  </a:lnTo>
                  <a:lnTo>
                    <a:pt x="15076" y="926"/>
                  </a:lnTo>
                  <a:lnTo>
                    <a:pt x="15548" y="1097"/>
                  </a:lnTo>
                  <a:lnTo>
                    <a:pt x="15996" y="1280"/>
                  </a:lnTo>
                  <a:lnTo>
                    <a:pt x="16421" y="1469"/>
                  </a:lnTo>
                  <a:lnTo>
                    <a:pt x="16828" y="1669"/>
                  </a:lnTo>
                  <a:lnTo>
                    <a:pt x="17205" y="1882"/>
                  </a:lnTo>
                  <a:lnTo>
                    <a:pt x="17565" y="2106"/>
                  </a:lnTo>
                  <a:lnTo>
                    <a:pt x="17647" y="2182"/>
                  </a:lnTo>
                  <a:lnTo>
                    <a:pt x="17712" y="2271"/>
                  </a:lnTo>
                  <a:lnTo>
                    <a:pt x="17754" y="2365"/>
                  </a:lnTo>
                  <a:lnTo>
                    <a:pt x="17765" y="2477"/>
                  </a:lnTo>
                  <a:lnTo>
                    <a:pt x="17754" y="2590"/>
                  </a:lnTo>
                  <a:lnTo>
                    <a:pt x="17700" y="2713"/>
                  </a:lnTo>
                  <a:lnTo>
                    <a:pt x="15713" y="5987"/>
                  </a:lnTo>
                  <a:lnTo>
                    <a:pt x="15607" y="6111"/>
                  </a:lnTo>
                  <a:lnTo>
                    <a:pt x="15483" y="6211"/>
                  </a:lnTo>
                  <a:lnTo>
                    <a:pt x="15347" y="6282"/>
                  </a:lnTo>
                  <a:lnTo>
                    <a:pt x="15188" y="6335"/>
                  </a:lnTo>
                  <a:lnTo>
                    <a:pt x="15011" y="6365"/>
                  </a:lnTo>
                  <a:lnTo>
                    <a:pt x="14527" y="6388"/>
                  </a:lnTo>
                  <a:lnTo>
                    <a:pt x="14014" y="6424"/>
                  </a:lnTo>
                  <a:lnTo>
                    <a:pt x="13471" y="6459"/>
                  </a:lnTo>
                  <a:lnTo>
                    <a:pt x="12905" y="6506"/>
                  </a:lnTo>
                  <a:lnTo>
                    <a:pt x="12310" y="6548"/>
                  </a:lnTo>
                  <a:lnTo>
                    <a:pt x="11684" y="6595"/>
                  </a:lnTo>
                  <a:lnTo>
                    <a:pt x="11035" y="6636"/>
                  </a:lnTo>
                  <a:lnTo>
                    <a:pt x="10357" y="6678"/>
                  </a:lnTo>
                  <a:lnTo>
                    <a:pt x="9655" y="6707"/>
                  </a:lnTo>
                  <a:lnTo>
                    <a:pt x="8924" y="6736"/>
                  </a:lnTo>
                  <a:lnTo>
                    <a:pt x="8175" y="6754"/>
                  </a:lnTo>
                  <a:lnTo>
                    <a:pt x="7396" y="6754"/>
                  </a:lnTo>
                  <a:lnTo>
                    <a:pt x="6588" y="6748"/>
                  </a:lnTo>
                  <a:lnTo>
                    <a:pt x="5763" y="6725"/>
                  </a:lnTo>
                  <a:lnTo>
                    <a:pt x="4913" y="6683"/>
                  </a:lnTo>
                  <a:lnTo>
                    <a:pt x="4034" y="6624"/>
                  </a:lnTo>
                  <a:lnTo>
                    <a:pt x="3138" y="6548"/>
                  </a:lnTo>
                  <a:lnTo>
                    <a:pt x="2743" y="6501"/>
                  </a:lnTo>
                  <a:lnTo>
                    <a:pt x="2371" y="6436"/>
                  </a:lnTo>
                  <a:lnTo>
                    <a:pt x="2029" y="6353"/>
                  </a:lnTo>
                  <a:lnTo>
                    <a:pt x="1716" y="6259"/>
                  </a:lnTo>
                  <a:lnTo>
                    <a:pt x="1427" y="6147"/>
                  </a:lnTo>
                  <a:lnTo>
                    <a:pt x="1168" y="6017"/>
                  </a:lnTo>
                  <a:lnTo>
                    <a:pt x="938" y="5881"/>
                  </a:lnTo>
                  <a:lnTo>
                    <a:pt x="725" y="5734"/>
                  </a:lnTo>
                  <a:lnTo>
                    <a:pt x="549" y="5568"/>
                  </a:lnTo>
                  <a:lnTo>
                    <a:pt x="389" y="5397"/>
                  </a:lnTo>
                  <a:lnTo>
                    <a:pt x="265" y="5215"/>
                  </a:lnTo>
                  <a:lnTo>
                    <a:pt x="159" y="5026"/>
                  </a:lnTo>
                  <a:lnTo>
                    <a:pt x="83" y="4831"/>
                  </a:lnTo>
                  <a:lnTo>
                    <a:pt x="29" y="4625"/>
                  </a:lnTo>
                  <a:lnTo>
                    <a:pt x="6" y="4418"/>
                  </a:lnTo>
                  <a:lnTo>
                    <a:pt x="0" y="4206"/>
                  </a:lnTo>
                  <a:lnTo>
                    <a:pt x="24" y="3988"/>
                  </a:lnTo>
                  <a:lnTo>
                    <a:pt x="77" y="3769"/>
                  </a:lnTo>
                  <a:lnTo>
                    <a:pt x="147" y="3545"/>
                  </a:lnTo>
                  <a:lnTo>
                    <a:pt x="248" y="3321"/>
                  </a:lnTo>
                  <a:lnTo>
                    <a:pt x="366" y="3097"/>
                  </a:lnTo>
                  <a:lnTo>
                    <a:pt x="513" y="2879"/>
                  </a:lnTo>
                  <a:lnTo>
                    <a:pt x="684" y="2654"/>
                  </a:lnTo>
                  <a:lnTo>
                    <a:pt x="879" y="2436"/>
                  </a:lnTo>
                  <a:lnTo>
                    <a:pt x="1097" y="2224"/>
                  </a:lnTo>
                  <a:lnTo>
                    <a:pt x="1339" y="2011"/>
                  </a:lnTo>
                  <a:lnTo>
                    <a:pt x="1604" y="1811"/>
                  </a:lnTo>
                  <a:lnTo>
                    <a:pt x="1893" y="1610"/>
                  </a:lnTo>
                  <a:lnTo>
                    <a:pt x="2200" y="1416"/>
                  </a:lnTo>
                  <a:lnTo>
                    <a:pt x="2536" y="1233"/>
                  </a:lnTo>
                  <a:lnTo>
                    <a:pt x="2890" y="1062"/>
                  </a:lnTo>
                  <a:lnTo>
                    <a:pt x="3273" y="896"/>
                  </a:lnTo>
                  <a:lnTo>
                    <a:pt x="3675" y="743"/>
                  </a:lnTo>
                  <a:lnTo>
                    <a:pt x="4099" y="602"/>
                  </a:lnTo>
                  <a:lnTo>
                    <a:pt x="4547" y="472"/>
                  </a:lnTo>
                  <a:lnTo>
                    <a:pt x="5013" y="354"/>
                  </a:lnTo>
                  <a:lnTo>
                    <a:pt x="5503" y="254"/>
                  </a:lnTo>
                  <a:lnTo>
                    <a:pt x="6016" y="171"/>
                  </a:lnTo>
                  <a:lnTo>
                    <a:pt x="6547" y="100"/>
                  </a:lnTo>
                  <a:lnTo>
                    <a:pt x="7101" y="47"/>
                  </a:lnTo>
                  <a:lnTo>
                    <a:pt x="7679" y="18"/>
                  </a:lnTo>
                  <a:lnTo>
                    <a:pt x="8275" y="0"/>
                  </a:lnTo>
                  <a:close/>
                </a:path>
              </a:pathLst>
            </a:custGeom>
            <a:gradFill>
              <a:gsLst>
                <a:gs pos="73000">
                  <a:schemeClr val="bg1"/>
                </a:gs>
                <a:gs pos="92000">
                  <a:schemeClr val="bg1">
                    <a:lumMod val="85000"/>
                  </a:schemeClr>
                </a:gs>
              </a:gsLst>
              <a:lin ang="18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Прямоугольник 121"/>
          <p:cNvSpPr/>
          <p:nvPr/>
        </p:nvSpPr>
        <p:spPr>
          <a:xfrm>
            <a:off x="1873442" y="1646697"/>
            <a:ext cx="52746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This is NOT how to use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hashtags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 defTabSz="914400"/>
            <a:r>
              <a:rPr lang="en-US" sz="2400" b="1" dirty="0" smtClean="0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#I #sell #motives #cosmetics</a:t>
            </a:r>
          </a:p>
          <a:p>
            <a:pPr algn="ctr" defTabSz="914400"/>
            <a:r>
              <a:rPr lang="en-US" sz="2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#I #am #excited</a:t>
            </a:r>
          </a:p>
          <a:p>
            <a:pPr algn="ctr" defTabSz="914400"/>
            <a:r>
              <a:rPr lang="en-US" sz="2400" b="1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#I #love #opc3</a:t>
            </a:r>
            <a:endParaRPr lang="en-US" sz="2400" b="1" dirty="0">
              <a:solidFill>
                <a:srgbClr val="33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21"/>
          <p:cNvSpPr/>
          <p:nvPr/>
        </p:nvSpPr>
        <p:spPr>
          <a:xfrm>
            <a:off x="1670537" y="4573161"/>
            <a:ext cx="561276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This is #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hashtag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appropriate</a:t>
            </a:r>
          </a:p>
          <a:p>
            <a:pPr algn="ctr" defTabSz="914400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 love my red coral lipstick by #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Motivescosmetics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#lipstick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4"/>
          <p:cNvSpPr txBox="1">
            <a:spLocks noChangeArrowheads="1"/>
          </p:cNvSpPr>
          <p:nvPr/>
        </p:nvSpPr>
        <p:spPr bwMode="auto">
          <a:xfrm>
            <a:off x="230606" y="61717"/>
            <a:ext cx="34007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defTabSz="914400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Hashtags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1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30 at 6.18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6877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30 at 6.58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0"/>
            <a:ext cx="5642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9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tagram hasht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7"/>
            <a:ext cx="9144000" cy="91325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Big Caslon"/>
                <a:cs typeface="Big Caslon"/>
              </a:rPr>
              <a:t>Social</a:t>
            </a:r>
            <a:r>
              <a:rPr lang="en-US" sz="4800" dirty="0">
                <a:latin typeface="Big Caslon"/>
                <a:cs typeface="Big Caslon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Big Caslon"/>
                <a:cs typeface="Big Caslon"/>
              </a:rPr>
              <a:t>Searching </a:t>
            </a:r>
            <a:r>
              <a:rPr lang="en-US" sz="4800" dirty="0" smtClean="0">
                <a:solidFill>
                  <a:srgbClr val="4F81BD"/>
                </a:solidFill>
                <a:latin typeface="Big Caslon"/>
                <a:cs typeface="Big Caslon"/>
              </a:rPr>
              <a:t>to Recruit</a:t>
            </a:r>
            <a:endParaRPr lang="en-US" sz="4800" dirty="0">
              <a:solidFill>
                <a:srgbClr val="4F81BD"/>
              </a:solidFill>
              <a:latin typeface="Big Caslon"/>
              <a:cs typeface="Big Caslo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91" y="885296"/>
            <a:ext cx="7962732" cy="59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2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2247900" y="1725852"/>
            <a:ext cx="2895600" cy="6172200"/>
          </a:xfrm>
          <a:custGeom>
            <a:avLst/>
            <a:gdLst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1296971 w 3924298"/>
              <a:gd name="connsiteY3" fmla="*/ 4031500 h 4038600"/>
              <a:gd name="connsiteX4" fmla="*/ 0 w 3924298"/>
              <a:gd name="connsiteY4" fmla="*/ 4038600 h 4038600"/>
              <a:gd name="connsiteX5" fmla="*/ 0 w 3924298"/>
              <a:gd name="connsiteY5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298" h="4038600">
                <a:moveTo>
                  <a:pt x="0" y="0"/>
                </a:moveTo>
                <a:cubicBezTo>
                  <a:pt x="1289245" y="254524"/>
                  <a:pt x="1522689" y="772998"/>
                  <a:pt x="3924298" y="0"/>
                </a:cubicBezTo>
                <a:cubicBezTo>
                  <a:pt x="3207861" y="2194612"/>
                  <a:pt x="3424678" y="2456730"/>
                  <a:pt x="3924298" y="4038600"/>
                </a:cubicBezTo>
                <a:cubicBezTo>
                  <a:pt x="2003456" y="3680382"/>
                  <a:pt x="2608998" y="3407004"/>
                  <a:pt x="0" y="4038600"/>
                </a:cubicBezTo>
                <a:cubicBezTo>
                  <a:pt x="499620" y="2711253"/>
                  <a:pt x="820132" y="195894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59280"/>
            <a:ext cx="6019800" cy="4038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1100" y="2209800"/>
            <a:ext cx="3441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Museo 300"/>
                <a:cs typeface="Museo 300"/>
              </a:rPr>
              <a:t>Basics</a:t>
            </a:r>
            <a:endParaRPr lang="en-US" sz="3200" b="1" dirty="0">
              <a:solidFill>
                <a:prstClr val="black"/>
              </a:solidFill>
              <a:latin typeface="Museo 300"/>
              <a:cs typeface="Museo 30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124200"/>
            <a:ext cx="5200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What you tweet is what you attract</a:t>
            </a:r>
          </a:p>
          <a:p>
            <a:pPr marL="457200" indent="-457200" defTabSz="9144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2895600"/>
            <a:ext cx="548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seo 700"/>
                <a:cs typeface="Museo 700"/>
              </a:rPr>
              <a:t>Social Searching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Museo 700"/>
              <a:cs typeface="Museo 7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170" y="3177562"/>
            <a:ext cx="4729430" cy="388621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6" name="Picture 4" descr="C:\Documents and Settings\Admin\My Documents\My Pictures\Public domain images\mark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03" y="1026788"/>
            <a:ext cx="1828800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2247900" y="1725852"/>
            <a:ext cx="2895600" cy="6172200"/>
          </a:xfrm>
          <a:custGeom>
            <a:avLst/>
            <a:gdLst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1296971 w 3924298"/>
              <a:gd name="connsiteY3" fmla="*/ 4031500 h 4038600"/>
              <a:gd name="connsiteX4" fmla="*/ 0 w 3924298"/>
              <a:gd name="connsiteY4" fmla="*/ 4038600 h 4038600"/>
              <a:gd name="connsiteX5" fmla="*/ 0 w 3924298"/>
              <a:gd name="connsiteY5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298" h="4038600">
                <a:moveTo>
                  <a:pt x="0" y="0"/>
                </a:moveTo>
                <a:cubicBezTo>
                  <a:pt x="1289245" y="254524"/>
                  <a:pt x="1522689" y="772998"/>
                  <a:pt x="3924298" y="0"/>
                </a:cubicBezTo>
                <a:cubicBezTo>
                  <a:pt x="3207861" y="2194612"/>
                  <a:pt x="3424678" y="2456730"/>
                  <a:pt x="3924298" y="4038600"/>
                </a:cubicBezTo>
                <a:cubicBezTo>
                  <a:pt x="2003456" y="3680382"/>
                  <a:pt x="2608998" y="3407004"/>
                  <a:pt x="0" y="4038600"/>
                </a:cubicBezTo>
                <a:cubicBezTo>
                  <a:pt x="499620" y="2711253"/>
                  <a:pt x="820132" y="195894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59280"/>
            <a:ext cx="6019800" cy="4038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1100" y="2209800"/>
            <a:ext cx="3441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Museo 300"/>
                <a:cs typeface="Museo 300"/>
              </a:rPr>
              <a:t>Basics</a:t>
            </a:r>
            <a:endParaRPr lang="en-US" sz="3200" b="1" dirty="0">
              <a:solidFill>
                <a:prstClr val="black"/>
              </a:solidFill>
              <a:latin typeface="Museo 300"/>
              <a:cs typeface="Museo 30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124200"/>
            <a:ext cx="5200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What you tweet is what you attract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Use relevant keywords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457200" indent="-457200" defTabSz="9144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457200" indent="-457200" defTabSz="9144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2895600"/>
            <a:ext cx="548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seo 700"/>
                <a:cs typeface="Museo 700"/>
              </a:rPr>
              <a:t>Social Searching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Museo 700"/>
              <a:cs typeface="Museo 7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170" y="3504549"/>
            <a:ext cx="4729430" cy="388621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6" name="Picture 4" descr="C:\Documents and Settings\Admin\My Documents\My Pictures\Public domain images\mark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47" y="1417638"/>
            <a:ext cx="1828800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2247900" y="1725852"/>
            <a:ext cx="2895600" cy="6172200"/>
          </a:xfrm>
          <a:custGeom>
            <a:avLst/>
            <a:gdLst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1296971 w 3924298"/>
              <a:gd name="connsiteY3" fmla="*/ 4031500 h 4038600"/>
              <a:gd name="connsiteX4" fmla="*/ 0 w 3924298"/>
              <a:gd name="connsiteY4" fmla="*/ 4038600 h 4038600"/>
              <a:gd name="connsiteX5" fmla="*/ 0 w 3924298"/>
              <a:gd name="connsiteY5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298" h="4038600">
                <a:moveTo>
                  <a:pt x="0" y="0"/>
                </a:moveTo>
                <a:cubicBezTo>
                  <a:pt x="1289245" y="254524"/>
                  <a:pt x="1522689" y="772998"/>
                  <a:pt x="3924298" y="0"/>
                </a:cubicBezTo>
                <a:cubicBezTo>
                  <a:pt x="3207861" y="2194612"/>
                  <a:pt x="3424678" y="2456730"/>
                  <a:pt x="3924298" y="4038600"/>
                </a:cubicBezTo>
                <a:cubicBezTo>
                  <a:pt x="2003456" y="3680382"/>
                  <a:pt x="2608998" y="3407004"/>
                  <a:pt x="0" y="4038600"/>
                </a:cubicBezTo>
                <a:cubicBezTo>
                  <a:pt x="499620" y="2711253"/>
                  <a:pt x="820132" y="195894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59280"/>
            <a:ext cx="6019800" cy="4038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1100" y="2209800"/>
            <a:ext cx="3441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Museo 300"/>
                <a:cs typeface="Museo 300"/>
              </a:rPr>
              <a:t>Basics</a:t>
            </a:r>
            <a:endParaRPr lang="en-US" sz="3200" b="1" dirty="0">
              <a:solidFill>
                <a:prstClr val="black"/>
              </a:solidFill>
              <a:latin typeface="Museo 300"/>
              <a:cs typeface="Museo 30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124200"/>
            <a:ext cx="5200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What you tweet is what you attract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Use relevant keywords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Be a listener &amp; solution for pp wants</a:t>
            </a:r>
          </a:p>
          <a:p>
            <a:pPr marL="457200" indent="-457200" defTabSz="9144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2895600"/>
            <a:ext cx="548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seo 700"/>
                <a:cs typeface="Museo 700"/>
              </a:rPr>
              <a:t>Social Searching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Museo 700"/>
              <a:cs typeface="Museo 7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170" y="3893170"/>
            <a:ext cx="4729430" cy="388621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6" name="Picture 4" descr="C:\Documents and Settings\Admin\My Documents\My Pictures\Public domain images\mark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06259"/>
            <a:ext cx="1828800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4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 rot="16200000">
            <a:off x="2247900" y="1725852"/>
            <a:ext cx="2895600" cy="6172200"/>
          </a:xfrm>
          <a:custGeom>
            <a:avLst/>
            <a:gdLst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1296971 w 3924298"/>
              <a:gd name="connsiteY3" fmla="*/ 4031500 h 4038600"/>
              <a:gd name="connsiteX4" fmla="*/ 0 w 3924298"/>
              <a:gd name="connsiteY4" fmla="*/ 4038600 h 4038600"/>
              <a:gd name="connsiteX5" fmla="*/ 0 w 3924298"/>
              <a:gd name="connsiteY5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  <a:gd name="connsiteX0" fmla="*/ 0 w 3924298"/>
              <a:gd name="connsiteY0" fmla="*/ 0 h 4038600"/>
              <a:gd name="connsiteX1" fmla="*/ 3924298 w 3924298"/>
              <a:gd name="connsiteY1" fmla="*/ 0 h 4038600"/>
              <a:gd name="connsiteX2" fmla="*/ 3924298 w 3924298"/>
              <a:gd name="connsiteY2" fmla="*/ 4038600 h 4038600"/>
              <a:gd name="connsiteX3" fmla="*/ 0 w 3924298"/>
              <a:gd name="connsiteY3" fmla="*/ 4038600 h 4038600"/>
              <a:gd name="connsiteX4" fmla="*/ 0 w 3924298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298" h="4038600">
                <a:moveTo>
                  <a:pt x="0" y="0"/>
                </a:moveTo>
                <a:cubicBezTo>
                  <a:pt x="1289245" y="254524"/>
                  <a:pt x="1522689" y="772998"/>
                  <a:pt x="3924298" y="0"/>
                </a:cubicBezTo>
                <a:cubicBezTo>
                  <a:pt x="3207861" y="2194612"/>
                  <a:pt x="3424678" y="2456730"/>
                  <a:pt x="3924298" y="4038600"/>
                </a:cubicBezTo>
                <a:cubicBezTo>
                  <a:pt x="2003456" y="3680382"/>
                  <a:pt x="2608998" y="3407004"/>
                  <a:pt x="0" y="4038600"/>
                </a:cubicBezTo>
                <a:cubicBezTo>
                  <a:pt x="499620" y="2711253"/>
                  <a:pt x="820132" y="1958942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59280"/>
            <a:ext cx="6019800" cy="4038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1100" y="2209800"/>
            <a:ext cx="3441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Museo 300"/>
                <a:cs typeface="Museo 300"/>
              </a:rPr>
              <a:t>Basics</a:t>
            </a:r>
            <a:endParaRPr lang="en-US" sz="3200" b="1" dirty="0">
              <a:solidFill>
                <a:prstClr val="black"/>
              </a:solidFill>
              <a:latin typeface="Museo 300"/>
              <a:cs typeface="Museo 30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124200"/>
            <a:ext cx="520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What you tweet is what you attract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Use relevant keywords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Be a listener &amp; solution for pp wants</a:t>
            </a:r>
          </a:p>
          <a:p>
            <a:pPr marL="457200" indent="-457200" defTabSz="914400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Make the time and reap benefits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457200" indent="-457200" defTabSz="9144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2895600"/>
            <a:ext cx="5486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seo 700"/>
                <a:cs typeface="Museo 700"/>
              </a:rPr>
              <a:t>Social Searching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Museo 700"/>
              <a:cs typeface="Museo 7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170" y="4213296"/>
            <a:ext cx="4729430" cy="388621"/>
          </a:xfrm>
          <a:prstGeom prst="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6" name="Picture 4" descr="C:\Documents and Settings\Admin\My Documents\My Pictures\Public domain images\mark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43" y="2126385"/>
            <a:ext cx="1828800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 salon\References\New Folder\Resources\Consolidated Stock\783775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r="12454" b="35810"/>
          <a:stretch/>
        </p:blipFill>
        <p:spPr bwMode="auto">
          <a:xfrm>
            <a:off x="-158739" y="0"/>
            <a:ext cx="9302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321495" y="334631"/>
            <a:ext cx="3640324" cy="848939"/>
          </a:xfrm>
          <a:prstGeom prst="wedgeRectCallout">
            <a:avLst>
              <a:gd name="adj1" fmla="val -15489"/>
              <a:gd name="adj2" fmla="val 95945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ular Callout 6"/>
          <p:cNvSpPr/>
          <p:nvPr/>
        </p:nvSpPr>
        <p:spPr>
          <a:xfrm flipV="1">
            <a:off x="4777644" y="332656"/>
            <a:ext cx="4028964" cy="848941"/>
          </a:xfrm>
          <a:prstGeom prst="wedgeRectCallout">
            <a:avLst>
              <a:gd name="adj1" fmla="val 16635"/>
              <a:gd name="adj2" fmla="val -104075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251" y="382757"/>
            <a:ext cx="3664568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IN" sz="3200" b="1" dirty="0" smtClean="0">
                <a:solidFill>
                  <a:srgbClr val="E94E77"/>
                </a:solidFill>
                <a:latin typeface="Gotham"/>
                <a:cs typeface="Gotham"/>
              </a:rPr>
              <a:t>Loves Makeup!</a:t>
            </a:r>
            <a:endParaRPr lang="en-IN" sz="3200" b="1" dirty="0">
              <a:solidFill>
                <a:srgbClr val="E94E77"/>
              </a:solidFill>
              <a:latin typeface="Gotham"/>
              <a:cs typeface="Gotha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6016" y="421450"/>
            <a:ext cx="4152220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IN" sz="3200" b="1" dirty="0" smtClean="0">
                <a:solidFill>
                  <a:srgbClr val="E94E77"/>
                </a:solidFill>
                <a:latin typeface="Gotham"/>
                <a:cs typeface="Gotham"/>
              </a:rPr>
              <a:t>Share My Story!</a:t>
            </a:r>
            <a:endParaRPr lang="en-IN" sz="3200" b="1" dirty="0">
              <a:solidFill>
                <a:srgbClr val="E94E77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61494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291" name="Group 8"/>
          <p:cNvGrpSpPr>
            <a:grpSpLocks/>
          </p:cNvGrpSpPr>
          <p:nvPr/>
        </p:nvGrpSpPr>
        <p:grpSpPr bwMode="auto">
          <a:xfrm>
            <a:off x="387350" y="2886075"/>
            <a:ext cx="3543300" cy="3624263"/>
            <a:chOff x="1580924" y="661239"/>
            <a:chExt cx="5920034" cy="6053909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708966" y="5272948"/>
              <a:ext cx="729494" cy="909141"/>
            </a:xfrm>
            <a:custGeom>
              <a:avLst/>
              <a:gdLst>
                <a:gd name="T0" fmla="*/ 331 w 2152"/>
                <a:gd name="T1" fmla="*/ 0 h 2682"/>
                <a:gd name="T2" fmla="*/ 232 w 2152"/>
                <a:gd name="T3" fmla="*/ 1258 h 2682"/>
                <a:gd name="T4" fmla="*/ 1937 w 2152"/>
                <a:gd name="T5" fmla="*/ 1556 h 2682"/>
                <a:gd name="T6" fmla="*/ 1374 w 2152"/>
                <a:gd name="T7" fmla="*/ 1622 h 2682"/>
                <a:gd name="T8" fmla="*/ 811 w 2152"/>
                <a:gd name="T9" fmla="*/ 1506 h 2682"/>
                <a:gd name="T10" fmla="*/ 1705 w 2152"/>
                <a:gd name="T11" fmla="*/ 2169 h 2682"/>
                <a:gd name="T12" fmla="*/ 911 w 2152"/>
                <a:gd name="T13" fmla="*/ 1970 h 2682"/>
                <a:gd name="T14" fmla="*/ 530 w 2152"/>
                <a:gd name="T15" fmla="*/ 1705 h 2682"/>
                <a:gd name="T16" fmla="*/ 960 w 2152"/>
                <a:gd name="T17" fmla="*/ 2434 h 2682"/>
                <a:gd name="T18" fmla="*/ 497 w 2152"/>
                <a:gd name="T19" fmla="*/ 2334 h 2682"/>
                <a:gd name="T20" fmla="*/ 0 w 2152"/>
                <a:gd name="T21" fmla="*/ 1258 h 2682"/>
                <a:gd name="T22" fmla="*/ 0 w 2152"/>
                <a:gd name="T23" fmla="*/ 0 h 2682"/>
                <a:gd name="T24" fmla="*/ 331 w 2152"/>
                <a:gd name="T25" fmla="*/ 0 h 26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2"/>
                <a:gd name="T40" fmla="*/ 0 h 2682"/>
                <a:gd name="T41" fmla="*/ 2152 w 2152"/>
                <a:gd name="T42" fmla="*/ 2682 h 26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2" h="2682">
                  <a:moveTo>
                    <a:pt x="331" y="0"/>
                  </a:moveTo>
                  <a:cubicBezTo>
                    <a:pt x="232" y="1258"/>
                    <a:pt x="232" y="1258"/>
                    <a:pt x="232" y="1258"/>
                  </a:cubicBezTo>
                  <a:cubicBezTo>
                    <a:pt x="232" y="1258"/>
                    <a:pt x="1523" y="1275"/>
                    <a:pt x="1937" y="1556"/>
                  </a:cubicBezTo>
                  <a:cubicBezTo>
                    <a:pt x="1937" y="1556"/>
                    <a:pt x="2152" y="1871"/>
                    <a:pt x="1374" y="1622"/>
                  </a:cubicBezTo>
                  <a:cubicBezTo>
                    <a:pt x="811" y="1506"/>
                    <a:pt x="811" y="1506"/>
                    <a:pt x="811" y="1506"/>
                  </a:cubicBezTo>
                  <a:cubicBezTo>
                    <a:pt x="811" y="1506"/>
                    <a:pt x="1943" y="1990"/>
                    <a:pt x="1705" y="2169"/>
                  </a:cubicBezTo>
                  <a:cubicBezTo>
                    <a:pt x="1705" y="2169"/>
                    <a:pt x="1242" y="2284"/>
                    <a:pt x="911" y="1970"/>
                  </a:cubicBezTo>
                  <a:cubicBezTo>
                    <a:pt x="530" y="1705"/>
                    <a:pt x="530" y="1705"/>
                    <a:pt x="530" y="1705"/>
                  </a:cubicBezTo>
                  <a:cubicBezTo>
                    <a:pt x="960" y="2434"/>
                    <a:pt x="960" y="2434"/>
                    <a:pt x="960" y="2434"/>
                  </a:cubicBezTo>
                  <a:cubicBezTo>
                    <a:pt x="960" y="2434"/>
                    <a:pt x="811" y="2682"/>
                    <a:pt x="497" y="2334"/>
                  </a:cubicBezTo>
                  <a:cubicBezTo>
                    <a:pt x="497" y="2334"/>
                    <a:pt x="33" y="1821"/>
                    <a:pt x="0" y="125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31" y="0"/>
                  </a:lnTo>
                  <a:close/>
                </a:path>
              </a:pathLst>
            </a:custGeom>
            <a:gradFill rotWithShape="1">
              <a:gsLst>
                <a:gs pos="0">
                  <a:srgbClr val="CD8B00"/>
                </a:gs>
                <a:gs pos="80000">
                  <a:srgbClr val="FFB700"/>
                </a:gs>
                <a:gs pos="100000">
                  <a:srgbClr val="FFBA00"/>
                </a:gs>
              </a:gsLst>
              <a:lin ang="16200000"/>
            </a:gradFill>
            <a:ln w="9525">
              <a:solidFill>
                <a:srgbClr val="F0AC00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3648732" y="5186569"/>
              <a:ext cx="643688" cy="1149627"/>
            </a:xfrm>
            <a:custGeom>
              <a:avLst/>
              <a:gdLst>
                <a:gd name="T0" fmla="*/ 480 w 1899"/>
                <a:gd name="T1" fmla="*/ 114 h 3392"/>
                <a:gd name="T2" fmla="*/ 397 w 1899"/>
                <a:gd name="T3" fmla="*/ 1472 h 3392"/>
                <a:gd name="T4" fmla="*/ 1887 w 1899"/>
                <a:gd name="T5" fmla="*/ 2449 h 3392"/>
                <a:gd name="T6" fmla="*/ 1420 w 1899"/>
                <a:gd name="T7" fmla="*/ 2397 h 3392"/>
                <a:gd name="T8" fmla="*/ 977 w 1899"/>
                <a:gd name="T9" fmla="*/ 2101 h 3392"/>
                <a:gd name="T10" fmla="*/ 1308 w 1899"/>
                <a:gd name="T11" fmla="*/ 2796 h 3392"/>
                <a:gd name="T12" fmla="*/ 877 w 1899"/>
                <a:gd name="T13" fmla="*/ 2631 h 3392"/>
                <a:gd name="T14" fmla="*/ 530 w 1899"/>
                <a:gd name="T15" fmla="*/ 2101 h 3392"/>
                <a:gd name="T16" fmla="*/ 695 w 1899"/>
                <a:gd name="T17" fmla="*/ 2929 h 3392"/>
                <a:gd name="T18" fmla="*/ 248 w 1899"/>
                <a:gd name="T19" fmla="*/ 2250 h 3392"/>
                <a:gd name="T20" fmla="*/ 83 w 1899"/>
                <a:gd name="T21" fmla="*/ 1413 h 3392"/>
                <a:gd name="T22" fmla="*/ 183 w 1899"/>
                <a:gd name="T23" fmla="*/ 0 h 3392"/>
                <a:gd name="T24" fmla="*/ 480 w 1899"/>
                <a:gd name="T25" fmla="*/ 114 h 33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99"/>
                <a:gd name="T40" fmla="*/ 0 h 3392"/>
                <a:gd name="T41" fmla="*/ 1899 w 1899"/>
                <a:gd name="T42" fmla="*/ 3392 h 33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99" h="3392">
                  <a:moveTo>
                    <a:pt x="480" y="114"/>
                  </a:moveTo>
                  <a:cubicBezTo>
                    <a:pt x="397" y="1472"/>
                    <a:pt x="397" y="1472"/>
                    <a:pt x="397" y="1472"/>
                  </a:cubicBezTo>
                  <a:cubicBezTo>
                    <a:pt x="397" y="1472"/>
                    <a:pt x="1788" y="2068"/>
                    <a:pt x="1887" y="2449"/>
                  </a:cubicBezTo>
                  <a:cubicBezTo>
                    <a:pt x="1887" y="2449"/>
                    <a:pt x="1899" y="2851"/>
                    <a:pt x="1420" y="2397"/>
                  </a:cubicBezTo>
                  <a:cubicBezTo>
                    <a:pt x="977" y="2101"/>
                    <a:pt x="977" y="2101"/>
                    <a:pt x="977" y="2101"/>
                  </a:cubicBezTo>
                  <a:cubicBezTo>
                    <a:pt x="1308" y="2796"/>
                    <a:pt x="1308" y="2796"/>
                    <a:pt x="1308" y="2796"/>
                  </a:cubicBezTo>
                  <a:cubicBezTo>
                    <a:pt x="1308" y="2796"/>
                    <a:pt x="1159" y="3045"/>
                    <a:pt x="877" y="2631"/>
                  </a:cubicBezTo>
                  <a:cubicBezTo>
                    <a:pt x="530" y="2101"/>
                    <a:pt x="530" y="2101"/>
                    <a:pt x="530" y="2101"/>
                  </a:cubicBezTo>
                  <a:cubicBezTo>
                    <a:pt x="695" y="2929"/>
                    <a:pt x="695" y="2929"/>
                    <a:pt x="695" y="2929"/>
                  </a:cubicBezTo>
                  <a:cubicBezTo>
                    <a:pt x="695" y="2929"/>
                    <a:pt x="331" y="3392"/>
                    <a:pt x="248" y="2250"/>
                  </a:cubicBezTo>
                  <a:cubicBezTo>
                    <a:pt x="248" y="2250"/>
                    <a:pt x="0" y="1678"/>
                    <a:pt x="83" y="141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480" y="114"/>
                  </a:lnTo>
                  <a:close/>
                </a:path>
              </a:pathLst>
            </a:custGeom>
            <a:gradFill rotWithShape="1">
              <a:gsLst>
                <a:gs pos="0">
                  <a:srgbClr val="CD8B00"/>
                </a:gs>
                <a:gs pos="80000">
                  <a:srgbClr val="FFB700"/>
                </a:gs>
                <a:gs pos="100000">
                  <a:srgbClr val="FFBA00"/>
                </a:gs>
              </a:gsLst>
              <a:lin ang="16200000"/>
            </a:gradFill>
            <a:ln w="9525">
              <a:solidFill>
                <a:srgbClr val="F0AC00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1580924" y="661239"/>
              <a:ext cx="5251643" cy="6053909"/>
            </a:xfrm>
            <a:custGeom>
              <a:avLst/>
              <a:gdLst/>
              <a:ahLst/>
              <a:cxnLst>
                <a:cxn ang="0">
                  <a:pos x="12358" y="1931"/>
                </a:cxn>
                <a:cxn ang="0">
                  <a:pos x="6179" y="1786"/>
                </a:cxn>
                <a:cxn ang="0">
                  <a:pos x="2848" y="7627"/>
                </a:cxn>
                <a:cxn ang="0">
                  <a:pos x="1304" y="9172"/>
                </a:cxn>
                <a:cxn ang="0">
                  <a:pos x="387" y="9462"/>
                </a:cxn>
                <a:cxn ang="0">
                  <a:pos x="3621" y="12841"/>
                </a:cxn>
                <a:cxn ang="0">
                  <a:pos x="15496" y="6565"/>
                </a:cxn>
                <a:cxn ang="0">
                  <a:pos x="12358" y="1931"/>
                </a:cxn>
              </a:cxnLst>
              <a:rect l="0" t="0" r="r" b="b"/>
              <a:pathLst>
                <a:path w="15496" h="17861">
                  <a:moveTo>
                    <a:pt x="12358" y="1931"/>
                  </a:moveTo>
                  <a:cubicBezTo>
                    <a:pt x="12358" y="1931"/>
                    <a:pt x="9365" y="0"/>
                    <a:pt x="6179" y="1786"/>
                  </a:cubicBezTo>
                  <a:cubicBezTo>
                    <a:pt x="6179" y="1786"/>
                    <a:pt x="3235" y="2897"/>
                    <a:pt x="2848" y="7627"/>
                  </a:cubicBezTo>
                  <a:cubicBezTo>
                    <a:pt x="2848" y="7627"/>
                    <a:pt x="3090" y="9606"/>
                    <a:pt x="1304" y="9172"/>
                  </a:cubicBezTo>
                  <a:cubicBezTo>
                    <a:pt x="1304" y="9172"/>
                    <a:pt x="0" y="8738"/>
                    <a:pt x="387" y="9462"/>
                  </a:cubicBezTo>
                  <a:cubicBezTo>
                    <a:pt x="387" y="9462"/>
                    <a:pt x="1183" y="11755"/>
                    <a:pt x="3621" y="12841"/>
                  </a:cubicBezTo>
                  <a:cubicBezTo>
                    <a:pt x="3621" y="12841"/>
                    <a:pt x="14096" y="17861"/>
                    <a:pt x="15496" y="6565"/>
                  </a:cubicBezTo>
                  <a:cubicBezTo>
                    <a:pt x="15496" y="6565"/>
                    <a:pt x="14289" y="2655"/>
                    <a:pt x="12358" y="1931"/>
                  </a:cubicBezTo>
                  <a:close/>
                </a:path>
              </a:pathLst>
            </a:custGeom>
            <a:ln>
              <a:headEnd/>
              <a:tailEnd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275838" y="2944383"/>
              <a:ext cx="3355217" cy="2142601"/>
            </a:xfrm>
            <a:custGeom>
              <a:avLst/>
              <a:gdLst/>
              <a:ahLst/>
              <a:cxnLst>
                <a:cxn ang="0">
                  <a:pos x="7530" y="1159"/>
                </a:cxn>
                <a:cxn ang="0">
                  <a:pos x="4296" y="1593"/>
                </a:cxn>
                <a:cxn ang="0">
                  <a:pos x="1786" y="3138"/>
                </a:cxn>
                <a:cxn ang="0">
                  <a:pos x="1110" y="4152"/>
                </a:cxn>
                <a:cxn ang="0">
                  <a:pos x="6662" y="5165"/>
                </a:cxn>
                <a:cxn ang="0">
                  <a:pos x="7530" y="1159"/>
                </a:cxn>
              </a:cxnLst>
              <a:rect l="0" t="0" r="r" b="b"/>
              <a:pathLst>
                <a:path w="9896" h="6324">
                  <a:moveTo>
                    <a:pt x="7530" y="1159"/>
                  </a:moveTo>
                  <a:cubicBezTo>
                    <a:pt x="7530" y="1159"/>
                    <a:pt x="5889" y="0"/>
                    <a:pt x="4296" y="1593"/>
                  </a:cubicBezTo>
                  <a:cubicBezTo>
                    <a:pt x="4296" y="1593"/>
                    <a:pt x="3669" y="3186"/>
                    <a:pt x="1786" y="3138"/>
                  </a:cubicBezTo>
                  <a:cubicBezTo>
                    <a:pt x="1786" y="3138"/>
                    <a:pt x="0" y="3524"/>
                    <a:pt x="1110" y="4152"/>
                  </a:cubicBezTo>
                  <a:cubicBezTo>
                    <a:pt x="1110" y="4152"/>
                    <a:pt x="4007" y="6324"/>
                    <a:pt x="6662" y="5165"/>
                  </a:cubicBezTo>
                  <a:cubicBezTo>
                    <a:pt x="6662" y="5165"/>
                    <a:pt x="9896" y="3235"/>
                    <a:pt x="7530" y="115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251968" y="2578443"/>
              <a:ext cx="3453353" cy="2360043"/>
            </a:xfrm>
            <a:custGeom>
              <a:avLst/>
              <a:gdLst/>
              <a:ahLst/>
              <a:cxnLst>
                <a:cxn ang="0">
                  <a:pos x="7819" y="1802"/>
                </a:cxn>
                <a:cxn ang="0">
                  <a:pos x="4584" y="2237"/>
                </a:cxn>
                <a:cxn ang="0">
                  <a:pos x="2074" y="3781"/>
                </a:cxn>
                <a:cxn ang="0">
                  <a:pos x="1398" y="4795"/>
                </a:cxn>
                <a:cxn ang="0">
                  <a:pos x="6950" y="5809"/>
                </a:cxn>
                <a:cxn ang="0">
                  <a:pos x="7819" y="1802"/>
                </a:cxn>
              </a:cxnLst>
              <a:rect l="0" t="0" r="r" b="b"/>
              <a:pathLst>
                <a:path w="10184" h="6967">
                  <a:moveTo>
                    <a:pt x="7819" y="1802"/>
                  </a:moveTo>
                  <a:cubicBezTo>
                    <a:pt x="7819" y="1802"/>
                    <a:pt x="5428" y="0"/>
                    <a:pt x="4584" y="2237"/>
                  </a:cubicBezTo>
                  <a:cubicBezTo>
                    <a:pt x="4584" y="2237"/>
                    <a:pt x="4186" y="3851"/>
                    <a:pt x="2074" y="3781"/>
                  </a:cubicBezTo>
                  <a:cubicBezTo>
                    <a:pt x="2074" y="3781"/>
                    <a:pt x="0" y="3684"/>
                    <a:pt x="1398" y="4795"/>
                  </a:cubicBezTo>
                  <a:cubicBezTo>
                    <a:pt x="1398" y="4795"/>
                    <a:pt x="4295" y="6967"/>
                    <a:pt x="6950" y="5809"/>
                  </a:cubicBezTo>
                  <a:cubicBezTo>
                    <a:pt x="6950" y="5809"/>
                    <a:pt x="10184" y="3878"/>
                    <a:pt x="7819" y="1802"/>
                  </a:cubicBezTo>
                  <a:close/>
                </a:path>
              </a:pathLst>
            </a:custGeom>
            <a:ln>
              <a:headEnd/>
              <a:tailEnd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3774414" y="2774672"/>
              <a:ext cx="3007759" cy="2574833"/>
            </a:xfrm>
            <a:custGeom>
              <a:avLst/>
              <a:gdLst/>
              <a:ahLst/>
              <a:cxnLst>
                <a:cxn ang="0">
                  <a:pos x="8879" y="1206"/>
                </a:cxn>
                <a:cxn ang="0">
                  <a:pos x="5599" y="2330"/>
                </a:cxn>
                <a:cxn ang="0">
                  <a:pos x="3620" y="5588"/>
                </a:cxn>
                <a:cxn ang="0">
                  <a:pos x="3548" y="7591"/>
                </a:cxn>
                <a:cxn ang="0">
                  <a:pos x="8879" y="1206"/>
                </a:cxn>
              </a:cxnLst>
              <a:rect l="0" t="0" r="r" b="b"/>
              <a:pathLst>
                <a:path w="8879" h="7591">
                  <a:moveTo>
                    <a:pt x="8879" y="1206"/>
                  </a:moveTo>
                  <a:cubicBezTo>
                    <a:pt x="8879" y="1206"/>
                    <a:pt x="5533" y="0"/>
                    <a:pt x="5599" y="2330"/>
                  </a:cubicBezTo>
                  <a:cubicBezTo>
                    <a:pt x="5672" y="4864"/>
                    <a:pt x="3620" y="5588"/>
                    <a:pt x="3620" y="5588"/>
                  </a:cubicBezTo>
                  <a:cubicBezTo>
                    <a:pt x="3620" y="5588"/>
                    <a:pt x="0" y="7302"/>
                    <a:pt x="3548" y="7591"/>
                  </a:cubicBezTo>
                  <a:cubicBezTo>
                    <a:pt x="3548" y="7591"/>
                    <a:pt x="8010" y="7385"/>
                    <a:pt x="8879" y="120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6193353" y="1127944"/>
              <a:ext cx="737352" cy="1119032"/>
            </a:xfrm>
            <a:custGeom>
              <a:avLst/>
              <a:gdLst/>
              <a:ahLst/>
              <a:cxnLst>
                <a:cxn ang="0">
                  <a:pos x="1450" y="0"/>
                </a:cxn>
                <a:cxn ang="0">
                  <a:pos x="2172" y="3269"/>
                </a:cxn>
                <a:cxn ang="0">
                  <a:pos x="283" y="2977"/>
                </a:cxn>
                <a:cxn ang="0">
                  <a:pos x="1450" y="0"/>
                </a:cxn>
              </a:cxnLst>
              <a:rect l="0" t="0" r="r" b="b"/>
              <a:pathLst>
                <a:path w="2172" h="3303">
                  <a:moveTo>
                    <a:pt x="1450" y="0"/>
                  </a:moveTo>
                  <a:cubicBezTo>
                    <a:pt x="1450" y="0"/>
                    <a:pt x="0" y="2979"/>
                    <a:pt x="2172" y="3269"/>
                  </a:cubicBezTo>
                  <a:cubicBezTo>
                    <a:pt x="2172" y="3269"/>
                    <a:pt x="1459" y="3303"/>
                    <a:pt x="283" y="2977"/>
                  </a:cubicBezTo>
                  <a:cubicBezTo>
                    <a:pt x="283" y="2977"/>
                    <a:pt x="418" y="652"/>
                    <a:pt x="145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3"/>
            <p:cNvSpPr>
              <a:spLocks noChangeArrowheads="1"/>
            </p:cNvSpPr>
            <p:nvPr/>
          </p:nvSpPr>
          <p:spPr bwMode="auto">
            <a:xfrm>
              <a:off x="4639079" y="1462063"/>
              <a:ext cx="1018500" cy="10182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12" name="Oval 14"/>
            <p:cNvSpPr>
              <a:spLocks noChangeArrowheads="1"/>
            </p:cNvSpPr>
            <p:nvPr/>
          </p:nvSpPr>
          <p:spPr bwMode="auto">
            <a:xfrm>
              <a:off x="4798215" y="1694067"/>
              <a:ext cx="687021" cy="6873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12313" name="Oval 15"/>
            <p:cNvSpPr>
              <a:spLocks noChangeArrowheads="1"/>
            </p:cNvSpPr>
            <p:nvPr/>
          </p:nvSpPr>
          <p:spPr bwMode="auto">
            <a:xfrm>
              <a:off x="4933094" y="1829233"/>
              <a:ext cx="417264" cy="41726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12314" name="Oval 16"/>
            <p:cNvSpPr>
              <a:spLocks noChangeArrowheads="1"/>
            </p:cNvSpPr>
            <p:nvPr/>
          </p:nvSpPr>
          <p:spPr bwMode="auto">
            <a:xfrm>
              <a:off x="5080456" y="1786186"/>
              <a:ext cx="239338" cy="2393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 charset="0"/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6686689" y="1024527"/>
              <a:ext cx="368675" cy="588685"/>
            </a:xfrm>
            <a:custGeom>
              <a:avLst/>
              <a:gdLst/>
              <a:ahLst/>
              <a:cxnLst>
                <a:cxn ang="0">
                  <a:pos x="106" y="4093"/>
                </a:cxn>
                <a:cxn ang="0">
                  <a:pos x="0" y="4027"/>
                </a:cxn>
                <a:cxn ang="0">
                  <a:pos x="2461" y="0"/>
                </a:cxn>
                <a:cxn ang="0">
                  <a:pos x="2568" y="64"/>
                </a:cxn>
                <a:cxn ang="0">
                  <a:pos x="106" y="4093"/>
                </a:cxn>
                <a:cxn ang="0">
                  <a:pos x="106" y="4093"/>
                </a:cxn>
              </a:cxnLst>
              <a:rect l="0" t="0" r="r" b="b"/>
              <a:pathLst>
                <a:path w="2568" h="4093">
                  <a:moveTo>
                    <a:pt x="106" y="4093"/>
                  </a:moveTo>
                  <a:lnTo>
                    <a:pt x="0" y="4027"/>
                  </a:lnTo>
                  <a:lnTo>
                    <a:pt x="2461" y="0"/>
                  </a:lnTo>
                  <a:lnTo>
                    <a:pt x="2568" y="64"/>
                  </a:lnTo>
                  <a:lnTo>
                    <a:pt x="106" y="4093"/>
                  </a:lnTo>
                  <a:lnTo>
                    <a:pt x="106" y="409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6856439" y="1684808"/>
              <a:ext cx="644519" cy="241309"/>
            </a:xfrm>
            <a:custGeom>
              <a:avLst/>
              <a:gdLst/>
              <a:ahLst/>
              <a:cxnLst>
                <a:cxn ang="0">
                  <a:pos x="43" y="1682"/>
                </a:cxn>
                <a:cxn ang="0">
                  <a:pos x="0" y="1564"/>
                </a:cxn>
                <a:cxn ang="0">
                  <a:pos x="4455" y="0"/>
                </a:cxn>
                <a:cxn ang="0">
                  <a:pos x="4496" y="118"/>
                </a:cxn>
                <a:cxn ang="0">
                  <a:pos x="43" y="1682"/>
                </a:cxn>
                <a:cxn ang="0">
                  <a:pos x="43" y="1682"/>
                </a:cxn>
              </a:cxnLst>
              <a:rect l="0" t="0" r="r" b="b"/>
              <a:pathLst>
                <a:path w="4496" h="1682">
                  <a:moveTo>
                    <a:pt x="43" y="1682"/>
                  </a:moveTo>
                  <a:lnTo>
                    <a:pt x="0" y="1564"/>
                  </a:lnTo>
                  <a:lnTo>
                    <a:pt x="4455" y="0"/>
                  </a:lnTo>
                  <a:lnTo>
                    <a:pt x="4496" y="118"/>
                  </a:lnTo>
                  <a:lnTo>
                    <a:pt x="43" y="1682"/>
                  </a:lnTo>
                  <a:lnTo>
                    <a:pt x="43" y="168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6829916" y="1419635"/>
              <a:ext cx="347456" cy="304950"/>
            </a:xfrm>
            <a:custGeom>
              <a:avLst/>
              <a:gdLst/>
              <a:ahLst/>
              <a:cxnLst>
                <a:cxn ang="0">
                  <a:pos x="81" y="2109"/>
                </a:cxn>
                <a:cxn ang="0">
                  <a:pos x="0" y="2015"/>
                </a:cxn>
                <a:cxn ang="0">
                  <a:pos x="2334" y="0"/>
                </a:cxn>
                <a:cxn ang="0">
                  <a:pos x="2415" y="94"/>
                </a:cxn>
                <a:cxn ang="0">
                  <a:pos x="81" y="2109"/>
                </a:cxn>
                <a:cxn ang="0">
                  <a:pos x="81" y="2109"/>
                </a:cxn>
              </a:cxnLst>
              <a:rect l="0" t="0" r="r" b="b"/>
              <a:pathLst>
                <a:path w="2415" h="2109">
                  <a:moveTo>
                    <a:pt x="81" y="2109"/>
                  </a:moveTo>
                  <a:lnTo>
                    <a:pt x="0" y="2015"/>
                  </a:lnTo>
                  <a:lnTo>
                    <a:pt x="2334" y="0"/>
                  </a:lnTo>
                  <a:lnTo>
                    <a:pt x="2415" y="94"/>
                  </a:lnTo>
                  <a:lnTo>
                    <a:pt x="81" y="2109"/>
                  </a:lnTo>
                  <a:lnTo>
                    <a:pt x="81" y="210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5779587" y="1013920"/>
              <a:ext cx="1495923" cy="1872124"/>
            </a:xfrm>
            <a:custGeom>
              <a:avLst/>
              <a:gdLst/>
              <a:ahLst/>
              <a:cxnLst>
                <a:cxn ang="0">
                  <a:pos x="3096" y="0"/>
                </a:cxn>
                <a:cxn ang="0">
                  <a:pos x="0" y="779"/>
                </a:cxn>
                <a:cxn ang="0">
                  <a:pos x="3108" y="5527"/>
                </a:cxn>
                <a:cxn ang="0">
                  <a:pos x="4417" y="3168"/>
                </a:cxn>
                <a:cxn ang="0">
                  <a:pos x="1503" y="3313"/>
                </a:cxn>
                <a:cxn ang="0">
                  <a:pos x="3096" y="0"/>
                </a:cxn>
              </a:cxnLst>
              <a:rect l="0" t="0" r="r" b="b"/>
              <a:pathLst>
                <a:path w="4417" h="5527">
                  <a:moveTo>
                    <a:pt x="3096" y="0"/>
                  </a:moveTo>
                  <a:cubicBezTo>
                    <a:pt x="3096" y="0"/>
                    <a:pt x="525" y="326"/>
                    <a:pt x="0" y="779"/>
                  </a:cubicBezTo>
                  <a:cubicBezTo>
                    <a:pt x="0" y="779"/>
                    <a:pt x="374" y="4731"/>
                    <a:pt x="3108" y="5527"/>
                  </a:cubicBezTo>
                  <a:cubicBezTo>
                    <a:pt x="3108" y="5527"/>
                    <a:pt x="4345" y="3639"/>
                    <a:pt x="4417" y="3168"/>
                  </a:cubicBezTo>
                  <a:cubicBezTo>
                    <a:pt x="4417" y="3168"/>
                    <a:pt x="3349" y="3928"/>
                    <a:pt x="1503" y="3313"/>
                  </a:cubicBezTo>
                  <a:cubicBezTo>
                    <a:pt x="1503" y="3313"/>
                    <a:pt x="1539" y="1014"/>
                    <a:pt x="3096" y="0"/>
                  </a:cubicBezTo>
                  <a:close/>
                </a:path>
              </a:pathLst>
            </a:custGeom>
            <a:ln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Прямоугольник 26"/>
          <p:cNvSpPr/>
          <p:nvPr/>
        </p:nvSpPr>
        <p:spPr>
          <a:xfrm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5430838" y="883567"/>
            <a:ext cx="3487107" cy="140719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78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% of brand engagement is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 RT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22% of brand engagement are Replies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92% brands tweets are links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717925" y="2428875"/>
            <a:ext cx="3228975" cy="115643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5430838" y="3836988"/>
            <a:ext cx="3228975" cy="1077912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717925" y="5059363"/>
            <a:ext cx="3358256" cy="1323439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97" name="Прямоугольник 121"/>
          <p:cNvSpPr>
            <a:spLocks noChangeArrowheads="1"/>
          </p:cNvSpPr>
          <p:nvPr/>
        </p:nvSpPr>
        <p:spPr bwMode="auto">
          <a:xfrm>
            <a:off x="3806155" y="5059363"/>
            <a:ext cx="31407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Tweets with # receive twice as much engagement than those without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Tweets that ask for RT 12% higher RT than those who do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not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98" name="Прямоугольник 121"/>
          <p:cNvSpPr>
            <a:spLocks noChangeArrowheads="1"/>
          </p:cNvSpPr>
          <p:nvPr/>
        </p:nvSpPr>
        <p:spPr bwMode="auto">
          <a:xfrm>
            <a:off x="5659438" y="3997325"/>
            <a:ext cx="32585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Twitter engagement rates 17% higher on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weekends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Links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receive 86% higher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99" name="Прямоугольник 121"/>
          <p:cNvSpPr>
            <a:spLocks noChangeArrowheads="1"/>
          </p:cNvSpPr>
          <p:nvPr/>
        </p:nvSpPr>
        <p:spPr bwMode="auto">
          <a:xfrm>
            <a:off x="3692972" y="2473622"/>
            <a:ext cx="34757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30% higher interaction rates between 8am-7pm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Sending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links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or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pics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creates twice as much as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engagement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Прямоугольник 121"/>
          <p:cNvSpPr/>
          <p:nvPr/>
        </p:nvSpPr>
        <p:spPr>
          <a:xfrm>
            <a:off x="658813" y="1261010"/>
            <a:ext cx="1823101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Fastest growing social media platform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170 minutes per day/user</a:t>
            </a:r>
            <a:endParaRPr lang="en-US" sz="1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242888" y="173038"/>
            <a:ext cx="86750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Twitter 500 Million Users – 170 Billion Tweets sent – 208 followers per </a:t>
            </a:r>
            <a:r>
              <a:rPr lang="en-US" sz="16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avg</a:t>
            </a: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/user</a:t>
            </a:r>
            <a:endParaRPr 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2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22766"/>
            <a:ext cx="9144000" cy="592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9144000" cy="69795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962" y="0"/>
            <a:ext cx="68062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IN" sz="3200" dirty="0" smtClean="0">
                <a:solidFill>
                  <a:prstClr val="black"/>
                </a:solidFill>
                <a:latin typeface="Gotham Medium" pitchFamily="2" charset="0"/>
                <a:cs typeface="Gotham"/>
              </a:rPr>
              <a:t>WHERE DO I FIND THEM?</a:t>
            </a:r>
            <a:endParaRPr lang="en-IN" sz="3200" dirty="0">
              <a:solidFill>
                <a:prstClr val="black"/>
              </a:solidFill>
              <a:latin typeface="Gotham Medium" pitchFamily="2" charset="0"/>
              <a:cs typeface="Gotham"/>
            </a:endParaRPr>
          </a:p>
        </p:txBody>
      </p:sp>
      <p:pic>
        <p:nvPicPr>
          <p:cNvPr id="4" name="Picture 2" descr="C:\Users\AM\Downloads\US_ENG_Motives&amp;LaLaProductShot_01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3" b="89901" l="917" r="96722">
                        <a14:foregroundMark x1="6917" y1="50905" x2="10361" y2="49445"/>
                        <a14:foregroundMark x1="15528" y1="46527" x2="19667" y2="45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129"/>
          <a:stretch/>
        </p:blipFill>
        <p:spPr bwMode="auto">
          <a:xfrm>
            <a:off x="1784549" y="3268639"/>
            <a:ext cx="5472608" cy="21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uble Brace 5"/>
          <p:cNvSpPr/>
          <p:nvPr/>
        </p:nvSpPr>
        <p:spPr>
          <a:xfrm>
            <a:off x="1496517" y="3342824"/>
            <a:ext cx="6048672" cy="2012874"/>
          </a:xfrm>
          <a:prstGeom prst="bracePair">
            <a:avLst>
              <a:gd name="adj" fmla="val 606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2" descr="D:\ppt salon\References\New Folder\Resources\Consolidated Stock\783775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" b="1492"/>
          <a:stretch/>
        </p:blipFill>
        <p:spPr bwMode="auto">
          <a:xfrm>
            <a:off x="6092936" y="867120"/>
            <a:ext cx="1763403" cy="1710794"/>
          </a:xfrm>
          <a:prstGeom prst="ellipse">
            <a:avLst/>
          </a:prstGeom>
          <a:noFill/>
          <a:ln w="38100">
            <a:solidFill>
              <a:srgbClr val="E94E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2917" r="57071" b="52727"/>
          <a:stretch/>
        </p:blipFill>
        <p:spPr>
          <a:xfrm>
            <a:off x="2632968" y="901446"/>
            <a:ext cx="1661109" cy="1656184"/>
          </a:xfrm>
          <a:prstGeom prst="rect">
            <a:avLst/>
          </a:prstGeom>
          <a:ln w="38100">
            <a:noFill/>
          </a:ln>
        </p:spPr>
      </p:pic>
      <p:sp>
        <p:nvSpPr>
          <p:cNvPr id="11" name="Plus 10"/>
          <p:cNvSpPr/>
          <p:nvPr/>
        </p:nvSpPr>
        <p:spPr>
          <a:xfrm>
            <a:off x="4442810" y="1088806"/>
            <a:ext cx="1152128" cy="1152128"/>
          </a:xfrm>
          <a:prstGeom prst="mathPlus">
            <a:avLst>
              <a:gd name="adj1" fmla="val 1879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877272"/>
            <a:ext cx="9145962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en-IN" sz="2800" dirty="0" smtClean="0">
                <a:solidFill>
                  <a:prstClr val="black"/>
                </a:solidFill>
                <a:latin typeface="Gotham Bold" pitchFamily="2" charset="0"/>
              </a:rPr>
              <a:t>GIVE THEM WHAT THEY ARE LOOKING FOR</a:t>
            </a:r>
            <a:endParaRPr lang="en-IN" sz="2800" dirty="0">
              <a:solidFill>
                <a:prstClr val="black"/>
              </a:solidFill>
              <a:latin typeface="Gotham Bold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2239" y="935773"/>
            <a:ext cx="1709741" cy="1590674"/>
            <a:chOff x="2102978" y="2145930"/>
            <a:chExt cx="2093286" cy="2093289"/>
          </a:xfrm>
        </p:grpSpPr>
        <p:grpSp>
          <p:nvGrpSpPr>
            <p:cNvPr id="13" name="Group 12"/>
            <p:cNvGrpSpPr/>
            <p:nvPr/>
          </p:nvGrpSpPr>
          <p:grpSpPr>
            <a:xfrm>
              <a:off x="2102978" y="2145930"/>
              <a:ext cx="2093286" cy="2093289"/>
              <a:chOff x="1193192" y="2460274"/>
              <a:chExt cx="2093286" cy="209328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193192" y="2460274"/>
                <a:ext cx="2093286" cy="2093289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</a:gradFill>
              <a:ln w="127000">
                <a:gradFill flip="none" rotWithShape="1">
                  <a:gsLst>
                    <a:gs pos="14000">
                      <a:schemeClr val="bg1">
                        <a:lumMod val="50000"/>
                      </a:schemeClr>
                    </a:gs>
                    <a:gs pos="73000">
                      <a:srgbClr val="FFFFFF"/>
                    </a:gs>
                    <a:gs pos="21000">
                      <a:schemeClr val="tx1">
                        <a:lumMod val="75000"/>
                        <a:lumOff val="25000"/>
                      </a:schemeClr>
                    </a:gs>
                    <a:gs pos="2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1"/>
                  <a:tileRect/>
                </a:gradFill>
              </a:ln>
              <a:effectLst>
                <a:innerShdw blurRad="63500" dist="1524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id-ID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7" name="Ellipse 45"/>
              <p:cNvSpPr>
                <a:spLocks noChangeArrowheads="1"/>
              </p:cNvSpPr>
              <p:nvPr/>
            </p:nvSpPr>
            <p:spPr bwMode="auto">
              <a:xfrm flipH="1">
                <a:off x="1600684" y="2544682"/>
                <a:ext cx="1283771" cy="117992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  <a:alpha val="67000"/>
                    </a:schemeClr>
                  </a:gs>
                  <a:gs pos="68000">
                    <a:schemeClr val="accent1">
                      <a:tint val="50000"/>
                      <a:shade val="100000"/>
                      <a:satMod val="350000"/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defRPr/>
                </a:pPr>
                <a:endParaRPr lang="en-US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54483" y="2636466"/>
              <a:ext cx="590275" cy="1228844"/>
            </a:xfrm>
            <a:custGeom>
              <a:avLst/>
              <a:gdLst>
                <a:gd name="T0" fmla="*/ 192 w 882"/>
                <a:gd name="T1" fmla="*/ 606 h 1830"/>
                <a:gd name="T2" fmla="*/ 192 w 882"/>
                <a:gd name="T3" fmla="*/ 388 h 1830"/>
                <a:gd name="T4" fmla="*/ 196 w 882"/>
                <a:gd name="T5" fmla="*/ 317 h 1830"/>
                <a:gd name="T6" fmla="*/ 206 w 882"/>
                <a:gd name="T7" fmla="*/ 256 h 1830"/>
                <a:gd name="T8" fmla="*/ 219 w 882"/>
                <a:gd name="T9" fmla="*/ 205 h 1830"/>
                <a:gd name="T10" fmla="*/ 237 w 882"/>
                <a:gd name="T11" fmla="*/ 163 h 1830"/>
                <a:gd name="T12" fmla="*/ 262 w 882"/>
                <a:gd name="T13" fmla="*/ 127 h 1830"/>
                <a:gd name="T14" fmla="*/ 294 w 882"/>
                <a:gd name="T15" fmla="*/ 94 h 1830"/>
                <a:gd name="T16" fmla="*/ 333 w 882"/>
                <a:gd name="T17" fmla="*/ 64 h 1830"/>
                <a:gd name="T18" fmla="*/ 380 w 882"/>
                <a:gd name="T19" fmla="*/ 39 h 1830"/>
                <a:gd name="T20" fmla="*/ 434 w 882"/>
                <a:gd name="T21" fmla="*/ 20 h 1830"/>
                <a:gd name="T22" fmla="*/ 493 w 882"/>
                <a:gd name="T23" fmla="*/ 7 h 1830"/>
                <a:gd name="T24" fmla="*/ 558 w 882"/>
                <a:gd name="T25" fmla="*/ 2 h 1830"/>
                <a:gd name="T26" fmla="*/ 630 w 882"/>
                <a:gd name="T27" fmla="*/ 0 h 1830"/>
                <a:gd name="T28" fmla="*/ 703 w 882"/>
                <a:gd name="T29" fmla="*/ 7 h 1830"/>
                <a:gd name="T30" fmla="*/ 775 w 882"/>
                <a:gd name="T31" fmla="*/ 17 h 1830"/>
                <a:gd name="T32" fmla="*/ 847 w 882"/>
                <a:gd name="T33" fmla="*/ 34 h 1830"/>
                <a:gd name="T34" fmla="*/ 835 w 882"/>
                <a:gd name="T35" fmla="*/ 318 h 1830"/>
                <a:gd name="T36" fmla="*/ 795 w 882"/>
                <a:gd name="T37" fmla="*/ 310 h 1830"/>
                <a:gd name="T38" fmla="*/ 755 w 882"/>
                <a:gd name="T39" fmla="*/ 303 h 1830"/>
                <a:gd name="T40" fmla="*/ 715 w 882"/>
                <a:gd name="T41" fmla="*/ 299 h 1830"/>
                <a:gd name="T42" fmla="*/ 677 w 882"/>
                <a:gd name="T43" fmla="*/ 298 h 1830"/>
                <a:gd name="T44" fmla="*/ 642 w 882"/>
                <a:gd name="T45" fmla="*/ 300 h 1830"/>
                <a:gd name="T46" fmla="*/ 613 w 882"/>
                <a:gd name="T47" fmla="*/ 307 h 1830"/>
                <a:gd name="T48" fmla="*/ 588 w 882"/>
                <a:gd name="T49" fmla="*/ 318 h 1830"/>
                <a:gd name="T50" fmla="*/ 569 w 882"/>
                <a:gd name="T51" fmla="*/ 333 h 1830"/>
                <a:gd name="T52" fmla="*/ 555 w 882"/>
                <a:gd name="T53" fmla="*/ 354 h 1830"/>
                <a:gd name="T54" fmla="*/ 545 w 882"/>
                <a:gd name="T55" fmla="*/ 384 h 1830"/>
                <a:gd name="T56" fmla="*/ 539 w 882"/>
                <a:gd name="T57" fmla="*/ 422 h 1830"/>
                <a:gd name="T58" fmla="*/ 537 w 882"/>
                <a:gd name="T59" fmla="*/ 468 h 1830"/>
                <a:gd name="T60" fmla="*/ 819 w 882"/>
                <a:gd name="T61" fmla="*/ 606 h 1830"/>
                <a:gd name="T62" fmla="*/ 537 w 882"/>
                <a:gd name="T63" fmla="*/ 878 h 1830"/>
                <a:gd name="T64" fmla="*/ 192 w 882"/>
                <a:gd name="T65" fmla="*/ 1830 h 1830"/>
                <a:gd name="T66" fmla="*/ 0 w 882"/>
                <a:gd name="T67" fmla="*/ 878 h 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2" h="1830">
                  <a:moveTo>
                    <a:pt x="0" y="606"/>
                  </a:moveTo>
                  <a:lnTo>
                    <a:pt x="192" y="606"/>
                  </a:lnTo>
                  <a:lnTo>
                    <a:pt x="192" y="428"/>
                  </a:lnTo>
                  <a:lnTo>
                    <a:pt x="192" y="388"/>
                  </a:lnTo>
                  <a:lnTo>
                    <a:pt x="194" y="351"/>
                  </a:lnTo>
                  <a:lnTo>
                    <a:pt x="196" y="317"/>
                  </a:lnTo>
                  <a:lnTo>
                    <a:pt x="201" y="284"/>
                  </a:lnTo>
                  <a:lnTo>
                    <a:pt x="206" y="256"/>
                  </a:lnTo>
                  <a:lnTo>
                    <a:pt x="211" y="228"/>
                  </a:lnTo>
                  <a:lnTo>
                    <a:pt x="219" y="205"/>
                  </a:lnTo>
                  <a:lnTo>
                    <a:pt x="227" y="183"/>
                  </a:lnTo>
                  <a:lnTo>
                    <a:pt x="237" y="163"/>
                  </a:lnTo>
                  <a:lnTo>
                    <a:pt x="248" y="145"/>
                  </a:lnTo>
                  <a:lnTo>
                    <a:pt x="262" y="127"/>
                  </a:lnTo>
                  <a:lnTo>
                    <a:pt x="277" y="110"/>
                  </a:lnTo>
                  <a:lnTo>
                    <a:pt x="294" y="94"/>
                  </a:lnTo>
                  <a:lnTo>
                    <a:pt x="313" y="78"/>
                  </a:lnTo>
                  <a:lnTo>
                    <a:pt x="333" y="64"/>
                  </a:lnTo>
                  <a:lnTo>
                    <a:pt x="355" y="51"/>
                  </a:lnTo>
                  <a:lnTo>
                    <a:pt x="380" y="39"/>
                  </a:lnTo>
                  <a:lnTo>
                    <a:pt x="406" y="29"/>
                  </a:lnTo>
                  <a:lnTo>
                    <a:pt x="434" y="20"/>
                  </a:lnTo>
                  <a:lnTo>
                    <a:pt x="462" y="13"/>
                  </a:lnTo>
                  <a:lnTo>
                    <a:pt x="493" y="7"/>
                  </a:lnTo>
                  <a:lnTo>
                    <a:pt x="525" y="4"/>
                  </a:lnTo>
                  <a:lnTo>
                    <a:pt x="558" y="2"/>
                  </a:lnTo>
                  <a:lnTo>
                    <a:pt x="594" y="0"/>
                  </a:lnTo>
                  <a:lnTo>
                    <a:pt x="630" y="0"/>
                  </a:lnTo>
                  <a:lnTo>
                    <a:pt x="667" y="3"/>
                  </a:lnTo>
                  <a:lnTo>
                    <a:pt x="703" y="7"/>
                  </a:lnTo>
                  <a:lnTo>
                    <a:pt x="739" y="11"/>
                  </a:lnTo>
                  <a:lnTo>
                    <a:pt x="775" y="17"/>
                  </a:lnTo>
                  <a:lnTo>
                    <a:pt x="811" y="25"/>
                  </a:lnTo>
                  <a:lnTo>
                    <a:pt x="847" y="34"/>
                  </a:lnTo>
                  <a:lnTo>
                    <a:pt x="882" y="44"/>
                  </a:lnTo>
                  <a:lnTo>
                    <a:pt x="835" y="318"/>
                  </a:lnTo>
                  <a:lnTo>
                    <a:pt x="815" y="313"/>
                  </a:lnTo>
                  <a:lnTo>
                    <a:pt x="795" y="310"/>
                  </a:lnTo>
                  <a:lnTo>
                    <a:pt x="775" y="306"/>
                  </a:lnTo>
                  <a:lnTo>
                    <a:pt x="755" y="303"/>
                  </a:lnTo>
                  <a:lnTo>
                    <a:pt x="735" y="301"/>
                  </a:lnTo>
                  <a:lnTo>
                    <a:pt x="715" y="299"/>
                  </a:lnTo>
                  <a:lnTo>
                    <a:pt x="696" y="298"/>
                  </a:lnTo>
                  <a:lnTo>
                    <a:pt x="677" y="298"/>
                  </a:lnTo>
                  <a:lnTo>
                    <a:pt x="659" y="299"/>
                  </a:lnTo>
                  <a:lnTo>
                    <a:pt x="642" y="300"/>
                  </a:lnTo>
                  <a:lnTo>
                    <a:pt x="626" y="303"/>
                  </a:lnTo>
                  <a:lnTo>
                    <a:pt x="613" y="307"/>
                  </a:lnTo>
                  <a:lnTo>
                    <a:pt x="600" y="312"/>
                  </a:lnTo>
                  <a:lnTo>
                    <a:pt x="588" y="318"/>
                  </a:lnTo>
                  <a:lnTo>
                    <a:pt x="578" y="325"/>
                  </a:lnTo>
                  <a:lnTo>
                    <a:pt x="569" y="333"/>
                  </a:lnTo>
                  <a:lnTo>
                    <a:pt x="562" y="343"/>
                  </a:lnTo>
                  <a:lnTo>
                    <a:pt x="555" y="354"/>
                  </a:lnTo>
                  <a:lnTo>
                    <a:pt x="549" y="368"/>
                  </a:lnTo>
                  <a:lnTo>
                    <a:pt x="545" y="384"/>
                  </a:lnTo>
                  <a:lnTo>
                    <a:pt x="542" y="402"/>
                  </a:lnTo>
                  <a:lnTo>
                    <a:pt x="539" y="422"/>
                  </a:lnTo>
                  <a:lnTo>
                    <a:pt x="537" y="443"/>
                  </a:lnTo>
                  <a:lnTo>
                    <a:pt x="537" y="468"/>
                  </a:lnTo>
                  <a:lnTo>
                    <a:pt x="537" y="606"/>
                  </a:lnTo>
                  <a:lnTo>
                    <a:pt x="819" y="606"/>
                  </a:lnTo>
                  <a:lnTo>
                    <a:pt x="800" y="878"/>
                  </a:lnTo>
                  <a:lnTo>
                    <a:pt x="537" y="878"/>
                  </a:lnTo>
                  <a:lnTo>
                    <a:pt x="537" y="1830"/>
                  </a:lnTo>
                  <a:lnTo>
                    <a:pt x="192" y="1830"/>
                  </a:lnTo>
                  <a:lnTo>
                    <a:pt x="192" y="878"/>
                  </a:lnTo>
                  <a:lnTo>
                    <a:pt x="0" y="878"/>
                  </a:lnTo>
                  <a:lnTo>
                    <a:pt x="0" y="6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38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1-29 at 6.3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00"/>
            <a:ext cx="9144000" cy="34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1-24 at 12.40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" r="535" b="1"/>
          <a:stretch/>
        </p:blipFill>
        <p:spPr>
          <a:xfrm>
            <a:off x="-3693" y="565779"/>
            <a:ext cx="9134630" cy="63069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08"/>
            <a:ext cx="9144000" cy="564671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62" y="0"/>
            <a:ext cx="68062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IN" sz="3200" dirty="0" smtClean="0">
                <a:solidFill>
                  <a:prstClr val="black"/>
                </a:solidFill>
                <a:latin typeface="Gotham Medium" pitchFamily="2" charset="0"/>
                <a:cs typeface="Gotham"/>
              </a:rPr>
              <a:t>THIS IS HOW</a:t>
            </a:r>
            <a:endParaRPr lang="en-IN" sz="3200" dirty="0">
              <a:solidFill>
                <a:prstClr val="black"/>
              </a:solidFill>
              <a:latin typeface="Gotham Medium" pitchFamily="2" charset="0"/>
              <a:cs typeface="Gotham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694" y="821510"/>
            <a:ext cx="9125932" cy="6051239"/>
            <a:chOff x="-3694" y="821510"/>
            <a:chExt cx="9125932" cy="6051239"/>
          </a:xfrm>
        </p:grpSpPr>
        <p:pic>
          <p:nvPicPr>
            <p:cNvPr id="2" name="Picture 1" descr="Screen Shot 2013-08-04 at 6.59.5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288" y="865319"/>
              <a:ext cx="5309950" cy="60074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3694" y="821510"/>
              <a:ext cx="3815981" cy="6051237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IN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529507" y="2257820"/>
              <a:ext cx="3673444" cy="1630266"/>
            </a:xfrm>
            <a:prstGeom prst="wedgeRectCallout">
              <a:avLst>
                <a:gd name="adj1" fmla="val 50385"/>
                <a:gd name="adj2" fmla="val -92627"/>
              </a:avLst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2800" b="1" dirty="0">
                  <a:solidFill>
                    <a:prstClr val="white"/>
                  </a:solidFill>
                  <a:latin typeface="Gotham"/>
                  <a:cs typeface="Gotham"/>
                </a:rPr>
                <a:t>When I search for “need new eyeshadow”…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19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08"/>
            <a:ext cx="9144000" cy="564671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Screen Shot 2013-01-24 at 1.02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742"/>
            <a:ext cx="9144000" cy="52842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9025491" cy="6858000"/>
            <a:chOff x="0" y="0"/>
            <a:chExt cx="9025491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764704"/>
              <a:ext cx="3923928" cy="5904656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IN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Picture 2" descr="Screen Shot 2013-08-04 at 7.49.2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0"/>
              <a:ext cx="5101563" cy="6858000"/>
            </a:xfrm>
            <a:prstGeom prst="rect">
              <a:avLst/>
            </a:prstGeom>
          </p:spPr>
        </p:pic>
        <p:sp>
          <p:nvSpPr>
            <p:cNvPr id="8" name="Rectangular Callout 7"/>
            <p:cNvSpPr/>
            <p:nvPr/>
          </p:nvSpPr>
          <p:spPr>
            <a:xfrm>
              <a:off x="2087206" y="1512472"/>
              <a:ext cx="3673444" cy="1630266"/>
            </a:xfrm>
            <a:prstGeom prst="wedgeRectCallout">
              <a:avLst>
                <a:gd name="adj1" fmla="val 31770"/>
                <a:gd name="adj2" fmla="val -79785"/>
              </a:avLst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2800" b="1" dirty="0" smtClean="0">
                  <a:solidFill>
                    <a:prstClr val="white"/>
                  </a:solidFill>
                  <a:latin typeface="Gotham"/>
                  <a:cs typeface="Gotham"/>
                </a:rPr>
                <a:t>They are asking for suggestions </a:t>
              </a:r>
              <a:endParaRPr lang="en-US" sz="2800" b="1" dirty="0">
                <a:solidFill>
                  <a:prstClr val="white"/>
                </a:solidFill>
                <a:latin typeface="Gotham"/>
                <a:cs typeface="Gotha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68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1-24 at 1.09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" r="602" b="29135"/>
          <a:stretch/>
        </p:blipFill>
        <p:spPr>
          <a:xfrm>
            <a:off x="1" y="466104"/>
            <a:ext cx="6120226" cy="33248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72096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62" y="0"/>
            <a:ext cx="68062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IN" sz="3200" dirty="0" smtClean="0">
                <a:solidFill>
                  <a:prstClr val="black"/>
                </a:solidFill>
                <a:latin typeface="Gotham"/>
                <a:cs typeface="Gotham"/>
              </a:rPr>
              <a:t>THIS IS HOW</a:t>
            </a:r>
            <a:endParaRPr lang="en-IN" sz="3200" dirty="0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Screen Shot 2013-01-30 at 1.58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40" y="3790911"/>
            <a:ext cx="6629860" cy="2794194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 rot="20660627">
            <a:off x="5278043" y="2651482"/>
            <a:ext cx="3673444" cy="864096"/>
          </a:xfrm>
          <a:prstGeom prst="wedgeRectCallout">
            <a:avLst>
              <a:gd name="adj1" fmla="val 41195"/>
              <a:gd name="adj2" fmla="val -4675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prstClr val="white"/>
                </a:solidFill>
                <a:latin typeface="Gotham"/>
                <a:cs typeface="Gotham"/>
              </a:rPr>
              <a:t>Offer to Help!</a:t>
            </a:r>
            <a:endParaRPr lang="en-US" sz="2800" b="1" dirty="0">
              <a:solidFill>
                <a:prstClr val="white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31190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30 at 11.05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9144000" cy="4361645"/>
          </a:xfrm>
          <a:prstGeom prst="rect">
            <a:avLst/>
          </a:prstGeom>
        </p:spPr>
      </p:pic>
      <p:sp>
        <p:nvSpPr>
          <p:cNvPr id="4" name="Minus 3"/>
          <p:cNvSpPr/>
          <p:nvPr/>
        </p:nvSpPr>
        <p:spPr>
          <a:xfrm>
            <a:off x="114389" y="1121309"/>
            <a:ext cx="1841975" cy="137303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4"/>
          <p:cNvSpPr/>
          <p:nvPr/>
        </p:nvSpPr>
        <p:spPr>
          <a:xfrm>
            <a:off x="4293924" y="1121309"/>
            <a:ext cx="1841975" cy="137303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3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62" y="0"/>
            <a:ext cx="68062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IN" sz="3200" dirty="0" smtClean="0">
                <a:solidFill>
                  <a:prstClr val="black"/>
                </a:solidFill>
                <a:latin typeface="Gotham Medium" pitchFamily="2" charset="0"/>
                <a:cs typeface="Gotham"/>
              </a:rPr>
              <a:t>ISOTONIX</a:t>
            </a:r>
            <a:endParaRPr lang="en-IN" sz="3200" dirty="0">
              <a:solidFill>
                <a:prstClr val="black"/>
              </a:solidFill>
              <a:latin typeface="Gotham Medium" pitchFamily="2" charset="0"/>
              <a:cs typeface="Gotha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64704"/>
            <a:ext cx="3995936" cy="5904656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1944" y="6201786"/>
            <a:ext cx="86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" y="584776"/>
            <a:ext cx="9144000" cy="6273224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53113" y="3073846"/>
            <a:ext cx="3456384" cy="1296144"/>
          </a:xfrm>
          <a:prstGeom prst="wedgeRectCallout">
            <a:avLst>
              <a:gd name="adj1" fmla="val 30720"/>
              <a:gd name="adj2" fmla="val -89671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 smtClean="0">
                <a:solidFill>
                  <a:prstClr val="white"/>
                </a:solidFill>
                <a:latin typeface="Gotham"/>
                <a:cs typeface="Gotham"/>
              </a:rPr>
              <a:t>Search </a:t>
            </a:r>
            <a:r>
              <a:rPr lang="en-US" sz="2800" b="1" dirty="0">
                <a:solidFill>
                  <a:prstClr val="white"/>
                </a:solidFill>
                <a:latin typeface="Gotham"/>
                <a:cs typeface="Gotham"/>
              </a:rPr>
              <a:t>for “need to buy vitamins”</a:t>
            </a:r>
          </a:p>
        </p:txBody>
      </p:sp>
    </p:spTree>
    <p:extLst>
      <p:ext uri="{BB962C8B-B14F-4D97-AF65-F5344CB8AC3E}">
        <p14:creationId xmlns:p14="http://schemas.microsoft.com/office/powerpoint/2010/main" val="221454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62" y="0"/>
            <a:ext cx="68062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IN" sz="3200" dirty="0" smtClean="0">
                <a:solidFill>
                  <a:prstClr val="black"/>
                </a:solidFill>
                <a:latin typeface="Gotham Medium" pitchFamily="2" charset="0"/>
                <a:cs typeface="Gotham"/>
              </a:rPr>
              <a:t>TLS</a:t>
            </a:r>
            <a:endParaRPr lang="en-IN" sz="3200" dirty="0">
              <a:solidFill>
                <a:prstClr val="black"/>
              </a:solidFill>
              <a:latin typeface="Gotham Medium" pitchFamily="2" charset="0"/>
              <a:cs typeface="Gotha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64704"/>
            <a:ext cx="3995936" cy="5904656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1944" y="6201786"/>
            <a:ext cx="86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6"/>
            <a:ext cx="9144000" cy="6273224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53113" y="2729616"/>
            <a:ext cx="3456384" cy="1296144"/>
          </a:xfrm>
          <a:prstGeom prst="wedgeRectCallout">
            <a:avLst>
              <a:gd name="adj1" fmla="val 30720"/>
              <a:gd name="adj2" fmla="val -89671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 smtClean="0">
                <a:solidFill>
                  <a:prstClr val="white"/>
                </a:solidFill>
                <a:latin typeface="Gotham"/>
                <a:cs typeface="Gotham"/>
              </a:rPr>
              <a:t>Search </a:t>
            </a:r>
            <a:r>
              <a:rPr lang="en-US" sz="2800" b="1" dirty="0">
                <a:solidFill>
                  <a:prstClr val="white"/>
                </a:solidFill>
                <a:latin typeface="Gotham"/>
                <a:cs typeface="Gotham"/>
              </a:rPr>
              <a:t>for “need to </a:t>
            </a:r>
            <a:r>
              <a:rPr lang="en-US" sz="2800" b="1" dirty="0" smtClean="0">
                <a:solidFill>
                  <a:prstClr val="white"/>
                </a:solidFill>
                <a:latin typeface="Gotham"/>
                <a:cs typeface="Gotham"/>
              </a:rPr>
              <a:t>lose weight”</a:t>
            </a:r>
            <a:endParaRPr lang="en-US" sz="2800" b="1" dirty="0">
              <a:solidFill>
                <a:prstClr val="white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6779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AM\AppData\Local\Temp\Rar$DRa0.046\US_ENG_isotonixOPC3PairedShot800x800_08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4"/>
          <a:stretch/>
        </p:blipFill>
        <p:spPr bwMode="auto">
          <a:xfrm>
            <a:off x="2195736" y="3645024"/>
            <a:ext cx="2299041" cy="230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962" y="-1"/>
            <a:ext cx="9144000" cy="76660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62" y="0"/>
            <a:ext cx="68062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IN" sz="3200" dirty="0" smtClean="0">
                <a:solidFill>
                  <a:prstClr val="black"/>
                </a:solidFill>
                <a:latin typeface="Gotham Medium" pitchFamily="2" charset="0"/>
                <a:cs typeface="Gotham"/>
              </a:rPr>
              <a:t>THIS IS HOW</a:t>
            </a:r>
            <a:endParaRPr lang="en-IN" sz="3200" dirty="0">
              <a:solidFill>
                <a:prstClr val="black"/>
              </a:solidFill>
              <a:latin typeface="Gotham Medium" pitchFamily="2" charset="0"/>
              <a:cs typeface="Goth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15616" y="1124744"/>
            <a:ext cx="6655986" cy="2232248"/>
            <a:chOff x="-2334" y="461665"/>
            <a:chExt cx="9112901" cy="30562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Screen Shot 2013-01-24 at 12.49.20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943"/>
            <a:stretch/>
          </p:blipFill>
          <p:spPr>
            <a:xfrm>
              <a:off x="-2334" y="461665"/>
              <a:ext cx="9112901" cy="15195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Screen Shot 2013-01-24 at 12.49.20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235" b="2368"/>
            <a:stretch/>
          </p:blipFill>
          <p:spPr>
            <a:xfrm>
              <a:off x="-2334" y="1981200"/>
              <a:ext cx="9112901" cy="15367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ular Callout 11"/>
          <p:cNvSpPr/>
          <p:nvPr/>
        </p:nvSpPr>
        <p:spPr>
          <a:xfrm>
            <a:off x="4288462" y="4098691"/>
            <a:ext cx="3144108" cy="1427327"/>
          </a:xfrm>
          <a:prstGeom prst="wedgeRectCallout">
            <a:avLst>
              <a:gd name="adj1" fmla="val -32197"/>
              <a:gd name="adj2" fmla="val -95835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en-IN" sz="2800" b="1" dirty="0">
                <a:solidFill>
                  <a:srgbClr val="FFFFFF"/>
                </a:solidFill>
                <a:latin typeface="Gotham"/>
                <a:cs typeface="Gotham"/>
              </a:rPr>
              <a:t>Engage and guide without being pushy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12100"/>
            <a:ext cx="9144000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N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00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1-30 at 1.1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8726254" cy="6858000"/>
          </a:xfrm>
          <a:prstGeom prst="rect">
            <a:avLst/>
          </a:prstGeom>
        </p:spPr>
      </p:pic>
      <p:pic>
        <p:nvPicPr>
          <p:cNvPr id="7" name="Picture 6" descr="Screen Shot 2013-01-30 at 1.20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0" y="3705127"/>
            <a:ext cx="8077761" cy="22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8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7-31 at 2.0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8997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2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0"/>
            <a:ext cx="9143999" cy="68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2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77" y="0"/>
            <a:ext cx="7430334" cy="6858000"/>
          </a:xfrm>
          <a:prstGeom prst="rect">
            <a:avLst/>
          </a:prstGeom>
        </p:spPr>
      </p:pic>
      <p:sp>
        <p:nvSpPr>
          <p:cNvPr id="2" name="Minus 1"/>
          <p:cNvSpPr/>
          <p:nvPr/>
        </p:nvSpPr>
        <p:spPr>
          <a:xfrm>
            <a:off x="2883063" y="194494"/>
            <a:ext cx="1590261" cy="914400"/>
          </a:xfrm>
          <a:prstGeom prst="mathMinus">
            <a:avLst>
              <a:gd name="adj1" fmla="val 2602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inus 3"/>
          <p:cNvSpPr/>
          <p:nvPr/>
        </p:nvSpPr>
        <p:spPr>
          <a:xfrm>
            <a:off x="2978242" y="1777134"/>
            <a:ext cx="1598047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4"/>
          <p:cNvSpPr/>
          <p:nvPr/>
        </p:nvSpPr>
        <p:spPr>
          <a:xfrm>
            <a:off x="2875272" y="4995968"/>
            <a:ext cx="2341695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5"/>
          <p:cNvSpPr/>
          <p:nvPr/>
        </p:nvSpPr>
        <p:spPr>
          <a:xfrm>
            <a:off x="2978241" y="3386313"/>
            <a:ext cx="1598047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7824355" cy="6858000"/>
          </a:xfrm>
          <a:prstGeom prst="rect">
            <a:avLst/>
          </a:prstGeom>
        </p:spPr>
      </p:pic>
      <p:sp>
        <p:nvSpPr>
          <p:cNvPr id="4" name="Minus 3"/>
          <p:cNvSpPr/>
          <p:nvPr/>
        </p:nvSpPr>
        <p:spPr>
          <a:xfrm>
            <a:off x="2745755" y="5389125"/>
            <a:ext cx="2516975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4"/>
          <p:cNvSpPr/>
          <p:nvPr/>
        </p:nvSpPr>
        <p:spPr>
          <a:xfrm>
            <a:off x="3889830" y="4302142"/>
            <a:ext cx="995359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20" y="0"/>
            <a:ext cx="7086118" cy="6858000"/>
          </a:xfrm>
          <a:prstGeom prst="rect">
            <a:avLst/>
          </a:prstGeom>
        </p:spPr>
      </p:pic>
      <p:sp>
        <p:nvSpPr>
          <p:cNvPr id="4" name="Minus 3"/>
          <p:cNvSpPr/>
          <p:nvPr/>
        </p:nvSpPr>
        <p:spPr>
          <a:xfrm>
            <a:off x="2825842" y="549194"/>
            <a:ext cx="3008928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4"/>
          <p:cNvSpPr/>
          <p:nvPr/>
        </p:nvSpPr>
        <p:spPr>
          <a:xfrm>
            <a:off x="3054657" y="2081934"/>
            <a:ext cx="1704684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5"/>
          <p:cNvSpPr/>
          <p:nvPr/>
        </p:nvSpPr>
        <p:spPr>
          <a:xfrm>
            <a:off x="3031774" y="3627069"/>
            <a:ext cx="1864855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088978" y="5194613"/>
            <a:ext cx="1258497" cy="914400"/>
          </a:xfrm>
          <a:prstGeom prst="mathMin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9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044" y="0"/>
            <a:ext cx="7928058" cy="1417638"/>
          </a:xfrm>
        </p:spPr>
        <p:txBody>
          <a:bodyPr/>
          <a:lstStyle/>
          <a:p>
            <a:r>
              <a:rPr lang="en-US" sz="2800" dirty="0" smtClean="0"/>
              <a:t>Average User: 25 year old woman, living in a big city w/ a college degree and household income of $75K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452" t="9309" r="7657" b="11567"/>
          <a:stretch/>
        </p:blipFill>
        <p:spPr>
          <a:xfrm>
            <a:off x="82468" y="49489"/>
            <a:ext cx="1253564" cy="1121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582" b="15979"/>
          <a:stretch/>
        </p:blipFill>
        <p:spPr>
          <a:xfrm>
            <a:off x="2670661" y="1881231"/>
            <a:ext cx="3963583" cy="3685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479" y="1275196"/>
            <a:ext cx="4137615" cy="54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4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icture 2" descr="X:\07 Produktion\06_Bilder_und_Hintergründe\Slide-Backgrounds\zur_Veröffentlichung\B0192 Abstract 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 bwMode="gray"/>
        <p:txBody>
          <a:bodyPr>
            <a:noAutofit/>
          </a:bodyPr>
          <a:lstStyle/>
          <a:p>
            <a:r>
              <a:rPr lang="en-US" dirty="0" smtClean="0">
                <a:latin typeface="Museo 300"/>
                <a:cs typeface="Museo 300"/>
              </a:rPr>
              <a:t>Cross Pollinate Socially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79201" y="1349427"/>
            <a:ext cx="8705154" cy="4795182"/>
            <a:chOff x="179201" y="1349427"/>
            <a:chExt cx="8705154" cy="4795182"/>
          </a:xfrm>
        </p:grpSpPr>
        <p:sp>
          <p:nvSpPr>
            <p:cNvPr id="1076" name="Freeform 13"/>
            <p:cNvSpPr>
              <a:spLocks/>
            </p:cNvSpPr>
            <p:nvPr/>
          </p:nvSpPr>
          <p:spPr bwMode="gray">
            <a:xfrm rot="2871818" flipH="1" flipV="1">
              <a:off x="940333" y="3624944"/>
              <a:ext cx="1366998" cy="125137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5" name="Freeform 13"/>
            <p:cNvSpPr>
              <a:spLocks/>
            </p:cNvSpPr>
            <p:nvPr/>
          </p:nvSpPr>
          <p:spPr bwMode="gray">
            <a:xfrm rot="2658423" flipH="1" flipV="1">
              <a:off x="6013997" y="4400829"/>
              <a:ext cx="2074734" cy="244879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4" name="Freeform 13"/>
            <p:cNvSpPr>
              <a:spLocks/>
            </p:cNvSpPr>
            <p:nvPr/>
          </p:nvSpPr>
          <p:spPr bwMode="gray">
            <a:xfrm flipV="1">
              <a:off x="4968830" y="5342127"/>
              <a:ext cx="2954633" cy="43200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3" name="Freeform 13"/>
            <p:cNvSpPr>
              <a:spLocks/>
            </p:cNvSpPr>
            <p:nvPr/>
          </p:nvSpPr>
          <p:spPr bwMode="gray">
            <a:xfrm rot="20978053" flipH="1" flipV="1">
              <a:off x="4150588" y="3902303"/>
              <a:ext cx="2190515" cy="462151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2" name="Freeform 13"/>
            <p:cNvSpPr>
              <a:spLocks/>
            </p:cNvSpPr>
            <p:nvPr/>
          </p:nvSpPr>
          <p:spPr bwMode="gray">
            <a:xfrm rot="889843" flipH="1" flipV="1">
              <a:off x="2911624" y="5041439"/>
              <a:ext cx="1902007" cy="279126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1" name="Freeform 13"/>
            <p:cNvSpPr>
              <a:spLocks/>
            </p:cNvSpPr>
            <p:nvPr/>
          </p:nvSpPr>
          <p:spPr bwMode="gray">
            <a:xfrm rot="21320428" flipH="1" flipV="1">
              <a:off x="2230803" y="4195856"/>
              <a:ext cx="1902007" cy="25759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0" name="Freeform 13"/>
            <p:cNvSpPr>
              <a:spLocks/>
            </p:cNvSpPr>
            <p:nvPr/>
          </p:nvSpPr>
          <p:spPr bwMode="gray">
            <a:xfrm rot="993689" flipH="1" flipV="1">
              <a:off x="1104534" y="3572839"/>
              <a:ext cx="3036814" cy="35502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9" name="Freeform 13"/>
            <p:cNvSpPr>
              <a:spLocks/>
            </p:cNvSpPr>
            <p:nvPr/>
          </p:nvSpPr>
          <p:spPr bwMode="gray">
            <a:xfrm rot="21412602" flipH="1" flipV="1">
              <a:off x="2368766" y="2871597"/>
              <a:ext cx="1902007" cy="306813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>
                  <a:lumMod val="40000"/>
                  <a:lumOff val="6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5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79201" y="1895794"/>
              <a:ext cx="8705154" cy="4248815"/>
            </a:xfrm>
            <a:custGeom>
              <a:avLst/>
              <a:gdLst/>
              <a:ahLst/>
              <a:cxnLst>
                <a:cxn ang="0">
                  <a:pos x="12567" y="4507"/>
                </a:cxn>
                <a:cxn ang="0">
                  <a:pos x="12615" y="3599"/>
                </a:cxn>
                <a:cxn ang="0">
                  <a:pos x="12955" y="4387"/>
                </a:cxn>
                <a:cxn ang="0">
                  <a:pos x="14370" y="4743"/>
                </a:cxn>
                <a:cxn ang="0">
                  <a:pos x="11595" y="4123"/>
                </a:cxn>
                <a:cxn ang="0">
                  <a:pos x="13115" y="4845"/>
                </a:cxn>
                <a:cxn ang="0">
                  <a:pos x="12813" y="5921"/>
                </a:cxn>
                <a:cxn ang="0">
                  <a:pos x="13808" y="4702"/>
                </a:cxn>
                <a:cxn ang="0">
                  <a:pos x="14204" y="6531"/>
                </a:cxn>
                <a:cxn ang="0">
                  <a:pos x="6579" y="1308"/>
                </a:cxn>
                <a:cxn ang="0">
                  <a:pos x="7277" y="156"/>
                </a:cxn>
                <a:cxn ang="0">
                  <a:pos x="6766" y="1129"/>
                </a:cxn>
                <a:cxn ang="0">
                  <a:pos x="8669" y="354"/>
                </a:cxn>
                <a:cxn ang="0">
                  <a:pos x="6919" y="2081"/>
                </a:cxn>
                <a:cxn ang="0">
                  <a:pos x="3201" y="260"/>
                </a:cxn>
                <a:cxn ang="0">
                  <a:pos x="3918" y="266"/>
                </a:cxn>
                <a:cxn ang="0">
                  <a:pos x="3704" y="3212"/>
                </a:cxn>
                <a:cxn ang="0">
                  <a:pos x="4506" y="577"/>
                </a:cxn>
                <a:cxn ang="0">
                  <a:pos x="4479" y="849"/>
                </a:cxn>
                <a:cxn ang="0">
                  <a:pos x="4935" y="28"/>
                </a:cxn>
                <a:cxn ang="0">
                  <a:pos x="6231" y="323"/>
                </a:cxn>
                <a:cxn ang="0">
                  <a:pos x="4952" y="273"/>
                </a:cxn>
                <a:cxn ang="0">
                  <a:pos x="5238" y="964"/>
                </a:cxn>
                <a:cxn ang="0">
                  <a:pos x="1633" y="1135"/>
                </a:cxn>
                <a:cxn ang="0">
                  <a:pos x="3763" y="6942"/>
                </a:cxn>
                <a:cxn ang="0">
                  <a:pos x="4601" y="4273"/>
                </a:cxn>
                <a:cxn ang="0">
                  <a:pos x="2802" y="3614"/>
                </a:cxn>
                <a:cxn ang="0">
                  <a:pos x="2976" y="2751"/>
                </a:cxn>
                <a:cxn ang="0">
                  <a:pos x="4101" y="1735"/>
                </a:cxn>
                <a:cxn ang="0">
                  <a:pos x="3952" y="934"/>
                </a:cxn>
                <a:cxn ang="0">
                  <a:pos x="3542" y="625"/>
                </a:cxn>
                <a:cxn ang="0">
                  <a:pos x="920" y="841"/>
                </a:cxn>
                <a:cxn ang="0">
                  <a:pos x="1594" y="1085"/>
                </a:cxn>
                <a:cxn ang="0">
                  <a:pos x="1517" y="2702"/>
                </a:cxn>
                <a:cxn ang="0">
                  <a:pos x="3084" y="3997"/>
                </a:cxn>
                <a:cxn ang="0">
                  <a:pos x="3629" y="6707"/>
                </a:cxn>
                <a:cxn ang="0">
                  <a:pos x="4235" y="6222"/>
                </a:cxn>
                <a:cxn ang="0">
                  <a:pos x="3029" y="1846"/>
                </a:cxn>
                <a:cxn ang="0">
                  <a:pos x="2864" y="1316"/>
                </a:cxn>
                <a:cxn ang="0">
                  <a:pos x="3603" y="6577"/>
                </a:cxn>
                <a:cxn ang="0">
                  <a:pos x="9474" y="423"/>
                </a:cxn>
                <a:cxn ang="0">
                  <a:pos x="7946" y="2117"/>
                </a:cxn>
                <a:cxn ang="0">
                  <a:pos x="12856" y="1722"/>
                </a:cxn>
                <a:cxn ang="0">
                  <a:pos x="11889" y="3476"/>
                </a:cxn>
                <a:cxn ang="0">
                  <a:pos x="12287" y="2121"/>
                </a:cxn>
                <a:cxn ang="0">
                  <a:pos x="12718" y="949"/>
                </a:cxn>
                <a:cxn ang="0">
                  <a:pos x="13020" y="569"/>
                </a:cxn>
                <a:cxn ang="0">
                  <a:pos x="10366" y="417"/>
                </a:cxn>
                <a:cxn ang="0">
                  <a:pos x="9233" y="610"/>
                </a:cxn>
                <a:cxn ang="0">
                  <a:pos x="7484" y="592"/>
                </a:cxn>
                <a:cxn ang="0">
                  <a:pos x="7477" y="1130"/>
                </a:cxn>
                <a:cxn ang="0">
                  <a:pos x="7148" y="1232"/>
                </a:cxn>
                <a:cxn ang="0">
                  <a:pos x="7072" y="1879"/>
                </a:cxn>
                <a:cxn ang="0">
                  <a:pos x="8129" y="2238"/>
                </a:cxn>
                <a:cxn ang="0">
                  <a:pos x="6068" y="2828"/>
                </a:cxn>
                <a:cxn ang="0">
                  <a:pos x="7212" y="4048"/>
                </a:cxn>
                <a:cxn ang="0">
                  <a:pos x="8660" y="5019"/>
                </a:cxn>
                <a:cxn ang="0">
                  <a:pos x="8760" y="3314"/>
                </a:cxn>
                <a:cxn ang="0">
                  <a:pos x="10182" y="3284"/>
                </a:cxn>
                <a:cxn ang="0">
                  <a:pos x="8386" y="4771"/>
                </a:cxn>
                <a:cxn ang="0">
                  <a:pos x="8380" y="1764"/>
                </a:cxn>
                <a:cxn ang="0">
                  <a:pos x="9070" y="1793"/>
                </a:cxn>
                <a:cxn ang="0">
                  <a:pos x="11176" y="1331"/>
                </a:cxn>
              </a:cxnLst>
              <a:rect l="0" t="0" r="r" b="b"/>
              <a:pathLst>
                <a:path w="14677" h="7159">
                  <a:moveTo>
                    <a:pt x="12864" y="4079"/>
                  </a:moveTo>
                  <a:cubicBezTo>
                    <a:pt x="12879" y="4067"/>
                    <a:pt x="12873" y="4060"/>
                    <a:pt x="12860" y="4056"/>
                  </a:cubicBezTo>
                  <a:cubicBezTo>
                    <a:pt x="12847" y="4052"/>
                    <a:pt x="12841" y="4057"/>
                    <a:pt x="12841" y="4057"/>
                  </a:cubicBezTo>
                  <a:cubicBezTo>
                    <a:pt x="12841" y="4057"/>
                    <a:pt x="12856" y="4087"/>
                    <a:pt x="12864" y="4079"/>
                  </a:cubicBezTo>
                  <a:close/>
                  <a:moveTo>
                    <a:pt x="12798" y="4178"/>
                  </a:moveTo>
                  <a:cubicBezTo>
                    <a:pt x="12801" y="4187"/>
                    <a:pt x="12790" y="4195"/>
                    <a:pt x="12798" y="4203"/>
                  </a:cubicBezTo>
                  <a:cubicBezTo>
                    <a:pt x="12807" y="4210"/>
                    <a:pt x="12845" y="4244"/>
                    <a:pt x="12854" y="4241"/>
                  </a:cubicBezTo>
                  <a:cubicBezTo>
                    <a:pt x="12863" y="4238"/>
                    <a:pt x="12853" y="4225"/>
                    <a:pt x="12842" y="4219"/>
                  </a:cubicBezTo>
                  <a:cubicBezTo>
                    <a:pt x="12832" y="4213"/>
                    <a:pt x="12826" y="4201"/>
                    <a:pt x="12836" y="4191"/>
                  </a:cubicBezTo>
                  <a:cubicBezTo>
                    <a:pt x="12847" y="4181"/>
                    <a:pt x="12866" y="4191"/>
                    <a:pt x="12866" y="4191"/>
                  </a:cubicBezTo>
                  <a:cubicBezTo>
                    <a:pt x="12875" y="4184"/>
                    <a:pt x="12875" y="4184"/>
                    <a:pt x="12875" y="4184"/>
                  </a:cubicBezTo>
                  <a:cubicBezTo>
                    <a:pt x="12858" y="4173"/>
                    <a:pt x="12858" y="4173"/>
                    <a:pt x="12858" y="4173"/>
                  </a:cubicBezTo>
                  <a:cubicBezTo>
                    <a:pt x="12858" y="4173"/>
                    <a:pt x="12872" y="4166"/>
                    <a:pt x="12875" y="4154"/>
                  </a:cubicBezTo>
                  <a:cubicBezTo>
                    <a:pt x="12878" y="4143"/>
                    <a:pt x="12863" y="4135"/>
                    <a:pt x="12853" y="4134"/>
                  </a:cubicBezTo>
                  <a:cubicBezTo>
                    <a:pt x="12842" y="4132"/>
                    <a:pt x="12832" y="4159"/>
                    <a:pt x="12820" y="4160"/>
                  </a:cubicBezTo>
                  <a:cubicBezTo>
                    <a:pt x="12809" y="4162"/>
                    <a:pt x="12812" y="4135"/>
                    <a:pt x="12812" y="4135"/>
                  </a:cubicBezTo>
                  <a:cubicBezTo>
                    <a:pt x="12812" y="4135"/>
                    <a:pt x="12822" y="4122"/>
                    <a:pt x="12825" y="4112"/>
                  </a:cubicBezTo>
                  <a:cubicBezTo>
                    <a:pt x="12828" y="4101"/>
                    <a:pt x="12822" y="4096"/>
                    <a:pt x="12822" y="4096"/>
                  </a:cubicBezTo>
                  <a:cubicBezTo>
                    <a:pt x="12831" y="4069"/>
                    <a:pt x="12831" y="4069"/>
                    <a:pt x="12831" y="4069"/>
                  </a:cubicBezTo>
                  <a:cubicBezTo>
                    <a:pt x="12803" y="4096"/>
                    <a:pt x="12803" y="4096"/>
                    <a:pt x="12803" y="4096"/>
                  </a:cubicBezTo>
                  <a:cubicBezTo>
                    <a:pt x="12803" y="4115"/>
                    <a:pt x="12803" y="4115"/>
                    <a:pt x="12803" y="4115"/>
                  </a:cubicBezTo>
                  <a:cubicBezTo>
                    <a:pt x="12803" y="4115"/>
                    <a:pt x="12780" y="4125"/>
                    <a:pt x="12782" y="4150"/>
                  </a:cubicBezTo>
                  <a:cubicBezTo>
                    <a:pt x="12784" y="4166"/>
                    <a:pt x="12795" y="4169"/>
                    <a:pt x="12798" y="4178"/>
                  </a:cubicBezTo>
                  <a:close/>
                  <a:moveTo>
                    <a:pt x="12824" y="4278"/>
                  </a:moveTo>
                  <a:cubicBezTo>
                    <a:pt x="12816" y="4268"/>
                    <a:pt x="12797" y="4255"/>
                    <a:pt x="12797" y="4255"/>
                  </a:cubicBezTo>
                  <a:cubicBezTo>
                    <a:pt x="12795" y="4285"/>
                    <a:pt x="12795" y="4285"/>
                    <a:pt x="12795" y="4285"/>
                  </a:cubicBezTo>
                  <a:cubicBezTo>
                    <a:pt x="12807" y="4293"/>
                    <a:pt x="12833" y="4289"/>
                    <a:pt x="12824" y="4278"/>
                  </a:cubicBezTo>
                  <a:close/>
                  <a:moveTo>
                    <a:pt x="12907" y="4323"/>
                  </a:moveTo>
                  <a:cubicBezTo>
                    <a:pt x="12929" y="4314"/>
                    <a:pt x="12927" y="4298"/>
                    <a:pt x="12927" y="4298"/>
                  </a:cubicBezTo>
                  <a:cubicBezTo>
                    <a:pt x="12882" y="4297"/>
                    <a:pt x="12882" y="4297"/>
                    <a:pt x="12882" y="4297"/>
                  </a:cubicBezTo>
                  <a:cubicBezTo>
                    <a:pt x="12882" y="4297"/>
                    <a:pt x="12885" y="4332"/>
                    <a:pt x="12907" y="4323"/>
                  </a:cubicBezTo>
                  <a:close/>
                  <a:moveTo>
                    <a:pt x="12597" y="4755"/>
                  </a:moveTo>
                  <a:cubicBezTo>
                    <a:pt x="12608" y="4764"/>
                    <a:pt x="12648" y="4727"/>
                    <a:pt x="12663" y="4713"/>
                  </a:cubicBezTo>
                  <a:cubicBezTo>
                    <a:pt x="12666" y="4710"/>
                    <a:pt x="12668" y="4708"/>
                    <a:pt x="12668" y="4708"/>
                  </a:cubicBezTo>
                  <a:cubicBezTo>
                    <a:pt x="12678" y="4705"/>
                    <a:pt x="12678" y="4705"/>
                    <a:pt x="12678" y="4705"/>
                  </a:cubicBezTo>
                  <a:cubicBezTo>
                    <a:pt x="12700" y="4689"/>
                    <a:pt x="12700" y="4689"/>
                    <a:pt x="12700" y="4689"/>
                  </a:cubicBezTo>
                  <a:cubicBezTo>
                    <a:pt x="12700" y="4689"/>
                    <a:pt x="12709" y="4698"/>
                    <a:pt x="12722" y="4695"/>
                  </a:cubicBezTo>
                  <a:cubicBezTo>
                    <a:pt x="12735" y="4692"/>
                    <a:pt x="12779" y="4645"/>
                    <a:pt x="12779" y="4645"/>
                  </a:cubicBezTo>
                  <a:cubicBezTo>
                    <a:pt x="12763" y="4636"/>
                    <a:pt x="12763" y="4636"/>
                    <a:pt x="12763" y="4636"/>
                  </a:cubicBezTo>
                  <a:cubicBezTo>
                    <a:pt x="12750" y="4650"/>
                    <a:pt x="12750" y="4650"/>
                    <a:pt x="12750" y="4650"/>
                  </a:cubicBezTo>
                  <a:cubicBezTo>
                    <a:pt x="12750" y="4650"/>
                    <a:pt x="12707" y="4651"/>
                    <a:pt x="12695" y="4651"/>
                  </a:cubicBezTo>
                  <a:cubicBezTo>
                    <a:pt x="12684" y="4651"/>
                    <a:pt x="12678" y="4669"/>
                    <a:pt x="12678" y="4669"/>
                  </a:cubicBezTo>
                  <a:cubicBezTo>
                    <a:pt x="12678" y="4669"/>
                    <a:pt x="12672" y="4668"/>
                    <a:pt x="12664" y="4669"/>
                  </a:cubicBezTo>
                  <a:cubicBezTo>
                    <a:pt x="12664" y="4669"/>
                    <a:pt x="12664" y="4669"/>
                    <a:pt x="12664" y="4669"/>
                  </a:cubicBezTo>
                  <a:cubicBezTo>
                    <a:pt x="12659" y="4670"/>
                    <a:pt x="12652" y="4671"/>
                    <a:pt x="12647" y="4675"/>
                  </a:cubicBezTo>
                  <a:cubicBezTo>
                    <a:pt x="12643" y="4677"/>
                    <a:pt x="12640" y="4681"/>
                    <a:pt x="12639" y="4684"/>
                  </a:cubicBezTo>
                  <a:cubicBezTo>
                    <a:pt x="12639" y="4684"/>
                    <a:pt x="12639" y="4684"/>
                    <a:pt x="12639" y="4684"/>
                  </a:cubicBezTo>
                  <a:cubicBezTo>
                    <a:pt x="12622" y="4683"/>
                    <a:pt x="12622" y="4683"/>
                    <a:pt x="12622" y="4683"/>
                  </a:cubicBezTo>
                  <a:cubicBezTo>
                    <a:pt x="12611" y="4694"/>
                    <a:pt x="12611" y="4694"/>
                    <a:pt x="12611" y="4694"/>
                  </a:cubicBezTo>
                  <a:cubicBezTo>
                    <a:pt x="12615" y="4703"/>
                    <a:pt x="12615" y="4703"/>
                    <a:pt x="12615" y="4703"/>
                  </a:cubicBezTo>
                  <a:cubicBezTo>
                    <a:pt x="12614" y="4703"/>
                    <a:pt x="12613" y="4704"/>
                    <a:pt x="12612" y="4705"/>
                  </a:cubicBezTo>
                  <a:cubicBezTo>
                    <a:pt x="12600" y="4717"/>
                    <a:pt x="12577" y="4740"/>
                    <a:pt x="12597" y="4755"/>
                  </a:cubicBezTo>
                  <a:close/>
                  <a:moveTo>
                    <a:pt x="12470" y="4507"/>
                  </a:moveTo>
                  <a:cubicBezTo>
                    <a:pt x="12451" y="4541"/>
                    <a:pt x="12451" y="4541"/>
                    <a:pt x="12451" y="4541"/>
                  </a:cubicBezTo>
                  <a:cubicBezTo>
                    <a:pt x="12465" y="4540"/>
                    <a:pt x="12465" y="4540"/>
                    <a:pt x="12465" y="4540"/>
                  </a:cubicBezTo>
                  <a:cubicBezTo>
                    <a:pt x="12473" y="4522"/>
                    <a:pt x="12473" y="4522"/>
                    <a:pt x="12473" y="4522"/>
                  </a:cubicBezTo>
                  <a:lnTo>
                    <a:pt x="12470" y="4507"/>
                  </a:lnTo>
                  <a:close/>
                  <a:moveTo>
                    <a:pt x="12469" y="4666"/>
                  </a:moveTo>
                  <a:cubicBezTo>
                    <a:pt x="12531" y="4665"/>
                    <a:pt x="12531" y="4665"/>
                    <a:pt x="12531" y="4665"/>
                  </a:cubicBezTo>
                  <a:cubicBezTo>
                    <a:pt x="12563" y="4660"/>
                    <a:pt x="12563" y="4660"/>
                    <a:pt x="12563" y="4660"/>
                  </a:cubicBezTo>
                  <a:cubicBezTo>
                    <a:pt x="12589" y="4637"/>
                    <a:pt x="12589" y="4637"/>
                    <a:pt x="12589" y="4637"/>
                  </a:cubicBezTo>
                  <a:cubicBezTo>
                    <a:pt x="12588" y="4627"/>
                    <a:pt x="12588" y="4627"/>
                    <a:pt x="12588" y="4627"/>
                  </a:cubicBezTo>
                  <a:cubicBezTo>
                    <a:pt x="12567" y="4636"/>
                    <a:pt x="12567" y="4636"/>
                    <a:pt x="12567" y="4636"/>
                  </a:cubicBezTo>
                  <a:cubicBezTo>
                    <a:pt x="12548" y="4652"/>
                    <a:pt x="12548" y="4652"/>
                    <a:pt x="12548" y="4652"/>
                  </a:cubicBezTo>
                  <a:cubicBezTo>
                    <a:pt x="12548" y="4652"/>
                    <a:pt x="12537" y="4640"/>
                    <a:pt x="12526" y="4641"/>
                  </a:cubicBezTo>
                  <a:cubicBezTo>
                    <a:pt x="12516" y="4643"/>
                    <a:pt x="12504" y="4656"/>
                    <a:pt x="12504" y="4656"/>
                  </a:cubicBezTo>
                  <a:cubicBezTo>
                    <a:pt x="12504" y="4656"/>
                    <a:pt x="12494" y="4630"/>
                    <a:pt x="12476" y="4633"/>
                  </a:cubicBezTo>
                  <a:cubicBezTo>
                    <a:pt x="12459" y="4636"/>
                    <a:pt x="12437" y="4662"/>
                    <a:pt x="12437" y="4662"/>
                  </a:cubicBezTo>
                  <a:cubicBezTo>
                    <a:pt x="12413" y="4660"/>
                    <a:pt x="12413" y="4660"/>
                    <a:pt x="12413" y="4660"/>
                  </a:cubicBezTo>
                  <a:cubicBezTo>
                    <a:pt x="12406" y="4672"/>
                    <a:pt x="12406" y="4672"/>
                    <a:pt x="12406" y="4672"/>
                  </a:cubicBezTo>
                  <a:cubicBezTo>
                    <a:pt x="12422" y="4669"/>
                    <a:pt x="12422" y="4669"/>
                    <a:pt x="12422" y="4669"/>
                  </a:cubicBezTo>
                  <a:cubicBezTo>
                    <a:pt x="12422" y="4669"/>
                    <a:pt x="12434" y="4675"/>
                    <a:pt x="12446" y="4680"/>
                  </a:cubicBezTo>
                  <a:cubicBezTo>
                    <a:pt x="12457" y="4684"/>
                    <a:pt x="12469" y="4666"/>
                    <a:pt x="12469" y="4666"/>
                  </a:cubicBezTo>
                  <a:close/>
                  <a:moveTo>
                    <a:pt x="12599" y="4459"/>
                  </a:moveTo>
                  <a:cubicBezTo>
                    <a:pt x="12600" y="4443"/>
                    <a:pt x="12596" y="4431"/>
                    <a:pt x="12596" y="4431"/>
                  </a:cubicBezTo>
                  <a:cubicBezTo>
                    <a:pt x="12596" y="4431"/>
                    <a:pt x="12556" y="4399"/>
                    <a:pt x="12558" y="4387"/>
                  </a:cubicBezTo>
                  <a:cubicBezTo>
                    <a:pt x="12560" y="4375"/>
                    <a:pt x="12579" y="4362"/>
                    <a:pt x="12568" y="4352"/>
                  </a:cubicBezTo>
                  <a:cubicBezTo>
                    <a:pt x="12556" y="4342"/>
                    <a:pt x="12547" y="4339"/>
                    <a:pt x="12546" y="4331"/>
                  </a:cubicBezTo>
                  <a:cubicBezTo>
                    <a:pt x="12546" y="4322"/>
                    <a:pt x="12559" y="4303"/>
                    <a:pt x="12545" y="4297"/>
                  </a:cubicBezTo>
                  <a:cubicBezTo>
                    <a:pt x="12532" y="4292"/>
                    <a:pt x="12512" y="4275"/>
                    <a:pt x="12512" y="4275"/>
                  </a:cubicBezTo>
                  <a:cubicBezTo>
                    <a:pt x="12512" y="4275"/>
                    <a:pt x="12534" y="4280"/>
                    <a:pt x="12544" y="4270"/>
                  </a:cubicBezTo>
                  <a:cubicBezTo>
                    <a:pt x="12553" y="4261"/>
                    <a:pt x="12563" y="4239"/>
                    <a:pt x="12563" y="4239"/>
                  </a:cubicBezTo>
                  <a:cubicBezTo>
                    <a:pt x="12563" y="4239"/>
                    <a:pt x="12602" y="4241"/>
                    <a:pt x="12603" y="4233"/>
                  </a:cubicBezTo>
                  <a:cubicBezTo>
                    <a:pt x="12604" y="4224"/>
                    <a:pt x="12593" y="4209"/>
                    <a:pt x="12583" y="4208"/>
                  </a:cubicBezTo>
                  <a:cubicBezTo>
                    <a:pt x="12572" y="4208"/>
                    <a:pt x="12565" y="4226"/>
                    <a:pt x="12565" y="4226"/>
                  </a:cubicBezTo>
                  <a:cubicBezTo>
                    <a:pt x="12565" y="4226"/>
                    <a:pt x="12536" y="4218"/>
                    <a:pt x="12524" y="4222"/>
                  </a:cubicBezTo>
                  <a:cubicBezTo>
                    <a:pt x="12513" y="4225"/>
                    <a:pt x="12507" y="4254"/>
                    <a:pt x="12495" y="4255"/>
                  </a:cubicBezTo>
                  <a:cubicBezTo>
                    <a:pt x="12484" y="4255"/>
                    <a:pt x="12485" y="4235"/>
                    <a:pt x="12468" y="4225"/>
                  </a:cubicBezTo>
                  <a:cubicBezTo>
                    <a:pt x="12451" y="4215"/>
                    <a:pt x="12443" y="4218"/>
                    <a:pt x="12443" y="4218"/>
                  </a:cubicBezTo>
                  <a:cubicBezTo>
                    <a:pt x="12443" y="4218"/>
                    <a:pt x="12448" y="4159"/>
                    <a:pt x="12464" y="4158"/>
                  </a:cubicBezTo>
                  <a:cubicBezTo>
                    <a:pt x="12480" y="4157"/>
                    <a:pt x="12510" y="4168"/>
                    <a:pt x="12524" y="4164"/>
                  </a:cubicBezTo>
                  <a:cubicBezTo>
                    <a:pt x="12537" y="4161"/>
                    <a:pt x="12528" y="4149"/>
                    <a:pt x="12539" y="4151"/>
                  </a:cubicBezTo>
                  <a:cubicBezTo>
                    <a:pt x="12551" y="4152"/>
                    <a:pt x="12604" y="4178"/>
                    <a:pt x="12614" y="4179"/>
                  </a:cubicBezTo>
                  <a:cubicBezTo>
                    <a:pt x="12625" y="4179"/>
                    <a:pt x="12627" y="4170"/>
                    <a:pt x="12634" y="4166"/>
                  </a:cubicBezTo>
                  <a:cubicBezTo>
                    <a:pt x="12641" y="4162"/>
                    <a:pt x="12654" y="4168"/>
                    <a:pt x="12663" y="4163"/>
                  </a:cubicBezTo>
                  <a:cubicBezTo>
                    <a:pt x="12672" y="4157"/>
                    <a:pt x="12661" y="4152"/>
                    <a:pt x="12670" y="4143"/>
                  </a:cubicBezTo>
                  <a:cubicBezTo>
                    <a:pt x="12678" y="4134"/>
                    <a:pt x="12698" y="4125"/>
                    <a:pt x="12698" y="4125"/>
                  </a:cubicBezTo>
                  <a:cubicBezTo>
                    <a:pt x="12691" y="4105"/>
                    <a:pt x="12691" y="4105"/>
                    <a:pt x="12691" y="4105"/>
                  </a:cubicBezTo>
                  <a:cubicBezTo>
                    <a:pt x="12639" y="4127"/>
                    <a:pt x="12639" y="4127"/>
                    <a:pt x="12639" y="4127"/>
                  </a:cubicBezTo>
                  <a:cubicBezTo>
                    <a:pt x="12639" y="4127"/>
                    <a:pt x="12651" y="4140"/>
                    <a:pt x="12636" y="4141"/>
                  </a:cubicBezTo>
                  <a:cubicBezTo>
                    <a:pt x="12621" y="4142"/>
                    <a:pt x="12608" y="4133"/>
                    <a:pt x="12599" y="4133"/>
                  </a:cubicBezTo>
                  <a:cubicBezTo>
                    <a:pt x="12591" y="4133"/>
                    <a:pt x="12576" y="4146"/>
                    <a:pt x="12566" y="4144"/>
                  </a:cubicBezTo>
                  <a:cubicBezTo>
                    <a:pt x="12555" y="4141"/>
                    <a:pt x="12530" y="4129"/>
                    <a:pt x="12523" y="4129"/>
                  </a:cubicBezTo>
                  <a:cubicBezTo>
                    <a:pt x="12516" y="4129"/>
                    <a:pt x="12500" y="4129"/>
                    <a:pt x="12500" y="4129"/>
                  </a:cubicBezTo>
                  <a:cubicBezTo>
                    <a:pt x="12508" y="4117"/>
                    <a:pt x="12508" y="4117"/>
                    <a:pt x="12508" y="4117"/>
                  </a:cubicBezTo>
                  <a:cubicBezTo>
                    <a:pt x="12508" y="4117"/>
                    <a:pt x="12481" y="4110"/>
                    <a:pt x="12478" y="4113"/>
                  </a:cubicBezTo>
                  <a:cubicBezTo>
                    <a:pt x="12474" y="4117"/>
                    <a:pt x="12479" y="4134"/>
                    <a:pt x="12467" y="4141"/>
                  </a:cubicBezTo>
                  <a:cubicBezTo>
                    <a:pt x="12456" y="4148"/>
                    <a:pt x="12434" y="4146"/>
                    <a:pt x="12434" y="4152"/>
                  </a:cubicBezTo>
                  <a:cubicBezTo>
                    <a:pt x="12434" y="4158"/>
                    <a:pt x="12433" y="4172"/>
                    <a:pt x="12433" y="4172"/>
                  </a:cubicBezTo>
                  <a:cubicBezTo>
                    <a:pt x="12419" y="4174"/>
                    <a:pt x="12419" y="4174"/>
                    <a:pt x="12419" y="4174"/>
                  </a:cubicBezTo>
                  <a:cubicBezTo>
                    <a:pt x="12429" y="4221"/>
                    <a:pt x="12429" y="4221"/>
                    <a:pt x="12429" y="4221"/>
                  </a:cubicBezTo>
                  <a:cubicBezTo>
                    <a:pt x="12419" y="4220"/>
                    <a:pt x="12419" y="4220"/>
                    <a:pt x="12419" y="4220"/>
                  </a:cubicBezTo>
                  <a:cubicBezTo>
                    <a:pt x="12419" y="4220"/>
                    <a:pt x="12402" y="4245"/>
                    <a:pt x="12400" y="4255"/>
                  </a:cubicBezTo>
                  <a:cubicBezTo>
                    <a:pt x="12397" y="4265"/>
                    <a:pt x="12416" y="4285"/>
                    <a:pt x="12408" y="4294"/>
                  </a:cubicBezTo>
                  <a:cubicBezTo>
                    <a:pt x="12400" y="4303"/>
                    <a:pt x="12377" y="4309"/>
                    <a:pt x="12375" y="4322"/>
                  </a:cubicBezTo>
                  <a:cubicBezTo>
                    <a:pt x="12374" y="4336"/>
                    <a:pt x="12385" y="4349"/>
                    <a:pt x="12385" y="4349"/>
                  </a:cubicBezTo>
                  <a:cubicBezTo>
                    <a:pt x="12385" y="4349"/>
                    <a:pt x="12369" y="4363"/>
                    <a:pt x="12379" y="4370"/>
                  </a:cubicBezTo>
                  <a:cubicBezTo>
                    <a:pt x="12390" y="4377"/>
                    <a:pt x="12408" y="4362"/>
                    <a:pt x="12412" y="4374"/>
                  </a:cubicBezTo>
                  <a:cubicBezTo>
                    <a:pt x="12416" y="4386"/>
                    <a:pt x="12408" y="4395"/>
                    <a:pt x="12408" y="4395"/>
                  </a:cubicBezTo>
                  <a:cubicBezTo>
                    <a:pt x="12419" y="4409"/>
                    <a:pt x="12419" y="4409"/>
                    <a:pt x="12419" y="4409"/>
                  </a:cubicBezTo>
                  <a:cubicBezTo>
                    <a:pt x="12413" y="4453"/>
                    <a:pt x="12413" y="4453"/>
                    <a:pt x="12413" y="4453"/>
                  </a:cubicBezTo>
                  <a:cubicBezTo>
                    <a:pt x="12413" y="4453"/>
                    <a:pt x="12389" y="4467"/>
                    <a:pt x="12401" y="4491"/>
                  </a:cubicBezTo>
                  <a:cubicBezTo>
                    <a:pt x="12412" y="4515"/>
                    <a:pt x="12428" y="4515"/>
                    <a:pt x="12446" y="4497"/>
                  </a:cubicBezTo>
                  <a:cubicBezTo>
                    <a:pt x="12463" y="4480"/>
                    <a:pt x="12443" y="4451"/>
                    <a:pt x="12443" y="4451"/>
                  </a:cubicBezTo>
                  <a:cubicBezTo>
                    <a:pt x="12443" y="4451"/>
                    <a:pt x="12464" y="4436"/>
                    <a:pt x="12464" y="4415"/>
                  </a:cubicBezTo>
                  <a:cubicBezTo>
                    <a:pt x="12463" y="4393"/>
                    <a:pt x="12472" y="4374"/>
                    <a:pt x="12465" y="4361"/>
                  </a:cubicBezTo>
                  <a:cubicBezTo>
                    <a:pt x="12457" y="4349"/>
                    <a:pt x="12453" y="4324"/>
                    <a:pt x="12455" y="4319"/>
                  </a:cubicBezTo>
                  <a:cubicBezTo>
                    <a:pt x="12456" y="4314"/>
                    <a:pt x="12462" y="4286"/>
                    <a:pt x="12472" y="4304"/>
                  </a:cubicBezTo>
                  <a:cubicBezTo>
                    <a:pt x="12483" y="4322"/>
                    <a:pt x="12483" y="4353"/>
                    <a:pt x="12483" y="4353"/>
                  </a:cubicBezTo>
                  <a:cubicBezTo>
                    <a:pt x="12506" y="4379"/>
                    <a:pt x="12506" y="4379"/>
                    <a:pt x="12506" y="4379"/>
                  </a:cubicBezTo>
                  <a:cubicBezTo>
                    <a:pt x="12503" y="4414"/>
                    <a:pt x="12503" y="4414"/>
                    <a:pt x="12503" y="4414"/>
                  </a:cubicBezTo>
                  <a:cubicBezTo>
                    <a:pt x="12520" y="4436"/>
                    <a:pt x="12520" y="4436"/>
                    <a:pt x="12520" y="4436"/>
                  </a:cubicBezTo>
                  <a:cubicBezTo>
                    <a:pt x="12521" y="4460"/>
                    <a:pt x="12521" y="4460"/>
                    <a:pt x="12521" y="4460"/>
                  </a:cubicBezTo>
                  <a:cubicBezTo>
                    <a:pt x="12530" y="4509"/>
                    <a:pt x="12530" y="4509"/>
                    <a:pt x="12530" y="4509"/>
                  </a:cubicBezTo>
                  <a:cubicBezTo>
                    <a:pt x="12540" y="4499"/>
                    <a:pt x="12540" y="4499"/>
                    <a:pt x="12540" y="4499"/>
                  </a:cubicBezTo>
                  <a:cubicBezTo>
                    <a:pt x="12567" y="4507"/>
                    <a:pt x="12567" y="4507"/>
                    <a:pt x="12567" y="4507"/>
                  </a:cubicBezTo>
                  <a:cubicBezTo>
                    <a:pt x="12567" y="4507"/>
                    <a:pt x="12569" y="4490"/>
                    <a:pt x="12568" y="4477"/>
                  </a:cubicBezTo>
                  <a:cubicBezTo>
                    <a:pt x="12567" y="4464"/>
                    <a:pt x="12574" y="4457"/>
                    <a:pt x="12574" y="4457"/>
                  </a:cubicBezTo>
                  <a:cubicBezTo>
                    <a:pt x="12580" y="4473"/>
                    <a:pt x="12580" y="4473"/>
                    <a:pt x="12580" y="4473"/>
                  </a:cubicBezTo>
                  <a:cubicBezTo>
                    <a:pt x="12580" y="4473"/>
                    <a:pt x="12597" y="4475"/>
                    <a:pt x="12599" y="4459"/>
                  </a:cubicBezTo>
                  <a:close/>
                  <a:moveTo>
                    <a:pt x="12583" y="4272"/>
                  </a:moveTo>
                  <a:cubicBezTo>
                    <a:pt x="12583" y="4285"/>
                    <a:pt x="12583" y="4285"/>
                    <a:pt x="12583" y="4285"/>
                  </a:cubicBezTo>
                  <a:cubicBezTo>
                    <a:pt x="12583" y="4285"/>
                    <a:pt x="12598" y="4297"/>
                    <a:pt x="12605" y="4280"/>
                  </a:cubicBezTo>
                  <a:cubicBezTo>
                    <a:pt x="12613" y="4264"/>
                    <a:pt x="12583" y="4272"/>
                    <a:pt x="12583" y="4272"/>
                  </a:cubicBezTo>
                  <a:close/>
                  <a:moveTo>
                    <a:pt x="13088" y="6319"/>
                  </a:moveTo>
                  <a:cubicBezTo>
                    <a:pt x="13081" y="6346"/>
                    <a:pt x="13081" y="6346"/>
                    <a:pt x="13081" y="6346"/>
                  </a:cubicBezTo>
                  <a:cubicBezTo>
                    <a:pt x="13115" y="6314"/>
                    <a:pt x="13115" y="6314"/>
                    <a:pt x="13115" y="6314"/>
                  </a:cubicBezTo>
                  <a:lnTo>
                    <a:pt x="13088" y="6319"/>
                  </a:lnTo>
                  <a:close/>
                  <a:moveTo>
                    <a:pt x="11727" y="4185"/>
                  </a:moveTo>
                  <a:cubicBezTo>
                    <a:pt x="11710" y="4172"/>
                    <a:pt x="11710" y="4172"/>
                    <a:pt x="11710" y="4172"/>
                  </a:cubicBezTo>
                  <a:cubicBezTo>
                    <a:pt x="11708" y="4195"/>
                    <a:pt x="11708" y="4195"/>
                    <a:pt x="11708" y="4195"/>
                  </a:cubicBezTo>
                  <a:cubicBezTo>
                    <a:pt x="11727" y="4206"/>
                    <a:pt x="11727" y="4206"/>
                    <a:pt x="11727" y="4206"/>
                  </a:cubicBezTo>
                  <a:lnTo>
                    <a:pt x="11727" y="4185"/>
                  </a:lnTo>
                  <a:close/>
                  <a:moveTo>
                    <a:pt x="11714" y="4134"/>
                  </a:moveTo>
                  <a:cubicBezTo>
                    <a:pt x="11709" y="4122"/>
                    <a:pt x="11695" y="4129"/>
                    <a:pt x="11705" y="4145"/>
                  </a:cubicBezTo>
                  <a:cubicBezTo>
                    <a:pt x="11716" y="4164"/>
                    <a:pt x="11719" y="4146"/>
                    <a:pt x="11714" y="4134"/>
                  </a:cubicBezTo>
                  <a:close/>
                  <a:moveTo>
                    <a:pt x="11565" y="4097"/>
                  </a:moveTo>
                  <a:cubicBezTo>
                    <a:pt x="11569" y="4111"/>
                    <a:pt x="11594" y="4094"/>
                    <a:pt x="11582" y="4085"/>
                  </a:cubicBezTo>
                  <a:cubicBezTo>
                    <a:pt x="11570" y="4075"/>
                    <a:pt x="11559" y="4081"/>
                    <a:pt x="11565" y="4097"/>
                  </a:cubicBezTo>
                  <a:close/>
                  <a:moveTo>
                    <a:pt x="11290" y="4037"/>
                  </a:moveTo>
                  <a:cubicBezTo>
                    <a:pt x="11285" y="4042"/>
                    <a:pt x="11283" y="4058"/>
                    <a:pt x="11295" y="4059"/>
                  </a:cubicBezTo>
                  <a:cubicBezTo>
                    <a:pt x="11307" y="4061"/>
                    <a:pt x="11310" y="4074"/>
                    <a:pt x="11321" y="4066"/>
                  </a:cubicBezTo>
                  <a:cubicBezTo>
                    <a:pt x="11328" y="4060"/>
                    <a:pt x="11295" y="4031"/>
                    <a:pt x="11290" y="4037"/>
                  </a:cubicBezTo>
                  <a:close/>
                  <a:moveTo>
                    <a:pt x="12963" y="4199"/>
                  </a:moveTo>
                  <a:cubicBezTo>
                    <a:pt x="12946" y="4196"/>
                    <a:pt x="12935" y="4201"/>
                    <a:pt x="12935" y="4201"/>
                  </a:cubicBezTo>
                  <a:cubicBezTo>
                    <a:pt x="12939" y="4219"/>
                    <a:pt x="12939" y="4219"/>
                    <a:pt x="12939" y="4219"/>
                  </a:cubicBezTo>
                  <a:cubicBezTo>
                    <a:pt x="12948" y="4218"/>
                    <a:pt x="12976" y="4213"/>
                    <a:pt x="12976" y="4213"/>
                  </a:cubicBezTo>
                  <a:cubicBezTo>
                    <a:pt x="12976" y="4213"/>
                    <a:pt x="12980" y="4201"/>
                    <a:pt x="12963" y="4199"/>
                  </a:cubicBezTo>
                  <a:close/>
                  <a:moveTo>
                    <a:pt x="11713" y="4250"/>
                  </a:moveTo>
                  <a:cubicBezTo>
                    <a:pt x="11710" y="4216"/>
                    <a:pt x="11710" y="4216"/>
                    <a:pt x="11710" y="4216"/>
                  </a:cubicBezTo>
                  <a:cubicBezTo>
                    <a:pt x="11696" y="4229"/>
                    <a:pt x="11696" y="4229"/>
                    <a:pt x="11696" y="4229"/>
                  </a:cubicBezTo>
                  <a:lnTo>
                    <a:pt x="11713" y="4250"/>
                  </a:lnTo>
                  <a:close/>
                  <a:moveTo>
                    <a:pt x="12415" y="4728"/>
                  </a:moveTo>
                  <a:cubicBezTo>
                    <a:pt x="12428" y="4728"/>
                    <a:pt x="12418" y="4737"/>
                    <a:pt x="12428" y="4747"/>
                  </a:cubicBezTo>
                  <a:cubicBezTo>
                    <a:pt x="12439" y="4757"/>
                    <a:pt x="12459" y="4748"/>
                    <a:pt x="12459" y="4748"/>
                  </a:cubicBezTo>
                  <a:cubicBezTo>
                    <a:pt x="12459" y="4748"/>
                    <a:pt x="12455" y="4729"/>
                    <a:pt x="12442" y="4712"/>
                  </a:cubicBezTo>
                  <a:cubicBezTo>
                    <a:pt x="12428" y="4694"/>
                    <a:pt x="12403" y="4707"/>
                    <a:pt x="12403" y="4707"/>
                  </a:cubicBezTo>
                  <a:cubicBezTo>
                    <a:pt x="12380" y="4700"/>
                    <a:pt x="12380" y="4700"/>
                    <a:pt x="12380" y="4700"/>
                  </a:cubicBezTo>
                  <a:cubicBezTo>
                    <a:pt x="12373" y="4706"/>
                    <a:pt x="12374" y="4707"/>
                    <a:pt x="12384" y="4723"/>
                  </a:cubicBezTo>
                  <a:cubicBezTo>
                    <a:pt x="12395" y="4739"/>
                    <a:pt x="12402" y="4728"/>
                    <a:pt x="12415" y="4728"/>
                  </a:cubicBezTo>
                  <a:close/>
                  <a:moveTo>
                    <a:pt x="11858" y="4331"/>
                  </a:moveTo>
                  <a:cubicBezTo>
                    <a:pt x="11839" y="4332"/>
                    <a:pt x="11845" y="4351"/>
                    <a:pt x="11851" y="4369"/>
                  </a:cubicBezTo>
                  <a:cubicBezTo>
                    <a:pt x="11866" y="4363"/>
                    <a:pt x="11866" y="4363"/>
                    <a:pt x="11866" y="4363"/>
                  </a:cubicBezTo>
                  <a:cubicBezTo>
                    <a:pt x="11879" y="4376"/>
                    <a:pt x="11879" y="4376"/>
                    <a:pt x="11879" y="4376"/>
                  </a:cubicBezTo>
                  <a:cubicBezTo>
                    <a:pt x="11885" y="4359"/>
                    <a:pt x="11885" y="4359"/>
                    <a:pt x="11885" y="4359"/>
                  </a:cubicBezTo>
                  <a:cubicBezTo>
                    <a:pt x="11885" y="4359"/>
                    <a:pt x="11877" y="4329"/>
                    <a:pt x="11858" y="4331"/>
                  </a:cubicBezTo>
                  <a:close/>
                  <a:moveTo>
                    <a:pt x="11735" y="4304"/>
                  </a:moveTo>
                  <a:cubicBezTo>
                    <a:pt x="11762" y="4303"/>
                    <a:pt x="11762" y="4303"/>
                    <a:pt x="11762" y="4303"/>
                  </a:cubicBezTo>
                  <a:cubicBezTo>
                    <a:pt x="11762" y="4303"/>
                    <a:pt x="11767" y="4332"/>
                    <a:pt x="11778" y="4344"/>
                  </a:cubicBezTo>
                  <a:cubicBezTo>
                    <a:pt x="11788" y="4356"/>
                    <a:pt x="11814" y="4356"/>
                    <a:pt x="11814" y="4356"/>
                  </a:cubicBezTo>
                  <a:cubicBezTo>
                    <a:pt x="11813" y="4328"/>
                    <a:pt x="11813" y="4328"/>
                    <a:pt x="11813" y="4328"/>
                  </a:cubicBezTo>
                  <a:cubicBezTo>
                    <a:pt x="11801" y="4320"/>
                    <a:pt x="11801" y="4320"/>
                    <a:pt x="11801" y="4320"/>
                  </a:cubicBezTo>
                  <a:cubicBezTo>
                    <a:pt x="11800" y="4300"/>
                    <a:pt x="11800" y="4300"/>
                    <a:pt x="11800" y="4300"/>
                  </a:cubicBezTo>
                  <a:cubicBezTo>
                    <a:pt x="11800" y="4300"/>
                    <a:pt x="11785" y="4275"/>
                    <a:pt x="11763" y="4269"/>
                  </a:cubicBezTo>
                  <a:cubicBezTo>
                    <a:pt x="11741" y="4263"/>
                    <a:pt x="11742" y="4288"/>
                    <a:pt x="11742" y="4288"/>
                  </a:cubicBezTo>
                  <a:cubicBezTo>
                    <a:pt x="11742" y="4288"/>
                    <a:pt x="11728" y="4284"/>
                    <a:pt x="11735" y="4304"/>
                  </a:cubicBezTo>
                  <a:close/>
                  <a:moveTo>
                    <a:pt x="12723" y="3710"/>
                  </a:moveTo>
                  <a:cubicBezTo>
                    <a:pt x="12712" y="3705"/>
                    <a:pt x="12687" y="3669"/>
                    <a:pt x="12678" y="3677"/>
                  </a:cubicBezTo>
                  <a:cubicBezTo>
                    <a:pt x="12670" y="3685"/>
                    <a:pt x="12702" y="3708"/>
                    <a:pt x="12695" y="3712"/>
                  </a:cubicBezTo>
                  <a:cubicBezTo>
                    <a:pt x="12688" y="3715"/>
                    <a:pt x="12658" y="3718"/>
                    <a:pt x="12658" y="3718"/>
                  </a:cubicBezTo>
                  <a:cubicBezTo>
                    <a:pt x="12658" y="3739"/>
                    <a:pt x="12658" y="3739"/>
                    <a:pt x="12658" y="3739"/>
                  </a:cubicBezTo>
                  <a:cubicBezTo>
                    <a:pt x="12644" y="3738"/>
                    <a:pt x="12644" y="3738"/>
                    <a:pt x="12644" y="3738"/>
                  </a:cubicBezTo>
                  <a:cubicBezTo>
                    <a:pt x="12640" y="3753"/>
                    <a:pt x="12640" y="3753"/>
                    <a:pt x="12640" y="3753"/>
                  </a:cubicBezTo>
                  <a:cubicBezTo>
                    <a:pt x="12623" y="3762"/>
                    <a:pt x="12623" y="3762"/>
                    <a:pt x="12623" y="3762"/>
                  </a:cubicBezTo>
                  <a:cubicBezTo>
                    <a:pt x="12623" y="3762"/>
                    <a:pt x="12598" y="3746"/>
                    <a:pt x="12589" y="3754"/>
                  </a:cubicBezTo>
                  <a:cubicBezTo>
                    <a:pt x="12581" y="3762"/>
                    <a:pt x="12565" y="3790"/>
                    <a:pt x="12565" y="3790"/>
                  </a:cubicBezTo>
                  <a:cubicBezTo>
                    <a:pt x="12565" y="3790"/>
                    <a:pt x="12555" y="3771"/>
                    <a:pt x="12550" y="3780"/>
                  </a:cubicBezTo>
                  <a:cubicBezTo>
                    <a:pt x="12545" y="3790"/>
                    <a:pt x="12533" y="3813"/>
                    <a:pt x="12533" y="3813"/>
                  </a:cubicBezTo>
                  <a:cubicBezTo>
                    <a:pt x="12546" y="3826"/>
                    <a:pt x="12546" y="3826"/>
                    <a:pt x="12546" y="3826"/>
                  </a:cubicBezTo>
                  <a:cubicBezTo>
                    <a:pt x="12560" y="3813"/>
                    <a:pt x="12560" y="3813"/>
                    <a:pt x="12560" y="3813"/>
                  </a:cubicBezTo>
                  <a:cubicBezTo>
                    <a:pt x="12569" y="3829"/>
                    <a:pt x="12569" y="3829"/>
                    <a:pt x="12569" y="3829"/>
                  </a:cubicBezTo>
                  <a:cubicBezTo>
                    <a:pt x="12569" y="3829"/>
                    <a:pt x="12596" y="3807"/>
                    <a:pt x="12603" y="3807"/>
                  </a:cubicBezTo>
                  <a:cubicBezTo>
                    <a:pt x="12610" y="3807"/>
                    <a:pt x="12632" y="3828"/>
                    <a:pt x="12632" y="3828"/>
                  </a:cubicBezTo>
                  <a:cubicBezTo>
                    <a:pt x="12632" y="3828"/>
                    <a:pt x="12622" y="3834"/>
                    <a:pt x="12622" y="3843"/>
                  </a:cubicBezTo>
                  <a:cubicBezTo>
                    <a:pt x="12622" y="3851"/>
                    <a:pt x="12640" y="3887"/>
                    <a:pt x="12649" y="3890"/>
                  </a:cubicBezTo>
                  <a:cubicBezTo>
                    <a:pt x="12658" y="3893"/>
                    <a:pt x="12682" y="3900"/>
                    <a:pt x="12682" y="3900"/>
                  </a:cubicBezTo>
                  <a:cubicBezTo>
                    <a:pt x="12695" y="3887"/>
                    <a:pt x="12695" y="3887"/>
                    <a:pt x="12695" y="3887"/>
                  </a:cubicBezTo>
                  <a:cubicBezTo>
                    <a:pt x="12697" y="3903"/>
                    <a:pt x="12697" y="3903"/>
                    <a:pt x="12697" y="3903"/>
                  </a:cubicBezTo>
                  <a:cubicBezTo>
                    <a:pt x="12711" y="3905"/>
                    <a:pt x="12711" y="3905"/>
                    <a:pt x="12711" y="3905"/>
                  </a:cubicBezTo>
                  <a:cubicBezTo>
                    <a:pt x="12712" y="3879"/>
                    <a:pt x="12712" y="3879"/>
                    <a:pt x="12712" y="3879"/>
                  </a:cubicBezTo>
                  <a:cubicBezTo>
                    <a:pt x="12712" y="3879"/>
                    <a:pt x="12692" y="3857"/>
                    <a:pt x="12697" y="3844"/>
                  </a:cubicBezTo>
                  <a:cubicBezTo>
                    <a:pt x="12702" y="3831"/>
                    <a:pt x="12709" y="3828"/>
                    <a:pt x="12709" y="3828"/>
                  </a:cubicBezTo>
                  <a:cubicBezTo>
                    <a:pt x="12726" y="3862"/>
                    <a:pt x="12726" y="3862"/>
                    <a:pt x="12726" y="3862"/>
                  </a:cubicBezTo>
                  <a:cubicBezTo>
                    <a:pt x="12726" y="3862"/>
                    <a:pt x="12745" y="3836"/>
                    <a:pt x="12745" y="3820"/>
                  </a:cubicBezTo>
                  <a:cubicBezTo>
                    <a:pt x="12745" y="3803"/>
                    <a:pt x="12733" y="3785"/>
                    <a:pt x="12733" y="3785"/>
                  </a:cubicBezTo>
                  <a:cubicBezTo>
                    <a:pt x="12733" y="3746"/>
                    <a:pt x="12733" y="3746"/>
                    <a:pt x="12733" y="3746"/>
                  </a:cubicBezTo>
                  <a:cubicBezTo>
                    <a:pt x="12733" y="3746"/>
                    <a:pt x="12733" y="3715"/>
                    <a:pt x="12723" y="3710"/>
                  </a:cubicBezTo>
                  <a:close/>
                  <a:moveTo>
                    <a:pt x="12682" y="4300"/>
                  </a:moveTo>
                  <a:cubicBezTo>
                    <a:pt x="12735" y="4290"/>
                    <a:pt x="12735" y="4290"/>
                    <a:pt x="12735" y="4290"/>
                  </a:cubicBezTo>
                  <a:cubicBezTo>
                    <a:pt x="12682" y="4288"/>
                    <a:pt x="12682" y="4288"/>
                    <a:pt x="12682" y="4288"/>
                  </a:cubicBezTo>
                  <a:cubicBezTo>
                    <a:pt x="12682" y="4288"/>
                    <a:pt x="12660" y="4276"/>
                    <a:pt x="12653" y="4279"/>
                  </a:cubicBezTo>
                  <a:cubicBezTo>
                    <a:pt x="12647" y="4282"/>
                    <a:pt x="12644" y="4291"/>
                    <a:pt x="12644" y="4291"/>
                  </a:cubicBezTo>
                  <a:cubicBezTo>
                    <a:pt x="12651" y="4305"/>
                    <a:pt x="12682" y="4300"/>
                    <a:pt x="12682" y="4300"/>
                  </a:cubicBezTo>
                  <a:close/>
                  <a:moveTo>
                    <a:pt x="12655" y="4644"/>
                  </a:moveTo>
                  <a:cubicBezTo>
                    <a:pt x="12655" y="4625"/>
                    <a:pt x="12655" y="4625"/>
                    <a:pt x="12655" y="4625"/>
                  </a:cubicBezTo>
                  <a:cubicBezTo>
                    <a:pt x="12634" y="4639"/>
                    <a:pt x="12634" y="4639"/>
                    <a:pt x="12634" y="4639"/>
                  </a:cubicBezTo>
                  <a:lnTo>
                    <a:pt x="12655" y="4644"/>
                  </a:lnTo>
                  <a:close/>
                  <a:moveTo>
                    <a:pt x="12704" y="4603"/>
                  </a:moveTo>
                  <a:cubicBezTo>
                    <a:pt x="12692" y="4625"/>
                    <a:pt x="12692" y="4625"/>
                    <a:pt x="12692" y="4625"/>
                  </a:cubicBezTo>
                  <a:cubicBezTo>
                    <a:pt x="12742" y="4613"/>
                    <a:pt x="12742" y="4613"/>
                    <a:pt x="12742" y="4613"/>
                  </a:cubicBezTo>
                  <a:lnTo>
                    <a:pt x="12704" y="4603"/>
                  </a:lnTo>
                  <a:close/>
                  <a:moveTo>
                    <a:pt x="12769" y="3949"/>
                  </a:moveTo>
                  <a:cubicBezTo>
                    <a:pt x="12758" y="3949"/>
                    <a:pt x="12758" y="3949"/>
                    <a:pt x="12758" y="3949"/>
                  </a:cubicBezTo>
                  <a:cubicBezTo>
                    <a:pt x="12754" y="3968"/>
                    <a:pt x="12754" y="3968"/>
                    <a:pt x="12754" y="3968"/>
                  </a:cubicBezTo>
                  <a:cubicBezTo>
                    <a:pt x="12757" y="3987"/>
                    <a:pt x="12757" y="3987"/>
                    <a:pt x="12757" y="3987"/>
                  </a:cubicBezTo>
                  <a:cubicBezTo>
                    <a:pt x="12769" y="3977"/>
                    <a:pt x="12769" y="3977"/>
                    <a:pt x="12769" y="3977"/>
                  </a:cubicBezTo>
                  <a:lnTo>
                    <a:pt x="12769" y="3949"/>
                  </a:lnTo>
                  <a:close/>
                  <a:moveTo>
                    <a:pt x="12514" y="3620"/>
                  </a:moveTo>
                  <a:cubicBezTo>
                    <a:pt x="12519" y="3630"/>
                    <a:pt x="12527" y="3640"/>
                    <a:pt x="12527" y="3640"/>
                  </a:cubicBezTo>
                  <a:cubicBezTo>
                    <a:pt x="12527" y="3640"/>
                    <a:pt x="12543" y="3623"/>
                    <a:pt x="12548" y="3627"/>
                  </a:cubicBezTo>
                  <a:cubicBezTo>
                    <a:pt x="12553" y="3630"/>
                    <a:pt x="12553" y="3649"/>
                    <a:pt x="12553" y="3649"/>
                  </a:cubicBezTo>
                  <a:cubicBezTo>
                    <a:pt x="12562" y="3658"/>
                    <a:pt x="12562" y="3658"/>
                    <a:pt x="12562" y="3658"/>
                  </a:cubicBezTo>
                  <a:cubicBezTo>
                    <a:pt x="12562" y="3658"/>
                    <a:pt x="12539" y="3692"/>
                    <a:pt x="12539" y="3699"/>
                  </a:cubicBezTo>
                  <a:cubicBezTo>
                    <a:pt x="12539" y="3705"/>
                    <a:pt x="12539" y="3725"/>
                    <a:pt x="12555" y="3721"/>
                  </a:cubicBezTo>
                  <a:cubicBezTo>
                    <a:pt x="12570" y="3718"/>
                    <a:pt x="12593" y="3713"/>
                    <a:pt x="12584" y="3699"/>
                  </a:cubicBezTo>
                  <a:cubicBezTo>
                    <a:pt x="12575" y="3684"/>
                    <a:pt x="12574" y="3672"/>
                    <a:pt x="12582" y="3649"/>
                  </a:cubicBezTo>
                  <a:cubicBezTo>
                    <a:pt x="12591" y="3627"/>
                    <a:pt x="12584" y="3610"/>
                    <a:pt x="12577" y="3617"/>
                  </a:cubicBezTo>
                  <a:cubicBezTo>
                    <a:pt x="12570" y="3623"/>
                    <a:pt x="12557" y="3631"/>
                    <a:pt x="12557" y="3623"/>
                  </a:cubicBezTo>
                  <a:cubicBezTo>
                    <a:pt x="12557" y="3615"/>
                    <a:pt x="12577" y="3584"/>
                    <a:pt x="12565" y="3581"/>
                  </a:cubicBezTo>
                  <a:cubicBezTo>
                    <a:pt x="12553" y="3577"/>
                    <a:pt x="12531" y="3564"/>
                    <a:pt x="12531" y="3564"/>
                  </a:cubicBezTo>
                  <a:cubicBezTo>
                    <a:pt x="12531" y="3564"/>
                    <a:pt x="12510" y="3559"/>
                    <a:pt x="12509" y="3566"/>
                  </a:cubicBezTo>
                  <a:cubicBezTo>
                    <a:pt x="12507" y="3573"/>
                    <a:pt x="12521" y="3584"/>
                    <a:pt x="12521" y="3584"/>
                  </a:cubicBezTo>
                  <a:cubicBezTo>
                    <a:pt x="12521" y="3584"/>
                    <a:pt x="12509" y="3610"/>
                    <a:pt x="12514" y="3620"/>
                  </a:cubicBezTo>
                  <a:close/>
                  <a:moveTo>
                    <a:pt x="12541" y="3865"/>
                  </a:moveTo>
                  <a:cubicBezTo>
                    <a:pt x="12526" y="3854"/>
                    <a:pt x="12526" y="3854"/>
                    <a:pt x="12526" y="3854"/>
                  </a:cubicBezTo>
                  <a:cubicBezTo>
                    <a:pt x="12514" y="3870"/>
                    <a:pt x="12514" y="3870"/>
                    <a:pt x="12514" y="3870"/>
                  </a:cubicBezTo>
                  <a:cubicBezTo>
                    <a:pt x="12539" y="3892"/>
                    <a:pt x="12539" y="3892"/>
                    <a:pt x="12539" y="3892"/>
                  </a:cubicBezTo>
                  <a:lnTo>
                    <a:pt x="12541" y="3865"/>
                  </a:lnTo>
                  <a:close/>
                  <a:moveTo>
                    <a:pt x="12673" y="3627"/>
                  </a:moveTo>
                  <a:cubicBezTo>
                    <a:pt x="12654" y="3620"/>
                    <a:pt x="12654" y="3620"/>
                    <a:pt x="12654" y="3620"/>
                  </a:cubicBezTo>
                  <a:cubicBezTo>
                    <a:pt x="12654" y="3620"/>
                    <a:pt x="12646" y="3610"/>
                    <a:pt x="12642" y="3602"/>
                  </a:cubicBezTo>
                  <a:cubicBezTo>
                    <a:pt x="12639" y="3594"/>
                    <a:pt x="12615" y="3599"/>
                    <a:pt x="12615" y="3599"/>
                  </a:cubicBezTo>
                  <a:cubicBezTo>
                    <a:pt x="12618" y="3628"/>
                    <a:pt x="12618" y="3628"/>
                    <a:pt x="12618" y="3628"/>
                  </a:cubicBezTo>
                  <a:cubicBezTo>
                    <a:pt x="12634" y="3622"/>
                    <a:pt x="12634" y="3622"/>
                    <a:pt x="12634" y="3622"/>
                  </a:cubicBezTo>
                  <a:cubicBezTo>
                    <a:pt x="12640" y="3638"/>
                    <a:pt x="12640" y="3638"/>
                    <a:pt x="12640" y="3638"/>
                  </a:cubicBezTo>
                  <a:cubicBezTo>
                    <a:pt x="12673" y="3663"/>
                    <a:pt x="12673" y="3663"/>
                    <a:pt x="12673" y="3663"/>
                  </a:cubicBezTo>
                  <a:lnTo>
                    <a:pt x="12673" y="3627"/>
                  </a:lnTo>
                  <a:close/>
                  <a:moveTo>
                    <a:pt x="12737" y="4360"/>
                  </a:moveTo>
                  <a:cubicBezTo>
                    <a:pt x="12737" y="4360"/>
                    <a:pt x="12730" y="4379"/>
                    <a:pt x="12744" y="4388"/>
                  </a:cubicBezTo>
                  <a:cubicBezTo>
                    <a:pt x="12757" y="4398"/>
                    <a:pt x="12776" y="4394"/>
                    <a:pt x="12776" y="4394"/>
                  </a:cubicBezTo>
                  <a:cubicBezTo>
                    <a:pt x="12784" y="4383"/>
                    <a:pt x="12772" y="4356"/>
                    <a:pt x="12772" y="4356"/>
                  </a:cubicBezTo>
                  <a:cubicBezTo>
                    <a:pt x="12760" y="4359"/>
                    <a:pt x="12760" y="4359"/>
                    <a:pt x="12760" y="4359"/>
                  </a:cubicBezTo>
                  <a:cubicBezTo>
                    <a:pt x="12751" y="4349"/>
                    <a:pt x="12751" y="4349"/>
                    <a:pt x="12751" y="4349"/>
                  </a:cubicBezTo>
                  <a:lnTo>
                    <a:pt x="12737" y="4360"/>
                  </a:lnTo>
                  <a:close/>
                  <a:moveTo>
                    <a:pt x="12681" y="3971"/>
                  </a:moveTo>
                  <a:cubicBezTo>
                    <a:pt x="12692" y="3949"/>
                    <a:pt x="12692" y="3949"/>
                    <a:pt x="12692" y="3949"/>
                  </a:cubicBezTo>
                  <a:cubicBezTo>
                    <a:pt x="12677" y="3944"/>
                    <a:pt x="12677" y="3944"/>
                    <a:pt x="12677" y="3944"/>
                  </a:cubicBezTo>
                  <a:lnTo>
                    <a:pt x="12681" y="3971"/>
                  </a:lnTo>
                  <a:close/>
                  <a:moveTo>
                    <a:pt x="12619" y="3680"/>
                  </a:moveTo>
                  <a:cubicBezTo>
                    <a:pt x="12640" y="3678"/>
                    <a:pt x="12640" y="3678"/>
                    <a:pt x="12640" y="3678"/>
                  </a:cubicBezTo>
                  <a:cubicBezTo>
                    <a:pt x="12643" y="3661"/>
                    <a:pt x="12643" y="3661"/>
                    <a:pt x="12643" y="3661"/>
                  </a:cubicBezTo>
                  <a:cubicBezTo>
                    <a:pt x="12625" y="3655"/>
                    <a:pt x="12625" y="3655"/>
                    <a:pt x="12625" y="3655"/>
                  </a:cubicBezTo>
                  <a:lnTo>
                    <a:pt x="12619" y="3680"/>
                  </a:lnTo>
                  <a:close/>
                  <a:moveTo>
                    <a:pt x="12387" y="4660"/>
                  </a:moveTo>
                  <a:cubicBezTo>
                    <a:pt x="12392" y="4643"/>
                    <a:pt x="12391" y="4631"/>
                    <a:pt x="12382" y="4628"/>
                  </a:cubicBezTo>
                  <a:cubicBezTo>
                    <a:pt x="12373" y="4625"/>
                    <a:pt x="12366" y="4631"/>
                    <a:pt x="12366" y="4631"/>
                  </a:cubicBezTo>
                  <a:cubicBezTo>
                    <a:pt x="12335" y="4624"/>
                    <a:pt x="12335" y="4624"/>
                    <a:pt x="12335" y="4624"/>
                  </a:cubicBezTo>
                  <a:cubicBezTo>
                    <a:pt x="12354" y="4651"/>
                    <a:pt x="12354" y="4651"/>
                    <a:pt x="12354" y="4651"/>
                  </a:cubicBezTo>
                  <a:cubicBezTo>
                    <a:pt x="12354" y="4651"/>
                    <a:pt x="12381" y="4678"/>
                    <a:pt x="12387" y="4660"/>
                  </a:cubicBezTo>
                  <a:close/>
                  <a:moveTo>
                    <a:pt x="12297" y="4695"/>
                  </a:moveTo>
                  <a:cubicBezTo>
                    <a:pt x="12312" y="4693"/>
                    <a:pt x="12312" y="4693"/>
                    <a:pt x="12312" y="4693"/>
                  </a:cubicBezTo>
                  <a:cubicBezTo>
                    <a:pt x="12318" y="4679"/>
                    <a:pt x="12318" y="4679"/>
                    <a:pt x="12318" y="4679"/>
                  </a:cubicBezTo>
                  <a:cubicBezTo>
                    <a:pt x="12337" y="4690"/>
                    <a:pt x="12337" y="4690"/>
                    <a:pt x="12337" y="4690"/>
                  </a:cubicBezTo>
                  <a:cubicBezTo>
                    <a:pt x="12356" y="4668"/>
                    <a:pt x="12356" y="4668"/>
                    <a:pt x="12356" y="4668"/>
                  </a:cubicBezTo>
                  <a:cubicBezTo>
                    <a:pt x="12322" y="4656"/>
                    <a:pt x="12322" y="4656"/>
                    <a:pt x="12322" y="4656"/>
                  </a:cubicBezTo>
                  <a:cubicBezTo>
                    <a:pt x="12311" y="4659"/>
                    <a:pt x="12311" y="4659"/>
                    <a:pt x="12311" y="4659"/>
                  </a:cubicBezTo>
                  <a:cubicBezTo>
                    <a:pt x="12311" y="4659"/>
                    <a:pt x="12297" y="4644"/>
                    <a:pt x="12289" y="4646"/>
                  </a:cubicBezTo>
                  <a:cubicBezTo>
                    <a:pt x="12280" y="4647"/>
                    <a:pt x="12261" y="4676"/>
                    <a:pt x="12261" y="4676"/>
                  </a:cubicBezTo>
                  <a:cubicBezTo>
                    <a:pt x="12296" y="4681"/>
                    <a:pt x="12296" y="4681"/>
                    <a:pt x="12296" y="4681"/>
                  </a:cubicBezTo>
                  <a:lnTo>
                    <a:pt x="12297" y="4695"/>
                  </a:lnTo>
                  <a:close/>
                  <a:moveTo>
                    <a:pt x="12293" y="3762"/>
                  </a:moveTo>
                  <a:cubicBezTo>
                    <a:pt x="12313" y="3743"/>
                    <a:pt x="12313" y="3743"/>
                    <a:pt x="12313" y="3743"/>
                  </a:cubicBezTo>
                  <a:cubicBezTo>
                    <a:pt x="12313" y="3743"/>
                    <a:pt x="12310" y="3728"/>
                    <a:pt x="12318" y="3728"/>
                  </a:cubicBezTo>
                  <a:cubicBezTo>
                    <a:pt x="12327" y="3728"/>
                    <a:pt x="12337" y="3725"/>
                    <a:pt x="12344" y="3720"/>
                  </a:cubicBezTo>
                  <a:cubicBezTo>
                    <a:pt x="12351" y="3715"/>
                    <a:pt x="12344" y="3699"/>
                    <a:pt x="12353" y="3689"/>
                  </a:cubicBezTo>
                  <a:cubicBezTo>
                    <a:pt x="12361" y="3679"/>
                    <a:pt x="12409" y="3664"/>
                    <a:pt x="12409" y="3653"/>
                  </a:cubicBezTo>
                  <a:cubicBezTo>
                    <a:pt x="12409" y="3641"/>
                    <a:pt x="12399" y="3630"/>
                    <a:pt x="12397" y="3620"/>
                  </a:cubicBezTo>
                  <a:cubicBezTo>
                    <a:pt x="12396" y="3610"/>
                    <a:pt x="12399" y="3589"/>
                    <a:pt x="12399" y="3589"/>
                  </a:cubicBezTo>
                  <a:cubicBezTo>
                    <a:pt x="12389" y="3574"/>
                    <a:pt x="12389" y="3574"/>
                    <a:pt x="12389" y="3574"/>
                  </a:cubicBezTo>
                  <a:cubicBezTo>
                    <a:pt x="12385" y="3591"/>
                    <a:pt x="12385" y="3591"/>
                    <a:pt x="12385" y="3591"/>
                  </a:cubicBezTo>
                  <a:cubicBezTo>
                    <a:pt x="12385" y="3591"/>
                    <a:pt x="12366" y="3607"/>
                    <a:pt x="12373" y="3622"/>
                  </a:cubicBezTo>
                  <a:cubicBezTo>
                    <a:pt x="12380" y="3636"/>
                    <a:pt x="12397" y="3636"/>
                    <a:pt x="12387" y="3643"/>
                  </a:cubicBezTo>
                  <a:cubicBezTo>
                    <a:pt x="12377" y="3649"/>
                    <a:pt x="12361" y="3658"/>
                    <a:pt x="12361" y="3658"/>
                  </a:cubicBezTo>
                  <a:cubicBezTo>
                    <a:pt x="12354" y="3676"/>
                    <a:pt x="12354" y="3676"/>
                    <a:pt x="12354" y="3676"/>
                  </a:cubicBezTo>
                  <a:cubicBezTo>
                    <a:pt x="12339" y="3685"/>
                    <a:pt x="12339" y="3685"/>
                    <a:pt x="12339" y="3685"/>
                  </a:cubicBezTo>
                  <a:cubicBezTo>
                    <a:pt x="12339" y="3685"/>
                    <a:pt x="12344" y="3694"/>
                    <a:pt x="12337" y="3700"/>
                  </a:cubicBezTo>
                  <a:cubicBezTo>
                    <a:pt x="12330" y="3707"/>
                    <a:pt x="12305" y="3718"/>
                    <a:pt x="12305" y="3718"/>
                  </a:cubicBezTo>
                  <a:cubicBezTo>
                    <a:pt x="12305" y="3718"/>
                    <a:pt x="12282" y="3754"/>
                    <a:pt x="12293" y="3762"/>
                  </a:cubicBezTo>
                  <a:close/>
                  <a:moveTo>
                    <a:pt x="12382" y="3239"/>
                  </a:moveTo>
                  <a:cubicBezTo>
                    <a:pt x="12374" y="3251"/>
                    <a:pt x="12376" y="3243"/>
                    <a:pt x="12383" y="3255"/>
                  </a:cubicBezTo>
                  <a:cubicBezTo>
                    <a:pt x="12386" y="3260"/>
                    <a:pt x="12390" y="3269"/>
                    <a:pt x="12392" y="3275"/>
                  </a:cubicBezTo>
                  <a:cubicBezTo>
                    <a:pt x="12394" y="3281"/>
                    <a:pt x="12395" y="3288"/>
                    <a:pt x="12394" y="3295"/>
                  </a:cubicBezTo>
                  <a:cubicBezTo>
                    <a:pt x="12393" y="3302"/>
                    <a:pt x="12385" y="3308"/>
                    <a:pt x="12385" y="3313"/>
                  </a:cubicBezTo>
                  <a:cubicBezTo>
                    <a:pt x="12385" y="3321"/>
                    <a:pt x="12396" y="3323"/>
                    <a:pt x="12392" y="3331"/>
                  </a:cubicBezTo>
                  <a:cubicBezTo>
                    <a:pt x="12390" y="3336"/>
                    <a:pt x="12378" y="3339"/>
                    <a:pt x="12374" y="3338"/>
                  </a:cubicBezTo>
                  <a:cubicBezTo>
                    <a:pt x="12374" y="3332"/>
                    <a:pt x="12372" y="3326"/>
                    <a:pt x="12367" y="3324"/>
                  </a:cubicBezTo>
                  <a:cubicBezTo>
                    <a:pt x="12366" y="3347"/>
                    <a:pt x="12369" y="3361"/>
                    <a:pt x="12385" y="3380"/>
                  </a:cubicBezTo>
                  <a:cubicBezTo>
                    <a:pt x="12397" y="3393"/>
                    <a:pt x="12409" y="3403"/>
                    <a:pt x="12417" y="3419"/>
                  </a:cubicBezTo>
                  <a:cubicBezTo>
                    <a:pt x="12422" y="3431"/>
                    <a:pt x="12438" y="3461"/>
                    <a:pt x="12453" y="3460"/>
                  </a:cubicBezTo>
                  <a:cubicBezTo>
                    <a:pt x="12463" y="3459"/>
                    <a:pt x="12467" y="3446"/>
                    <a:pt x="12478" y="3445"/>
                  </a:cubicBezTo>
                  <a:cubicBezTo>
                    <a:pt x="12489" y="3444"/>
                    <a:pt x="12494" y="3454"/>
                    <a:pt x="12501" y="3460"/>
                  </a:cubicBezTo>
                  <a:cubicBezTo>
                    <a:pt x="12523" y="3479"/>
                    <a:pt x="12522" y="3461"/>
                    <a:pt x="12512" y="3444"/>
                  </a:cubicBezTo>
                  <a:cubicBezTo>
                    <a:pt x="12530" y="3442"/>
                    <a:pt x="12537" y="3451"/>
                    <a:pt x="12541" y="3465"/>
                  </a:cubicBezTo>
                  <a:cubicBezTo>
                    <a:pt x="12544" y="3477"/>
                    <a:pt x="12554" y="3489"/>
                    <a:pt x="12568" y="3495"/>
                  </a:cubicBezTo>
                  <a:cubicBezTo>
                    <a:pt x="12593" y="3508"/>
                    <a:pt x="12595" y="3447"/>
                    <a:pt x="12564" y="3450"/>
                  </a:cubicBezTo>
                  <a:cubicBezTo>
                    <a:pt x="12563" y="3444"/>
                    <a:pt x="12568" y="3442"/>
                    <a:pt x="12570" y="3437"/>
                  </a:cubicBezTo>
                  <a:cubicBezTo>
                    <a:pt x="12558" y="3436"/>
                    <a:pt x="12554" y="3422"/>
                    <a:pt x="12541" y="3426"/>
                  </a:cubicBezTo>
                  <a:cubicBezTo>
                    <a:pt x="12533" y="3443"/>
                    <a:pt x="12518" y="3422"/>
                    <a:pt x="12506" y="3422"/>
                  </a:cubicBezTo>
                  <a:cubicBezTo>
                    <a:pt x="12490" y="3421"/>
                    <a:pt x="12483" y="3445"/>
                    <a:pt x="12470" y="3425"/>
                  </a:cubicBezTo>
                  <a:cubicBezTo>
                    <a:pt x="12463" y="3414"/>
                    <a:pt x="12466" y="3399"/>
                    <a:pt x="12466" y="3387"/>
                  </a:cubicBezTo>
                  <a:cubicBezTo>
                    <a:pt x="12466" y="3375"/>
                    <a:pt x="12462" y="3356"/>
                    <a:pt x="12467" y="3345"/>
                  </a:cubicBezTo>
                  <a:cubicBezTo>
                    <a:pt x="12474" y="3329"/>
                    <a:pt x="12485" y="3334"/>
                    <a:pt x="12484" y="3314"/>
                  </a:cubicBezTo>
                  <a:cubicBezTo>
                    <a:pt x="12484" y="3300"/>
                    <a:pt x="12473" y="3291"/>
                    <a:pt x="12475" y="3279"/>
                  </a:cubicBezTo>
                  <a:cubicBezTo>
                    <a:pt x="12476" y="3266"/>
                    <a:pt x="12484" y="3250"/>
                    <a:pt x="12480" y="3236"/>
                  </a:cubicBezTo>
                  <a:cubicBezTo>
                    <a:pt x="12477" y="3230"/>
                    <a:pt x="12470" y="3227"/>
                    <a:pt x="12467" y="3221"/>
                  </a:cubicBezTo>
                  <a:cubicBezTo>
                    <a:pt x="12464" y="3215"/>
                    <a:pt x="12467" y="3208"/>
                    <a:pt x="12466" y="3202"/>
                  </a:cubicBezTo>
                  <a:cubicBezTo>
                    <a:pt x="12465" y="3197"/>
                    <a:pt x="12463" y="3186"/>
                    <a:pt x="12454" y="3186"/>
                  </a:cubicBezTo>
                  <a:cubicBezTo>
                    <a:pt x="12449" y="3187"/>
                    <a:pt x="12447" y="3195"/>
                    <a:pt x="12444" y="3198"/>
                  </a:cubicBezTo>
                  <a:cubicBezTo>
                    <a:pt x="12427" y="3212"/>
                    <a:pt x="12424" y="3195"/>
                    <a:pt x="12408" y="3196"/>
                  </a:cubicBezTo>
                  <a:cubicBezTo>
                    <a:pt x="12399" y="3199"/>
                    <a:pt x="12399" y="3199"/>
                    <a:pt x="12399" y="3199"/>
                  </a:cubicBezTo>
                  <a:cubicBezTo>
                    <a:pt x="12396" y="3206"/>
                    <a:pt x="12399" y="3213"/>
                    <a:pt x="12397" y="3220"/>
                  </a:cubicBezTo>
                  <a:cubicBezTo>
                    <a:pt x="12395" y="3227"/>
                    <a:pt x="12386" y="3233"/>
                    <a:pt x="12382" y="3239"/>
                  </a:cubicBezTo>
                  <a:close/>
                  <a:moveTo>
                    <a:pt x="12457" y="3879"/>
                  </a:moveTo>
                  <a:cubicBezTo>
                    <a:pt x="12469" y="3886"/>
                    <a:pt x="12469" y="3886"/>
                    <a:pt x="12469" y="3886"/>
                  </a:cubicBezTo>
                  <a:cubicBezTo>
                    <a:pt x="12481" y="3868"/>
                    <a:pt x="12481" y="3868"/>
                    <a:pt x="12481" y="3868"/>
                  </a:cubicBezTo>
                  <a:cubicBezTo>
                    <a:pt x="12464" y="3858"/>
                    <a:pt x="12464" y="3858"/>
                    <a:pt x="12464" y="3858"/>
                  </a:cubicBezTo>
                  <a:lnTo>
                    <a:pt x="12457" y="3879"/>
                  </a:lnTo>
                  <a:close/>
                  <a:moveTo>
                    <a:pt x="12603" y="3523"/>
                  </a:moveTo>
                  <a:cubicBezTo>
                    <a:pt x="12594" y="3543"/>
                    <a:pt x="12627" y="3558"/>
                    <a:pt x="12627" y="3558"/>
                  </a:cubicBezTo>
                  <a:cubicBezTo>
                    <a:pt x="12652" y="3571"/>
                    <a:pt x="12652" y="3571"/>
                    <a:pt x="12652" y="3571"/>
                  </a:cubicBezTo>
                  <a:cubicBezTo>
                    <a:pt x="12652" y="3587"/>
                    <a:pt x="12628" y="3579"/>
                    <a:pt x="12628" y="3579"/>
                  </a:cubicBezTo>
                  <a:cubicBezTo>
                    <a:pt x="12671" y="3613"/>
                    <a:pt x="12671" y="3613"/>
                    <a:pt x="12671" y="3613"/>
                  </a:cubicBezTo>
                  <a:cubicBezTo>
                    <a:pt x="12673" y="3599"/>
                    <a:pt x="12673" y="3599"/>
                    <a:pt x="12673" y="3599"/>
                  </a:cubicBezTo>
                  <a:cubicBezTo>
                    <a:pt x="12690" y="3604"/>
                    <a:pt x="12690" y="3604"/>
                    <a:pt x="12690" y="3604"/>
                  </a:cubicBezTo>
                  <a:cubicBezTo>
                    <a:pt x="12676" y="3581"/>
                    <a:pt x="12676" y="3581"/>
                    <a:pt x="12676" y="3581"/>
                  </a:cubicBezTo>
                  <a:cubicBezTo>
                    <a:pt x="12676" y="3581"/>
                    <a:pt x="12673" y="3556"/>
                    <a:pt x="12661" y="3543"/>
                  </a:cubicBezTo>
                  <a:cubicBezTo>
                    <a:pt x="12649" y="3530"/>
                    <a:pt x="12610" y="3507"/>
                    <a:pt x="12603" y="3523"/>
                  </a:cubicBezTo>
                  <a:close/>
                  <a:moveTo>
                    <a:pt x="12473" y="3501"/>
                  </a:moveTo>
                  <a:cubicBezTo>
                    <a:pt x="12473" y="3501"/>
                    <a:pt x="12471" y="3481"/>
                    <a:pt x="12464" y="3474"/>
                  </a:cubicBezTo>
                  <a:cubicBezTo>
                    <a:pt x="12457" y="3468"/>
                    <a:pt x="12428" y="3471"/>
                    <a:pt x="12428" y="3471"/>
                  </a:cubicBezTo>
                  <a:cubicBezTo>
                    <a:pt x="12449" y="3499"/>
                    <a:pt x="12449" y="3499"/>
                    <a:pt x="12449" y="3499"/>
                  </a:cubicBezTo>
                  <a:cubicBezTo>
                    <a:pt x="12462" y="3543"/>
                    <a:pt x="12462" y="3543"/>
                    <a:pt x="12462" y="3543"/>
                  </a:cubicBezTo>
                  <a:cubicBezTo>
                    <a:pt x="12462" y="3543"/>
                    <a:pt x="12474" y="3533"/>
                    <a:pt x="12479" y="3525"/>
                  </a:cubicBezTo>
                  <a:cubicBezTo>
                    <a:pt x="12485" y="3517"/>
                    <a:pt x="12473" y="3501"/>
                    <a:pt x="12473" y="3501"/>
                  </a:cubicBezTo>
                  <a:close/>
                  <a:moveTo>
                    <a:pt x="12600" y="3631"/>
                  </a:moveTo>
                  <a:cubicBezTo>
                    <a:pt x="12607" y="3685"/>
                    <a:pt x="12607" y="3685"/>
                    <a:pt x="12607" y="3685"/>
                  </a:cubicBezTo>
                  <a:cubicBezTo>
                    <a:pt x="12615" y="3635"/>
                    <a:pt x="12615" y="3635"/>
                    <a:pt x="12615" y="3635"/>
                  </a:cubicBezTo>
                  <a:cubicBezTo>
                    <a:pt x="12598" y="3600"/>
                    <a:pt x="12598" y="3600"/>
                    <a:pt x="12598" y="3600"/>
                  </a:cubicBezTo>
                  <a:cubicBezTo>
                    <a:pt x="12583" y="3600"/>
                    <a:pt x="12583" y="3600"/>
                    <a:pt x="12583" y="3600"/>
                  </a:cubicBezTo>
                  <a:lnTo>
                    <a:pt x="12600" y="3631"/>
                  </a:lnTo>
                  <a:close/>
                  <a:moveTo>
                    <a:pt x="11367" y="4106"/>
                  </a:moveTo>
                  <a:cubicBezTo>
                    <a:pt x="11359" y="4106"/>
                    <a:pt x="11349" y="4119"/>
                    <a:pt x="11361" y="4127"/>
                  </a:cubicBezTo>
                  <a:cubicBezTo>
                    <a:pt x="11373" y="4135"/>
                    <a:pt x="11377" y="4165"/>
                    <a:pt x="11389" y="4165"/>
                  </a:cubicBezTo>
                  <a:cubicBezTo>
                    <a:pt x="11396" y="4165"/>
                    <a:pt x="11397" y="4134"/>
                    <a:pt x="11393" y="4130"/>
                  </a:cubicBezTo>
                  <a:cubicBezTo>
                    <a:pt x="11389" y="4126"/>
                    <a:pt x="11375" y="4106"/>
                    <a:pt x="11367" y="4106"/>
                  </a:cubicBezTo>
                  <a:close/>
                  <a:moveTo>
                    <a:pt x="12889" y="4333"/>
                  </a:moveTo>
                  <a:cubicBezTo>
                    <a:pt x="12873" y="4329"/>
                    <a:pt x="12863" y="4339"/>
                    <a:pt x="12852" y="4344"/>
                  </a:cubicBezTo>
                  <a:cubicBezTo>
                    <a:pt x="12846" y="4346"/>
                    <a:pt x="12838" y="4342"/>
                    <a:pt x="12834" y="4345"/>
                  </a:cubicBezTo>
                  <a:cubicBezTo>
                    <a:pt x="12821" y="4353"/>
                    <a:pt x="12817" y="4369"/>
                    <a:pt x="12821" y="4372"/>
                  </a:cubicBezTo>
                  <a:cubicBezTo>
                    <a:pt x="12828" y="4378"/>
                    <a:pt x="12835" y="4364"/>
                    <a:pt x="12835" y="4364"/>
                  </a:cubicBezTo>
                  <a:cubicBezTo>
                    <a:pt x="12835" y="4364"/>
                    <a:pt x="12835" y="4380"/>
                    <a:pt x="12846" y="4382"/>
                  </a:cubicBezTo>
                  <a:cubicBezTo>
                    <a:pt x="12857" y="4383"/>
                    <a:pt x="12859" y="4363"/>
                    <a:pt x="12859" y="4363"/>
                  </a:cubicBezTo>
                  <a:cubicBezTo>
                    <a:pt x="12859" y="4363"/>
                    <a:pt x="12867" y="4374"/>
                    <a:pt x="12874" y="4374"/>
                  </a:cubicBezTo>
                  <a:cubicBezTo>
                    <a:pt x="12881" y="4374"/>
                    <a:pt x="12899" y="4359"/>
                    <a:pt x="12899" y="4359"/>
                  </a:cubicBezTo>
                  <a:cubicBezTo>
                    <a:pt x="12909" y="4394"/>
                    <a:pt x="12909" y="4394"/>
                    <a:pt x="12909" y="4394"/>
                  </a:cubicBezTo>
                  <a:cubicBezTo>
                    <a:pt x="12928" y="4380"/>
                    <a:pt x="12928" y="4380"/>
                    <a:pt x="12928" y="4380"/>
                  </a:cubicBezTo>
                  <a:cubicBezTo>
                    <a:pt x="12950" y="4404"/>
                    <a:pt x="12950" y="4404"/>
                    <a:pt x="12950" y="4404"/>
                  </a:cubicBezTo>
                  <a:cubicBezTo>
                    <a:pt x="12955" y="4387"/>
                    <a:pt x="12955" y="4387"/>
                    <a:pt x="12955" y="4387"/>
                  </a:cubicBezTo>
                  <a:cubicBezTo>
                    <a:pt x="12941" y="4375"/>
                    <a:pt x="12941" y="4375"/>
                    <a:pt x="12941" y="4375"/>
                  </a:cubicBezTo>
                  <a:cubicBezTo>
                    <a:pt x="12942" y="4364"/>
                    <a:pt x="12942" y="4364"/>
                    <a:pt x="12942" y="4364"/>
                  </a:cubicBezTo>
                  <a:cubicBezTo>
                    <a:pt x="12942" y="4364"/>
                    <a:pt x="12936" y="4343"/>
                    <a:pt x="12889" y="4333"/>
                  </a:cubicBezTo>
                  <a:close/>
                  <a:moveTo>
                    <a:pt x="14187" y="4617"/>
                  </a:moveTo>
                  <a:cubicBezTo>
                    <a:pt x="14165" y="4620"/>
                    <a:pt x="14165" y="4620"/>
                    <a:pt x="14165" y="4620"/>
                  </a:cubicBezTo>
                  <a:cubicBezTo>
                    <a:pt x="14165" y="4634"/>
                    <a:pt x="14165" y="4634"/>
                    <a:pt x="14165" y="4634"/>
                  </a:cubicBezTo>
                  <a:cubicBezTo>
                    <a:pt x="14178" y="4639"/>
                    <a:pt x="14178" y="4639"/>
                    <a:pt x="14178" y="4639"/>
                  </a:cubicBezTo>
                  <a:lnTo>
                    <a:pt x="14187" y="4617"/>
                  </a:lnTo>
                  <a:close/>
                  <a:moveTo>
                    <a:pt x="13173" y="4238"/>
                  </a:moveTo>
                  <a:cubicBezTo>
                    <a:pt x="13192" y="4247"/>
                    <a:pt x="13200" y="4238"/>
                    <a:pt x="13185" y="4231"/>
                  </a:cubicBezTo>
                  <a:cubicBezTo>
                    <a:pt x="13171" y="4225"/>
                    <a:pt x="13165" y="4234"/>
                    <a:pt x="13173" y="4238"/>
                  </a:cubicBezTo>
                  <a:close/>
                  <a:moveTo>
                    <a:pt x="14186" y="4564"/>
                  </a:moveTo>
                  <a:cubicBezTo>
                    <a:pt x="14174" y="4550"/>
                    <a:pt x="14174" y="4550"/>
                    <a:pt x="14174" y="4550"/>
                  </a:cubicBezTo>
                  <a:cubicBezTo>
                    <a:pt x="14167" y="4566"/>
                    <a:pt x="14167" y="4566"/>
                    <a:pt x="14167" y="4566"/>
                  </a:cubicBezTo>
                  <a:cubicBezTo>
                    <a:pt x="14180" y="4582"/>
                    <a:pt x="14180" y="4582"/>
                    <a:pt x="14180" y="4582"/>
                  </a:cubicBezTo>
                  <a:lnTo>
                    <a:pt x="14186" y="4564"/>
                  </a:lnTo>
                  <a:close/>
                  <a:moveTo>
                    <a:pt x="13241" y="4291"/>
                  </a:moveTo>
                  <a:cubicBezTo>
                    <a:pt x="13241" y="4291"/>
                    <a:pt x="13217" y="4281"/>
                    <a:pt x="13212" y="4280"/>
                  </a:cubicBezTo>
                  <a:cubicBezTo>
                    <a:pt x="13208" y="4279"/>
                    <a:pt x="13179" y="4285"/>
                    <a:pt x="13179" y="4285"/>
                  </a:cubicBezTo>
                  <a:cubicBezTo>
                    <a:pt x="13179" y="4285"/>
                    <a:pt x="13195" y="4298"/>
                    <a:pt x="13205" y="4298"/>
                  </a:cubicBezTo>
                  <a:cubicBezTo>
                    <a:pt x="13214" y="4298"/>
                    <a:pt x="13241" y="4291"/>
                    <a:pt x="13241" y="4291"/>
                  </a:cubicBezTo>
                  <a:close/>
                  <a:moveTo>
                    <a:pt x="14072" y="4509"/>
                  </a:moveTo>
                  <a:cubicBezTo>
                    <a:pt x="14089" y="4541"/>
                    <a:pt x="14089" y="4541"/>
                    <a:pt x="14089" y="4541"/>
                  </a:cubicBezTo>
                  <a:cubicBezTo>
                    <a:pt x="14132" y="4584"/>
                    <a:pt x="14132" y="4584"/>
                    <a:pt x="14132" y="4584"/>
                  </a:cubicBezTo>
                  <a:cubicBezTo>
                    <a:pt x="14130" y="4533"/>
                    <a:pt x="14130" y="4533"/>
                    <a:pt x="14130" y="4533"/>
                  </a:cubicBezTo>
                  <a:cubicBezTo>
                    <a:pt x="14089" y="4486"/>
                    <a:pt x="14089" y="4486"/>
                    <a:pt x="14089" y="4486"/>
                  </a:cubicBezTo>
                  <a:cubicBezTo>
                    <a:pt x="14089" y="4486"/>
                    <a:pt x="14085" y="4461"/>
                    <a:pt x="14066" y="4469"/>
                  </a:cubicBezTo>
                  <a:cubicBezTo>
                    <a:pt x="14055" y="4474"/>
                    <a:pt x="14061" y="4490"/>
                    <a:pt x="14061" y="4490"/>
                  </a:cubicBezTo>
                  <a:lnTo>
                    <a:pt x="14072" y="4509"/>
                  </a:lnTo>
                  <a:close/>
                  <a:moveTo>
                    <a:pt x="14665" y="6212"/>
                  </a:moveTo>
                  <a:cubicBezTo>
                    <a:pt x="14657" y="6204"/>
                    <a:pt x="14647" y="6222"/>
                    <a:pt x="14647" y="6222"/>
                  </a:cubicBezTo>
                  <a:cubicBezTo>
                    <a:pt x="14647" y="6222"/>
                    <a:pt x="14641" y="6222"/>
                    <a:pt x="14632" y="6220"/>
                  </a:cubicBezTo>
                  <a:cubicBezTo>
                    <a:pt x="14624" y="6217"/>
                    <a:pt x="14606" y="6231"/>
                    <a:pt x="14594" y="6228"/>
                  </a:cubicBezTo>
                  <a:cubicBezTo>
                    <a:pt x="14582" y="6225"/>
                    <a:pt x="14587" y="6181"/>
                    <a:pt x="14587" y="6181"/>
                  </a:cubicBezTo>
                  <a:cubicBezTo>
                    <a:pt x="14603" y="6156"/>
                    <a:pt x="14603" y="6156"/>
                    <a:pt x="14603" y="6156"/>
                  </a:cubicBezTo>
                  <a:cubicBezTo>
                    <a:pt x="14603" y="6156"/>
                    <a:pt x="14603" y="6138"/>
                    <a:pt x="14593" y="6139"/>
                  </a:cubicBezTo>
                  <a:cubicBezTo>
                    <a:pt x="14582" y="6139"/>
                    <a:pt x="14582" y="6155"/>
                    <a:pt x="14582" y="6165"/>
                  </a:cubicBezTo>
                  <a:cubicBezTo>
                    <a:pt x="14581" y="6174"/>
                    <a:pt x="14569" y="6182"/>
                    <a:pt x="14569" y="6182"/>
                  </a:cubicBezTo>
                  <a:cubicBezTo>
                    <a:pt x="14566" y="6162"/>
                    <a:pt x="14566" y="6162"/>
                    <a:pt x="14566" y="6162"/>
                  </a:cubicBezTo>
                  <a:cubicBezTo>
                    <a:pt x="14552" y="6149"/>
                    <a:pt x="14552" y="6149"/>
                    <a:pt x="14552" y="6149"/>
                  </a:cubicBezTo>
                  <a:cubicBezTo>
                    <a:pt x="14552" y="6149"/>
                    <a:pt x="14576" y="6118"/>
                    <a:pt x="14576" y="6098"/>
                  </a:cubicBezTo>
                  <a:cubicBezTo>
                    <a:pt x="14577" y="6078"/>
                    <a:pt x="14543" y="6077"/>
                    <a:pt x="14543" y="6077"/>
                  </a:cubicBezTo>
                  <a:cubicBezTo>
                    <a:pt x="14546" y="6063"/>
                    <a:pt x="14546" y="6063"/>
                    <a:pt x="14546" y="6063"/>
                  </a:cubicBezTo>
                  <a:cubicBezTo>
                    <a:pt x="14533" y="6061"/>
                    <a:pt x="14533" y="6061"/>
                    <a:pt x="14533" y="6061"/>
                  </a:cubicBezTo>
                  <a:cubicBezTo>
                    <a:pt x="14518" y="6047"/>
                    <a:pt x="14518" y="6047"/>
                    <a:pt x="14518" y="6047"/>
                  </a:cubicBezTo>
                  <a:cubicBezTo>
                    <a:pt x="14525" y="6036"/>
                    <a:pt x="14525" y="6036"/>
                    <a:pt x="14525" y="6036"/>
                  </a:cubicBezTo>
                  <a:cubicBezTo>
                    <a:pt x="14505" y="6048"/>
                    <a:pt x="14505" y="6048"/>
                    <a:pt x="14505" y="6048"/>
                  </a:cubicBezTo>
                  <a:cubicBezTo>
                    <a:pt x="14518" y="6071"/>
                    <a:pt x="14518" y="6071"/>
                    <a:pt x="14518" y="6071"/>
                  </a:cubicBezTo>
                  <a:cubicBezTo>
                    <a:pt x="14512" y="6096"/>
                    <a:pt x="14512" y="6096"/>
                    <a:pt x="14512" y="6096"/>
                  </a:cubicBezTo>
                  <a:cubicBezTo>
                    <a:pt x="14527" y="6102"/>
                    <a:pt x="14527" y="6102"/>
                    <a:pt x="14527" y="6102"/>
                  </a:cubicBezTo>
                  <a:cubicBezTo>
                    <a:pt x="14518" y="6106"/>
                    <a:pt x="14518" y="6106"/>
                    <a:pt x="14518" y="6106"/>
                  </a:cubicBezTo>
                  <a:cubicBezTo>
                    <a:pt x="14522" y="6120"/>
                    <a:pt x="14522" y="6120"/>
                    <a:pt x="14522" y="6120"/>
                  </a:cubicBezTo>
                  <a:cubicBezTo>
                    <a:pt x="14538" y="6125"/>
                    <a:pt x="14538" y="6125"/>
                    <a:pt x="14538" y="6125"/>
                  </a:cubicBezTo>
                  <a:cubicBezTo>
                    <a:pt x="14522" y="6133"/>
                    <a:pt x="14522" y="6133"/>
                    <a:pt x="14522" y="6133"/>
                  </a:cubicBezTo>
                  <a:cubicBezTo>
                    <a:pt x="14531" y="6138"/>
                    <a:pt x="14531" y="6138"/>
                    <a:pt x="14531" y="6138"/>
                  </a:cubicBezTo>
                  <a:cubicBezTo>
                    <a:pt x="14531" y="6138"/>
                    <a:pt x="14528" y="6152"/>
                    <a:pt x="14528" y="6158"/>
                  </a:cubicBezTo>
                  <a:cubicBezTo>
                    <a:pt x="14528" y="6165"/>
                    <a:pt x="14541" y="6172"/>
                    <a:pt x="14541" y="6172"/>
                  </a:cubicBezTo>
                  <a:cubicBezTo>
                    <a:pt x="14528" y="6174"/>
                    <a:pt x="14528" y="6174"/>
                    <a:pt x="14528" y="6174"/>
                  </a:cubicBezTo>
                  <a:cubicBezTo>
                    <a:pt x="14520" y="6184"/>
                    <a:pt x="14520" y="6184"/>
                    <a:pt x="14520" y="6184"/>
                  </a:cubicBezTo>
                  <a:cubicBezTo>
                    <a:pt x="14531" y="6190"/>
                    <a:pt x="14531" y="6190"/>
                    <a:pt x="14531" y="6190"/>
                  </a:cubicBezTo>
                  <a:cubicBezTo>
                    <a:pt x="14531" y="6190"/>
                    <a:pt x="14510" y="6210"/>
                    <a:pt x="14508" y="6221"/>
                  </a:cubicBezTo>
                  <a:cubicBezTo>
                    <a:pt x="14507" y="6232"/>
                    <a:pt x="14517" y="6235"/>
                    <a:pt x="14517" y="6235"/>
                  </a:cubicBezTo>
                  <a:cubicBezTo>
                    <a:pt x="14517" y="6235"/>
                    <a:pt x="14495" y="6239"/>
                    <a:pt x="14482" y="6245"/>
                  </a:cubicBezTo>
                  <a:cubicBezTo>
                    <a:pt x="14469" y="6250"/>
                    <a:pt x="14472" y="6253"/>
                    <a:pt x="14456" y="6265"/>
                  </a:cubicBezTo>
                  <a:cubicBezTo>
                    <a:pt x="14439" y="6278"/>
                    <a:pt x="14425" y="6279"/>
                    <a:pt x="14404" y="6291"/>
                  </a:cubicBezTo>
                  <a:cubicBezTo>
                    <a:pt x="14383" y="6304"/>
                    <a:pt x="14402" y="6338"/>
                    <a:pt x="14402" y="6338"/>
                  </a:cubicBezTo>
                  <a:cubicBezTo>
                    <a:pt x="14402" y="6338"/>
                    <a:pt x="14425" y="6336"/>
                    <a:pt x="14435" y="6338"/>
                  </a:cubicBezTo>
                  <a:cubicBezTo>
                    <a:pt x="14445" y="6340"/>
                    <a:pt x="14435" y="6359"/>
                    <a:pt x="14435" y="6374"/>
                  </a:cubicBezTo>
                  <a:cubicBezTo>
                    <a:pt x="14436" y="6390"/>
                    <a:pt x="14419" y="6389"/>
                    <a:pt x="14402" y="6395"/>
                  </a:cubicBezTo>
                  <a:cubicBezTo>
                    <a:pt x="14385" y="6401"/>
                    <a:pt x="14393" y="6406"/>
                    <a:pt x="14393" y="6406"/>
                  </a:cubicBezTo>
                  <a:cubicBezTo>
                    <a:pt x="14383" y="6417"/>
                    <a:pt x="14383" y="6417"/>
                    <a:pt x="14383" y="6417"/>
                  </a:cubicBezTo>
                  <a:cubicBezTo>
                    <a:pt x="14383" y="6417"/>
                    <a:pt x="14401" y="6430"/>
                    <a:pt x="14415" y="6426"/>
                  </a:cubicBezTo>
                  <a:cubicBezTo>
                    <a:pt x="14428" y="6421"/>
                    <a:pt x="14459" y="6387"/>
                    <a:pt x="14470" y="6376"/>
                  </a:cubicBezTo>
                  <a:cubicBezTo>
                    <a:pt x="14481" y="6365"/>
                    <a:pt x="14508" y="6357"/>
                    <a:pt x="14513" y="6357"/>
                  </a:cubicBezTo>
                  <a:cubicBezTo>
                    <a:pt x="14518" y="6356"/>
                    <a:pt x="14523" y="6344"/>
                    <a:pt x="14523" y="6344"/>
                  </a:cubicBezTo>
                  <a:cubicBezTo>
                    <a:pt x="14523" y="6344"/>
                    <a:pt x="14530" y="6341"/>
                    <a:pt x="14541" y="6337"/>
                  </a:cubicBezTo>
                  <a:cubicBezTo>
                    <a:pt x="14552" y="6332"/>
                    <a:pt x="14541" y="6313"/>
                    <a:pt x="14541" y="6313"/>
                  </a:cubicBezTo>
                  <a:cubicBezTo>
                    <a:pt x="14541" y="6313"/>
                    <a:pt x="14551" y="6305"/>
                    <a:pt x="14564" y="6299"/>
                  </a:cubicBezTo>
                  <a:cubicBezTo>
                    <a:pt x="14578" y="6293"/>
                    <a:pt x="14588" y="6305"/>
                    <a:pt x="14600" y="6302"/>
                  </a:cubicBezTo>
                  <a:cubicBezTo>
                    <a:pt x="14612" y="6300"/>
                    <a:pt x="14608" y="6276"/>
                    <a:pt x="14608" y="6276"/>
                  </a:cubicBezTo>
                  <a:cubicBezTo>
                    <a:pt x="14608" y="6276"/>
                    <a:pt x="14619" y="6273"/>
                    <a:pt x="14631" y="6272"/>
                  </a:cubicBezTo>
                  <a:cubicBezTo>
                    <a:pt x="14642" y="6271"/>
                    <a:pt x="14634" y="6257"/>
                    <a:pt x="14641" y="6251"/>
                  </a:cubicBezTo>
                  <a:cubicBezTo>
                    <a:pt x="14649" y="6246"/>
                    <a:pt x="14657" y="6249"/>
                    <a:pt x="14667" y="6241"/>
                  </a:cubicBezTo>
                  <a:cubicBezTo>
                    <a:pt x="14677" y="6233"/>
                    <a:pt x="14673" y="6219"/>
                    <a:pt x="14665" y="6212"/>
                  </a:cubicBezTo>
                  <a:close/>
                  <a:moveTo>
                    <a:pt x="13733" y="4291"/>
                  </a:moveTo>
                  <a:cubicBezTo>
                    <a:pt x="13720" y="4284"/>
                    <a:pt x="13698" y="4303"/>
                    <a:pt x="13698" y="4303"/>
                  </a:cubicBezTo>
                  <a:cubicBezTo>
                    <a:pt x="13717" y="4315"/>
                    <a:pt x="13717" y="4315"/>
                    <a:pt x="13717" y="4315"/>
                  </a:cubicBezTo>
                  <a:cubicBezTo>
                    <a:pt x="13735" y="4319"/>
                    <a:pt x="13746" y="4298"/>
                    <a:pt x="13733" y="4291"/>
                  </a:cubicBezTo>
                  <a:close/>
                  <a:moveTo>
                    <a:pt x="14204" y="4676"/>
                  </a:moveTo>
                  <a:cubicBezTo>
                    <a:pt x="14229" y="4673"/>
                    <a:pt x="14229" y="4673"/>
                    <a:pt x="14229" y="4673"/>
                  </a:cubicBezTo>
                  <a:cubicBezTo>
                    <a:pt x="14197" y="4653"/>
                    <a:pt x="14197" y="4653"/>
                    <a:pt x="14197" y="4653"/>
                  </a:cubicBezTo>
                  <a:lnTo>
                    <a:pt x="14204" y="4676"/>
                  </a:lnTo>
                  <a:close/>
                  <a:moveTo>
                    <a:pt x="13947" y="4386"/>
                  </a:moveTo>
                  <a:cubicBezTo>
                    <a:pt x="13953" y="4391"/>
                    <a:pt x="13973" y="4393"/>
                    <a:pt x="13978" y="4406"/>
                  </a:cubicBezTo>
                  <a:cubicBezTo>
                    <a:pt x="13982" y="4419"/>
                    <a:pt x="13964" y="4463"/>
                    <a:pt x="13991" y="4465"/>
                  </a:cubicBezTo>
                  <a:cubicBezTo>
                    <a:pt x="14006" y="4466"/>
                    <a:pt x="14014" y="4434"/>
                    <a:pt x="14001" y="4415"/>
                  </a:cubicBezTo>
                  <a:cubicBezTo>
                    <a:pt x="13988" y="4396"/>
                    <a:pt x="13966" y="4378"/>
                    <a:pt x="13966" y="4378"/>
                  </a:cubicBezTo>
                  <a:cubicBezTo>
                    <a:pt x="13957" y="4378"/>
                    <a:pt x="13957" y="4378"/>
                    <a:pt x="13957" y="4378"/>
                  </a:cubicBezTo>
                  <a:cubicBezTo>
                    <a:pt x="13957" y="4378"/>
                    <a:pt x="13926" y="4344"/>
                    <a:pt x="13922" y="4342"/>
                  </a:cubicBezTo>
                  <a:cubicBezTo>
                    <a:pt x="13918" y="4339"/>
                    <a:pt x="13910" y="4339"/>
                    <a:pt x="13910" y="4339"/>
                  </a:cubicBezTo>
                  <a:cubicBezTo>
                    <a:pt x="13896" y="4315"/>
                    <a:pt x="13896" y="4315"/>
                    <a:pt x="13896" y="4315"/>
                  </a:cubicBezTo>
                  <a:cubicBezTo>
                    <a:pt x="13888" y="4347"/>
                    <a:pt x="13888" y="4347"/>
                    <a:pt x="13888" y="4347"/>
                  </a:cubicBezTo>
                  <a:cubicBezTo>
                    <a:pt x="13918" y="4353"/>
                    <a:pt x="13918" y="4353"/>
                    <a:pt x="13918" y="4353"/>
                  </a:cubicBezTo>
                  <a:cubicBezTo>
                    <a:pt x="13918" y="4353"/>
                    <a:pt x="13941" y="4380"/>
                    <a:pt x="13947" y="4386"/>
                  </a:cubicBezTo>
                  <a:close/>
                  <a:moveTo>
                    <a:pt x="13865" y="4544"/>
                  </a:moveTo>
                  <a:cubicBezTo>
                    <a:pt x="13876" y="4535"/>
                    <a:pt x="13876" y="4535"/>
                    <a:pt x="13876" y="4535"/>
                  </a:cubicBezTo>
                  <a:cubicBezTo>
                    <a:pt x="13876" y="4535"/>
                    <a:pt x="13888" y="4535"/>
                    <a:pt x="13901" y="4534"/>
                  </a:cubicBezTo>
                  <a:cubicBezTo>
                    <a:pt x="13915" y="4532"/>
                    <a:pt x="13925" y="4512"/>
                    <a:pt x="13925" y="4512"/>
                  </a:cubicBezTo>
                  <a:cubicBezTo>
                    <a:pt x="13944" y="4507"/>
                    <a:pt x="13944" y="4507"/>
                    <a:pt x="13944" y="4507"/>
                  </a:cubicBezTo>
                  <a:cubicBezTo>
                    <a:pt x="13938" y="4490"/>
                    <a:pt x="13938" y="4490"/>
                    <a:pt x="13938" y="4490"/>
                  </a:cubicBezTo>
                  <a:cubicBezTo>
                    <a:pt x="13956" y="4493"/>
                    <a:pt x="13956" y="4493"/>
                    <a:pt x="13956" y="4493"/>
                  </a:cubicBezTo>
                  <a:cubicBezTo>
                    <a:pt x="13956" y="4493"/>
                    <a:pt x="13964" y="4441"/>
                    <a:pt x="13957" y="4424"/>
                  </a:cubicBezTo>
                  <a:cubicBezTo>
                    <a:pt x="13950" y="4406"/>
                    <a:pt x="13919" y="4425"/>
                    <a:pt x="13910" y="4434"/>
                  </a:cubicBezTo>
                  <a:cubicBezTo>
                    <a:pt x="13901" y="4443"/>
                    <a:pt x="13923" y="4455"/>
                    <a:pt x="13923" y="4455"/>
                  </a:cubicBezTo>
                  <a:cubicBezTo>
                    <a:pt x="13925" y="4468"/>
                    <a:pt x="13925" y="4468"/>
                    <a:pt x="13925" y="4468"/>
                  </a:cubicBezTo>
                  <a:cubicBezTo>
                    <a:pt x="13878" y="4493"/>
                    <a:pt x="13878" y="4493"/>
                    <a:pt x="13878" y="4493"/>
                  </a:cubicBezTo>
                  <a:cubicBezTo>
                    <a:pt x="13878" y="4493"/>
                    <a:pt x="13854" y="4491"/>
                    <a:pt x="13838" y="4494"/>
                  </a:cubicBezTo>
                  <a:cubicBezTo>
                    <a:pt x="13822" y="4497"/>
                    <a:pt x="13816" y="4506"/>
                    <a:pt x="13806" y="4512"/>
                  </a:cubicBezTo>
                  <a:cubicBezTo>
                    <a:pt x="13796" y="4518"/>
                    <a:pt x="13790" y="4506"/>
                    <a:pt x="13784" y="4518"/>
                  </a:cubicBezTo>
                  <a:cubicBezTo>
                    <a:pt x="13800" y="4541"/>
                    <a:pt x="13800" y="4541"/>
                    <a:pt x="13800" y="4541"/>
                  </a:cubicBezTo>
                  <a:lnTo>
                    <a:pt x="13865" y="4544"/>
                  </a:lnTo>
                  <a:close/>
                  <a:moveTo>
                    <a:pt x="12118" y="4562"/>
                  </a:moveTo>
                  <a:cubicBezTo>
                    <a:pt x="12113" y="4587"/>
                    <a:pt x="12134" y="4581"/>
                    <a:pt x="12134" y="4581"/>
                  </a:cubicBezTo>
                  <a:cubicBezTo>
                    <a:pt x="12172" y="4554"/>
                    <a:pt x="12172" y="4554"/>
                    <a:pt x="12172" y="4554"/>
                  </a:cubicBezTo>
                  <a:cubicBezTo>
                    <a:pt x="12169" y="4548"/>
                    <a:pt x="12169" y="4548"/>
                    <a:pt x="12169" y="4548"/>
                  </a:cubicBezTo>
                  <a:cubicBezTo>
                    <a:pt x="12169" y="4548"/>
                    <a:pt x="12119" y="4552"/>
                    <a:pt x="12118" y="4562"/>
                  </a:cubicBezTo>
                  <a:close/>
                  <a:moveTo>
                    <a:pt x="14218" y="4641"/>
                  </a:moveTo>
                  <a:cubicBezTo>
                    <a:pt x="14216" y="4631"/>
                    <a:pt x="14216" y="4631"/>
                    <a:pt x="14216" y="4631"/>
                  </a:cubicBezTo>
                  <a:cubicBezTo>
                    <a:pt x="14190" y="4631"/>
                    <a:pt x="14190" y="4631"/>
                    <a:pt x="14190" y="4631"/>
                  </a:cubicBezTo>
                  <a:cubicBezTo>
                    <a:pt x="14191" y="4647"/>
                    <a:pt x="14191" y="4647"/>
                    <a:pt x="14191" y="4647"/>
                  </a:cubicBezTo>
                  <a:lnTo>
                    <a:pt x="14218" y="4641"/>
                  </a:lnTo>
                  <a:close/>
                  <a:moveTo>
                    <a:pt x="14303" y="4652"/>
                  </a:moveTo>
                  <a:cubicBezTo>
                    <a:pt x="14319" y="4650"/>
                    <a:pt x="14251" y="4580"/>
                    <a:pt x="14246" y="4591"/>
                  </a:cubicBezTo>
                  <a:cubicBezTo>
                    <a:pt x="14240" y="4601"/>
                    <a:pt x="14295" y="4654"/>
                    <a:pt x="14303" y="4652"/>
                  </a:cubicBezTo>
                  <a:close/>
                  <a:moveTo>
                    <a:pt x="14412" y="4765"/>
                  </a:moveTo>
                  <a:cubicBezTo>
                    <a:pt x="14370" y="4743"/>
                    <a:pt x="14370" y="4743"/>
                    <a:pt x="14370" y="4743"/>
                  </a:cubicBezTo>
                  <a:cubicBezTo>
                    <a:pt x="14403" y="4785"/>
                    <a:pt x="14403" y="4785"/>
                    <a:pt x="14403" y="4785"/>
                  </a:cubicBezTo>
                  <a:lnTo>
                    <a:pt x="14412" y="4765"/>
                  </a:lnTo>
                  <a:close/>
                  <a:moveTo>
                    <a:pt x="14293" y="4692"/>
                  </a:moveTo>
                  <a:cubicBezTo>
                    <a:pt x="14293" y="4692"/>
                    <a:pt x="14289" y="4711"/>
                    <a:pt x="14307" y="4719"/>
                  </a:cubicBezTo>
                  <a:cubicBezTo>
                    <a:pt x="14333" y="4730"/>
                    <a:pt x="14348" y="4722"/>
                    <a:pt x="14348" y="4722"/>
                  </a:cubicBezTo>
                  <a:cubicBezTo>
                    <a:pt x="14348" y="4722"/>
                    <a:pt x="14347" y="4710"/>
                    <a:pt x="14328" y="4699"/>
                  </a:cubicBezTo>
                  <a:cubicBezTo>
                    <a:pt x="14310" y="4689"/>
                    <a:pt x="14293" y="4692"/>
                    <a:pt x="14293" y="4692"/>
                  </a:cubicBezTo>
                  <a:close/>
                  <a:moveTo>
                    <a:pt x="12286" y="4345"/>
                  </a:moveTo>
                  <a:cubicBezTo>
                    <a:pt x="12291" y="4338"/>
                    <a:pt x="12310" y="4288"/>
                    <a:pt x="12310" y="4288"/>
                  </a:cubicBezTo>
                  <a:cubicBezTo>
                    <a:pt x="12310" y="4288"/>
                    <a:pt x="12292" y="4286"/>
                    <a:pt x="12289" y="4273"/>
                  </a:cubicBezTo>
                  <a:cubicBezTo>
                    <a:pt x="12286" y="4261"/>
                    <a:pt x="12292" y="4246"/>
                    <a:pt x="12297" y="4233"/>
                  </a:cubicBezTo>
                  <a:cubicBezTo>
                    <a:pt x="12303" y="4219"/>
                    <a:pt x="12325" y="4221"/>
                    <a:pt x="12338" y="4219"/>
                  </a:cubicBezTo>
                  <a:cubicBezTo>
                    <a:pt x="12350" y="4218"/>
                    <a:pt x="12357" y="4194"/>
                    <a:pt x="12356" y="4186"/>
                  </a:cubicBezTo>
                  <a:cubicBezTo>
                    <a:pt x="12354" y="4178"/>
                    <a:pt x="12334" y="4186"/>
                    <a:pt x="12334" y="4186"/>
                  </a:cubicBezTo>
                  <a:cubicBezTo>
                    <a:pt x="12334" y="4186"/>
                    <a:pt x="12331" y="4173"/>
                    <a:pt x="12343" y="4160"/>
                  </a:cubicBezTo>
                  <a:cubicBezTo>
                    <a:pt x="12356" y="4149"/>
                    <a:pt x="12383" y="4154"/>
                    <a:pt x="12394" y="4156"/>
                  </a:cubicBezTo>
                  <a:cubicBezTo>
                    <a:pt x="12405" y="4159"/>
                    <a:pt x="12405" y="4142"/>
                    <a:pt x="12405" y="4142"/>
                  </a:cubicBezTo>
                  <a:cubicBezTo>
                    <a:pt x="12379" y="4120"/>
                    <a:pt x="12379" y="4120"/>
                    <a:pt x="12379" y="4120"/>
                  </a:cubicBezTo>
                  <a:cubicBezTo>
                    <a:pt x="12379" y="4093"/>
                    <a:pt x="12379" y="4093"/>
                    <a:pt x="12379" y="4093"/>
                  </a:cubicBezTo>
                  <a:cubicBezTo>
                    <a:pt x="12379" y="4093"/>
                    <a:pt x="12360" y="4092"/>
                    <a:pt x="12360" y="4084"/>
                  </a:cubicBezTo>
                  <a:cubicBezTo>
                    <a:pt x="12360" y="4076"/>
                    <a:pt x="12372" y="4064"/>
                    <a:pt x="12371" y="4053"/>
                  </a:cubicBezTo>
                  <a:cubicBezTo>
                    <a:pt x="12370" y="4041"/>
                    <a:pt x="12337" y="4038"/>
                    <a:pt x="12337" y="4038"/>
                  </a:cubicBezTo>
                  <a:cubicBezTo>
                    <a:pt x="12348" y="4020"/>
                    <a:pt x="12348" y="4020"/>
                    <a:pt x="12348" y="4020"/>
                  </a:cubicBezTo>
                  <a:cubicBezTo>
                    <a:pt x="12337" y="4015"/>
                    <a:pt x="12337" y="4015"/>
                    <a:pt x="12337" y="4015"/>
                  </a:cubicBezTo>
                  <a:cubicBezTo>
                    <a:pt x="12341" y="3995"/>
                    <a:pt x="12341" y="3995"/>
                    <a:pt x="12341" y="3995"/>
                  </a:cubicBezTo>
                  <a:cubicBezTo>
                    <a:pt x="12333" y="3984"/>
                    <a:pt x="12333" y="3984"/>
                    <a:pt x="12333" y="3984"/>
                  </a:cubicBezTo>
                  <a:cubicBezTo>
                    <a:pt x="12333" y="3984"/>
                    <a:pt x="12333" y="3984"/>
                    <a:pt x="12333" y="3984"/>
                  </a:cubicBezTo>
                  <a:cubicBezTo>
                    <a:pt x="12332" y="3983"/>
                    <a:pt x="12332" y="3983"/>
                    <a:pt x="12332" y="3983"/>
                  </a:cubicBezTo>
                  <a:cubicBezTo>
                    <a:pt x="12345" y="3980"/>
                    <a:pt x="12345" y="3980"/>
                    <a:pt x="12345" y="3980"/>
                  </a:cubicBezTo>
                  <a:cubicBezTo>
                    <a:pt x="12336" y="3938"/>
                    <a:pt x="12336" y="3938"/>
                    <a:pt x="12336" y="3938"/>
                  </a:cubicBezTo>
                  <a:cubicBezTo>
                    <a:pt x="12336" y="3938"/>
                    <a:pt x="12351" y="3954"/>
                    <a:pt x="12360" y="3956"/>
                  </a:cubicBezTo>
                  <a:cubicBezTo>
                    <a:pt x="12370" y="3957"/>
                    <a:pt x="12385" y="3954"/>
                    <a:pt x="12385" y="3954"/>
                  </a:cubicBezTo>
                  <a:cubicBezTo>
                    <a:pt x="12385" y="3954"/>
                    <a:pt x="12360" y="3930"/>
                    <a:pt x="12366" y="3920"/>
                  </a:cubicBezTo>
                  <a:cubicBezTo>
                    <a:pt x="12371" y="3909"/>
                    <a:pt x="12402" y="3925"/>
                    <a:pt x="12402" y="3925"/>
                  </a:cubicBezTo>
                  <a:cubicBezTo>
                    <a:pt x="12419" y="3905"/>
                    <a:pt x="12419" y="3905"/>
                    <a:pt x="12419" y="3905"/>
                  </a:cubicBezTo>
                  <a:cubicBezTo>
                    <a:pt x="12402" y="3899"/>
                    <a:pt x="12402" y="3899"/>
                    <a:pt x="12402" y="3899"/>
                  </a:cubicBezTo>
                  <a:cubicBezTo>
                    <a:pt x="12402" y="3899"/>
                    <a:pt x="12399" y="3887"/>
                    <a:pt x="12391" y="3882"/>
                  </a:cubicBezTo>
                  <a:cubicBezTo>
                    <a:pt x="12383" y="3876"/>
                    <a:pt x="12351" y="3871"/>
                    <a:pt x="12351" y="3871"/>
                  </a:cubicBezTo>
                  <a:cubicBezTo>
                    <a:pt x="12351" y="3871"/>
                    <a:pt x="12350" y="3852"/>
                    <a:pt x="12338" y="3840"/>
                  </a:cubicBezTo>
                  <a:cubicBezTo>
                    <a:pt x="12325" y="3827"/>
                    <a:pt x="12312" y="3836"/>
                    <a:pt x="12312" y="3836"/>
                  </a:cubicBezTo>
                  <a:cubicBezTo>
                    <a:pt x="12301" y="3795"/>
                    <a:pt x="12301" y="3795"/>
                    <a:pt x="12301" y="3795"/>
                  </a:cubicBezTo>
                  <a:cubicBezTo>
                    <a:pt x="12297" y="3808"/>
                    <a:pt x="12297" y="3808"/>
                    <a:pt x="12297" y="3808"/>
                  </a:cubicBezTo>
                  <a:cubicBezTo>
                    <a:pt x="12287" y="3794"/>
                    <a:pt x="12287" y="3794"/>
                    <a:pt x="12287" y="3794"/>
                  </a:cubicBezTo>
                  <a:cubicBezTo>
                    <a:pt x="12281" y="3835"/>
                    <a:pt x="12281" y="3835"/>
                    <a:pt x="12281" y="3835"/>
                  </a:cubicBezTo>
                  <a:cubicBezTo>
                    <a:pt x="12281" y="3835"/>
                    <a:pt x="12266" y="3839"/>
                    <a:pt x="12259" y="3844"/>
                  </a:cubicBezTo>
                  <a:cubicBezTo>
                    <a:pt x="12252" y="3849"/>
                    <a:pt x="12251" y="3871"/>
                    <a:pt x="12251" y="3871"/>
                  </a:cubicBezTo>
                  <a:cubicBezTo>
                    <a:pt x="12234" y="3877"/>
                    <a:pt x="12234" y="3877"/>
                    <a:pt x="12234" y="3877"/>
                  </a:cubicBezTo>
                  <a:cubicBezTo>
                    <a:pt x="12241" y="3901"/>
                    <a:pt x="12241" y="3901"/>
                    <a:pt x="12241" y="3901"/>
                  </a:cubicBezTo>
                  <a:cubicBezTo>
                    <a:pt x="12241" y="3901"/>
                    <a:pt x="12217" y="3898"/>
                    <a:pt x="12201" y="3895"/>
                  </a:cubicBezTo>
                  <a:cubicBezTo>
                    <a:pt x="12186" y="3891"/>
                    <a:pt x="12185" y="3930"/>
                    <a:pt x="12185" y="3930"/>
                  </a:cubicBezTo>
                  <a:cubicBezTo>
                    <a:pt x="12158" y="3960"/>
                    <a:pt x="12158" y="3960"/>
                    <a:pt x="12158" y="3960"/>
                  </a:cubicBezTo>
                  <a:cubicBezTo>
                    <a:pt x="12158" y="3960"/>
                    <a:pt x="12150" y="3995"/>
                    <a:pt x="12134" y="4007"/>
                  </a:cubicBezTo>
                  <a:cubicBezTo>
                    <a:pt x="12118" y="4018"/>
                    <a:pt x="12077" y="4026"/>
                    <a:pt x="12068" y="4029"/>
                  </a:cubicBezTo>
                  <a:cubicBezTo>
                    <a:pt x="12059" y="4031"/>
                    <a:pt x="12027" y="4056"/>
                    <a:pt x="12027" y="4056"/>
                  </a:cubicBezTo>
                  <a:cubicBezTo>
                    <a:pt x="12018" y="4079"/>
                    <a:pt x="12018" y="4079"/>
                    <a:pt x="12018" y="4079"/>
                  </a:cubicBezTo>
                  <a:cubicBezTo>
                    <a:pt x="12018" y="4079"/>
                    <a:pt x="12042" y="4097"/>
                    <a:pt x="12023" y="4111"/>
                  </a:cubicBezTo>
                  <a:cubicBezTo>
                    <a:pt x="12005" y="4125"/>
                    <a:pt x="11992" y="4102"/>
                    <a:pt x="11981" y="4099"/>
                  </a:cubicBezTo>
                  <a:cubicBezTo>
                    <a:pt x="11971" y="4097"/>
                    <a:pt x="11958" y="4116"/>
                    <a:pt x="11958" y="4116"/>
                  </a:cubicBezTo>
                  <a:cubicBezTo>
                    <a:pt x="11958" y="4116"/>
                    <a:pt x="11939" y="4098"/>
                    <a:pt x="11926" y="4112"/>
                  </a:cubicBezTo>
                  <a:cubicBezTo>
                    <a:pt x="11912" y="4127"/>
                    <a:pt x="11905" y="4163"/>
                    <a:pt x="11905" y="4163"/>
                  </a:cubicBezTo>
                  <a:cubicBezTo>
                    <a:pt x="11921" y="4185"/>
                    <a:pt x="11921" y="4185"/>
                    <a:pt x="11921" y="4185"/>
                  </a:cubicBezTo>
                  <a:cubicBezTo>
                    <a:pt x="11928" y="4220"/>
                    <a:pt x="11928" y="4220"/>
                    <a:pt x="11928" y="4220"/>
                  </a:cubicBezTo>
                  <a:cubicBezTo>
                    <a:pt x="11959" y="4238"/>
                    <a:pt x="11959" y="4238"/>
                    <a:pt x="11959" y="4238"/>
                  </a:cubicBezTo>
                  <a:cubicBezTo>
                    <a:pt x="11954" y="4262"/>
                    <a:pt x="11954" y="4262"/>
                    <a:pt x="11954" y="4262"/>
                  </a:cubicBezTo>
                  <a:cubicBezTo>
                    <a:pt x="11971" y="4273"/>
                    <a:pt x="11971" y="4273"/>
                    <a:pt x="11971" y="4273"/>
                  </a:cubicBezTo>
                  <a:cubicBezTo>
                    <a:pt x="11960" y="4292"/>
                    <a:pt x="11960" y="4292"/>
                    <a:pt x="11960" y="4292"/>
                  </a:cubicBezTo>
                  <a:cubicBezTo>
                    <a:pt x="11973" y="4310"/>
                    <a:pt x="11973" y="4310"/>
                    <a:pt x="11973" y="4310"/>
                  </a:cubicBezTo>
                  <a:cubicBezTo>
                    <a:pt x="11962" y="4317"/>
                    <a:pt x="11962" y="4317"/>
                    <a:pt x="11962" y="4317"/>
                  </a:cubicBezTo>
                  <a:cubicBezTo>
                    <a:pt x="11972" y="4355"/>
                    <a:pt x="11972" y="4355"/>
                    <a:pt x="11972" y="4355"/>
                  </a:cubicBezTo>
                  <a:cubicBezTo>
                    <a:pt x="12000" y="4351"/>
                    <a:pt x="12000" y="4351"/>
                    <a:pt x="12000" y="4351"/>
                  </a:cubicBezTo>
                  <a:cubicBezTo>
                    <a:pt x="12020" y="4358"/>
                    <a:pt x="12020" y="4358"/>
                    <a:pt x="12020" y="4358"/>
                  </a:cubicBezTo>
                  <a:cubicBezTo>
                    <a:pt x="12020" y="4358"/>
                    <a:pt x="12032" y="4336"/>
                    <a:pt x="12044" y="4336"/>
                  </a:cubicBezTo>
                  <a:cubicBezTo>
                    <a:pt x="12056" y="4336"/>
                    <a:pt x="12044" y="4368"/>
                    <a:pt x="12056" y="4378"/>
                  </a:cubicBezTo>
                  <a:cubicBezTo>
                    <a:pt x="12067" y="4387"/>
                    <a:pt x="12077" y="4357"/>
                    <a:pt x="12077" y="4357"/>
                  </a:cubicBezTo>
                  <a:cubicBezTo>
                    <a:pt x="12095" y="4369"/>
                    <a:pt x="12095" y="4369"/>
                    <a:pt x="12095" y="4369"/>
                  </a:cubicBezTo>
                  <a:cubicBezTo>
                    <a:pt x="12095" y="4369"/>
                    <a:pt x="12111" y="4355"/>
                    <a:pt x="12120" y="4355"/>
                  </a:cubicBezTo>
                  <a:cubicBezTo>
                    <a:pt x="12129" y="4354"/>
                    <a:pt x="12123" y="4380"/>
                    <a:pt x="12133" y="4383"/>
                  </a:cubicBezTo>
                  <a:cubicBezTo>
                    <a:pt x="12143" y="4387"/>
                    <a:pt x="12174" y="4371"/>
                    <a:pt x="12190" y="4374"/>
                  </a:cubicBezTo>
                  <a:cubicBezTo>
                    <a:pt x="12206" y="4378"/>
                    <a:pt x="12191" y="4427"/>
                    <a:pt x="12191" y="4427"/>
                  </a:cubicBezTo>
                  <a:cubicBezTo>
                    <a:pt x="12191" y="4427"/>
                    <a:pt x="12205" y="4423"/>
                    <a:pt x="12221" y="4416"/>
                  </a:cubicBezTo>
                  <a:cubicBezTo>
                    <a:pt x="12237" y="4408"/>
                    <a:pt x="12259" y="4369"/>
                    <a:pt x="12259" y="4369"/>
                  </a:cubicBezTo>
                  <a:cubicBezTo>
                    <a:pt x="12259" y="4369"/>
                    <a:pt x="12280" y="4352"/>
                    <a:pt x="12286" y="4345"/>
                  </a:cubicBezTo>
                  <a:close/>
                  <a:moveTo>
                    <a:pt x="12956" y="4630"/>
                  </a:moveTo>
                  <a:cubicBezTo>
                    <a:pt x="12975" y="4615"/>
                    <a:pt x="12975" y="4615"/>
                    <a:pt x="12975" y="4615"/>
                  </a:cubicBezTo>
                  <a:cubicBezTo>
                    <a:pt x="12975" y="4615"/>
                    <a:pt x="12997" y="4623"/>
                    <a:pt x="12997" y="4601"/>
                  </a:cubicBezTo>
                  <a:cubicBezTo>
                    <a:pt x="12997" y="4579"/>
                    <a:pt x="12946" y="4605"/>
                    <a:pt x="12946" y="4624"/>
                  </a:cubicBezTo>
                  <a:lnTo>
                    <a:pt x="12956" y="4630"/>
                  </a:lnTo>
                  <a:close/>
                  <a:moveTo>
                    <a:pt x="12188" y="4632"/>
                  </a:moveTo>
                  <a:cubicBezTo>
                    <a:pt x="12185" y="4651"/>
                    <a:pt x="12185" y="4651"/>
                    <a:pt x="12185" y="4651"/>
                  </a:cubicBezTo>
                  <a:cubicBezTo>
                    <a:pt x="12185" y="4651"/>
                    <a:pt x="12195" y="4679"/>
                    <a:pt x="12208" y="4668"/>
                  </a:cubicBezTo>
                  <a:cubicBezTo>
                    <a:pt x="12221" y="4658"/>
                    <a:pt x="12224" y="4632"/>
                    <a:pt x="12214" y="4632"/>
                  </a:cubicBezTo>
                  <a:cubicBezTo>
                    <a:pt x="12204" y="4632"/>
                    <a:pt x="12188" y="4632"/>
                    <a:pt x="12188" y="4632"/>
                  </a:cubicBezTo>
                  <a:close/>
                  <a:moveTo>
                    <a:pt x="12905" y="4830"/>
                  </a:moveTo>
                  <a:cubicBezTo>
                    <a:pt x="12914" y="4840"/>
                    <a:pt x="12930" y="4808"/>
                    <a:pt x="12930" y="4808"/>
                  </a:cubicBezTo>
                  <a:cubicBezTo>
                    <a:pt x="12920" y="4794"/>
                    <a:pt x="12896" y="4819"/>
                    <a:pt x="12905" y="4830"/>
                  </a:cubicBezTo>
                  <a:close/>
                  <a:moveTo>
                    <a:pt x="12245" y="4630"/>
                  </a:moveTo>
                  <a:cubicBezTo>
                    <a:pt x="12235" y="4629"/>
                    <a:pt x="12229" y="4640"/>
                    <a:pt x="12229" y="4640"/>
                  </a:cubicBezTo>
                  <a:cubicBezTo>
                    <a:pt x="12229" y="4640"/>
                    <a:pt x="12246" y="4655"/>
                    <a:pt x="12257" y="4648"/>
                  </a:cubicBezTo>
                  <a:cubicBezTo>
                    <a:pt x="12267" y="4640"/>
                    <a:pt x="12255" y="4632"/>
                    <a:pt x="12245" y="4630"/>
                  </a:cubicBezTo>
                  <a:close/>
                  <a:moveTo>
                    <a:pt x="13136" y="4491"/>
                  </a:moveTo>
                  <a:cubicBezTo>
                    <a:pt x="13117" y="4495"/>
                    <a:pt x="13117" y="4495"/>
                    <a:pt x="13117" y="4495"/>
                  </a:cubicBezTo>
                  <a:cubicBezTo>
                    <a:pt x="13112" y="4516"/>
                    <a:pt x="13112" y="4516"/>
                    <a:pt x="13112" y="4516"/>
                  </a:cubicBezTo>
                  <a:cubicBezTo>
                    <a:pt x="13102" y="4526"/>
                    <a:pt x="13102" y="4526"/>
                    <a:pt x="13102" y="4526"/>
                  </a:cubicBezTo>
                  <a:cubicBezTo>
                    <a:pt x="13104" y="4561"/>
                    <a:pt x="13104" y="4561"/>
                    <a:pt x="13104" y="4561"/>
                  </a:cubicBezTo>
                  <a:cubicBezTo>
                    <a:pt x="13115" y="4564"/>
                    <a:pt x="13115" y="4564"/>
                    <a:pt x="13115" y="4564"/>
                  </a:cubicBezTo>
                  <a:cubicBezTo>
                    <a:pt x="13114" y="4551"/>
                    <a:pt x="13114" y="4551"/>
                    <a:pt x="13114" y="4551"/>
                  </a:cubicBezTo>
                  <a:cubicBezTo>
                    <a:pt x="13121" y="4548"/>
                    <a:pt x="13121" y="4548"/>
                    <a:pt x="13121" y="4548"/>
                  </a:cubicBezTo>
                  <a:cubicBezTo>
                    <a:pt x="13120" y="4533"/>
                    <a:pt x="13120" y="4533"/>
                    <a:pt x="13120" y="4533"/>
                  </a:cubicBezTo>
                  <a:cubicBezTo>
                    <a:pt x="13111" y="4533"/>
                    <a:pt x="13111" y="4533"/>
                    <a:pt x="13111" y="4533"/>
                  </a:cubicBezTo>
                  <a:cubicBezTo>
                    <a:pt x="13123" y="4513"/>
                    <a:pt x="13123" y="4513"/>
                    <a:pt x="13123" y="4513"/>
                  </a:cubicBezTo>
                  <a:lnTo>
                    <a:pt x="13136" y="4491"/>
                  </a:lnTo>
                  <a:close/>
                  <a:moveTo>
                    <a:pt x="14354" y="4634"/>
                  </a:moveTo>
                  <a:cubicBezTo>
                    <a:pt x="14354" y="4634"/>
                    <a:pt x="14343" y="4669"/>
                    <a:pt x="14349" y="4680"/>
                  </a:cubicBezTo>
                  <a:cubicBezTo>
                    <a:pt x="14356" y="4690"/>
                    <a:pt x="14383" y="4710"/>
                    <a:pt x="14383" y="4710"/>
                  </a:cubicBezTo>
                  <a:lnTo>
                    <a:pt x="14354" y="4634"/>
                  </a:lnTo>
                  <a:close/>
                  <a:moveTo>
                    <a:pt x="11730" y="4507"/>
                  </a:moveTo>
                  <a:cubicBezTo>
                    <a:pt x="11735" y="4502"/>
                    <a:pt x="11735" y="4487"/>
                    <a:pt x="11735" y="4487"/>
                  </a:cubicBezTo>
                  <a:cubicBezTo>
                    <a:pt x="11754" y="4505"/>
                    <a:pt x="11754" y="4505"/>
                    <a:pt x="11754" y="4505"/>
                  </a:cubicBezTo>
                  <a:cubicBezTo>
                    <a:pt x="11754" y="4505"/>
                    <a:pt x="11762" y="4482"/>
                    <a:pt x="11762" y="4466"/>
                  </a:cubicBezTo>
                  <a:cubicBezTo>
                    <a:pt x="11762" y="4450"/>
                    <a:pt x="11771" y="4406"/>
                    <a:pt x="11771" y="4406"/>
                  </a:cubicBezTo>
                  <a:cubicBezTo>
                    <a:pt x="11771" y="4406"/>
                    <a:pt x="11762" y="4401"/>
                    <a:pt x="11762" y="4391"/>
                  </a:cubicBezTo>
                  <a:cubicBezTo>
                    <a:pt x="11762" y="4382"/>
                    <a:pt x="11781" y="4367"/>
                    <a:pt x="11775" y="4362"/>
                  </a:cubicBezTo>
                  <a:cubicBezTo>
                    <a:pt x="11770" y="4357"/>
                    <a:pt x="11765" y="4353"/>
                    <a:pt x="11765" y="4353"/>
                  </a:cubicBezTo>
                  <a:cubicBezTo>
                    <a:pt x="11757" y="4322"/>
                    <a:pt x="11757" y="4322"/>
                    <a:pt x="11757" y="4322"/>
                  </a:cubicBezTo>
                  <a:cubicBezTo>
                    <a:pt x="11729" y="4323"/>
                    <a:pt x="11729" y="4323"/>
                    <a:pt x="11729" y="4323"/>
                  </a:cubicBezTo>
                  <a:cubicBezTo>
                    <a:pt x="11729" y="4323"/>
                    <a:pt x="11733" y="4305"/>
                    <a:pt x="11726" y="4301"/>
                  </a:cubicBezTo>
                  <a:cubicBezTo>
                    <a:pt x="11719" y="4297"/>
                    <a:pt x="11705" y="4298"/>
                    <a:pt x="11705" y="4298"/>
                  </a:cubicBezTo>
                  <a:cubicBezTo>
                    <a:pt x="11699" y="4251"/>
                    <a:pt x="11699" y="4251"/>
                    <a:pt x="11699" y="4251"/>
                  </a:cubicBezTo>
                  <a:cubicBezTo>
                    <a:pt x="11699" y="4251"/>
                    <a:pt x="11657" y="4255"/>
                    <a:pt x="11654" y="4242"/>
                  </a:cubicBezTo>
                  <a:cubicBezTo>
                    <a:pt x="11651" y="4229"/>
                    <a:pt x="11665" y="4213"/>
                    <a:pt x="11665" y="4213"/>
                  </a:cubicBezTo>
                  <a:cubicBezTo>
                    <a:pt x="11649" y="4211"/>
                    <a:pt x="11649" y="4211"/>
                    <a:pt x="11649" y="4211"/>
                  </a:cubicBezTo>
                  <a:cubicBezTo>
                    <a:pt x="11649" y="4211"/>
                    <a:pt x="11674" y="4182"/>
                    <a:pt x="11665" y="4174"/>
                  </a:cubicBezTo>
                  <a:cubicBezTo>
                    <a:pt x="11655" y="4166"/>
                    <a:pt x="11613" y="4185"/>
                    <a:pt x="11613" y="4185"/>
                  </a:cubicBezTo>
                  <a:cubicBezTo>
                    <a:pt x="11613" y="4185"/>
                    <a:pt x="11638" y="4161"/>
                    <a:pt x="11630" y="4157"/>
                  </a:cubicBezTo>
                  <a:cubicBezTo>
                    <a:pt x="11622" y="4153"/>
                    <a:pt x="11598" y="4149"/>
                    <a:pt x="11598" y="4149"/>
                  </a:cubicBezTo>
                  <a:cubicBezTo>
                    <a:pt x="11598" y="4149"/>
                    <a:pt x="11609" y="4141"/>
                    <a:pt x="11595" y="4123"/>
                  </a:cubicBezTo>
                  <a:cubicBezTo>
                    <a:pt x="11582" y="4106"/>
                    <a:pt x="11559" y="4105"/>
                    <a:pt x="11559" y="4105"/>
                  </a:cubicBezTo>
                  <a:cubicBezTo>
                    <a:pt x="11559" y="4105"/>
                    <a:pt x="11553" y="4085"/>
                    <a:pt x="11546" y="4077"/>
                  </a:cubicBezTo>
                  <a:cubicBezTo>
                    <a:pt x="11539" y="4069"/>
                    <a:pt x="11530" y="4075"/>
                    <a:pt x="11530" y="4075"/>
                  </a:cubicBezTo>
                  <a:cubicBezTo>
                    <a:pt x="11534" y="4090"/>
                    <a:pt x="11534" y="4090"/>
                    <a:pt x="11534" y="4090"/>
                  </a:cubicBezTo>
                  <a:cubicBezTo>
                    <a:pt x="11534" y="4090"/>
                    <a:pt x="11509" y="4071"/>
                    <a:pt x="11503" y="4065"/>
                  </a:cubicBezTo>
                  <a:cubicBezTo>
                    <a:pt x="11498" y="4058"/>
                    <a:pt x="11487" y="4031"/>
                    <a:pt x="11487" y="4031"/>
                  </a:cubicBezTo>
                  <a:cubicBezTo>
                    <a:pt x="11487" y="4031"/>
                    <a:pt x="11457" y="4010"/>
                    <a:pt x="11443" y="3998"/>
                  </a:cubicBezTo>
                  <a:cubicBezTo>
                    <a:pt x="11430" y="3986"/>
                    <a:pt x="11407" y="3967"/>
                    <a:pt x="11407" y="3967"/>
                  </a:cubicBezTo>
                  <a:cubicBezTo>
                    <a:pt x="11407" y="3967"/>
                    <a:pt x="11411" y="3962"/>
                    <a:pt x="11406" y="3957"/>
                  </a:cubicBezTo>
                  <a:cubicBezTo>
                    <a:pt x="11401" y="3951"/>
                    <a:pt x="11394" y="3945"/>
                    <a:pt x="11394" y="3945"/>
                  </a:cubicBezTo>
                  <a:cubicBezTo>
                    <a:pt x="11394" y="3945"/>
                    <a:pt x="11383" y="3926"/>
                    <a:pt x="11375" y="3919"/>
                  </a:cubicBezTo>
                  <a:cubicBezTo>
                    <a:pt x="11367" y="3913"/>
                    <a:pt x="11359" y="3914"/>
                    <a:pt x="11359" y="3914"/>
                  </a:cubicBezTo>
                  <a:cubicBezTo>
                    <a:pt x="11302" y="3910"/>
                    <a:pt x="11302" y="3910"/>
                    <a:pt x="11302" y="3910"/>
                  </a:cubicBezTo>
                  <a:cubicBezTo>
                    <a:pt x="11302" y="3910"/>
                    <a:pt x="11282" y="3885"/>
                    <a:pt x="11271" y="3887"/>
                  </a:cubicBezTo>
                  <a:cubicBezTo>
                    <a:pt x="11261" y="3890"/>
                    <a:pt x="11255" y="3914"/>
                    <a:pt x="11262" y="3926"/>
                  </a:cubicBezTo>
                  <a:cubicBezTo>
                    <a:pt x="11269" y="3938"/>
                    <a:pt x="11343" y="4006"/>
                    <a:pt x="11343" y="4006"/>
                  </a:cubicBezTo>
                  <a:cubicBezTo>
                    <a:pt x="11366" y="4042"/>
                    <a:pt x="11366" y="4042"/>
                    <a:pt x="11366" y="4042"/>
                  </a:cubicBezTo>
                  <a:cubicBezTo>
                    <a:pt x="11374" y="4039"/>
                    <a:pt x="11374" y="4039"/>
                    <a:pt x="11374" y="4039"/>
                  </a:cubicBezTo>
                  <a:cubicBezTo>
                    <a:pt x="11374" y="4039"/>
                    <a:pt x="11377" y="4063"/>
                    <a:pt x="11383" y="4069"/>
                  </a:cubicBezTo>
                  <a:cubicBezTo>
                    <a:pt x="11390" y="4074"/>
                    <a:pt x="11425" y="4087"/>
                    <a:pt x="11433" y="4103"/>
                  </a:cubicBezTo>
                  <a:cubicBezTo>
                    <a:pt x="11441" y="4119"/>
                    <a:pt x="11449" y="4151"/>
                    <a:pt x="11449" y="4151"/>
                  </a:cubicBezTo>
                  <a:cubicBezTo>
                    <a:pt x="11449" y="4151"/>
                    <a:pt x="11446" y="4186"/>
                    <a:pt x="11454" y="4186"/>
                  </a:cubicBezTo>
                  <a:cubicBezTo>
                    <a:pt x="11462" y="4186"/>
                    <a:pt x="11474" y="4178"/>
                    <a:pt x="11477" y="4187"/>
                  </a:cubicBezTo>
                  <a:cubicBezTo>
                    <a:pt x="11479" y="4197"/>
                    <a:pt x="11485" y="4213"/>
                    <a:pt x="11485" y="4213"/>
                  </a:cubicBezTo>
                  <a:cubicBezTo>
                    <a:pt x="11510" y="4234"/>
                    <a:pt x="11510" y="4234"/>
                    <a:pt x="11510" y="4234"/>
                  </a:cubicBezTo>
                  <a:cubicBezTo>
                    <a:pt x="11509" y="4250"/>
                    <a:pt x="11509" y="4250"/>
                    <a:pt x="11509" y="4250"/>
                  </a:cubicBezTo>
                  <a:cubicBezTo>
                    <a:pt x="11530" y="4293"/>
                    <a:pt x="11530" y="4293"/>
                    <a:pt x="11530" y="4293"/>
                  </a:cubicBezTo>
                  <a:cubicBezTo>
                    <a:pt x="11530" y="4293"/>
                    <a:pt x="11523" y="4306"/>
                    <a:pt x="11533" y="4321"/>
                  </a:cubicBezTo>
                  <a:cubicBezTo>
                    <a:pt x="11542" y="4335"/>
                    <a:pt x="11551" y="4338"/>
                    <a:pt x="11551" y="4338"/>
                  </a:cubicBezTo>
                  <a:cubicBezTo>
                    <a:pt x="11551" y="4338"/>
                    <a:pt x="11561" y="4362"/>
                    <a:pt x="11569" y="4370"/>
                  </a:cubicBezTo>
                  <a:cubicBezTo>
                    <a:pt x="11577" y="4378"/>
                    <a:pt x="11598" y="4386"/>
                    <a:pt x="11598" y="4386"/>
                  </a:cubicBezTo>
                  <a:cubicBezTo>
                    <a:pt x="11598" y="4411"/>
                    <a:pt x="11598" y="4411"/>
                    <a:pt x="11598" y="4411"/>
                  </a:cubicBezTo>
                  <a:cubicBezTo>
                    <a:pt x="11598" y="4411"/>
                    <a:pt x="11647" y="4453"/>
                    <a:pt x="11650" y="4457"/>
                  </a:cubicBezTo>
                  <a:cubicBezTo>
                    <a:pt x="11653" y="4461"/>
                    <a:pt x="11666" y="4462"/>
                    <a:pt x="11666" y="4462"/>
                  </a:cubicBezTo>
                  <a:cubicBezTo>
                    <a:pt x="11666" y="4462"/>
                    <a:pt x="11677" y="4487"/>
                    <a:pt x="11685" y="4491"/>
                  </a:cubicBezTo>
                  <a:cubicBezTo>
                    <a:pt x="11693" y="4495"/>
                    <a:pt x="11695" y="4517"/>
                    <a:pt x="11699" y="4515"/>
                  </a:cubicBezTo>
                  <a:cubicBezTo>
                    <a:pt x="11703" y="4514"/>
                    <a:pt x="11697" y="4493"/>
                    <a:pt x="11702" y="4490"/>
                  </a:cubicBezTo>
                  <a:cubicBezTo>
                    <a:pt x="11707" y="4487"/>
                    <a:pt x="11725" y="4513"/>
                    <a:pt x="11730" y="4507"/>
                  </a:cubicBezTo>
                  <a:close/>
                  <a:moveTo>
                    <a:pt x="13238" y="6397"/>
                  </a:moveTo>
                  <a:cubicBezTo>
                    <a:pt x="13229" y="6391"/>
                    <a:pt x="13218" y="6411"/>
                    <a:pt x="13218" y="6411"/>
                  </a:cubicBezTo>
                  <a:cubicBezTo>
                    <a:pt x="13218" y="6411"/>
                    <a:pt x="13214" y="6405"/>
                    <a:pt x="13210" y="6405"/>
                  </a:cubicBezTo>
                  <a:cubicBezTo>
                    <a:pt x="13206" y="6404"/>
                    <a:pt x="13183" y="6408"/>
                    <a:pt x="13183" y="6408"/>
                  </a:cubicBezTo>
                  <a:cubicBezTo>
                    <a:pt x="13180" y="6416"/>
                    <a:pt x="13180" y="6416"/>
                    <a:pt x="13180" y="6416"/>
                  </a:cubicBezTo>
                  <a:cubicBezTo>
                    <a:pt x="13167" y="6405"/>
                    <a:pt x="13167" y="6405"/>
                    <a:pt x="13167" y="6405"/>
                  </a:cubicBezTo>
                  <a:cubicBezTo>
                    <a:pt x="13142" y="6403"/>
                    <a:pt x="13142" y="6403"/>
                    <a:pt x="13142" y="6403"/>
                  </a:cubicBezTo>
                  <a:cubicBezTo>
                    <a:pt x="13127" y="6385"/>
                    <a:pt x="13127" y="6385"/>
                    <a:pt x="13127" y="6385"/>
                  </a:cubicBezTo>
                  <a:cubicBezTo>
                    <a:pt x="13127" y="6385"/>
                    <a:pt x="13122" y="6388"/>
                    <a:pt x="13116" y="6389"/>
                  </a:cubicBezTo>
                  <a:cubicBezTo>
                    <a:pt x="13111" y="6390"/>
                    <a:pt x="13094" y="6370"/>
                    <a:pt x="13094" y="6370"/>
                  </a:cubicBezTo>
                  <a:cubicBezTo>
                    <a:pt x="13090" y="6381"/>
                    <a:pt x="13090" y="6381"/>
                    <a:pt x="13090" y="6381"/>
                  </a:cubicBezTo>
                  <a:cubicBezTo>
                    <a:pt x="13094" y="6394"/>
                    <a:pt x="13094" y="6394"/>
                    <a:pt x="13094" y="6394"/>
                  </a:cubicBezTo>
                  <a:cubicBezTo>
                    <a:pt x="13094" y="6394"/>
                    <a:pt x="13095" y="6410"/>
                    <a:pt x="13093" y="6415"/>
                  </a:cubicBezTo>
                  <a:cubicBezTo>
                    <a:pt x="13091" y="6420"/>
                    <a:pt x="13085" y="6428"/>
                    <a:pt x="13091" y="6439"/>
                  </a:cubicBezTo>
                  <a:cubicBezTo>
                    <a:pt x="13097" y="6450"/>
                    <a:pt x="13090" y="6456"/>
                    <a:pt x="13082" y="6459"/>
                  </a:cubicBezTo>
                  <a:cubicBezTo>
                    <a:pt x="13073" y="6461"/>
                    <a:pt x="13066" y="6451"/>
                    <a:pt x="13066" y="6451"/>
                  </a:cubicBezTo>
                  <a:cubicBezTo>
                    <a:pt x="13066" y="6451"/>
                    <a:pt x="13062" y="6465"/>
                    <a:pt x="13061" y="6478"/>
                  </a:cubicBezTo>
                  <a:cubicBezTo>
                    <a:pt x="13060" y="6492"/>
                    <a:pt x="13072" y="6513"/>
                    <a:pt x="13072" y="6513"/>
                  </a:cubicBezTo>
                  <a:cubicBezTo>
                    <a:pt x="13087" y="6515"/>
                    <a:pt x="13087" y="6515"/>
                    <a:pt x="13087" y="6515"/>
                  </a:cubicBezTo>
                  <a:cubicBezTo>
                    <a:pt x="13074" y="6522"/>
                    <a:pt x="13074" y="6522"/>
                    <a:pt x="13074" y="6522"/>
                  </a:cubicBezTo>
                  <a:cubicBezTo>
                    <a:pt x="13079" y="6539"/>
                    <a:pt x="13079" y="6539"/>
                    <a:pt x="13079" y="6539"/>
                  </a:cubicBezTo>
                  <a:cubicBezTo>
                    <a:pt x="13079" y="6539"/>
                    <a:pt x="13091" y="6534"/>
                    <a:pt x="13097" y="6531"/>
                  </a:cubicBezTo>
                  <a:cubicBezTo>
                    <a:pt x="13104" y="6528"/>
                    <a:pt x="13109" y="6538"/>
                    <a:pt x="13120" y="6534"/>
                  </a:cubicBezTo>
                  <a:cubicBezTo>
                    <a:pt x="13131" y="6529"/>
                    <a:pt x="13138" y="6513"/>
                    <a:pt x="13145" y="6517"/>
                  </a:cubicBezTo>
                  <a:cubicBezTo>
                    <a:pt x="13153" y="6522"/>
                    <a:pt x="13142" y="6533"/>
                    <a:pt x="13142" y="6533"/>
                  </a:cubicBezTo>
                  <a:cubicBezTo>
                    <a:pt x="13153" y="6537"/>
                    <a:pt x="13153" y="6537"/>
                    <a:pt x="13153" y="6537"/>
                  </a:cubicBezTo>
                  <a:cubicBezTo>
                    <a:pt x="13153" y="6537"/>
                    <a:pt x="13174" y="6509"/>
                    <a:pt x="13183" y="6503"/>
                  </a:cubicBezTo>
                  <a:cubicBezTo>
                    <a:pt x="13191" y="6498"/>
                    <a:pt x="13174" y="6491"/>
                    <a:pt x="13174" y="6491"/>
                  </a:cubicBezTo>
                  <a:cubicBezTo>
                    <a:pt x="13188" y="6471"/>
                    <a:pt x="13188" y="6471"/>
                    <a:pt x="13188" y="6471"/>
                  </a:cubicBezTo>
                  <a:cubicBezTo>
                    <a:pt x="13188" y="6471"/>
                    <a:pt x="13198" y="6475"/>
                    <a:pt x="13209" y="6469"/>
                  </a:cubicBezTo>
                  <a:cubicBezTo>
                    <a:pt x="13220" y="6464"/>
                    <a:pt x="13211" y="6443"/>
                    <a:pt x="13221" y="6432"/>
                  </a:cubicBezTo>
                  <a:cubicBezTo>
                    <a:pt x="13232" y="6421"/>
                    <a:pt x="13246" y="6403"/>
                    <a:pt x="13238" y="6397"/>
                  </a:cubicBezTo>
                  <a:close/>
                  <a:moveTo>
                    <a:pt x="11483" y="4331"/>
                  </a:moveTo>
                  <a:cubicBezTo>
                    <a:pt x="11475" y="4338"/>
                    <a:pt x="11493" y="4347"/>
                    <a:pt x="11493" y="4347"/>
                  </a:cubicBezTo>
                  <a:cubicBezTo>
                    <a:pt x="11493" y="4347"/>
                    <a:pt x="11505" y="4371"/>
                    <a:pt x="11513" y="4363"/>
                  </a:cubicBezTo>
                  <a:cubicBezTo>
                    <a:pt x="11521" y="4355"/>
                    <a:pt x="11489" y="4327"/>
                    <a:pt x="11483" y="4331"/>
                  </a:cubicBezTo>
                  <a:close/>
                  <a:moveTo>
                    <a:pt x="13775" y="5539"/>
                  </a:moveTo>
                  <a:cubicBezTo>
                    <a:pt x="13775" y="5539"/>
                    <a:pt x="13772" y="5498"/>
                    <a:pt x="13771" y="5492"/>
                  </a:cubicBezTo>
                  <a:cubicBezTo>
                    <a:pt x="13769" y="5486"/>
                    <a:pt x="13749" y="5485"/>
                    <a:pt x="13749" y="5485"/>
                  </a:cubicBezTo>
                  <a:cubicBezTo>
                    <a:pt x="13749" y="5471"/>
                    <a:pt x="13749" y="5471"/>
                    <a:pt x="13749" y="5471"/>
                  </a:cubicBezTo>
                  <a:cubicBezTo>
                    <a:pt x="13736" y="5463"/>
                    <a:pt x="13736" y="5463"/>
                    <a:pt x="13736" y="5463"/>
                  </a:cubicBezTo>
                  <a:cubicBezTo>
                    <a:pt x="13736" y="5463"/>
                    <a:pt x="13741" y="5446"/>
                    <a:pt x="13736" y="5439"/>
                  </a:cubicBezTo>
                  <a:cubicBezTo>
                    <a:pt x="13731" y="5432"/>
                    <a:pt x="13711" y="5425"/>
                    <a:pt x="13711" y="5425"/>
                  </a:cubicBezTo>
                  <a:cubicBezTo>
                    <a:pt x="13711" y="5425"/>
                    <a:pt x="13746" y="5419"/>
                    <a:pt x="13748" y="5406"/>
                  </a:cubicBezTo>
                  <a:cubicBezTo>
                    <a:pt x="13750" y="5392"/>
                    <a:pt x="13728" y="5388"/>
                    <a:pt x="13728" y="5388"/>
                  </a:cubicBezTo>
                  <a:cubicBezTo>
                    <a:pt x="13728" y="5388"/>
                    <a:pt x="13721" y="5367"/>
                    <a:pt x="13710" y="5368"/>
                  </a:cubicBezTo>
                  <a:cubicBezTo>
                    <a:pt x="13698" y="5369"/>
                    <a:pt x="13703" y="5387"/>
                    <a:pt x="13703" y="5387"/>
                  </a:cubicBezTo>
                  <a:cubicBezTo>
                    <a:pt x="13689" y="5384"/>
                    <a:pt x="13689" y="5384"/>
                    <a:pt x="13689" y="5384"/>
                  </a:cubicBezTo>
                  <a:cubicBezTo>
                    <a:pt x="13689" y="5384"/>
                    <a:pt x="13702" y="5343"/>
                    <a:pt x="13702" y="5333"/>
                  </a:cubicBezTo>
                  <a:cubicBezTo>
                    <a:pt x="13701" y="5324"/>
                    <a:pt x="13681" y="5322"/>
                    <a:pt x="13677" y="5312"/>
                  </a:cubicBezTo>
                  <a:cubicBezTo>
                    <a:pt x="13674" y="5303"/>
                    <a:pt x="13687" y="5286"/>
                    <a:pt x="13683" y="5272"/>
                  </a:cubicBezTo>
                  <a:cubicBezTo>
                    <a:pt x="13679" y="5259"/>
                    <a:pt x="13619" y="5230"/>
                    <a:pt x="13619" y="5230"/>
                  </a:cubicBezTo>
                  <a:cubicBezTo>
                    <a:pt x="13613" y="5236"/>
                    <a:pt x="13613" y="5236"/>
                    <a:pt x="13613" y="5236"/>
                  </a:cubicBezTo>
                  <a:cubicBezTo>
                    <a:pt x="13613" y="5236"/>
                    <a:pt x="13585" y="5204"/>
                    <a:pt x="13583" y="5182"/>
                  </a:cubicBezTo>
                  <a:cubicBezTo>
                    <a:pt x="13582" y="5159"/>
                    <a:pt x="13591" y="5146"/>
                    <a:pt x="13591" y="5126"/>
                  </a:cubicBezTo>
                  <a:cubicBezTo>
                    <a:pt x="13591" y="5106"/>
                    <a:pt x="13572" y="5063"/>
                    <a:pt x="13568" y="5047"/>
                  </a:cubicBezTo>
                  <a:cubicBezTo>
                    <a:pt x="13564" y="5031"/>
                    <a:pt x="13575" y="5021"/>
                    <a:pt x="13577" y="5012"/>
                  </a:cubicBezTo>
                  <a:cubicBezTo>
                    <a:pt x="13579" y="5003"/>
                    <a:pt x="13572" y="4965"/>
                    <a:pt x="13572" y="4965"/>
                  </a:cubicBezTo>
                  <a:cubicBezTo>
                    <a:pt x="13555" y="4957"/>
                    <a:pt x="13555" y="4957"/>
                    <a:pt x="13555" y="4957"/>
                  </a:cubicBezTo>
                  <a:cubicBezTo>
                    <a:pt x="13555" y="4957"/>
                    <a:pt x="13541" y="4942"/>
                    <a:pt x="13531" y="4942"/>
                  </a:cubicBezTo>
                  <a:cubicBezTo>
                    <a:pt x="13521" y="4941"/>
                    <a:pt x="13515" y="4956"/>
                    <a:pt x="13515" y="4956"/>
                  </a:cubicBezTo>
                  <a:cubicBezTo>
                    <a:pt x="13515" y="4956"/>
                    <a:pt x="13508" y="4941"/>
                    <a:pt x="13507" y="4932"/>
                  </a:cubicBezTo>
                  <a:cubicBezTo>
                    <a:pt x="13506" y="4924"/>
                    <a:pt x="13513" y="4900"/>
                    <a:pt x="13513" y="4900"/>
                  </a:cubicBezTo>
                  <a:cubicBezTo>
                    <a:pt x="13502" y="4885"/>
                    <a:pt x="13502" y="4885"/>
                    <a:pt x="13502" y="4885"/>
                  </a:cubicBezTo>
                  <a:cubicBezTo>
                    <a:pt x="13502" y="4829"/>
                    <a:pt x="13502" y="4829"/>
                    <a:pt x="13502" y="4829"/>
                  </a:cubicBezTo>
                  <a:cubicBezTo>
                    <a:pt x="13502" y="4829"/>
                    <a:pt x="13481" y="4815"/>
                    <a:pt x="13484" y="4806"/>
                  </a:cubicBezTo>
                  <a:cubicBezTo>
                    <a:pt x="13488" y="4797"/>
                    <a:pt x="13492" y="4785"/>
                    <a:pt x="13487" y="4780"/>
                  </a:cubicBezTo>
                  <a:cubicBezTo>
                    <a:pt x="13482" y="4776"/>
                    <a:pt x="13470" y="4774"/>
                    <a:pt x="13470" y="4774"/>
                  </a:cubicBezTo>
                  <a:cubicBezTo>
                    <a:pt x="13471" y="4765"/>
                    <a:pt x="13471" y="4765"/>
                    <a:pt x="13471" y="4765"/>
                  </a:cubicBezTo>
                  <a:cubicBezTo>
                    <a:pt x="13451" y="4770"/>
                    <a:pt x="13451" y="4770"/>
                    <a:pt x="13451" y="4770"/>
                  </a:cubicBezTo>
                  <a:cubicBezTo>
                    <a:pt x="13447" y="4783"/>
                    <a:pt x="13447" y="4783"/>
                    <a:pt x="13447" y="4783"/>
                  </a:cubicBezTo>
                  <a:cubicBezTo>
                    <a:pt x="13447" y="4783"/>
                    <a:pt x="13435" y="4791"/>
                    <a:pt x="13429" y="4795"/>
                  </a:cubicBezTo>
                  <a:cubicBezTo>
                    <a:pt x="13424" y="4799"/>
                    <a:pt x="13437" y="4825"/>
                    <a:pt x="13437" y="4835"/>
                  </a:cubicBezTo>
                  <a:cubicBezTo>
                    <a:pt x="13436" y="4846"/>
                    <a:pt x="13402" y="4883"/>
                    <a:pt x="13402" y="4883"/>
                  </a:cubicBezTo>
                  <a:cubicBezTo>
                    <a:pt x="13413" y="4892"/>
                    <a:pt x="13413" y="4892"/>
                    <a:pt x="13413" y="4892"/>
                  </a:cubicBezTo>
                  <a:cubicBezTo>
                    <a:pt x="13413" y="4892"/>
                    <a:pt x="13398" y="4912"/>
                    <a:pt x="13396" y="4920"/>
                  </a:cubicBezTo>
                  <a:cubicBezTo>
                    <a:pt x="13394" y="4928"/>
                    <a:pt x="13400" y="4954"/>
                    <a:pt x="13400" y="4954"/>
                  </a:cubicBezTo>
                  <a:cubicBezTo>
                    <a:pt x="13400" y="4954"/>
                    <a:pt x="13379" y="5038"/>
                    <a:pt x="13378" y="5050"/>
                  </a:cubicBezTo>
                  <a:cubicBezTo>
                    <a:pt x="13377" y="5061"/>
                    <a:pt x="13350" y="5090"/>
                    <a:pt x="13350" y="5090"/>
                  </a:cubicBezTo>
                  <a:cubicBezTo>
                    <a:pt x="13350" y="5090"/>
                    <a:pt x="13351" y="5123"/>
                    <a:pt x="13334" y="5131"/>
                  </a:cubicBezTo>
                  <a:cubicBezTo>
                    <a:pt x="13317" y="5138"/>
                    <a:pt x="13281" y="5146"/>
                    <a:pt x="13281" y="5146"/>
                  </a:cubicBezTo>
                  <a:cubicBezTo>
                    <a:pt x="13281" y="5146"/>
                    <a:pt x="13260" y="5112"/>
                    <a:pt x="13255" y="5102"/>
                  </a:cubicBezTo>
                  <a:cubicBezTo>
                    <a:pt x="13250" y="5093"/>
                    <a:pt x="13209" y="5079"/>
                    <a:pt x="13189" y="5071"/>
                  </a:cubicBezTo>
                  <a:cubicBezTo>
                    <a:pt x="13168" y="5064"/>
                    <a:pt x="13155" y="5031"/>
                    <a:pt x="13152" y="5027"/>
                  </a:cubicBezTo>
                  <a:cubicBezTo>
                    <a:pt x="13149" y="5024"/>
                    <a:pt x="13129" y="5025"/>
                    <a:pt x="13129" y="5025"/>
                  </a:cubicBezTo>
                  <a:cubicBezTo>
                    <a:pt x="13113" y="4996"/>
                    <a:pt x="13113" y="4996"/>
                    <a:pt x="13113" y="4996"/>
                  </a:cubicBezTo>
                  <a:cubicBezTo>
                    <a:pt x="13126" y="4982"/>
                    <a:pt x="13126" y="4982"/>
                    <a:pt x="13126" y="4982"/>
                  </a:cubicBezTo>
                  <a:cubicBezTo>
                    <a:pt x="13126" y="4982"/>
                    <a:pt x="13119" y="4971"/>
                    <a:pt x="13127" y="4960"/>
                  </a:cubicBezTo>
                  <a:cubicBezTo>
                    <a:pt x="13135" y="4949"/>
                    <a:pt x="13145" y="4946"/>
                    <a:pt x="13145" y="4946"/>
                  </a:cubicBezTo>
                  <a:cubicBezTo>
                    <a:pt x="13141" y="4916"/>
                    <a:pt x="13141" y="4916"/>
                    <a:pt x="13141" y="4916"/>
                  </a:cubicBezTo>
                  <a:cubicBezTo>
                    <a:pt x="13154" y="4904"/>
                    <a:pt x="13154" y="4904"/>
                    <a:pt x="13154" y="4904"/>
                  </a:cubicBezTo>
                  <a:cubicBezTo>
                    <a:pt x="13154" y="4904"/>
                    <a:pt x="13168" y="4911"/>
                    <a:pt x="13173" y="4909"/>
                  </a:cubicBezTo>
                  <a:cubicBezTo>
                    <a:pt x="13179" y="4907"/>
                    <a:pt x="13180" y="4884"/>
                    <a:pt x="13180" y="4884"/>
                  </a:cubicBezTo>
                  <a:cubicBezTo>
                    <a:pt x="13205" y="4860"/>
                    <a:pt x="13205" y="4860"/>
                    <a:pt x="13205" y="4860"/>
                  </a:cubicBezTo>
                  <a:cubicBezTo>
                    <a:pt x="13205" y="4860"/>
                    <a:pt x="13191" y="4837"/>
                    <a:pt x="13175" y="4834"/>
                  </a:cubicBezTo>
                  <a:cubicBezTo>
                    <a:pt x="13158" y="4832"/>
                    <a:pt x="13137" y="4857"/>
                    <a:pt x="13137" y="4857"/>
                  </a:cubicBezTo>
                  <a:cubicBezTo>
                    <a:pt x="13135" y="4843"/>
                    <a:pt x="13135" y="4843"/>
                    <a:pt x="13135" y="4843"/>
                  </a:cubicBezTo>
                  <a:cubicBezTo>
                    <a:pt x="13115" y="4845"/>
                    <a:pt x="13115" y="4845"/>
                    <a:pt x="13115" y="4845"/>
                  </a:cubicBezTo>
                  <a:cubicBezTo>
                    <a:pt x="13106" y="4854"/>
                    <a:pt x="13106" y="4854"/>
                    <a:pt x="13106" y="4854"/>
                  </a:cubicBezTo>
                  <a:cubicBezTo>
                    <a:pt x="13100" y="4843"/>
                    <a:pt x="13100" y="4843"/>
                    <a:pt x="13100" y="4843"/>
                  </a:cubicBezTo>
                  <a:cubicBezTo>
                    <a:pt x="13076" y="4840"/>
                    <a:pt x="13076" y="4840"/>
                    <a:pt x="13076" y="4840"/>
                  </a:cubicBezTo>
                  <a:cubicBezTo>
                    <a:pt x="13076" y="4840"/>
                    <a:pt x="13050" y="4821"/>
                    <a:pt x="13045" y="4821"/>
                  </a:cubicBezTo>
                  <a:cubicBezTo>
                    <a:pt x="13041" y="4822"/>
                    <a:pt x="13007" y="4818"/>
                    <a:pt x="13007" y="4818"/>
                  </a:cubicBezTo>
                  <a:cubicBezTo>
                    <a:pt x="13007" y="4818"/>
                    <a:pt x="12999" y="4796"/>
                    <a:pt x="12992" y="4793"/>
                  </a:cubicBezTo>
                  <a:cubicBezTo>
                    <a:pt x="12986" y="4789"/>
                    <a:pt x="12984" y="4803"/>
                    <a:pt x="12984" y="4803"/>
                  </a:cubicBezTo>
                  <a:cubicBezTo>
                    <a:pt x="12984" y="4803"/>
                    <a:pt x="12959" y="4790"/>
                    <a:pt x="12953" y="4795"/>
                  </a:cubicBezTo>
                  <a:cubicBezTo>
                    <a:pt x="12947" y="4799"/>
                    <a:pt x="12956" y="4807"/>
                    <a:pt x="12956" y="4807"/>
                  </a:cubicBezTo>
                  <a:cubicBezTo>
                    <a:pt x="12956" y="4807"/>
                    <a:pt x="12943" y="4806"/>
                    <a:pt x="12941" y="4811"/>
                  </a:cubicBezTo>
                  <a:cubicBezTo>
                    <a:pt x="12938" y="4817"/>
                    <a:pt x="12955" y="4823"/>
                    <a:pt x="12966" y="4826"/>
                  </a:cubicBezTo>
                  <a:cubicBezTo>
                    <a:pt x="12977" y="4829"/>
                    <a:pt x="12983" y="4821"/>
                    <a:pt x="12983" y="4821"/>
                  </a:cubicBezTo>
                  <a:cubicBezTo>
                    <a:pt x="13005" y="4830"/>
                    <a:pt x="13005" y="4830"/>
                    <a:pt x="13005" y="4830"/>
                  </a:cubicBezTo>
                  <a:cubicBezTo>
                    <a:pt x="13005" y="4830"/>
                    <a:pt x="12983" y="4843"/>
                    <a:pt x="12971" y="4848"/>
                  </a:cubicBezTo>
                  <a:cubicBezTo>
                    <a:pt x="12960" y="4853"/>
                    <a:pt x="12926" y="4849"/>
                    <a:pt x="12918" y="4851"/>
                  </a:cubicBezTo>
                  <a:cubicBezTo>
                    <a:pt x="12911" y="4853"/>
                    <a:pt x="12861" y="4879"/>
                    <a:pt x="12861" y="4879"/>
                  </a:cubicBezTo>
                  <a:cubicBezTo>
                    <a:pt x="12861" y="4879"/>
                    <a:pt x="12855" y="4896"/>
                    <a:pt x="12854" y="4907"/>
                  </a:cubicBezTo>
                  <a:cubicBezTo>
                    <a:pt x="12853" y="4917"/>
                    <a:pt x="12874" y="4926"/>
                    <a:pt x="12874" y="4926"/>
                  </a:cubicBezTo>
                  <a:cubicBezTo>
                    <a:pt x="12841" y="4928"/>
                    <a:pt x="12841" y="4928"/>
                    <a:pt x="12841" y="4928"/>
                  </a:cubicBezTo>
                  <a:cubicBezTo>
                    <a:pt x="12818" y="4950"/>
                    <a:pt x="12818" y="4950"/>
                    <a:pt x="12818" y="4950"/>
                  </a:cubicBezTo>
                  <a:cubicBezTo>
                    <a:pt x="12818" y="4950"/>
                    <a:pt x="12822" y="4970"/>
                    <a:pt x="12816" y="4977"/>
                  </a:cubicBezTo>
                  <a:cubicBezTo>
                    <a:pt x="12810" y="4984"/>
                    <a:pt x="12833" y="4991"/>
                    <a:pt x="12842" y="4996"/>
                  </a:cubicBezTo>
                  <a:cubicBezTo>
                    <a:pt x="12852" y="5000"/>
                    <a:pt x="12848" y="5021"/>
                    <a:pt x="12848" y="5021"/>
                  </a:cubicBezTo>
                  <a:cubicBezTo>
                    <a:pt x="12833" y="5007"/>
                    <a:pt x="12833" y="5007"/>
                    <a:pt x="12833" y="5007"/>
                  </a:cubicBezTo>
                  <a:cubicBezTo>
                    <a:pt x="12813" y="5009"/>
                    <a:pt x="12813" y="5009"/>
                    <a:pt x="12813" y="5009"/>
                  </a:cubicBezTo>
                  <a:cubicBezTo>
                    <a:pt x="12805" y="5021"/>
                    <a:pt x="12805" y="5021"/>
                    <a:pt x="12805" y="5021"/>
                  </a:cubicBezTo>
                  <a:cubicBezTo>
                    <a:pt x="12778" y="5000"/>
                    <a:pt x="12778" y="5000"/>
                    <a:pt x="12778" y="5000"/>
                  </a:cubicBezTo>
                  <a:cubicBezTo>
                    <a:pt x="12775" y="5021"/>
                    <a:pt x="12775" y="5021"/>
                    <a:pt x="12775" y="5021"/>
                  </a:cubicBezTo>
                  <a:cubicBezTo>
                    <a:pt x="12759" y="5026"/>
                    <a:pt x="12759" y="5026"/>
                    <a:pt x="12759" y="5026"/>
                  </a:cubicBezTo>
                  <a:cubicBezTo>
                    <a:pt x="12762" y="5044"/>
                    <a:pt x="12762" y="5044"/>
                    <a:pt x="12762" y="5044"/>
                  </a:cubicBezTo>
                  <a:cubicBezTo>
                    <a:pt x="12743" y="5041"/>
                    <a:pt x="12743" y="5041"/>
                    <a:pt x="12743" y="5041"/>
                  </a:cubicBezTo>
                  <a:cubicBezTo>
                    <a:pt x="12762" y="4997"/>
                    <a:pt x="12762" y="4997"/>
                    <a:pt x="12762" y="4997"/>
                  </a:cubicBezTo>
                  <a:cubicBezTo>
                    <a:pt x="12762" y="4997"/>
                    <a:pt x="12757" y="4991"/>
                    <a:pt x="12754" y="4980"/>
                  </a:cubicBezTo>
                  <a:cubicBezTo>
                    <a:pt x="12752" y="4968"/>
                    <a:pt x="12733" y="4970"/>
                    <a:pt x="12733" y="4970"/>
                  </a:cubicBezTo>
                  <a:cubicBezTo>
                    <a:pt x="12722" y="4952"/>
                    <a:pt x="12722" y="4952"/>
                    <a:pt x="12722" y="4952"/>
                  </a:cubicBezTo>
                  <a:cubicBezTo>
                    <a:pt x="12722" y="4952"/>
                    <a:pt x="12731" y="4932"/>
                    <a:pt x="12720" y="4924"/>
                  </a:cubicBezTo>
                  <a:cubicBezTo>
                    <a:pt x="12708" y="4916"/>
                    <a:pt x="12693" y="4927"/>
                    <a:pt x="12693" y="4934"/>
                  </a:cubicBezTo>
                  <a:cubicBezTo>
                    <a:pt x="12692" y="4941"/>
                    <a:pt x="12698" y="4941"/>
                    <a:pt x="12698" y="4941"/>
                  </a:cubicBezTo>
                  <a:cubicBezTo>
                    <a:pt x="12694" y="4950"/>
                    <a:pt x="12694" y="4950"/>
                    <a:pt x="12694" y="4950"/>
                  </a:cubicBezTo>
                  <a:cubicBezTo>
                    <a:pt x="12674" y="4949"/>
                    <a:pt x="12674" y="4949"/>
                    <a:pt x="12674" y="4949"/>
                  </a:cubicBezTo>
                  <a:cubicBezTo>
                    <a:pt x="12677" y="4967"/>
                    <a:pt x="12677" y="4967"/>
                    <a:pt x="12677" y="4967"/>
                  </a:cubicBezTo>
                  <a:cubicBezTo>
                    <a:pt x="12664" y="4961"/>
                    <a:pt x="12664" y="4961"/>
                    <a:pt x="12664" y="4961"/>
                  </a:cubicBezTo>
                  <a:cubicBezTo>
                    <a:pt x="12652" y="4966"/>
                    <a:pt x="12652" y="4966"/>
                    <a:pt x="12652" y="4966"/>
                  </a:cubicBezTo>
                  <a:cubicBezTo>
                    <a:pt x="12652" y="4966"/>
                    <a:pt x="12657" y="4974"/>
                    <a:pt x="12655" y="4984"/>
                  </a:cubicBezTo>
                  <a:cubicBezTo>
                    <a:pt x="12653" y="4995"/>
                    <a:pt x="12637" y="5003"/>
                    <a:pt x="12637" y="5003"/>
                  </a:cubicBezTo>
                  <a:cubicBezTo>
                    <a:pt x="12642" y="4979"/>
                    <a:pt x="12642" y="4979"/>
                    <a:pt x="12642" y="4979"/>
                  </a:cubicBezTo>
                  <a:cubicBezTo>
                    <a:pt x="12630" y="4994"/>
                    <a:pt x="12630" y="4994"/>
                    <a:pt x="12630" y="4994"/>
                  </a:cubicBezTo>
                  <a:cubicBezTo>
                    <a:pt x="12630" y="4994"/>
                    <a:pt x="12619" y="4992"/>
                    <a:pt x="12612" y="5002"/>
                  </a:cubicBezTo>
                  <a:cubicBezTo>
                    <a:pt x="12605" y="5012"/>
                    <a:pt x="12616" y="5033"/>
                    <a:pt x="12616" y="5033"/>
                  </a:cubicBezTo>
                  <a:cubicBezTo>
                    <a:pt x="12585" y="5020"/>
                    <a:pt x="12585" y="5020"/>
                    <a:pt x="12585" y="5020"/>
                  </a:cubicBezTo>
                  <a:cubicBezTo>
                    <a:pt x="12582" y="5044"/>
                    <a:pt x="12582" y="5044"/>
                    <a:pt x="12582" y="5044"/>
                  </a:cubicBezTo>
                  <a:cubicBezTo>
                    <a:pt x="12571" y="5046"/>
                    <a:pt x="12571" y="5046"/>
                    <a:pt x="12571" y="5046"/>
                  </a:cubicBezTo>
                  <a:cubicBezTo>
                    <a:pt x="12582" y="5063"/>
                    <a:pt x="12582" y="5063"/>
                    <a:pt x="12582" y="5063"/>
                  </a:cubicBezTo>
                  <a:cubicBezTo>
                    <a:pt x="12594" y="5062"/>
                    <a:pt x="12594" y="5062"/>
                    <a:pt x="12594" y="5062"/>
                  </a:cubicBezTo>
                  <a:cubicBezTo>
                    <a:pt x="12591" y="5073"/>
                    <a:pt x="12591" y="5073"/>
                    <a:pt x="12591" y="5073"/>
                  </a:cubicBezTo>
                  <a:cubicBezTo>
                    <a:pt x="12544" y="5077"/>
                    <a:pt x="12544" y="5077"/>
                    <a:pt x="12544" y="5077"/>
                  </a:cubicBezTo>
                  <a:cubicBezTo>
                    <a:pt x="12544" y="5077"/>
                    <a:pt x="12530" y="5067"/>
                    <a:pt x="12520" y="5075"/>
                  </a:cubicBezTo>
                  <a:cubicBezTo>
                    <a:pt x="12510" y="5084"/>
                    <a:pt x="12526" y="5102"/>
                    <a:pt x="12526" y="5102"/>
                  </a:cubicBezTo>
                  <a:cubicBezTo>
                    <a:pt x="12528" y="5124"/>
                    <a:pt x="12528" y="5124"/>
                    <a:pt x="12528" y="5124"/>
                  </a:cubicBezTo>
                  <a:cubicBezTo>
                    <a:pt x="12522" y="5138"/>
                    <a:pt x="12522" y="5138"/>
                    <a:pt x="12522" y="5138"/>
                  </a:cubicBezTo>
                  <a:cubicBezTo>
                    <a:pt x="12526" y="5164"/>
                    <a:pt x="12526" y="5164"/>
                    <a:pt x="12526" y="5164"/>
                  </a:cubicBezTo>
                  <a:cubicBezTo>
                    <a:pt x="12515" y="5165"/>
                    <a:pt x="12515" y="5165"/>
                    <a:pt x="12515" y="5165"/>
                  </a:cubicBezTo>
                  <a:cubicBezTo>
                    <a:pt x="12512" y="5113"/>
                    <a:pt x="12512" y="5113"/>
                    <a:pt x="12512" y="5113"/>
                  </a:cubicBezTo>
                  <a:cubicBezTo>
                    <a:pt x="12501" y="5102"/>
                    <a:pt x="12501" y="5102"/>
                    <a:pt x="12501" y="5102"/>
                  </a:cubicBezTo>
                  <a:cubicBezTo>
                    <a:pt x="12499" y="5081"/>
                    <a:pt x="12499" y="5081"/>
                    <a:pt x="12499" y="5081"/>
                  </a:cubicBezTo>
                  <a:cubicBezTo>
                    <a:pt x="12486" y="5082"/>
                    <a:pt x="12486" y="5082"/>
                    <a:pt x="12486" y="5082"/>
                  </a:cubicBezTo>
                  <a:cubicBezTo>
                    <a:pt x="12475" y="5097"/>
                    <a:pt x="12475" y="5097"/>
                    <a:pt x="12475" y="5097"/>
                  </a:cubicBezTo>
                  <a:cubicBezTo>
                    <a:pt x="12475" y="5097"/>
                    <a:pt x="12462" y="5109"/>
                    <a:pt x="12443" y="5125"/>
                  </a:cubicBezTo>
                  <a:cubicBezTo>
                    <a:pt x="12425" y="5141"/>
                    <a:pt x="12437" y="5174"/>
                    <a:pt x="12437" y="5174"/>
                  </a:cubicBezTo>
                  <a:cubicBezTo>
                    <a:pt x="12437" y="5174"/>
                    <a:pt x="12454" y="5179"/>
                    <a:pt x="12452" y="5188"/>
                  </a:cubicBezTo>
                  <a:cubicBezTo>
                    <a:pt x="12449" y="5198"/>
                    <a:pt x="12416" y="5210"/>
                    <a:pt x="12410" y="5213"/>
                  </a:cubicBezTo>
                  <a:cubicBezTo>
                    <a:pt x="12404" y="5216"/>
                    <a:pt x="12407" y="5226"/>
                    <a:pt x="12407" y="5226"/>
                  </a:cubicBezTo>
                  <a:cubicBezTo>
                    <a:pt x="12407" y="5226"/>
                    <a:pt x="12386" y="5245"/>
                    <a:pt x="12369" y="5259"/>
                  </a:cubicBezTo>
                  <a:cubicBezTo>
                    <a:pt x="12351" y="5272"/>
                    <a:pt x="12299" y="5277"/>
                    <a:pt x="12299" y="5277"/>
                  </a:cubicBezTo>
                  <a:cubicBezTo>
                    <a:pt x="12265" y="5270"/>
                    <a:pt x="12265" y="5270"/>
                    <a:pt x="12265" y="5270"/>
                  </a:cubicBezTo>
                  <a:cubicBezTo>
                    <a:pt x="12238" y="5284"/>
                    <a:pt x="12238" y="5284"/>
                    <a:pt x="12238" y="5284"/>
                  </a:cubicBezTo>
                  <a:cubicBezTo>
                    <a:pt x="12201" y="5289"/>
                    <a:pt x="12201" y="5289"/>
                    <a:pt x="12201" y="5289"/>
                  </a:cubicBezTo>
                  <a:cubicBezTo>
                    <a:pt x="12196" y="5294"/>
                    <a:pt x="12196" y="5294"/>
                    <a:pt x="12196" y="5294"/>
                  </a:cubicBezTo>
                  <a:cubicBezTo>
                    <a:pt x="12196" y="5294"/>
                    <a:pt x="12186" y="5294"/>
                    <a:pt x="12177" y="5299"/>
                  </a:cubicBezTo>
                  <a:cubicBezTo>
                    <a:pt x="12168" y="5303"/>
                    <a:pt x="12157" y="5314"/>
                    <a:pt x="12157" y="5314"/>
                  </a:cubicBezTo>
                  <a:cubicBezTo>
                    <a:pt x="12157" y="5314"/>
                    <a:pt x="12138" y="5315"/>
                    <a:pt x="12124" y="5319"/>
                  </a:cubicBezTo>
                  <a:cubicBezTo>
                    <a:pt x="12110" y="5323"/>
                    <a:pt x="12094" y="5352"/>
                    <a:pt x="12094" y="5352"/>
                  </a:cubicBezTo>
                  <a:cubicBezTo>
                    <a:pt x="12094" y="5352"/>
                    <a:pt x="12059" y="5360"/>
                    <a:pt x="12052" y="5364"/>
                  </a:cubicBezTo>
                  <a:cubicBezTo>
                    <a:pt x="12044" y="5369"/>
                    <a:pt x="12009" y="5414"/>
                    <a:pt x="12009" y="5414"/>
                  </a:cubicBezTo>
                  <a:cubicBezTo>
                    <a:pt x="12015" y="5370"/>
                    <a:pt x="12015" y="5370"/>
                    <a:pt x="12015" y="5370"/>
                  </a:cubicBezTo>
                  <a:cubicBezTo>
                    <a:pt x="12003" y="5377"/>
                    <a:pt x="12003" y="5377"/>
                    <a:pt x="12003" y="5377"/>
                  </a:cubicBezTo>
                  <a:cubicBezTo>
                    <a:pt x="11989" y="5414"/>
                    <a:pt x="11989" y="5414"/>
                    <a:pt x="11989" y="5414"/>
                  </a:cubicBezTo>
                  <a:cubicBezTo>
                    <a:pt x="11989" y="5414"/>
                    <a:pt x="11975" y="5440"/>
                    <a:pt x="11968" y="5455"/>
                  </a:cubicBezTo>
                  <a:cubicBezTo>
                    <a:pt x="11962" y="5470"/>
                    <a:pt x="11985" y="5476"/>
                    <a:pt x="11985" y="5476"/>
                  </a:cubicBezTo>
                  <a:cubicBezTo>
                    <a:pt x="11985" y="5476"/>
                    <a:pt x="11965" y="5497"/>
                    <a:pt x="11955" y="5506"/>
                  </a:cubicBezTo>
                  <a:cubicBezTo>
                    <a:pt x="11944" y="5515"/>
                    <a:pt x="11964" y="5554"/>
                    <a:pt x="11965" y="5560"/>
                  </a:cubicBezTo>
                  <a:cubicBezTo>
                    <a:pt x="11965" y="5567"/>
                    <a:pt x="11990" y="5610"/>
                    <a:pt x="11984" y="5614"/>
                  </a:cubicBezTo>
                  <a:cubicBezTo>
                    <a:pt x="11978" y="5619"/>
                    <a:pt x="11954" y="5578"/>
                    <a:pt x="11954" y="5578"/>
                  </a:cubicBezTo>
                  <a:cubicBezTo>
                    <a:pt x="11942" y="5576"/>
                    <a:pt x="11942" y="5576"/>
                    <a:pt x="11942" y="5576"/>
                  </a:cubicBezTo>
                  <a:cubicBezTo>
                    <a:pt x="11952" y="5606"/>
                    <a:pt x="11952" y="5606"/>
                    <a:pt x="11952" y="5606"/>
                  </a:cubicBezTo>
                  <a:cubicBezTo>
                    <a:pt x="11929" y="5586"/>
                    <a:pt x="11929" y="5586"/>
                    <a:pt x="11929" y="5586"/>
                  </a:cubicBezTo>
                  <a:cubicBezTo>
                    <a:pt x="11929" y="5586"/>
                    <a:pt x="11925" y="5609"/>
                    <a:pt x="11928" y="5623"/>
                  </a:cubicBezTo>
                  <a:cubicBezTo>
                    <a:pt x="11931" y="5637"/>
                    <a:pt x="11954" y="5672"/>
                    <a:pt x="11954" y="5672"/>
                  </a:cubicBezTo>
                  <a:cubicBezTo>
                    <a:pt x="11954" y="5672"/>
                    <a:pt x="11943" y="5694"/>
                    <a:pt x="11941" y="5702"/>
                  </a:cubicBezTo>
                  <a:cubicBezTo>
                    <a:pt x="11939" y="5710"/>
                    <a:pt x="11969" y="5733"/>
                    <a:pt x="11970" y="5739"/>
                  </a:cubicBezTo>
                  <a:cubicBezTo>
                    <a:pt x="11971" y="5746"/>
                    <a:pt x="11972" y="5768"/>
                    <a:pt x="11966" y="5776"/>
                  </a:cubicBezTo>
                  <a:cubicBezTo>
                    <a:pt x="11961" y="5784"/>
                    <a:pt x="11974" y="5830"/>
                    <a:pt x="11974" y="5830"/>
                  </a:cubicBezTo>
                  <a:cubicBezTo>
                    <a:pt x="11974" y="5830"/>
                    <a:pt x="11970" y="5832"/>
                    <a:pt x="11962" y="5838"/>
                  </a:cubicBezTo>
                  <a:cubicBezTo>
                    <a:pt x="11955" y="5844"/>
                    <a:pt x="11971" y="5880"/>
                    <a:pt x="11971" y="5880"/>
                  </a:cubicBezTo>
                  <a:cubicBezTo>
                    <a:pt x="11971" y="5880"/>
                    <a:pt x="11991" y="5889"/>
                    <a:pt x="11993" y="5906"/>
                  </a:cubicBezTo>
                  <a:cubicBezTo>
                    <a:pt x="11995" y="5922"/>
                    <a:pt x="11966" y="5951"/>
                    <a:pt x="11966" y="5951"/>
                  </a:cubicBezTo>
                  <a:cubicBezTo>
                    <a:pt x="11966" y="5951"/>
                    <a:pt x="11975" y="5984"/>
                    <a:pt x="11958" y="6001"/>
                  </a:cubicBezTo>
                  <a:cubicBezTo>
                    <a:pt x="11941" y="6017"/>
                    <a:pt x="11910" y="6009"/>
                    <a:pt x="11910" y="6009"/>
                  </a:cubicBezTo>
                  <a:cubicBezTo>
                    <a:pt x="11906" y="6041"/>
                    <a:pt x="11906" y="6041"/>
                    <a:pt x="11906" y="6041"/>
                  </a:cubicBezTo>
                  <a:cubicBezTo>
                    <a:pt x="11906" y="6041"/>
                    <a:pt x="11938" y="6049"/>
                    <a:pt x="11947" y="6054"/>
                  </a:cubicBezTo>
                  <a:cubicBezTo>
                    <a:pt x="11956" y="6060"/>
                    <a:pt x="11962" y="6070"/>
                    <a:pt x="11962" y="6070"/>
                  </a:cubicBezTo>
                  <a:cubicBezTo>
                    <a:pt x="11979" y="6068"/>
                    <a:pt x="11979" y="6068"/>
                    <a:pt x="11979" y="6068"/>
                  </a:cubicBezTo>
                  <a:cubicBezTo>
                    <a:pt x="11979" y="6068"/>
                    <a:pt x="11988" y="6077"/>
                    <a:pt x="12002" y="6082"/>
                  </a:cubicBezTo>
                  <a:cubicBezTo>
                    <a:pt x="12015" y="6087"/>
                    <a:pt x="12046" y="6077"/>
                    <a:pt x="12059" y="6076"/>
                  </a:cubicBezTo>
                  <a:cubicBezTo>
                    <a:pt x="12071" y="6076"/>
                    <a:pt x="12061" y="6060"/>
                    <a:pt x="12061" y="6060"/>
                  </a:cubicBezTo>
                  <a:cubicBezTo>
                    <a:pt x="12086" y="6062"/>
                    <a:pt x="12086" y="6062"/>
                    <a:pt x="12086" y="6062"/>
                  </a:cubicBezTo>
                  <a:cubicBezTo>
                    <a:pt x="12092" y="6050"/>
                    <a:pt x="12092" y="6050"/>
                    <a:pt x="12092" y="6050"/>
                  </a:cubicBezTo>
                  <a:cubicBezTo>
                    <a:pt x="12119" y="6046"/>
                    <a:pt x="12119" y="6046"/>
                    <a:pt x="12119" y="6046"/>
                  </a:cubicBezTo>
                  <a:cubicBezTo>
                    <a:pt x="12119" y="6046"/>
                    <a:pt x="12143" y="6021"/>
                    <a:pt x="12156" y="6020"/>
                  </a:cubicBezTo>
                  <a:cubicBezTo>
                    <a:pt x="12168" y="6020"/>
                    <a:pt x="12180" y="6035"/>
                    <a:pt x="12187" y="6033"/>
                  </a:cubicBezTo>
                  <a:cubicBezTo>
                    <a:pt x="12195" y="6031"/>
                    <a:pt x="12232" y="6013"/>
                    <a:pt x="12232" y="6013"/>
                  </a:cubicBezTo>
                  <a:cubicBezTo>
                    <a:pt x="12232" y="6013"/>
                    <a:pt x="12254" y="6023"/>
                    <a:pt x="12265" y="6021"/>
                  </a:cubicBezTo>
                  <a:cubicBezTo>
                    <a:pt x="12276" y="6020"/>
                    <a:pt x="12283" y="6010"/>
                    <a:pt x="12290" y="6009"/>
                  </a:cubicBezTo>
                  <a:cubicBezTo>
                    <a:pt x="12298" y="6009"/>
                    <a:pt x="12317" y="6021"/>
                    <a:pt x="12332" y="6018"/>
                  </a:cubicBezTo>
                  <a:cubicBezTo>
                    <a:pt x="12347" y="6015"/>
                    <a:pt x="12344" y="5996"/>
                    <a:pt x="12344" y="5996"/>
                  </a:cubicBezTo>
                  <a:cubicBezTo>
                    <a:pt x="12344" y="5996"/>
                    <a:pt x="12356" y="5993"/>
                    <a:pt x="12360" y="5990"/>
                  </a:cubicBezTo>
                  <a:cubicBezTo>
                    <a:pt x="12365" y="5987"/>
                    <a:pt x="12371" y="5960"/>
                    <a:pt x="12384" y="5948"/>
                  </a:cubicBezTo>
                  <a:cubicBezTo>
                    <a:pt x="12397" y="5936"/>
                    <a:pt x="12430" y="5944"/>
                    <a:pt x="12441" y="5941"/>
                  </a:cubicBezTo>
                  <a:cubicBezTo>
                    <a:pt x="12451" y="5939"/>
                    <a:pt x="12485" y="5920"/>
                    <a:pt x="12500" y="5918"/>
                  </a:cubicBezTo>
                  <a:cubicBezTo>
                    <a:pt x="12516" y="5916"/>
                    <a:pt x="12518" y="5923"/>
                    <a:pt x="12537" y="5926"/>
                  </a:cubicBezTo>
                  <a:cubicBezTo>
                    <a:pt x="12556" y="5929"/>
                    <a:pt x="12603" y="5896"/>
                    <a:pt x="12622" y="5890"/>
                  </a:cubicBezTo>
                  <a:cubicBezTo>
                    <a:pt x="12642" y="5884"/>
                    <a:pt x="12725" y="5878"/>
                    <a:pt x="12725" y="5878"/>
                  </a:cubicBezTo>
                  <a:cubicBezTo>
                    <a:pt x="12732" y="5871"/>
                    <a:pt x="12732" y="5871"/>
                    <a:pt x="12732" y="5871"/>
                  </a:cubicBezTo>
                  <a:cubicBezTo>
                    <a:pt x="12732" y="5871"/>
                    <a:pt x="12760" y="5896"/>
                    <a:pt x="12778" y="5903"/>
                  </a:cubicBezTo>
                  <a:cubicBezTo>
                    <a:pt x="12795" y="5910"/>
                    <a:pt x="12802" y="5901"/>
                    <a:pt x="12802" y="5901"/>
                  </a:cubicBezTo>
                  <a:cubicBezTo>
                    <a:pt x="12802" y="5901"/>
                    <a:pt x="12805" y="5918"/>
                    <a:pt x="12813" y="5921"/>
                  </a:cubicBezTo>
                  <a:cubicBezTo>
                    <a:pt x="12821" y="5924"/>
                    <a:pt x="12826" y="5917"/>
                    <a:pt x="12826" y="5917"/>
                  </a:cubicBezTo>
                  <a:cubicBezTo>
                    <a:pt x="12829" y="5932"/>
                    <a:pt x="12829" y="5932"/>
                    <a:pt x="12829" y="5932"/>
                  </a:cubicBezTo>
                  <a:cubicBezTo>
                    <a:pt x="12829" y="5932"/>
                    <a:pt x="12841" y="5930"/>
                    <a:pt x="12842" y="5939"/>
                  </a:cubicBezTo>
                  <a:cubicBezTo>
                    <a:pt x="12843" y="5947"/>
                    <a:pt x="12824" y="5971"/>
                    <a:pt x="12824" y="5971"/>
                  </a:cubicBezTo>
                  <a:cubicBezTo>
                    <a:pt x="12838" y="5990"/>
                    <a:pt x="12838" y="5990"/>
                    <a:pt x="12838" y="5990"/>
                  </a:cubicBezTo>
                  <a:cubicBezTo>
                    <a:pt x="12847" y="5981"/>
                    <a:pt x="12847" y="5981"/>
                    <a:pt x="12847" y="5981"/>
                  </a:cubicBezTo>
                  <a:cubicBezTo>
                    <a:pt x="12860" y="6008"/>
                    <a:pt x="12860" y="6008"/>
                    <a:pt x="12860" y="6008"/>
                  </a:cubicBezTo>
                  <a:cubicBezTo>
                    <a:pt x="12860" y="6008"/>
                    <a:pt x="12869" y="6035"/>
                    <a:pt x="12870" y="6044"/>
                  </a:cubicBezTo>
                  <a:cubicBezTo>
                    <a:pt x="12871" y="6052"/>
                    <a:pt x="12843" y="6045"/>
                    <a:pt x="12843" y="6045"/>
                  </a:cubicBezTo>
                  <a:cubicBezTo>
                    <a:pt x="12850" y="6068"/>
                    <a:pt x="12850" y="6068"/>
                    <a:pt x="12850" y="6068"/>
                  </a:cubicBezTo>
                  <a:cubicBezTo>
                    <a:pt x="12850" y="6068"/>
                    <a:pt x="12859" y="6068"/>
                    <a:pt x="12868" y="6069"/>
                  </a:cubicBezTo>
                  <a:cubicBezTo>
                    <a:pt x="12877" y="6069"/>
                    <a:pt x="12876" y="6076"/>
                    <a:pt x="12876" y="6076"/>
                  </a:cubicBezTo>
                  <a:cubicBezTo>
                    <a:pt x="12889" y="6073"/>
                    <a:pt x="12889" y="6073"/>
                    <a:pt x="12889" y="6073"/>
                  </a:cubicBezTo>
                  <a:cubicBezTo>
                    <a:pt x="12889" y="6073"/>
                    <a:pt x="12885" y="6059"/>
                    <a:pt x="12885" y="6048"/>
                  </a:cubicBezTo>
                  <a:cubicBezTo>
                    <a:pt x="12886" y="6037"/>
                    <a:pt x="12904" y="6028"/>
                    <a:pt x="12916" y="6026"/>
                  </a:cubicBezTo>
                  <a:cubicBezTo>
                    <a:pt x="12928" y="6023"/>
                    <a:pt x="12951" y="5987"/>
                    <a:pt x="12951" y="5987"/>
                  </a:cubicBezTo>
                  <a:cubicBezTo>
                    <a:pt x="12966" y="5989"/>
                    <a:pt x="12966" y="5989"/>
                    <a:pt x="12966" y="5989"/>
                  </a:cubicBezTo>
                  <a:cubicBezTo>
                    <a:pt x="12980" y="5956"/>
                    <a:pt x="12980" y="5956"/>
                    <a:pt x="12980" y="5956"/>
                  </a:cubicBezTo>
                  <a:cubicBezTo>
                    <a:pt x="12980" y="5956"/>
                    <a:pt x="12999" y="5953"/>
                    <a:pt x="13008" y="5952"/>
                  </a:cubicBezTo>
                  <a:cubicBezTo>
                    <a:pt x="13016" y="5951"/>
                    <a:pt x="13021" y="5921"/>
                    <a:pt x="13021" y="5921"/>
                  </a:cubicBezTo>
                  <a:cubicBezTo>
                    <a:pt x="13021" y="5921"/>
                    <a:pt x="13026" y="5945"/>
                    <a:pt x="13027" y="5952"/>
                  </a:cubicBezTo>
                  <a:cubicBezTo>
                    <a:pt x="13028" y="5960"/>
                    <a:pt x="12999" y="5974"/>
                    <a:pt x="12999" y="5974"/>
                  </a:cubicBezTo>
                  <a:cubicBezTo>
                    <a:pt x="12989" y="5975"/>
                    <a:pt x="12989" y="5975"/>
                    <a:pt x="12989" y="5975"/>
                  </a:cubicBezTo>
                  <a:cubicBezTo>
                    <a:pt x="12984" y="5982"/>
                    <a:pt x="12984" y="5982"/>
                    <a:pt x="12984" y="5982"/>
                  </a:cubicBezTo>
                  <a:cubicBezTo>
                    <a:pt x="12995" y="6005"/>
                    <a:pt x="12995" y="6005"/>
                    <a:pt x="12995" y="6005"/>
                  </a:cubicBezTo>
                  <a:cubicBezTo>
                    <a:pt x="12995" y="6005"/>
                    <a:pt x="12985" y="6009"/>
                    <a:pt x="12978" y="6013"/>
                  </a:cubicBezTo>
                  <a:cubicBezTo>
                    <a:pt x="12971" y="6018"/>
                    <a:pt x="12953" y="6041"/>
                    <a:pt x="12953" y="6041"/>
                  </a:cubicBezTo>
                  <a:cubicBezTo>
                    <a:pt x="12953" y="6041"/>
                    <a:pt x="12948" y="6060"/>
                    <a:pt x="12941" y="6064"/>
                  </a:cubicBezTo>
                  <a:cubicBezTo>
                    <a:pt x="12934" y="6069"/>
                    <a:pt x="12910" y="6078"/>
                    <a:pt x="12917" y="6084"/>
                  </a:cubicBezTo>
                  <a:cubicBezTo>
                    <a:pt x="12924" y="6091"/>
                    <a:pt x="12951" y="6081"/>
                    <a:pt x="12960" y="6078"/>
                  </a:cubicBezTo>
                  <a:cubicBezTo>
                    <a:pt x="12968" y="6074"/>
                    <a:pt x="12969" y="6061"/>
                    <a:pt x="12975" y="6052"/>
                  </a:cubicBezTo>
                  <a:cubicBezTo>
                    <a:pt x="12982" y="6042"/>
                    <a:pt x="12996" y="6032"/>
                    <a:pt x="12996" y="6032"/>
                  </a:cubicBezTo>
                  <a:cubicBezTo>
                    <a:pt x="12996" y="6032"/>
                    <a:pt x="12999" y="6057"/>
                    <a:pt x="13001" y="6063"/>
                  </a:cubicBezTo>
                  <a:cubicBezTo>
                    <a:pt x="13003" y="6069"/>
                    <a:pt x="12990" y="6080"/>
                    <a:pt x="12981" y="6085"/>
                  </a:cubicBezTo>
                  <a:cubicBezTo>
                    <a:pt x="12973" y="6090"/>
                    <a:pt x="12972" y="6098"/>
                    <a:pt x="12978" y="6104"/>
                  </a:cubicBezTo>
                  <a:cubicBezTo>
                    <a:pt x="12985" y="6109"/>
                    <a:pt x="13016" y="6109"/>
                    <a:pt x="13016" y="6109"/>
                  </a:cubicBezTo>
                  <a:cubicBezTo>
                    <a:pt x="13021" y="6116"/>
                    <a:pt x="13021" y="6116"/>
                    <a:pt x="13021" y="6116"/>
                  </a:cubicBezTo>
                  <a:cubicBezTo>
                    <a:pt x="13006" y="6129"/>
                    <a:pt x="13006" y="6129"/>
                    <a:pt x="13006" y="6129"/>
                  </a:cubicBezTo>
                  <a:cubicBezTo>
                    <a:pt x="13006" y="6129"/>
                    <a:pt x="13022" y="6158"/>
                    <a:pt x="13024" y="6168"/>
                  </a:cubicBezTo>
                  <a:cubicBezTo>
                    <a:pt x="13027" y="6179"/>
                    <a:pt x="13003" y="6195"/>
                    <a:pt x="12994" y="6206"/>
                  </a:cubicBezTo>
                  <a:cubicBezTo>
                    <a:pt x="12984" y="6217"/>
                    <a:pt x="13016" y="6239"/>
                    <a:pt x="13024" y="6242"/>
                  </a:cubicBezTo>
                  <a:cubicBezTo>
                    <a:pt x="13031" y="6245"/>
                    <a:pt x="13045" y="6265"/>
                    <a:pt x="13060" y="6270"/>
                  </a:cubicBezTo>
                  <a:cubicBezTo>
                    <a:pt x="13075" y="6275"/>
                    <a:pt x="13086" y="6266"/>
                    <a:pt x="13100" y="6269"/>
                  </a:cubicBezTo>
                  <a:cubicBezTo>
                    <a:pt x="13113" y="6272"/>
                    <a:pt x="13116" y="6289"/>
                    <a:pt x="13135" y="6292"/>
                  </a:cubicBezTo>
                  <a:cubicBezTo>
                    <a:pt x="13155" y="6296"/>
                    <a:pt x="13203" y="6263"/>
                    <a:pt x="13203" y="6263"/>
                  </a:cubicBezTo>
                  <a:cubicBezTo>
                    <a:pt x="13203" y="6263"/>
                    <a:pt x="13196" y="6249"/>
                    <a:pt x="13211" y="6240"/>
                  </a:cubicBezTo>
                  <a:cubicBezTo>
                    <a:pt x="13226" y="6231"/>
                    <a:pt x="13225" y="6267"/>
                    <a:pt x="13225" y="6267"/>
                  </a:cubicBezTo>
                  <a:cubicBezTo>
                    <a:pt x="13236" y="6266"/>
                    <a:pt x="13236" y="6266"/>
                    <a:pt x="13236" y="6266"/>
                  </a:cubicBezTo>
                  <a:cubicBezTo>
                    <a:pt x="13226" y="6282"/>
                    <a:pt x="13226" y="6282"/>
                    <a:pt x="13226" y="6282"/>
                  </a:cubicBezTo>
                  <a:cubicBezTo>
                    <a:pt x="13239" y="6283"/>
                    <a:pt x="13239" y="6283"/>
                    <a:pt x="13239" y="6283"/>
                  </a:cubicBezTo>
                  <a:cubicBezTo>
                    <a:pt x="13239" y="6283"/>
                    <a:pt x="13240" y="6295"/>
                    <a:pt x="13247" y="6304"/>
                  </a:cubicBezTo>
                  <a:cubicBezTo>
                    <a:pt x="13253" y="6312"/>
                    <a:pt x="13260" y="6308"/>
                    <a:pt x="13260" y="6308"/>
                  </a:cubicBezTo>
                  <a:cubicBezTo>
                    <a:pt x="13266" y="6297"/>
                    <a:pt x="13266" y="6297"/>
                    <a:pt x="13266" y="6297"/>
                  </a:cubicBezTo>
                  <a:cubicBezTo>
                    <a:pt x="13266" y="6297"/>
                    <a:pt x="13284" y="6295"/>
                    <a:pt x="13294" y="6286"/>
                  </a:cubicBezTo>
                  <a:cubicBezTo>
                    <a:pt x="13305" y="6278"/>
                    <a:pt x="13349" y="6247"/>
                    <a:pt x="13349" y="6247"/>
                  </a:cubicBezTo>
                  <a:cubicBezTo>
                    <a:pt x="13344" y="6237"/>
                    <a:pt x="13344" y="6237"/>
                    <a:pt x="13344" y="6237"/>
                  </a:cubicBezTo>
                  <a:cubicBezTo>
                    <a:pt x="13368" y="6233"/>
                    <a:pt x="13368" y="6233"/>
                    <a:pt x="13368" y="6233"/>
                  </a:cubicBezTo>
                  <a:cubicBezTo>
                    <a:pt x="13377" y="6241"/>
                    <a:pt x="13377" y="6241"/>
                    <a:pt x="13377" y="6241"/>
                  </a:cubicBezTo>
                  <a:cubicBezTo>
                    <a:pt x="13377" y="6241"/>
                    <a:pt x="13416" y="6234"/>
                    <a:pt x="13439" y="6226"/>
                  </a:cubicBezTo>
                  <a:cubicBezTo>
                    <a:pt x="13461" y="6217"/>
                    <a:pt x="13463" y="6173"/>
                    <a:pt x="13466" y="6161"/>
                  </a:cubicBezTo>
                  <a:cubicBezTo>
                    <a:pt x="13470" y="6150"/>
                    <a:pt x="13496" y="6135"/>
                    <a:pt x="13496" y="6135"/>
                  </a:cubicBezTo>
                  <a:cubicBezTo>
                    <a:pt x="13496" y="6120"/>
                    <a:pt x="13496" y="6120"/>
                    <a:pt x="13496" y="6120"/>
                  </a:cubicBezTo>
                  <a:cubicBezTo>
                    <a:pt x="13496" y="6120"/>
                    <a:pt x="13511" y="6114"/>
                    <a:pt x="13519" y="6103"/>
                  </a:cubicBezTo>
                  <a:cubicBezTo>
                    <a:pt x="13526" y="6093"/>
                    <a:pt x="13537" y="6079"/>
                    <a:pt x="13537" y="6079"/>
                  </a:cubicBezTo>
                  <a:cubicBezTo>
                    <a:pt x="13537" y="6079"/>
                    <a:pt x="13539" y="6050"/>
                    <a:pt x="13547" y="6040"/>
                  </a:cubicBezTo>
                  <a:cubicBezTo>
                    <a:pt x="13554" y="6031"/>
                    <a:pt x="13588" y="5993"/>
                    <a:pt x="13601" y="5987"/>
                  </a:cubicBezTo>
                  <a:cubicBezTo>
                    <a:pt x="13613" y="5981"/>
                    <a:pt x="13615" y="5950"/>
                    <a:pt x="13615" y="5950"/>
                  </a:cubicBezTo>
                  <a:cubicBezTo>
                    <a:pt x="13615" y="5950"/>
                    <a:pt x="13638" y="5954"/>
                    <a:pt x="13647" y="5944"/>
                  </a:cubicBezTo>
                  <a:cubicBezTo>
                    <a:pt x="13656" y="5935"/>
                    <a:pt x="13703" y="5876"/>
                    <a:pt x="13706" y="5869"/>
                  </a:cubicBezTo>
                  <a:cubicBezTo>
                    <a:pt x="13710" y="5863"/>
                    <a:pt x="13709" y="5832"/>
                    <a:pt x="13719" y="5825"/>
                  </a:cubicBezTo>
                  <a:cubicBezTo>
                    <a:pt x="13728" y="5818"/>
                    <a:pt x="13770" y="5736"/>
                    <a:pt x="13780" y="5717"/>
                  </a:cubicBezTo>
                  <a:cubicBezTo>
                    <a:pt x="13790" y="5698"/>
                    <a:pt x="13778" y="5685"/>
                    <a:pt x="13777" y="5672"/>
                  </a:cubicBezTo>
                  <a:cubicBezTo>
                    <a:pt x="13776" y="5659"/>
                    <a:pt x="13786" y="5638"/>
                    <a:pt x="13795" y="5624"/>
                  </a:cubicBezTo>
                  <a:cubicBezTo>
                    <a:pt x="13804" y="5610"/>
                    <a:pt x="13794" y="5548"/>
                    <a:pt x="13794" y="5548"/>
                  </a:cubicBezTo>
                  <a:lnTo>
                    <a:pt x="13775" y="5539"/>
                  </a:lnTo>
                  <a:close/>
                  <a:moveTo>
                    <a:pt x="11992" y="4641"/>
                  </a:moveTo>
                  <a:cubicBezTo>
                    <a:pt x="12002" y="4650"/>
                    <a:pt x="12035" y="4656"/>
                    <a:pt x="12049" y="4657"/>
                  </a:cubicBezTo>
                  <a:cubicBezTo>
                    <a:pt x="12064" y="4659"/>
                    <a:pt x="12070" y="4656"/>
                    <a:pt x="12092" y="4657"/>
                  </a:cubicBezTo>
                  <a:cubicBezTo>
                    <a:pt x="12114" y="4659"/>
                    <a:pt x="12132" y="4686"/>
                    <a:pt x="12140" y="4691"/>
                  </a:cubicBezTo>
                  <a:cubicBezTo>
                    <a:pt x="12149" y="4695"/>
                    <a:pt x="12159" y="4686"/>
                    <a:pt x="12159" y="4686"/>
                  </a:cubicBezTo>
                  <a:cubicBezTo>
                    <a:pt x="12159" y="4686"/>
                    <a:pt x="12176" y="4695"/>
                    <a:pt x="12176" y="4689"/>
                  </a:cubicBezTo>
                  <a:cubicBezTo>
                    <a:pt x="12176" y="4678"/>
                    <a:pt x="12165" y="4663"/>
                    <a:pt x="12165" y="4663"/>
                  </a:cubicBezTo>
                  <a:cubicBezTo>
                    <a:pt x="12165" y="4663"/>
                    <a:pt x="12176" y="4657"/>
                    <a:pt x="12176" y="4638"/>
                  </a:cubicBezTo>
                  <a:cubicBezTo>
                    <a:pt x="12176" y="4619"/>
                    <a:pt x="12149" y="4619"/>
                    <a:pt x="12134" y="4616"/>
                  </a:cubicBezTo>
                  <a:cubicBezTo>
                    <a:pt x="12120" y="4613"/>
                    <a:pt x="12121" y="4644"/>
                    <a:pt x="12121" y="4644"/>
                  </a:cubicBezTo>
                  <a:cubicBezTo>
                    <a:pt x="12096" y="4625"/>
                    <a:pt x="12096" y="4625"/>
                    <a:pt x="12096" y="4625"/>
                  </a:cubicBezTo>
                  <a:cubicBezTo>
                    <a:pt x="12096" y="4625"/>
                    <a:pt x="12102" y="4609"/>
                    <a:pt x="12102" y="4585"/>
                  </a:cubicBezTo>
                  <a:cubicBezTo>
                    <a:pt x="12102" y="4562"/>
                    <a:pt x="12054" y="4571"/>
                    <a:pt x="12054" y="4571"/>
                  </a:cubicBezTo>
                  <a:cubicBezTo>
                    <a:pt x="12033" y="4559"/>
                    <a:pt x="12033" y="4559"/>
                    <a:pt x="12033" y="4559"/>
                  </a:cubicBezTo>
                  <a:cubicBezTo>
                    <a:pt x="12030" y="4544"/>
                    <a:pt x="12030" y="4544"/>
                    <a:pt x="12030" y="4544"/>
                  </a:cubicBezTo>
                  <a:cubicBezTo>
                    <a:pt x="12004" y="4544"/>
                    <a:pt x="12004" y="4544"/>
                    <a:pt x="12004" y="4544"/>
                  </a:cubicBezTo>
                  <a:cubicBezTo>
                    <a:pt x="12004" y="4544"/>
                    <a:pt x="11999" y="4565"/>
                    <a:pt x="11999" y="4569"/>
                  </a:cubicBezTo>
                  <a:cubicBezTo>
                    <a:pt x="11999" y="4573"/>
                    <a:pt x="11964" y="4562"/>
                    <a:pt x="11948" y="4559"/>
                  </a:cubicBezTo>
                  <a:cubicBezTo>
                    <a:pt x="11932" y="4556"/>
                    <a:pt x="11903" y="4557"/>
                    <a:pt x="11903" y="4557"/>
                  </a:cubicBezTo>
                  <a:cubicBezTo>
                    <a:pt x="11903" y="4557"/>
                    <a:pt x="11885" y="4535"/>
                    <a:pt x="11876" y="4525"/>
                  </a:cubicBezTo>
                  <a:cubicBezTo>
                    <a:pt x="11867" y="4515"/>
                    <a:pt x="11853" y="4526"/>
                    <a:pt x="11853" y="4526"/>
                  </a:cubicBezTo>
                  <a:cubicBezTo>
                    <a:pt x="11853" y="4526"/>
                    <a:pt x="11828" y="4513"/>
                    <a:pt x="11822" y="4512"/>
                  </a:cubicBezTo>
                  <a:cubicBezTo>
                    <a:pt x="11816" y="4510"/>
                    <a:pt x="11790" y="4509"/>
                    <a:pt x="11790" y="4509"/>
                  </a:cubicBezTo>
                  <a:cubicBezTo>
                    <a:pt x="11790" y="4509"/>
                    <a:pt x="11779" y="4500"/>
                    <a:pt x="11766" y="4504"/>
                  </a:cubicBezTo>
                  <a:cubicBezTo>
                    <a:pt x="11753" y="4509"/>
                    <a:pt x="11753" y="4537"/>
                    <a:pt x="11746" y="4541"/>
                  </a:cubicBezTo>
                  <a:cubicBezTo>
                    <a:pt x="11738" y="4546"/>
                    <a:pt x="11724" y="4551"/>
                    <a:pt x="11727" y="4562"/>
                  </a:cubicBezTo>
                  <a:cubicBezTo>
                    <a:pt x="11751" y="4557"/>
                    <a:pt x="11751" y="4557"/>
                    <a:pt x="11751" y="4557"/>
                  </a:cubicBezTo>
                  <a:cubicBezTo>
                    <a:pt x="11782" y="4560"/>
                    <a:pt x="11782" y="4560"/>
                    <a:pt x="11782" y="4560"/>
                  </a:cubicBezTo>
                  <a:cubicBezTo>
                    <a:pt x="11782" y="4560"/>
                    <a:pt x="11759" y="4573"/>
                    <a:pt x="11769" y="4584"/>
                  </a:cubicBezTo>
                  <a:cubicBezTo>
                    <a:pt x="11779" y="4594"/>
                    <a:pt x="11813" y="4576"/>
                    <a:pt x="11813" y="4576"/>
                  </a:cubicBezTo>
                  <a:cubicBezTo>
                    <a:pt x="11813" y="4576"/>
                    <a:pt x="11863" y="4603"/>
                    <a:pt x="11878" y="4607"/>
                  </a:cubicBezTo>
                  <a:cubicBezTo>
                    <a:pt x="11892" y="4612"/>
                    <a:pt x="11942" y="4613"/>
                    <a:pt x="11960" y="4613"/>
                  </a:cubicBezTo>
                  <a:cubicBezTo>
                    <a:pt x="11977" y="4613"/>
                    <a:pt x="11982" y="4632"/>
                    <a:pt x="11992" y="4641"/>
                  </a:cubicBezTo>
                  <a:close/>
                  <a:moveTo>
                    <a:pt x="12892" y="6106"/>
                  </a:moveTo>
                  <a:cubicBezTo>
                    <a:pt x="12878" y="6108"/>
                    <a:pt x="12860" y="6113"/>
                    <a:pt x="12867" y="6119"/>
                  </a:cubicBezTo>
                  <a:cubicBezTo>
                    <a:pt x="12874" y="6125"/>
                    <a:pt x="12877" y="6132"/>
                    <a:pt x="12877" y="6132"/>
                  </a:cubicBezTo>
                  <a:cubicBezTo>
                    <a:pt x="12891" y="6132"/>
                    <a:pt x="12905" y="6124"/>
                    <a:pt x="12905" y="6124"/>
                  </a:cubicBezTo>
                  <a:cubicBezTo>
                    <a:pt x="12913" y="6124"/>
                    <a:pt x="12913" y="6124"/>
                    <a:pt x="12913" y="6124"/>
                  </a:cubicBezTo>
                  <a:cubicBezTo>
                    <a:pt x="12917" y="6121"/>
                    <a:pt x="12917" y="6121"/>
                    <a:pt x="12917" y="6121"/>
                  </a:cubicBezTo>
                  <a:cubicBezTo>
                    <a:pt x="12928" y="6121"/>
                    <a:pt x="12928" y="6121"/>
                    <a:pt x="12928" y="6121"/>
                  </a:cubicBezTo>
                  <a:cubicBezTo>
                    <a:pt x="12932" y="6116"/>
                    <a:pt x="12932" y="6116"/>
                    <a:pt x="12932" y="6116"/>
                  </a:cubicBezTo>
                  <a:cubicBezTo>
                    <a:pt x="12914" y="6114"/>
                    <a:pt x="12914" y="6114"/>
                    <a:pt x="12914" y="6114"/>
                  </a:cubicBezTo>
                  <a:cubicBezTo>
                    <a:pt x="12914" y="6114"/>
                    <a:pt x="12906" y="6105"/>
                    <a:pt x="12892" y="6106"/>
                  </a:cubicBezTo>
                  <a:close/>
                  <a:moveTo>
                    <a:pt x="11485" y="4319"/>
                  </a:moveTo>
                  <a:cubicBezTo>
                    <a:pt x="11494" y="4318"/>
                    <a:pt x="11481" y="4298"/>
                    <a:pt x="11473" y="4303"/>
                  </a:cubicBezTo>
                  <a:cubicBezTo>
                    <a:pt x="11466" y="4307"/>
                    <a:pt x="11475" y="4321"/>
                    <a:pt x="11485" y="4319"/>
                  </a:cubicBezTo>
                  <a:close/>
                  <a:moveTo>
                    <a:pt x="13253" y="6389"/>
                  </a:moveTo>
                  <a:cubicBezTo>
                    <a:pt x="13255" y="6396"/>
                    <a:pt x="13279" y="6384"/>
                    <a:pt x="13270" y="6377"/>
                  </a:cubicBezTo>
                  <a:cubicBezTo>
                    <a:pt x="13261" y="6370"/>
                    <a:pt x="13253" y="6389"/>
                    <a:pt x="13253" y="6389"/>
                  </a:cubicBezTo>
                  <a:close/>
                  <a:moveTo>
                    <a:pt x="11424" y="4181"/>
                  </a:moveTo>
                  <a:cubicBezTo>
                    <a:pt x="11409" y="4195"/>
                    <a:pt x="11409" y="4195"/>
                    <a:pt x="11409" y="4195"/>
                  </a:cubicBezTo>
                  <a:cubicBezTo>
                    <a:pt x="11417" y="4215"/>
                    <a:pt x="11417" y="4215"/>
                    <a:pt x="11417" y="4215"/>
                  </a:cubicBezTo>
                  <a:cubicBezTo>
                    <a:pt x="11417" y="4215"/>
                    <a:pt x="11407" y="4233"/>
                    <a:pt x="11419" y="4229"/>
                  </a:cubicBezTo>
                  <a:cubicBezTo>
                    <a:pt x="11426" y="4226"/>
                    <a:pt x="11423" y="4201"/>
                    <a:pt x="11423" y="4201"/>
                  </a:cubicBezTo>
                  <a:cubicBezTo>
                    <a:pt x="11430" y="4192"/>
                    <a:pt x="11430" y="4192"/>
                    <a:pt x="11430" y="4192"/>
                  </a:cubicBezTo>
                  <a:lnTo>
                    <a:pt x="11424" y="4181"/>
                  </a:lnTo>
                  <a:close/>
                  <a:moveTo>
                    <a:pt x="13852" y="4748"/>
                  </a:moveTo>
                  <a:cubicBezTo>
                    <a:pt x="13854" y="4737"/>
                    <a:pt x="13854" y="4737"/>
                    <a:pt x="13854" y="4737"/>
                  </a:cubicBezTo>
                  <a:cubicBezTo>
                    <a:pt x="13827" y="4720"/>
                    <a:pt x="13827" y="4720"/>
                    <a:pt x="13827" y="4720"/>
                  </a:cubicBezTo>
                  <a:cubicBezTo>
                    <a:pt x="13839" y="4710"/>
                    <a:pt x="13839" y="4710"/>
                    <a:pt x="13839" y="4710"/>
                  </a:cubicBezTo>
                  <a:cubicBezTo>
                    <a:pt x="13839" y="4710"/>
                    <a:pt x="13815" y="4709"/>
                    <a:pt x="13808" y="4702"/>
                  </a:cubicBezTo>
                  <a:cubicBezTo>
                    <a:pt x="13802" y="4695"/>
                    <a:pt x="13810" y="4681"/>
                    <a:pt x="13810" y="4672"/>
                  </a:cubicBezTo>
                  <a:cubicBezTo>
                    <a:pt x="13810" y="4663"/>
                    <a:pt x="13777" y="4680"/>
                    <a:pt x="13777" y="4680"/>
                  </a:cubicBezTo>
                  <a:cubicBezTo>
                    <a:pt x="13776" y="4659"/>
                    <a:pt x="13776" y="4659"/>
                    <a:pt x="13776" y="4659"/>
                  </a:cubicBezTo>
                  <a:cubicBezTo>
                    <a:pt x="13759" y="4651"/>
                    <a:pt x="13759" y="4651"/>
                    <a:pt x="13759" y="4651"/>
                  </a:cubicBezTo>
                  <a:cubicBezTo>
                    <a:pt x="13759" y="4621"/>
                    <a:pt x="13759" y="4621"/>
                    <a:pt x="13759" y="4621"/>
                  </a:cubicBezTo>
                  <a:cubicBezTo>
                    <a:pt x="13723" y="4595"/>
                    <a:pt x="13723" y="4595"/>
                    <a:pt x="13723" y="4595"/>
                  </a:cubicBezTo>
                  <a:cubicBezTo>
                    <a:pt x="13706" y="4558"/>
                    <a:pt x="13706" y="4558"/>
                    <a:pt x="13706" y="4558"/>
                  </a:cubicBezTo>
                  <a:cubicBezTo>
                    <a:pt x="13706" y="4558"/>
                    <a:pt x="13744" y="4545"/>
                    <a:pt x="13744" y="4529"/>
                  </a:cubicBezTo>
                  <a:cubicBezTo>
                    <a:pt x="13744" y="4513"/>
                    <a:pt x="13710" y="4504"/>
                    <a:pt x="13710" y="4504"/>
                  </a:cubicBezTo>
                  <a:cubicBezTo>
                    <a:pt x="13708" y="4500"/>
                    <a:pt x="13658" y="4486"/>
                    <a:pt x="13658" y="4486"/>
                  </a:cubicBezTo>
                  <a:cubicBezTo>
                    <a:pt x="13658" y="4486"/>
                    <a:pt x="13654" y="4473"/>
                    <a:pt x="13658" y="4453"/>
                  </a:cubicBezTo>
                  <a:cubicBezTo>
                    <a:pt x="13662" y="4434"/>
                    <a:pt x="13634" y="4431"/>
                    <a:pt x="13634" y="4431"/>
                  </a:cubicBezTo>
                  <a:cubicBezTo>
                    <a:pt x="13602" y="4397"/>
                    <a:pt x="13602" y="4397"/>
                    <a:pt x="13602" y="4397"/>
                  </a:cubicBezTo>
                  <a:cubicBezTo>
                    <a:pt x="13577" y="4398"/>
                    <a:pt x="13577" y="4398"/>
                    <a:pt x="13577" y="4398"/>
                  </a:cubicBezTo>
                  <a:cubicBezTo>
                    <a:pt x="13553" y="4375"/>
                    <a:pt x="13553" y="4375"/>
                    <a:pt x="13553" y="4375"/>
                  </a:cubicBezTo>
                  <a:cubicBezTo>
                    <a:pt x="13533" y="4371"/>
                    <a:pt x="13533" y="4371"/>
                    <a:pt x="13533" y="4371"/>
                  </a:cubicBezTo>
                  <a:cubicBezTo>
                    <a:pt x="13451" y="4333"/>
                    <a:pt x="13451" y="4333"/>
                    <a:pt x="13451" y="4333"/>
                  </a:cubicBezTo>
                  <a:cubicBezTo>
                    <a:pt x="13435" y="4339"/>
                    <a:pt x="13435" y="4339"/>
                    <a:pt x="13435" y="4339"/>
                  </a:cubicBezTo>
                  <a:cubicBezTo>
                    <a:pt x="13408" y="4320"/>
                    <a:pt x="13408" y="4320"/>
                    <a:pt x="13408" y="4320"/>
                  </a:cubicBezTo>
                  <a:cubicBezTo>
                    <a:pt x="13408" y="4320"/>
                    <a:pt x="13389" y="4322"/>
                    <a:pt x="13379" y="4322"/>
                  </a:cubicBezTo>
                  <a:cubicBezTo>
                    <a:pt x="13368" y="4322"/>
                    <a:pt x="13300" y="4279"/>
                    <a:pt x="13287" y="4275"/>
                  </a:cubicBezTo>
                  <a:cubicBezTo>
                    <a:pt x="13274" y="4271"/>
                    <a:pt x="13253" y="4290"/>
                    <a:pt x="13253" y="4290"/>
                  </a:cubicBezTo>
                  <a:cubicBezTo>
                    <a:pt x="13262" y="4308"/>
                    <a:pt x="13262" y="4308"/>
                    <a:pt x="13262" y="4308"/>
                  </a:cubicBezTo>
                  <a:cubicBezTo>
                    <a:pt x="13211" y="4313"/>
                    <a:pt x="13211" y="4313"/>
                    <a:pt x="13211" y="4313"/>
                  </a:cubicBezTo>
                  <a:cubicBezTo>
                    <a:pt x="13215" y="4331"/>
                    <a:pt x="13215" y="4331"/>
                    <a:pt x="13215" y="4331"/>
                  </a:cubicBezTo>
                  <a:cubicBezTo>
                    <a:pt x="13215" y="4331"/>
                    <a:pt x="13205" y="4362"/>
                    <a:pt x="13168" y="4369"/>
                  </a:cubicBezTo>
                  <a:cubicBezTo>
                    <a:pt x="13131" y="4377"/>
                    <a:pt x="13141" y="4328"/>
                    <a:pt x="13135" y="4328"/>
                  </a:cubicBezTo>
                  <a:cubicBezTo>
                    <a:pt x="13130" y="4328"/>
                    <a:pt x="13124" y="4350"/>
                    <a:pt x="13124" y="4350"/>
                  </a:cubicBezTo>
                  <a:cubicBezTo>
                    <a:pt x="13124" y="4350"/>
                    <a:pt x="13116" y="4333"/>
                    <a:pt x="13116" y="4324"/>
                  </a:cubicBezTo>
                  <a:cubicBezTo>
                    <a:pt x="13116" y="4314"/>
                    <a:pt x="13117" y="4287"/>
                    <a:pt x="13114" y="4270"/>
                  </a:cubicBezTo>
                  <a:cubicBezTo>
                    <a:pt x="13112" y="4253"/>
                    <a:pt x="13101" y="4235"/>
                    <a:pt x="13101" y="4235"/>
                  </a:cubicBezTo>
                  <a:cubicBezTo>
                    <a:pt x="13075" y="4235"/>
                    <a:pt x="13075" y="4235"/>
                    <a:pt x="13075" y="4235"/>
                  </a:cubicBezTo>
                  <a:cubicBezTo>
                    <a:pt x="13075" y="4235"/>
                    <a:pt x="13054" y="4211"/>
                    <a:pt x="13036" y="4211"/>
                  </a:cubicBezTo>
                  <a:cubicBezTo>
                    <a:pt x="13018" y="4211"/>
                    <a:pt x="12999" y="4236"/>
                    <a:pt x="12999" y="4236"/>
                  </a:cubicBezTo>
                  <a:cubicBezTo>
                    <a:pt x="12983" y="4240"/>
                    <a:pt x="12983" y="4240"/>
                    <a:pt x="12983" y="4240"/>
                  </a:cubicBezTo>
                  <a:cubicBezTo>
                    <a:pt x="12978" y="4252"/>
                    <a:pt x="12978" y="4252"/>
                    <a:pt x="12978" y="4252"/>
                  </a:cubicBezTo>
                  <a:cubicBezTo>
                    <a:pt x="12966" y="4258"/>
                    <a:pt x="12966" y="4258"/>
                    <a:pt x="12966" y="4258"/>
                  </a:cubicBezTo>
                  <a:cubicBezTo>
                    <a:pt x="12966" y="4249"/>
                    <a:pt x="12966" y="4249"/>
                    <a:pt x="12966" y="4249"/>
                  </a:cubicBezTo>
                  <a:cubicBezTo>
                    <a:pt x="12966" y="4249"/>
                    <a:pt x="12959" y="4237"/>
                    <a:pt x="12948" y="4241"/>
                  </a:cubicBezTo>
                  <a:cubicBezTo>
                    <a:pt x="12948" y="4241"/>
                    <a:pt x="12948" y="4254"/>
                    <a:pt x="12957" y="4267"/>
                  </a:cubicBezTo>
                  <a:cubicBezTo>
                    <a:pt x="12966" y="4280"/>
                    <a:pt x="12987" y="4273"/>
                    <a:pt x="13004" y="4278"/>
                  </a:cubicBezTo>
                  <a:cubicBezTo>
                    <a:pt x="13021" y="4283"/>
                    <a:pt x="13006" y="4291"/>
                    <a:pt x="13015" y="4307"/>
                  </a:cubicBezTo>
                  <a:cubicBezTo>
                    <a:pt x="13024" y="4322"/>
                    <a:pt x="13054" y="4309"/>
                    <a:pt x="13076" y="4309"/>
                  </a:cubicBezTo>
                  <a:cubicBezTo>
                    <a:pt x="13099" y="4309"/>
                    <a:pt x="13100" y="4314"/>
                    <a:pt x="13100" y="4325"/>
                  </a:cubicBezTo>
                  <a:cubicBezTo>
                    <a:pt x="13100" y="4335"/>
                    <a:pt x="13074" y="4325"/>
                    <a:pt x="13066" y="4326"/>
                  </a:cubicBezTo>
                  <a:cubicBezTo>
                    <a:pt x="13058" y="4328"/>
                    <a:pt x="13040" y="4339"/>
                    <a:pt x="13040" y="4339"/>
                  </a:cubicBezTo>
                  <a:cubicBezTo>
                    <a:pt x="13040" y="4339"/>
                    <a:pt x="13012" y="4339"/>
                    <a:pt x="13006" y="4346"/>
                  </a:cubicBezTo>
                  <a:cubicBezTo>
                    <a:pt x="12999" y="4352"/>
                    <a:pt x="13029" y="4359"/>
                    <a:pt x="13036" y="4363"/>
                  </a:cubicBezTo>
                  <a:cubicBezTo>
                    <a:pt x="13042" y="4367"/>
                    <a:pt x="13052" y="4383"/>
                    <a:pt x="13052" y="4383"/>
                  </a:cubicBezTo>
                  <a:cubicBezTo>
                    <a:pt x="13052" y="4383"/>
                    <a:pt x="13036" y="4402"/>
                    <a:pt x="13045" y="4415"/>
                  </a:cubicBezTo>
                  <a:cubicBezTo>
                    <a:pt x="13054" y="4428"/>
                    <a:pt x="13074" y="4393"/>
                    <a:pt x="13074" y="4389"/>
                  </a:cubicBezTo>
                  <a:cubicBezTo>
                    <a:pt x="13074" y="4385"/>
                    <a:pt x="13093" y="4356"/>
                    <a:pt x="13093" y="4356"/>
                  </a:cubicBezTo>
                  <a:cubicBezTo>
                    <a:pt x="13091" y="4381"/>
                    <a:pt x="13091" y="4381"/>
                    <a:pt x="13091" y="4381"/>
                  </a:cubicBezTo>
                  <a:cubicBezTo>
                    <a:pt x="13091" y="4381"/>
                    <a:pt x="13104" y="4394"/>
                    <a:pt x="13114" y="4403"/>
                  </a:cubicBezTo>
                  <a:cubicBezTo>
                    <a:pt x="13125" y="4413"/>
                    <a:pt x="13146" y="4405"/>
                    <a:pt x="13146" y="4405"/>
                  </a:cubicBezTo>
                  <a:cubicBezTo>
                    <a:pt x="13137" y="4414"/>
                    <a:pt x="13137" y="4414"/>
                    <a:pt x="13137" y="4414"/>
                  </a:cubicBezTo>
                  <a:cubicBezTo>
                    <a:pt x="13158" y="4434"/>
                    <a:pt x="13158" y="4434"/>
                    <a:pt x="13158" y="4434"/>
                  </a:cubicBezTo>
                  <a:cubicBezTo>
                    <a:pt x="13196" y="4435"/>
                    <a:pt x="13196" y="4435"/>
                    <a:pt x="13196" y="4435"/>
                  </a:cubicBezTo>
                  <a:cubicBezTo>
                    <a:pt x="13219" y="4452"/>
                    <a:pt x="13219" y="4452"/>
                    <a:pt x="13219" y="4452"/>
                  </a:cubicBezTo>
                  <a:cubicBezTo>
                    <a:pt x="13219" y="4452"/>
                    <a:pt x="13261" y="4466"/>
                    <a:pt x="13285" y="4483"/>
                  </a:cubicBezTo>
                  <a:cubicBezTo>
                    <a:pt x="13308" y="4500"/>
                    <a:pt x="13303" y="4506"/>
                    <a:pt x="13304" y="4525"/>
                  </a:cubicBezTo>
                  <a:cubicBezTo>
                    <a:pt x="13306" y="4545"/>
                    <a:pt x="13328" y="4554"/>
                    <a:pt x="13328" y="4554"/>
                  </a:cubicBezTo>
                  <a:cubicBezTo>
                    <a:pt x="13328" y="4554"/>
                    <a:pt x="13311" y="4557"/>
                    <a:pt x="13311" y="4566"/>
                  </a:cubicBezTo>
                  <a:cubicBezTo>
                    <a:pt x="13311" y="4575"/>
                    <a:pt x="13337" y="4576"/>
                    <a:pt x="13337" y="4576"/>
                  </a:cubicBezTo>
                  <a:cubicBezTo>
                    <a:pt x="13321" y="4582"/>
                    <a:pt x="13321" y="4582"/>
                    <a:pt x="13321" y="4582"/>
                  </a:cubicBezTo>
                  <a:cubicBezTo>
                    <a:pt x="13322" y="4590"/>
                    <a:pt x="13322" y="4590"/>
                    <a:pt x="13322" y="4590"/>
                  </a:cubicBezTo>
                  <a:cubicBezTo>
                    <a:pt x="13327" y="4593"/>
                    <a:pt x="13327" y="4593"/>
                    <a:pt x="13327" y="4593"/>
                  </a:cubicBezTo>
                  <a:cubicBezTo>
                    <a:pt x="13332" y="4614"/>
                    <a:pt x="13332" y="4614"/>
                    <a:pt x="13332" y="4614"/>
                  </a:cubicBezTo>
                  <a:cubicBezTo>
                    <a:pt x="13322" y="4635"/>
                    <a:pt x="13322" y="4635"/>
                    <a:pt x="13322" y="4635"/>
                  </a:cubicBezTo>
                  <a:cubicBezTo>
                    <a:pt x="13328" y="4634"/>
                    <a:pt x="13333" y="4633"/>
                    <a:pt x="13336" y="4634"/>
                  </a:cubicBezTo>
                  <a:cubicBezTo>
                    <a:pt x="13341" y="4637"/>
                    <a:pt x="13375" y="4622"/>
                    <a:pt x="13375" y="4622"/>
                  </a:cubicBezTo>
                  <a:cubicBezTo>
                    <a:pt x="13375" y="4640"/>
                    <a:pt x="13375" y="4640"/>
                    <a:pt x="13375" y="4640"/>
                  </a:cubicBezTo>
                  <a:cubicBezTo>
                    <a:pt x="13375" y="4640"/>
                    <a:pt x="13402" y="4673"/>
                    <a:pt x="13414" y="4682"/>
                  </a:cubicBezTo>
                  <a:cubicBezTo>
                    <a:pt x="13416" y="4683"/>
                    <a:pt x="13417" y="4684"/>
                    <a:pt x="13419" y="4685"/>
                  </a:cubicBezTo>
                  <a:cubicBezTo>
                    <a:pt x="13419" y="4685"/>
                    <a:pt x="13419" y="4685"/>
                    <a:pt x="13419" y="4685"/>
                  </a:cubicBezTo>
                  <a:cubicBezTo>
                    <a:pt x="13436" y="4689"/>
                    <a:pt x="13477" y="4680"/>
                    <a:pt x="13477" y="4680"/>
                  </a:cubicBezTo>
                  <a:cubicBezTo>
                    <a:pt x="13490" y="4692"/>
                    <a:pt x="13490" y="4692"/>
                    <a:pt x="13490" y="4692"/>
                  </a:cubicBezTo>
                  <a:cubicBezTo>
                    <a:pt x="13490" y="4692"/>
                    <a:pt x="13516" y="4682"/>
                    <a:pt x="13528" y="4672"/>
                  </a:cubicBezTo>
                  <a:cubicBezTo>
                    <a:pt x="13540" y="4661"/>
                    <a:pt x="13473" y="4631"/>
                    <a:pt x="13473" y="4631"/>
                  </a:cubicBezTo>
                  <a:cubicBezTo>
                    <a:pt x="13473" y="4631"/>
                    <a:pt x="13528" y="4639"/>
                    <a:pt x="13540" y="4637"/>
                  </a:cubicBezTo>
                  <a:cubicBezTo>
                    <a:pt x="13552" y="4634"/>
                    <a:pt x="13532" y="4613"/>
                    <a:pt x="13532" y="4613"/>
                  </a:cubicBezTo>
                  <a:cubicBezTo>
                    <a:pt x="13532" y="4613"/>
                    <a:pt x="13548" y="4625"/>
                    <a:pt x="13553" y="4622"/>
                  </a:cubicBezTo>
                  <a:cubicBezTo>
                    <a:pt x="13558" y="4620"/>
                    <a:pt x="13548" y="4597"/>
                    <a:pt x="13548" y="4597"/>
                  </a:cubicBezTo>
                  <a:cubicBezTo>
                    <a:pt x="13548" y="4597"/>
                    <a:pt x="13558" y="4606"/>
                    <a:pt x="13565" y="4608"/>
                  </a:cubicBezTo>
                  <a:cubicBezTo>
                    <a:pt x="13571" y="4609"/>
                    <a:pt x="13581" y="4596"/>
                    <a:pt x="13587" y="4595"/>
                  </a:cubicBezTo>
                  <a:cubicBezTo>
                    <a:pt x="13594" y="4593"/>
                    <a:pt x="13604" y="4613"/>
                    <a:pt x="13611" y="4617"/>
                  </a:cubicBezTo>
                  <a:cubicBezTo>
                    <a:pt x="13617" y="4621"/>
                    <a:pt x="13642" y="4616"/>
                    <a:pt x="13660" y="4626"/>
                  </a:cubicBezTo>
                  <a:cubicBezTo>
                    <a:pt x="13679" y="4637"/>
                    <a:pt x="13672" y="4660"/>
                    <a:pt x="13679" y="4672"/>
                  </a:cubicBezTo>
                  <a:cubicBezTo>
                    <a:pt x="13685" y="4684"/>
                    <a:pt x="13698" y="4676"/>
                    <a:pt x="13704" y="4682"/>
                  </a:cubicBezTo>
                  <a:cubicBezTo>
                    <a:pt x="13709" y="4689"/>
                    <a:pt x="13718" y="4730"/>
                    <a:pt x="13732" y="4740"/>
                  </a:cubicBezTo>
                  <a:cubicBezTo>
                    <a:pt x="13747" y="4750"/>
                    <a:pt x="13811" y="4744"/>
                    <a:pt x="13820" y="4748"/>
                  </a:cubicBezTo>
                  <a:cubicBezTo>
                    <a:pt x="13829" y="4752"/>
                    <a:pt x="13849" y="4775"/>
                    <a:pt x="13861" y="4775"/>
                  </a:cubicBezTo>
                  <a:cubicBezTo>
                    <a:pt x="13873" y="4775"/>
                    <a:pt x="13852" y="4748"/>
                    <a:pt x="13852" y="4748"/>
                  </a:cubicBezTo>
                  <a:close/>
                  <a:moveTo>
                    <a:pt x="14324" y="6411"/>
                  </a:moveTo>
                  <a:cubicBezTo>
                    <a:pt x="14315" y="6411"/>
                    <a:pt x="14315" y="6411"/>
                    <a:pt x="14315" y="6411"/>
                  </a:cubicBezTo>
                  <a:cubicBezTo>
                    <a:pt x="14321" y="6386"/>
                    <a:pt x="14321" y="6386"/>
                    <a:pt x="14321" y="6386"/>
                  </a:cubicBezTo>
                  <a:cubicBezTo>
                    <a:pt x="14303" y="6397"/>
                    <a:pt x="14303" y="6397"/>
                    <a:pt x="14303" y="6397"/>
                  </a:cubicBezTo>
                  <a:cubicBezTo>
                    <a:pt x="14303" y="6397"/>
                    <a:pt x="14316" y="6371"/>
                    <a:pt x="14304" y="6371"/>
                  </a:cubicBezTo>
                  <a:cubicBezTo>
                    <a:pt x="14292" y="6370"/>
                    <a:pt x="14282" y="6387"/>
                    <a:pt x="14282" y="6387"/>
                  </a:cubicBezTo>
                  <a:cubicBezTo>
                    <a:pt x="14271" y="6394"/>
                    <a:pt x="14271" y="6394"/>
                    <a:pt x="14271" y="6394"/>
                  </a:cubicBezTo>
                  <a:cubicBezTo>
                    <a:pt x="14271" y="6394"/>
                    <a:pt x="14260" y="6405"/>
                    <a:pt x="14251" y="6416"/>
                  </a:cubicBezTo>
                  <a:cubicBezTo>
                    <a:pt x="14243" y="6427"/>
                    <a:pt x="14222" y="6429"/>
                    <a:pt x="14207" y="6439"/>
                  </a:cubicBezTo>
                  <a:cubicBezTo>
                    <a:pt x="14192" y="6450"/>
                    <a:pt x="14186" y="6468"/>
                    <a:pt x="14186" y="6468"/>
                  </a:cubicBezTo>
                  <a:cubicBezTo>
                    <a:pt x="14186" y="6468"/>
                    <a:pt x="14139" y="6482"/>
                    <a:pt x="14126" y="6491"/>
                  </a:cubicBezTo>
                  <a:cubicBezTo>
                    <a:pt x="14111" y="6500"/>
                    <a:pt x="14087" y="6520"/>
                    <a:pt x="14087" y="6520"/>
                  </a:cubicBezTo>
                  <a:cubicBezTo>
                    <a:pt x="14087" y="6520"/>
                    <a:pt x="14060" y="6524"/>
                    <a:pt x="14043" y="6531"/>
                  </a:cubicBezTo>
                  <a:cubicBezTo>
                    <a:pt x="14027" y="6539"/>
                    <a:pt x="14018" y="6541"/>
                    <a:pt x="14003" y="6549"/>
                  </a:cubicBezTo>
                  <a:cubicBezTo>
                    <a:pt x="13987" y="6558"/>
                    <a:pt x="13957" y="6569"/>
                    <a:pt x="13945" y="6575"/>
                  </a:cubicBezTo>
                  <a:cubicBezTo>
                    <a:pt x="13932" y="6581"/>
                    <a:pt x="13938" y="6600"/>
                    <a:pt x="13938" y="6600"/>
                  </a:cubicBezTo>
                  <a:cubicBezTo>
                    <a:pt x="13928" y="6591"/>
                    <a:pt x="13928" y="6591"/>
                    <a:pt x="13928" y="6591"/>
                  </a:cubicBezTo>
                  <a:cubicBezTo>
                    <a:pt x="13928" y="6591"/>
                    <a:pt x="13893" y="6613"/>
                    <a:pt x="13882" y="6619"/>
                  </a:cubicBezTo>
                  <a:cubicBezTo>
                    <a:pt x="13870" y="6626"/>
                    <a:pt x="13865" y="6623"/>
                    <a:pt x="13849" y="6629"/>
                  </a:cubicBezTo>
                  <a:cubicBezTo>
                    <a:pt x="13833" y="6635"/>
                    <a:pt x="13826" y="6644"/>
                    <a:pt x="13826" y="6644"/>
                  </a:cubicBezTo>
                  <a:cubicBezTo>
                    <a:pt x="13826" y="6644"/>
                    <a:pt x="13846" y="6643"/>
                    <a:pt x="13844" y="6647"/>
                  </a:cubicBezTo>
                  <a:cubicBezTo>
                    <a:pt x="13842" y="6651"/>
                    <a:pt x="13834" y="6656"/>
                    <a:pt x="13838" y="6665"/>
                  </a:cubicBezTo>
                  <a:cubicBezTo>
                    <a:pt x="13843" y="6674"/>
                    <a:pt x="13866" y="6660"/>
                    <a:pt x="13866" y="6660"/>
                  </a:cubicBezTo>
                  <a:cubicBezTo>
                    <a:pt x="13873" y="6667"/>
                    <a:pt x="13873" y="6667"/>
                    <a:pt x="13873" y="6667"/>
                  </a:cubicBezTo>
                  <a:cubicBezTo>
                    <a:pt x="13889" y="6667"/>
                    <a:pt x="13889" y="6667"/>
                    <a:pt x="13889" y="6667"/>
                  </a:cubicBezTo>
                  <a:cubicBezTo>
                    <a:pt x="13891" y="6673"/>
                    <a:pt x="13891" y="6673"/>
                    <a:pt x="13891" y="6673"/>
                  </a:cubicBezTo>
                  <a:cubicBezTo>
                    <a:pt x="13913" y="6670"/>
                    <a:pt x="13913" y="6670"/>
                    <a:pt x="13913" y="6670"/>
                  </a:cubicBezTo>
                  <a:cubicBezTo>
                    <a:pt x="13922" y="6684"/>
                    <a:pt x="13922" y="6684"/>
                    <a:pt x="13922" y="6684"/>
                  </a:cubicBezTo>
                  <a:cubicBezTo>
                    <a:pt x="13944" y="6681"/>
                    <a:pt x="13944" y="6681"/>
                    <a:pt x="13944" y="6681"/>
                  </a:cubicBezTo>
                  <a:cubicBezTo>
                    <a:pt x="13944" y="6681"/>
                    <a:pt x="13962" y="6692"/>
                    <a:pt x="13978" y="6689"/>
                  </a:cubicBezTo>
                  <a:cubicBezTo>
                    <a:pt x="13993" y="6686"/>
                    <a:pt x="13998" y="6670"/>
                    <a:pt x="14008" y="6663"/>
                  </a:cubicBezTo>
                  <a:cubicBezTo>
                    <a:pt x="14018" y="6656"/>
                    <a:pt x="14026" y="6666"/>
                    <a:pt x="14041" y="6656"/>
                  </a:cubicBezTo>
                  <a:cubicBezTo>
                    <a:pt x="14056" y="6646"/>
                    <a:pt x="14046" y="6633"/>
                    <a:pt x="14058" y="6622"/>
                  </a:cubicBezTo>
                  <a:cubicBezTo>
                    <a:pt x="14069" y="6610"/>
                    <a:pt x="14083" y="6618"/>
                    <a:pt x="14091" y="6610"/>
                  </a:cubicBezTo>
                  <a:cubicBezTo>
                    <a:pt x="14099" y="6603"/>
                    <a:pt x="14091" y="6594"/>
                    <a:pt x="14091" y="6594"/>
                  </a:cubicBezTo>
                  <a:cubicBezTo>
                    <a:pt x="14105" y="6593"/>
                    <a:pt x="14105" y="6593"/>
                    <a:pt x="14105" y="6593"/>
                  </a:cubicBezTo>
                  <a:cubicBezTo>
                    <a:pt x="14144" y="6563"/>
                    <a:pt x="14144" y="6563"/>
                    <a:pt x="14144" y="6563"/>
                  </a:cubicBezTo>
                  <a:cubicBezTo>
                    <a:pt x="14132" y="6553"/>
                    <a:pt x="14132" y="6553"/>
                    <a:pt x="14132" y="6553"/>
                  </a:cubicBezTo>
                  <a:cubicBezTo>
                    <a:pt x="14159" y="6563"/>
                    <a:pt x="14159" y="6563"/>
                    <a:pt x="14159" y="6563"/>
                  </a:cubicBezTo>
                  <a:cubicBezTo>
                    <a:pt x="14159" y="6563"/>
                    <a:pt x="14160" y="6547"/>
                    <a:pt x="14169" y="6546"/>
                  </a:cubicBezTo>
                  <a:cubicBezTo>
                    <a:pt x="14178" y="6545"/>
                    <a:pt x="14186" y="6553"/>
                    <a:pt x="14198" y="6556"/>
                  </a:cubicBezTo>
                  <a:cubicBezTo>
                    <a:pt x="14209" y="6558"/>
                    <a:pt x="14214" y="6539"/>
                    <a:pt x="14214" y="6539"/>
                  </a:cubicBezTo>
                  <a:cubicBezTo>
                    <a:pt x="14204" y="6531"/>
                    <a:pt x="14204" y="6531"/>
                    <a:pt x="14204" y="6531"/>
                  </a:cubicBezTo>
                  <a:cubicBezTo>
                    <a:pt x="14221" y="6516"/>
                    <a:pt x="14221" y="6516"/>
                    <a:pt x="14221" y="6516"/>
                  </a:cubicBezTo>
                  <a:cubicBezTo>
                    <a:pt x="14233" y="6502"/>
                    <a:pt x="14233" y="6502"/>
                    <a:pt x="14233" y="6502"/>
                  </a:cubicBezTo>
                  <a:cubicBezTo>
                    <a:pt x="14233" y="6502"/>
                    <a:pt x="14244" y="6495"/>
                    <a:pt x="14256" y="6492"/>
                  </a:cubicBezTo>
                  <a:cubicBezTo>
                    <a:pt x="14268" y="6489"/>
                    <a:pt x="14273" y="6472"/>
                    <a:pt x="14273" y="6472"/>
                  </a:cubicBezTo>
                  <a:cubicBezTo>
                    <a:pt x="14273" y="6472"/>
                    <a:pt x="14284" y="6470"/>
                    <a:pt x="14294" y="6466"/>
                  </a:cubicBezTo>
                  <a:cubicBezTo>
                    <a:pt x="14305" y="6462"/>
                    <a:pt x="14314" y="6444"/>
                    <a:pt x="14314" y="6444"/>
                  </a:cubicBezTo>
                  <a:cubicBezTo>
                    <a:pt x="14314" y="6444"/>
                    <a:pt x="14334" y="6437"/>
                    <a:pt x="14344" y="6425"/>
                  </a:cubicBezTo>
                  <a:cubicBezTo>
                    <a:pt x="14355" y="6412"/>
                    <a:pt x="14342" y="6389"/>
                    <a:pt x="14342" y="6389"/>
                  </a:cubicBezTo>
                  <a:lnTo>
                    <a:pt x="14324" y="6411"/>
                  </a:lnTo>
                  <a:close/>
                  <a:moveTo>
                    <a:pt x="13321" y="4635"/>
                  </a:moveTo>
                  <a:cubicBezTo>
                    <a:pt x="13327" y="4613"/>
                    <a:pt x="13327" y="4613"/>
                    <a:pt x="13327" y="4613"/>
                  </a:cubicBezTo>
                  <a:cubicBezTo>
                    <a:pt x="13323" y="4599"/>
                    <a:pt x="13323" y="4599"/>
                    <a:pt x="13323" y="4599"/>
                  </a:cubicBezTo>
                  <a:cubicBezTo>
                    <a:pt x="13322" y="4598"/>
                    <a:pt x="13322" y="4598"/>
                    <a:pt x="13322" y="4598"/>
                  </a:cubicBezTo>
                  <a:cubicBezTo>
                    <a:pt x="13320" y="4595"/>
                    <a:pt x="13311" y="4587"/>
                    <a:pt x="13292" y="4596"/>
                  </a:cubicBezTo>
                  <a:cubicBezTo>
                    <a:pt x="13270" y="4606"/>
                    <a:pt x="13266" y="4644"/>
                    <a:pt x="13266" y="4644"/>
                  </a:cubicBezTo>
                  <a:cubicBezTo>
                    <a:pt x="13308" y="4639"/>
                    <a:pt x="13308" y="4639"/>
                    <a:pt x="13308" y="4639"/>
                  </a:cubicBezTo>
                  <a:cubicBezTo>
                    <a:pt x="13308" y="4639"/>
                    <a:pt x="13314" y="4637"/>
                    <a:pt x="13321" y="4635"/>
                  </a:cubicBezTo>
                  <a:close/>
                  <a:moveTo>
                    <a:pt x="11435" y="4245"/>
                  </a:moveTo>
                  <a:cubicBezTo>
                    <a:pt x="11425" y="4257"/>
                    <a:pt x="11431" y="4299"/>
                    <a:pt x="11453" y="4295"/>
                  </a:cubicBezTo>
                  <a:cubicBezTo>
                    <a:pt x="11462" y="4293"/>
                    <a:pt x="11446" y="4233"/>
                    <a:pt x="11435" y="4245"/>
                  </a:cubicBezTo>
                  <a:close/>
                  <a:moveTo>
                    <a:pt x="13175" y="4927"/>
                  </a:moveTo>
                  <a:cubicBezTo>
                    <a:pt x="13169" y="4927"/>
                    <a:pt x="13165" y="4958"/>
                    <a:pt x="13165" y="4958"/>
                  </a:cubicBezTo>
                  <a:cubicBezTo>
                    <a:pt x="13175" y="4972"/>
                    <a:pt x="13196" y="4960"/>
                    <a:pt x="13196" y="4960"/>
                  </a:cubicBezTo>
                  <a:cubicBezTo>
                    <a:pt x="13192" y="4951"/>
                    <a:pt x="13192" y="4951"/>
                    <a:pt x="13192" y="4951"/>
                  </a:cubicBezTo>
                  <a:cubicBezTo>
                    <a:pt x="13196" y="4932"/>
                    <a:pt x="13196" y="4932"/>
                    <a:pt x="13196" y="4932"/>
                  </a:cubicBezTo>
                  <a:cubicBezTo>
                    <a:pt x="13196" y="4932"/>
                    <a:pt x="13180" y="4927"/>
                    <a:pt x="13175" y="4927"/>
                  </a:cubicBezTo>
                  <a:close/>
                  <a:moveTo>
                    <a:pt x="13263" y="6362"/>
                  </a:moveTo>
                  <a:cubicBezTo>
                    <a:pt x="13251" y="6337"/>
                    <a:pt x="13251" y="6337"/>
                    <a:pt x="13251" y="6337"/>
                  </a:cubicBezTo>
                  <a:cubicBezTo>
                    <a:pt x="13251" y="6337"/>
                    <a:pt x="13239" y="6344"/>
                    <a:pt x="13238" y="6352"/>
                  </a:cubicBezTo>
                  <a:cubicBezTo>
                    <a:pt x="13238" y="6359"/>
                    <a:pt x="13240" y="6362"/>
                    <a:pt x="13249" y="6365"/>
                  </a:cubicBezTo>
                  <a:cubicBezTo>
                    <a:pt x="13258" y="6368"/>
                    <a:pt x="13263" y="6362"/>
                    <a:pt x="13263" y="6362"/>
                  </a:cubicBezTo>
                  <a:close/>
                  <a:moveTo>
                    <a:pt x="6552" y="1145"/>
                  </a:moveTo>
                  <a:cubicBezTo>
                    <a:pt x="6547" y="1137"/>
                    <a:pt x="6547" y="1137"/>
                    <a:pt x="6547" y="1137"/>
                  </a:cubicBezTo>
                  <a:cubicBezTo>
                    <a:pt x="6541" y="1159"/>
                    <a:pt x="6541" y="1159"/>
                    <a:pt x="6541" y="1159"/>
                  </a:cubicBezTo>
                  <a:lnTo>
                    <a:pt x="6552" y="1145"/>
                  </a:lnTo>
                  <a:close/>
                  <a:moveTo>
                    <a:pt x="6608" y="1224"/>
                  </a:moveTo>
                  <a:cubicBezTo>
                    <a:pt x="6600" y="1224"/>
                    <a:pt x="6599" y="1230"/>
                    <a:pt x="6596" y="1245"/>
                  </a:cubicBezTo>
                  <a:cubicBezTo>
                    <a:pt x="6594" y="1257"/>
                    <a:pt x="6616" y="1224"/>
                    <a:pt x="6608" y="1224"/>
                  </a:cubicBezTo>
                  <a:close/>
                  <a:moveTo>
                    <a:pt x="6587" y="1127"/>
                  </a:moveTo>
                  <a:cubicBezTo>
                    <a:pt x="6577" y="1127"/>
                    <a:pt x="6583" y="1137"/>
                    <a:pt x="6583" y="1137"/>
                  </a:cubicBezTo>
                  <a:cubicBezTo>
                    <a:pt x="6583" y="1137"/>
                    <a:pt x="6575" y="1134"/>
                    <a:pt x="6572" y="1137"/>
                  </a:cubicBezTo>
                  <a:cubicBezTo>
                    <a:pt x="6569" y="1140"/>
                    <a:pt x="6581" y="1147"/>
                    <a:pt x="6583" y="1151"/>
                  </a:cubicBezTo>
                  <a:cubicBezTo>
                    <a:pt x="6585" y="1155"/>
                    <a:pt x="6600" y="1152"/>
                    <a:pt x="6600" y="1152"/>
                  </a:cubicBezTo>
                  <a:cubicBezTo>
                    <a:pt x="6593" y="1144"/>
                    <a:pt x="6593" y="1144"/>
                    <a:pt x="6593" y="1144"/>
                  </a:cubicBezTo>
                  <a:cubicBezTo>
                    <a:pt x="6593" y="1144"/>
                    <a:pt x="6597" y="1127"/>
                    <a:pt x="6587" y="1127"/>
                  </a:cubicBezTo>
                  <a:close/>
                  <a:moveTo>
                    <a:pt x="6627" y="1237"/>
                  </a:moveTo>
                  <a:cubicBezTo>
                    <a:pt x="6633" y="1233"/>
                    <a:pt x="6624" y="1220"/>
                    <a:pt x="6618" y="1226"/>
                  </a:cubicBezTo>
                  <a:cubicBezTo>
                    <a:pt x="6612" y="1232"/>
                    <a:pt x="6620" y="1241"/>
                    <a:pt x="6627" y="1237"/>
                  </a:cubicBezTo>
                  <a:close/>
                  <a:moveTo>
                    <a:pt x="6647" y="1293"/>
                  </a:moveTo>
                  <a:cubicBezTo>
                    <a:pt x="6642" y="1278"/>
                    <a:pt x="6637" y="1298"/>
                    <a:pt x="6628" y="1306"/>
                  </a:cubicBezTo>
                  <a:cubicBezTo>
                    <a:pt x="6628" y="1306"/>
                    <a:pt x="6652" y="1308"/>
                    <a:pt x="6647" y="1293"/>
                  </a:cubicBezTo>
                  <a:close/>
                  <a:moveTo>
                    <a:pt x="6576" y="1101"/>
                  </a:moveTo>
                  <a:cubicBezTo>
                    <a:pt x="6576" y="1101"/>
                    <a:pt x="6568" y="1093"/>
                    <a:pt x="6562" y="1096"/>
                  </a:cubicBezTo>
                  <a:cubicBezTo>
                    <a:pt x="6557" y="1099"/>
                    <a:pt x="6563" y="1121"/>
                    <a:pt x="6563" y="1121"/>
                  </a:cubicBezTo>
                  <a:cubicBezTo>
                    <a:pt x="6572" y="1112"/>
                    <a:pt x="6572" y="1112"/>
                    <a:pt x="6572" y="1112"/>
                  </a:cubicBezTo>
                  <a:cubicBezTo>
                    <a:pt x="6572" y="1112"/>
                    <a:pt x="6578" y="1114"/>
                    <a:pt x="6584" y="1113"/>
                  </a:cubicBezTo>
                  <a:cubicBezTo>
                    <a:pt x="6590" y="1112"/>
                    <a:pt x="6598" y="1083"/>
                    <a:pt x="6598" y="1083"/>
                  </a:cubicBezTo>
                  <a:cubicBezTo>
                    <a:pt x="6598" y="1083"/>
                    <a:pt x="6590" y="1085"/>
                    <a:pt x="6584" y="1090"/>
                  </a:cubicBezTo>
                  <a:cubicBezTo>
                    <a:pt x="6578" y="1094"/>
                    <a:pt x="6576" y="1101"/>
                    <a:pt x="6576" y="1101"/>
                  </a:cubicBezTo>
                  <a:close/>
                  <a:moveTo>
                    <a:pt x="6370" y="744"/>
                  </a:moveTo>
                  <a:cubicBezTo>
                    <a:pt x="6356" y="737"/>
                    <a:pt x="6344" y="744"/>
                    <a:pt x="6344" y="744"/>
                  </a:cubicBezTo>
                  <a:cubicBezTo>
                    <a:pt x="6347" y="734"/>
                    <a:pt x="6347" y="734"/>
                    <a:pt x="6347" y="734"/>
                  </a:cubicBezTo>
                  <a:cubicBezTo>
                    <a:pt x="6329" y="735"/>
                    <a:pt x="6329" y="735"/>
                    <a:pt x="6329" y="735"/>
                  </a:cubicBezTo>
                  <a:cubicBezTo>
                    <a:pt x="6339" y="720"/>
                    <a:pt x="6339" y="720"/>
                    <a:pt x="6339" y="720"/>
                  </a:cubicBezTo>
                  <a:cubicBezTo>
                    <a:pt x="6330" y="718"/>
                    <a:pt x="6330" y="718"/>
                    <a:pt x="6330" y="718"/>
                  </a:cubicBezTo>
                  <a:cubicBezTo>
                    <a:pt x="6334" y="706"/>
                    <a:pt x="6334" y="706"/>
                    <a:pt x="6334" y="706"/>
                  </a:cubicBezTo>
                  <a:cubicBezTo>
                    <a:pt x="6313" y="711"/>
                    <a:pt x="6313" y="711"/>
                    <a:pt x="6313" y="711"/>
                  </a:cubicBezTo>
                  <a:cubicBezTo>
                    <a:pt x="6313" y="711"/>
                    <a:pt x="6292" y="694"/>
                    <a:pt x="6285" y="694"/>
                  </a:cubicBezTo>
                  <a:cubicBezTo>
                    <a:pt x="6278" y="694"/>
                    <a:pt x="6282" y="710"/>
                    <a:pt x="6282" y="710"/>
                  </a:cubicBezTo>
                  <a:cubicBezTo>
                    <a:pt x="6268" y="716"/>
                    <a:pt x="6268" y="716"/>
                    <a:pt x="6268" y="716"/>
                  </a:cubicBezTo>
                  <a:cubicBezTo>
                    <a:pt x="6268" y="716"/>
                    <a:pt x="6256" y="713"/>
                    <a:pt x="6250" y="713"/>
                  </a:cubicBezTo>
                  <a:cubicBezTo>
                    <a:pt x="6244" y="713"/>
                    <a:pt x="6237" y="723"/>
                    <a:pt x="6237" y="723"/>
                  </a:cubicBezTo>
                  <a:cubicBezTo>
                    <a:pt x="6237" y="723"/>
                    <a:pt x="6221" y="711"/>
                    <a:pt x="6215" y="713"/>
                  </a:cubicBezTo>
                  <a:cubicBezTo>
                    <a:pt x="6209" y="715"/>
                    <a:pt x="6214" y="735"/>
                    <a:pt x="6214" y="735"/>
                  </a:cubicBezTo>
                  <a:cubicBezTo>
                    <a:pt x="6214" y="735"/>
                    <a:pt x="6196" y="710"/>
                    <a:pt x="6189" y="710"/>
                  </a:cubicBezTo>
                  <a:cubicBezTo>
                    <a:pt x="6182" y="710"/>
                    <a:pt x="6186" y="717"/>
                    <a:pt x="6186" y="717"/>
                  </a:cubicBezTo>
                  <a:cubicBezTo>
                    <a:pt x="6186" y="717"/>
                    <a:pt x="6171" y="717"/>
                    <a:pt x="6170" y="720"/>
                  </a:cubicBezTo>
                  <a:cubicBezTo>
                    <a:pt x="6169" y="723"/>
                    <a:pt x="6169" y="732"/>
                    <a:pt x="6169" y="732"/>
                  </a:cubicBezTo>
                  <a:cubicBezTo>
                    <a:pt x="6159" y="733"/>
                    <a:pt x="6159" y="733"/>
                    <a:pt x="6159" y="733"/>
                  </a:cubicBezTo>
                  <a:cubicBezTo>
                    <a:pt x="6159" y="733"/>
                    <a:pt x="6143" y="712"/>
                    <a:pt x="6138" y="716"/>
                  </a:cubicBezTo>
                  <a:cubicBezTo>
                    <a:pt x="6133" y="720"/>
                    <a:pt x="6138" y="743"/>
                    <a:pt x="6133" y="744"/>
                  </a:cubicBezTo>
                  <a:cubicBezTo>
                    <a:pt x="6128" y="745"/>
                    <a:pt x="6121" y="736"/>
                    <a:pt x="6117" y="736"/>
                  </a:cubicBezTo>
                  <a:cubicBezTo>
                    <a:pt x="6113" y="736"/>
                    <a:pt x="6100" y="757"/>
                    <a:pt x="6100" y="757"/>
                  </a:cubicBezTo>
                  <a:cubicBezTo>
                    <a:pt x="6098" y="750"/>
                    <a:pt x="6098" y="750"/>
                    <a:pt x="6098" y="750"/>
                  </a:cubicBezTo>
                  <a:cubicBezTo>
                    <a:pt x="6090" y="734"/>
                    <a:pt x="6090" y="734"/>
                    <a:pt x="6090" y="734"/>
                  </a:cubicBezTo>
                  <a:cubicBezTo>
                    <a:pt x="6090" y="734"/>
                    <a:pt x="6106" y="729"/>
                    <a:pt x="6100" y="720"/>
                  </a:cubicBezTo>
                  <a:cubicBezTo>
                    <a:pt x="6094" y="711"/>
                    <a:pt x="6061" y="697"/>
                    <a:pt x="6056" y="701"/>
                  </a:cubicBezTo>
                  <a:cubicBezTo>
                    <a:pt x="6051" y="705"/>
                    <a:pt x="6057" y="720"/>
                    <a:pt x="6057" y="720"/>
                  </a:cubicBezTo>
                  <a:cubicBezTo>
                    <a:pt x="6057" y="720"/>
                    <a:pt x="6037" y="713"/>
                    <a:pt x="6031" y="713"/>
                  </a:cubicBezTo>
                  <a:cubicBezTo>
                    <a:pt x="6025" y="713"/>
                    <a:pt x="6013" y="725"/>
                    <a:pt x="6013" y="725"/>
                  </a:cubicBezTo>
                  <a:cubicBezTo>
                    <a:pt x="6023" y="731"/>
                    <a:pt x="6023" y="731"/>
                    <a:pt x="6023" y="731"/>
                  </a:cubicBezTo>
                  <a:cubicBezTo>
                    <a:pt x="6023" y="731"/>
                    <a:pt x="6011" y="729"/>
                    <a:pt x="6005" y="735"/>
                  </a:cubicBezTo>
                  <a:cubicBezTo>
                    <a:pt x="5999" y="741"/>
                    <a:pt x="5992" y="741"/>
                    <a:pt x="5992" y="741"/>
                  </a:cubicBezTo>
                  <a:cubicBezTo>
                    <a:pt x="5992" y="741"/>
                    <a:pt x="6000" y="748"/>
                    <a:pt x="6008" y="748"/>
                  </a:cubicBezTo>
                  <a:cubicBezTo>
                    <a:pt x="6016" y="748"/>
                    <a:pt x="6043" y="737"/>
                    <a:pt x="6043" y="737"/>
                  </a:cubicBezTo>
                  <a:cubicBezTo>
                    <a:pt x="6078" y="743"/>
                    <a:pt x="6078" y="743"/>
                    <a:pt x="6078" y="743"/>
                  </a:cubicBezTo>
                  <a:cubicBezTo>
                    <a:pt x="6052" y="755"/>
                    <a:pt x="6052" y="755"/>
                    <a:pt x="6052" y="755"/>
                  </a:cubicBezTo>
                  <a:cubicBezTo>
                    <a:pt x="6052" y="755"/>
                    <a:pt x="6072" y="758"/>
                    <a:pt x="6072" y="762"/>
                  </a:cubicBezTo>
                  <a:cubicBezTo>
                    <a:pt x="6072" y="766"/>
                    <a:pt x="6027" y="766"/>
                    <a:pt x="6023" y="767"/>
                  </a:cubicBezTo>
                  <a:cubicBezTo>
                    <a:pt x="6019" y="768"/>
                    <a:pt x="5988" y="766"/>
                    <a:pt x="5994" y="773"/>
                  </a:cubicBezTo>
                  <a:cubicBezTo>
                    <a:pt x="6000" y="780"/>
                    <a:pt x="6013" y="775"/>
                    <a:pt x="6026" y="776"/>
                  </a:cubicBezTo>
                  <a:cubicBezTo>
                    <a:pt x="6039" y="777"/>
                    <a:pt x="6053" y="789"/>
                    <a:pt x="6053" y="789"/>
                  </a:cubicBezTo>
                  <a:cubicBezTo>
                    <a:pt x="6076" y="785"/>
                    <a:pt x="6076" y="785"/>
                    <a:pt x="6076" y="785"/>
                  </a:cubicBezTo>
                  <a:cubicBezTo>
                    <a:pt x="6063" y="795"/>
                    <a:pt x="6063" y="795"/>
                    <a:pt x="6063" y="795"/>
                  </a:cubicBezTo>
                  <a:cubicBezTo>
                    <a:pt x="6073" y="799"/>
                    <a:pt x="6073" y="799"/>
                    <a:pt x="6073" y="799"/>
                  </a:cubicBezTo>
                  <a:cubicBezTo>
                    <a:pt x="6073" y="799"/>
                    <a:pt x="6070" y="808"/>
                    <a:pt x="6063" y="812"/>
                  </a:cubicBezTo>
                  <a:cubicBezTo>
                    <a:pt x="6056" y="816"/>
                    <a:pt x="6023" y="810"/>
                    <a:pt x="6029" y="819"/>
                  </a:cubicBezTo>
                  <a:cubicBezTo>
                    <a:pt x="6035" y="828"/>
                    <a:pt x="6063" y="824"/>
                    <a:pt x="6070" y="824"/>
                  </a:cubicBezTo>
                  <a:cubicBezTo>
                    <a:pt x="6077" y="824"/>
                    <a:pt x="6086" y="817"/>
                    <a:pt x="6086" y="817"/>
                  </a:cubicBezTo>
                  <a:cubicBezTo>
                    <a:pt x="6104" y="828"/>
                    <a:pt x="6104" y="828"/>
                    <a:pt x="6104" y="828"/>
                  </a:cubicBezTo>
                  <a:cubicBezTo>
                    <a:pt x="6112" y="821"/>
                    <a:pt x="6112" y="821"/>
                    <a:pt x="6112" y="821"/>
                  </a:cubicBezTo>
                  <a:cubicBezTo>
                    <a:pt x="6112" y="821"/>
                    <a:pt x="6109" y="827"/>
                    <a:pt x="6119" y="832"/>
                  </a:cubicBezTo>
                  <a:cubicBezTo>
                    <a:pt x="6129" y="837"/>
                    <a:pt x="6152" y="846"/>
                    <a:pt x="6160" y="844"/>
                  </a:cubicBezTo>
                  <a:cubicBezTo>
                    <a:pt x="6188" y="837"/>
                    <a:pt x="6188" y="843"/>
                    <a:pt x="6195" y="838"/>
                  </a:cubicBezTo>
                  <a:cubicBezTo>
                    <a:pt x="6202" y="833"/>
                    <a:pt x="6199" y="825"/>
                    <a:pt x="6199" y="825"/>
                  </a:cubicBezTo>
                  <a:cubicBezTo>
                    <a:pt x="6199" y="825"/>
                    <a:pt x="6218" y="833"/>
                    <a:pt x="6226" y="830"/>
                  </a:cubicBezTo>
                  <a:cubicBezTo>
                    <a:pt x="6234" y="827"/>
                    <a:pt x="6234" y="820"/>
                    <a:pt x="6234" y="820"/>
                  </a:cubicBezTo>
                  <a:cubicBezTo>
                    <a:pt x="6234" y="820"/>
                    <a:pt x="6245" y="824"/>
                    <a:pt x="6250" y="824"/>
                  </a:cubicBezTo>
                  <a:cubicBezTo>
                    <a:pt x="6255" y="824"/>
                    <a:pt x="6293" y="801"/>
                    <a:pt x="6301" y="800"/>
                  </a:cubicBezTo>
                  <a:cubicBezTo>
                    <a:pt x="6309" y="799"/>
                    <a:pt x="6320" y="806"/>
                    <a:pt x="6327" y="799"/>
                  </a:cubicBezTo>
                  <a:cubicBezTo>
                    <a:pt x="6334" y="792"/>
                    <a:pt x="6335" y="781"/>
                    <a:pt x="6335" y="781"/>
                  </a:cubicBezTo>
                  <a:cubicBezTo>
                    <a:pt x="6335" y="781"/>
                    <a:pt x="6342" y="781"/>
                    <a:pt x="6351" y="777"/>
                  </a:cubicBezTo>
                  <a:cubicBezTo>
                    <a:pt x="6360" y="773"/>
                    <a:pt x="6371" y="763"/>
                    <a:pt x="6371" y="763"/>
                  </a:cubicBezTo>
                  <a:cubicBezTo>
                    <a:pt x="6361" y="762"/>
                    <a:pt x="6361" y="762"/>
                    <a:pt x="6361" y="762"/>
                  </a:cubicBezTo>
                  <a:cubicBezTo>
                    <a:pt x="6361" y="762"/>
                    <a:pt x="6384" y="751"/>
                    <a:pt x="6370" y="744"/>
                  </a:cubicBezTo>
                  <a:close/>
                  <a:moveTo>
                    <a:pt x="6577" y="1229"/>
                  </a:moveTo>
                  <a:cubicBezTo>
                    <a:pt x="6592" y="1229"/>
                    <a:pt x="6599" y="1218"/>
                    <a:pt x="6588" y="1216"/>
                  </a:cubicBezTo>
                  <a:cubicBezTo>
                    <a:pt x="6577" y="1214"/>
                    <a:pt x="6568" y="1229"/>
                    <a:pt x="6577" y="1229"/>
                  </a:cubicBezTo>
                  <a:close/>
                  <a:moveTo>
                    <a:pt x="6553" y="1123"/>
                  </a:moveTo>
                  <a:cubicBezTo>
                    <a:pt x="6547" y="1123"/>
                    <a:pt x="6544" y="1123"/>
                    <a:pt x="6542" y="1131"/>
                  </a:cubicBezTo>
                  <a:cubicBezTo>
                    <a:pt x="6556" y="1131"/>
                    <a:pt x="6556" y="1131"/>
                    <a:pt x="6556" y="1131"/>
                  </a:cubicBezTo>
                  <a:cubicBezTo>
                    <a:pt x="6556" y="1131"/>
                    <a:pt x="6559" y="1123"/>
                    <a:pt x="6553" y="1123"/>
                  </a:cubicBezTo>
                  <a:close/>
                  <a:moveTo>
                    <a:pt x="6576" y="1346"/>
                  </a:moveTo>
                  <a:cubicBezTo>
                    <a:pt x="6576" y="1336"/>
                    <a:pt x="6567" y="1329"/>
                    <a:pt x="6567" y="1329"/>
                  </a:cubicBezTo>
                  <a:cubicBezTo>
                    <a:pt x="6567" y="1329"/>
                    <a:pt x="6567" y="1320"/>
                    <a:pt x="6565" y="1315"/>
                  </a:cubicBezTo>
                  <a:cubicBezTo>
                    <a:pt x="6565" y="1311"/>
                    <a:pt x="6574" y="1310"/>
                    <a:pt x="6579" y="1308"/>
                  </a:cubicBezTo>
                  <a:cubicBezTo>
                    <a:pt x="6581" y="1308"/>
                    <a:pt x="6583" y="1307"/>
                    <a:pt x="6584" y="1306"/>
                  </a:cubicBezTo>
                  <a:cubicBezTo>
                    <a:pt x="6587" y="1303"/>
                    <a:pt x="6589" y="1297"/>
                    <a:pt x="6589" y="1297"/>
                  </a:cubicBezTo>
                  <a:cubicBezTo>
                    <a:pt x="6589" y="1297"/>
                    <a:pt x="6594" y="1304"/>
                    <a:pt x="6597" y="1298"/>
                  </a:cubicBezTo>
                  <a:cubicBezTo>
                    <a:pt x="6600" y="1292"/>
                    <a:pt x="6607" y="1282"/>
                    <a:pt x="6600" y="1276"/>
                  </a:cubicBezTo>
                  <a:cubicBezTo>
                    <a:pt x="6593" y="1270"/>
                    <a:pt x="6593" y="1261"/>
                    <a:pt x="6593" y="1261"/>
                  </a:cubicBezTo>
                  <a:cubicBezTo>
                    <a:pt x="6588" y="1263"/>
                    <a:pt x="6588" y="1263"/>
                    <a:pt x="6588" y="1263"/>
                  </a:cubicBezTo>
                  <a:cubicBezTo>
                    <a:pt x="6588" y="1263"/>
                    <a:pt x="6583" y="1251"/>
                    <a:pt x="6576" y="1249"/>
                  </a:cubicBezTo>
                  <a:cubicBezTo>
                    <a:pt x="6569" y="1247"/>
                    <a:pt x="6551" y="1250"/>
                    <a:pt x="6551" y="1250"/>
                  </a:cubicBezTo>
                  <a:cubicBezTo>
                    <a:pt x="6551" y="1250"/>
                    <a:pt x="6551" y="1250"/>
                    <a:pt x="6551" y="1249"/>
                  </a:cubicBezTo>
                  <a:cubicBezTo>
                    <a:pt x="6550" y="1248"/>
                    <a:pt x="6548" y="1246"/>
                    <a:pt x="6543" y="1244"/>
                  </a:cubicBezTo>
                  <a:cubicBezTo>
                    <a:pt x="6536" y="1242"/>
                    <a:pt x="6528" y="1256"/>
                    <a:pt x="6528" y="1256"/>
                  </a:cubicBezTo>
                  <a:cubicBezTo>
                    <a:pt x="6524" y="1246"/>
                    <a:pt x="6524" y="1246"/>
                    <a:pt x="6524" y="1246"/>
                  </a:cubicBezTo>
                  <a:cubicBezTo>
                    <a:pt x="6524" y="1246"/>
                    <a:pt x="6501" y="1246"/>
                    <a:pt x="6497" y="1251"/>
                  </a:cubicBezTo>
                  <a:cubicBezTo>
                    <a:pt x="6493" y="1257"/>
                    <a:pt x="6489" y="1272"/>
                    <a:pt x="6489" y="1272"/>
                  </a:cubicBezTo>
                  <a:cubicBezTo>
                    <a:pt x="6489" y="1272"/>
                    <a:pt x="6474" y="1271"/>
                    <a:pt x="6474" y="1277"/>
                  </a:cubicBezTo>
                  <a:cubicBezTo>
                    <a:pt x="6474" y="1283"/>
                    <a:pt x="6496" y="1279"/>
                    <a:pt x="6492" y="1286"/>
                  </a:cubicBezTo>
                  <a:cubicBezTo>
                    <a:pt x="6488" y="1293"/>
                    <a:pt x="6484" y="1289"/>
                    <a:pt x="6482" y="1292"/>
                  </a:cubicBezTo>
                  <a:cubicBezTo>
                    <a:pt x="6480" y="1295"/>
                    <a:pt x="6477" y="1299"/>
                    <a:pt x="6477" y="1299"/>
                  </a:cubicBezTo>
                  <a:cubicBezTo>
                    <a:pt x="6459" y="1298"/>
                    <a:pt x="6459" y="1298"/>
                    <a:pt x="6459" y="1298"/>
                  </a:cubicBezTo>
                  <a:cubicBezTo>
                    <a:pt x="6459" y="1303"/>
                    <a:pt x="6459" y="1303"/>
                    <a:pt x="6459" y="1303"/>
                  </a:cubicBezTo>
                  <a:cubicBezTo>
                    <a:pt x="6459" y="1303"/>
                    <a:pt x="6446" y="1289"/>
                    <a:pt x="6438" y="1293"/>
                  </a:cubicBezTo>
                  <a:cubicBezTo>
                    <a:pt x="6430" y="1297"/>
                    <a:pt x="6420" y="1296"/>
                    <a:pt x="6420" y="1296"/>
                  </a:cubicBezTo>
                  <a:cubicBezTo>
                    <a:pt x="6420" y="1296"/>
                    <a:pt x="6418" y="1313"/>
                    <a:pt x="6423" y="1313"/>
                  </a:cubicBezTo>
                  <a:cubicBezTo>
                    <a:pt x="6428" y="1313"/>
                    <a:pt x="6432" y="1321"/>
                    <a:pt x="6432" y="1321"/>
                  </a:cubicBezTo>
                  <a:cubicBezTo>
                    <a:pt x="6421" y="1328"/>
                    <a:pt x="6421" y="1328"/>
                    <a:pt x="6421" y="1328"/>
                  </a:cubicBezTo>
                  <a:cubicBezTo>
                    <a:pt x="6421" y="1328"/>
                    <a:pt x="6410" y="1332"/>
                    <a:pt x="6415" y="1340"/>
                  </a:cubicBezTo>
                  <a:cubicBezTo>
                    <a:pt x="6420" y="1348"/>
                    <a:pt x="6438" y="1349"/>
                    <a:pt x="6438" y="1349"/>
                  </a:cubicBezTo>
                  <a:cubicBezTo>
                    <a:pt x="6438" y="1349"/>
                    <a:pt x="6457" y="1341"/>
                    <a:pt x="6456" y="1349"/>
                  </a:cubicBezTo>
                  <a:cubicBezTo>
                    <a:pt x="6455" y="1357"/>
                    <a:pt x="6440" y="1358"/>
                    <a:pt x="6440" y="1358"/>
                  </a:cubicBezTo>
                  <a:cubicBezTo>
                    <a:pt x="6440" y="1372"/>
                    <a:pt x="6440" y="1372"/>
                    <a:pt x="6440" y="1372"/>
                  </a:cubicBezTo>
                  <a:cubicBezTo>
                    <a:pt x="6440" y="1372"/>
                    <a:pt x="6427" y="1367"/>
                    <a:pt x="6425" y="1376"/>
                  </a:cubicBezTo>
                  <a:cubicBezTo>
                    <a:pt x="6423" y="1385"/>
                    <a:pt x="6420" y="1398"/>
                    <a:pt x="6420" y="1398"/>
                  </a:cubicBezTo>
                  <a:cubicBezTo>
                    <a:pt x="6420" y="1398"/>
                    <a:pt x="6395" y="1398"/>
                    <a:pt x="6394" y="1403"/>
                  </a:cubicBezTo>
                  <a:cubicBezTo>
                    <a:pt x="6393" y="1408"/>
                    <a:pt x="6405" y="1409"/>
                    <a:pt x="6405" y="1409"/>
                  </a:cubicBezTo>
                  <a:cubicBezTo>
                    <a:pt x="6405" y="1409"/>
                    <a:pt x="6390" y="1411"/>
                    <a:pt x="6390" y="1418"/>
                  </a:cubicBezTo>
                  <a:cubicBezTo>
                    <a:pt x="6390" y="1426"/>
                    <a:pt x="6397" y="1425"/>
                    <a:pt x="6397" y="1425"/>
                  </a:cubicBezTo>
                  <a:cubicBezTo>
                    <a:pt x="6420" y="1422"/>
                    <a:pt x="6420" y="1422"/>
                    <a:pt x="6420" y="1422"/>
                  </a:cubicBezTo>
                  <a:cubicBezTo>
                    <a:pt x="6409" y="1434"/>
                    <a:pt x="6409" y="1434"/>
                    <a:pt x="6409" y="1434"/>
                  </a:cubicBezTo>
                  <a:cubicBezTo>
                    <a:pt x="6409" y="1434"/>
                    <a:pt x="6426" y="1429"/>
                    <a:pt x="6425" y="1432"/>
                  </a:cubicBezTo>
                  <a:cubicBezTo>
                    <a:pt x="6424" y="1435"/>
                    <a:pt x="6404" y="1444"/>
                    <a:pt x="6419" y="1444"/>
                  </a:cubicBezTo>
                  <a:cubicBezTo>
                    <a:pt x="6434" y="1444"/>
                    <a:pt x="6455" y="1438"/>
                    <a:pt x="6464" y="1433"/>
                  </a:cubicBezTo>
                  <a:cubicBezTo>
                    <a:pt x="6473" y="1428"/>
                    <a:pt x="6473" y="1420"/>
                    <a:pt x="6473" y="1420"/>
                  </a:cubicBezTo>
                  <a:cubicBezTo>
                    <a:pt x="6473" y="1420"/>
                    <a:pt x="6483" y="1426"/>
                    <a:pt x="6492" y="1420"/>
                  </a:cubicBezTo>
                  <a:cubicBezTo>
                    <a:pt x="6501" y="1415"/>
                    <a:pt x="6502" y="1409"/>
                    <a:pt x="6514" y="1408"/>
                  </a:cubicBezTo>
                  <a:cubicBezTo>
                    <a:pt x="6525" y="1407"/>
                    <a:pt x="6530" y="1407"/>
                    <a:pt x="6530" y="1407"/>
                  </a:cubicBezTo>
                  <a:cubicBezTo>
                    <a:pt x="6533" y="1401"/>
                    <a:pt x="6533" y="1401"/>
                    <a:pt x="6533" y="1401"/>
                  </a:cubicBezTo>
                  <a:cubicBezTo>
                    <a:pt x="6558" y="1402"/>
                    <a:pt x="6558" y="1402"/>
                    <a:pt x="6558" y="1402"/>
                  </a:cubicBezTo>
                  <a:cubicBezTo>
                    <a:pt x="6557" y="1390"/>
                    <a:pt x="6557" y="1390"/>
                    <a:pt x="6557" y="1390"/>
                  </a:cubicBezTo>
                  <a:cubicBezTo>
                    <a:pt x="6557" y="1390"/>
                    <a:pt x="6569" y="1392"/>
                    <a:pt x="6569" y="1388"/>
                  </a:cubicBezTo>
                  <a:cubicBezTo>
                    <a:pt x="6569" y="1384"/>
                    <a:pt x="6564" y="1380"/>
                    <a:pt x="6568" y="1375"/>
                  </a:cubicBezTo>
                  <a:cubicBezTo>
                    <a:pt x="6571" y="1370"/>
                    <a:pt x="6576" y="1356"/>
                    <a:pt x="6576" y="1346"/>
                  </a:cubicBezTo>
                  <a:close/>
                  <a:moveTo>
                    <a:pt x="6590" y="1178"/>
                  </a:moveTo>
                  <a:cubicBezTo>
                    <a:pt x="6586" y="1178"/>
                    <a:pt x="6580" y="1190"/>
                    <a:pt x="6584" y="1193"/>
                  </a:cubicBezTo>
                  <a:cubicBezTo>
                    <a:pt x="6588" y="1196"/>
                    <a:pt x="6601" y="1189"/>
                    <a:pt x="6601" y="1189"/>
                  </a:cubicBezTo>
                  <a:cubicBezTo>
                    <a:pt x="6601" y="1189"/>
                    <a:pt x="6594" y="1178"/>
                    <a:pt x="6590" y="1178"/>
                  </a:cubicBezTo>
                  <a:close/>
                  <a:moveTo>
                    <a:pt x="7967" y="2161"/>
                  </a:moveTo>
                  <a:cubicBezTo>
                    <a:pt x="7957" y="2153"/>
                    <a:pt x="7959" y="2171"/>
                    <a:pt x="7959" y="2171"/>
                  </a:cubicBezTo>
                  <a:cubicBezTo>
                    <a:pt x="7973" y="2178"/>
                    <a:pt x="7977" y="2169"/>
                    <a:pt x="7967" y="2161"/>
                  </a:cubicBezTo>
                  <a:close/>
                  <a:moveTo>
                    <a:pt x="7937" y="2078"/>
                  </a:moveTo>
                  <a:cubicBezTo>
                    <a:pt x="7918" y="2083"/>
                    <a:pt x="7918" y="2083"/>
                    <a:pt x="7918" y="2083"/>
                  </a:cubicBezTo>
                  <a:cubicBezTo>
                    <a:pt x="7919" y="2099"/>
                    <a:pt x="7932" y="2092"/>
                    <a:pt x="7932" y="2092"/>
                  </a:cubicBezTo>
                  <a:cubicBezTo>
                    <a:pt x="7932" y="2092"/>
                    <a:pt x="7937" y="2103"/>
                    <a:pt x="7946" y="2099"/>
                  </a:cubicBezTo>
                  <a:cubicBezTo>
                    <a:pt x="7955" y="2095"/>
                    <a:pt x="7937" y="2078"/>
                    <a:pt x="7937" y="2078"/>
                  </a:cubicBezTo>
                  <a:close/>
                  <a:moveTo>
                    <a:pt x="7491" y="141"/>
                  </a:moveTo>
                  <a:cubicBezTo>
                    <a:pt x="7519" y="141"/>
                    <a:pt x="7519" y="141"/>
                    <a:pt x="7519" y="141"/>
                  </a:cubicBezTo>
                  <a:cubicBezTo>
                    <a:pt x="7519" y="141"/>
                    <a:pt x="7550" y="152"/>
                    <a:pt x="7554" y="150"/>
                  </a:cubicBezTo>
                  <a:cubicBezTo>
                    <a:pt x="7558" y="149"/>
                    <a:pt x="7580" y="145"/>
                    <a:pt x="7585" y="145"/>
                  </a:cubicBezTo>
                  <a:cubicBezTo>
                    <a:pt x="7591" y="145"/>
                    <a:pt x="7637" y="163"/>
                    <a:pt x="7637" y="163"/>
                  </a:cubicBezTo>
                  <a:cubicBezTo>
                    <a:pt x="7651" y="148"/>
                    <a:pt x="7651" y="148"/>
                    <a:pt x="7651" y="148"/>
                  </a:cubicBezTo>
                  <a:cubicBezTo>
                    <a:pt x="7691" y="149"/>
                    <a:pt x="7691" y="149"/>
                    <a:pt x="7691" y="149"/>
                  </a:cubicBezTo>
                  <a:cubicBezTo>
                    <a:pt x="7694" y="136"/>
                    <a:pt x="7694" y="136"/>
                    <a:pt x="7694" y="136"/>
                  </a:cubicBezTo>
                  <a:cubicBezTo>
                    <a:pt x="7694" y="136"/>
                    <a:pt x="7715" y="143"/>
                    <a:pt x="7726" y="122"/>
                  </a:cubicBezTo>
                  <a:cubicBezTo>
                    <a:pt x="7737" y="101"/>
                    <a:pt x="7691" y="118"/>
                    <a:pt x="7691" y="118"/>
                  </a:cubicBezTo>
                  <a:cubicBezTo>
                    <a:pt x="7691" y="118"/>
                    <a:pt x="7688" y="108"/>
                    <a:pt x="7664" y="108"/>
                  </a:cubicBezTo>
                  <a:cubicBezTo>
                    <a:pt x="7640" y="108"/>
                    <a:pt x="7623" y="120"/>
                    <a:pt x="7616" y="118"/>
                  </a:cubicBezTo>
                  <a:cubicBezTo>
                    <a:pt x="7609" y="117"/>
                    <a:pt x="7615" y="105"/>
                    <a:pt x="7596" y="105"/>
                  </a:cubicBezTo>
                  <a:cubicBezTo>
                    <a:pt x="7578" y="105"/>
                    <a:pt x="7573" y="121"/>
                    <a:pt x="7573" y="121"/>
                  </a:cubicBezTo>
                  <a:cubicBezTo>
                    <a:pt x="7529" y="105"/>
                    <a:pt x="7529" y="105"/>
                    <a:pt x="7529" y="105"/>
                  </a:cubicBezTo>
                  <a:cubicBezTo>
                    <a:pt x="7529" y="105"/>
                    <a:pt x="7508" y="112"/>
                    <a:pt x="7485" y="117"/>
                  </a:cubicBezTo>
                  <a:cubicBezTo>
                    <a:pt x="7463" y="121"/>
                    <a:pt x="7478" y="105"/>
                    <a:pt x="7478" y="105"/>
                  </a:cubicBezTo>
                  <a:cubicBezTo>
                    <a:pt x="7457" y="115"/>
                    <a:pt x="7457" y="115"/>
                    <a:pt x="7457" y="115"/>
                  </a:cubicBezTo>
                  <a:cubicBezTo>
                    <a:pt x="7467" y="129"/>
                    <a:pt x="7467" y="129"/>
                    <a:pt x="7467" y="129"/>
                  </a:cubicBezTo>
                  <a:lnTo>
                    <a:pt x="7491" y="141"/>
                  </a:lnTo>
                  <a:close/>
                  <a:moveTo>
                    <a:pt x="7945" y="2230"/>
                  </a:moveTo>
                  <a:cubicBezTo>
                    <a:pt x="7952" y="2235"/>
                    <a:pt x="7962" y="2227"/>
                    <a:pt x="7953" y="2223"/>
                  </a:cubicBezTo>
                  <a:cubicBezTo>
                    <a:pt x="7944" y="2219"/>
                    <a:pt x="7940" y="2227"/>
                    <a:pt x="7945" y="2230"/>
                  </a:cubicBezTo>
                  <a:close/>
                  <a:moveTo>
                    <a:pt x="7943" y="2171"/>
                  </a:moveTo>
                  <a:cubicBezTo>
                    <a:pt x="7939" y="2167"/>
                    <a:pt x="7927" y="2170"/>
                    <a:pt x="7927" y="2178"/>
                  </a:cubicBezTo>
                  <a:cubicBezTo>
                    <a:pt x="7927" y="2183"/>
                    <a:pt x="7947" y="2175"/>
                    <a:pt x="7943" y="2171"/>
                  </a:cubicBezTo>
                  <a:close/>
                  <a:moveTo>
                    <a:pt x="7898" y="2198"/>
                  </a:moveTo>
                  <a:cubicBezTo>
                    <a:pt x="7900" y="2210"/>
                    <a:pt x="7910" y="2213"/>
                    <a:pt x="7915" y="2205"/>
                  </a:cubicBezTo>
                  <a:cubicBezTo>
                    <a:pt x="7921" y="2195"/>
                    <a:pt x="7896" y="2186"/>
                    <a:pt x="7898" y="2198"/>
                  </a:cubicBezTo>
                  <a:close/>
                  <a:moveTo>
                    <a:pt x="7885" y="2175"/>
                  </a:moveTo>
                  <a:cubicBezTo>
                    <a:pt x="7891" y="2164"/>
                    <a:pt x="7891" y="2164"/>
                    <a:pt x="7891" y="2164"/>
                  </a:cubicBezTo>
                  <a:cubicBezTo>
                    <a:pt x="7869" y="2147"/>
                    <a:pt x="7869" y="2147"/>
                    <a:pt x="7869" y="2147"/>
                  </a:cubicBezTo>
                  <a:lnTo>
                    <a:pt x="7885" y="2175"/>
                  </a:lnTo>
                  <a:close/>
                  <a:moveTo>
                    <a:pt x="8551" y="596"/>
                  </a:moveTo>
                  <a:cubicBezTo>
                    <a:pt x="8573" y="601"/>
                    <a:pt x="8581" y="594"/>
                    <a:pt x="8588" y="590"/>
                  </a:cubicBezTo>
                  <a:cubicBezTo>
                    <a:pt x="8595" y="586"/>
                    <a:pt x="8601" y="578"/>
                    <a:pt x="8601" y="578"/>
                  </a:cubicBezTo>
                  <a:cubicBezTo>
                    <a:pt x="8610" y="577"/>
                    <a:pt x="8610" y="577"/>
                    <a:pt x="8610" y="577"/>
                  </a:cubicBezTo>
                  <a:cubicBezTo>
                    <a:pt x="8610" y="577"/>
                    <a:pt x="8602" y="566"/>
                    <a:pt x="8576" y="560"/>
                  </a:cubicBezTo>
                  <a:cubicBezTo>
                    <a:pt x="8550" y="554"/>
                    <a:pt x="8535" y="577"/>
                    <a:pt x="8535" y="577"/>
                  </a:cubicBezTo>
                  <a:cubicBezTo>
                    <a:pt x="8535" y="580"/>
                    <a:pt x="8529" y="592"/>
                    <a:pt x="8551" y="596"/>
                  </a:cubicBezTo>
                  <a:close/>
                  <a:moveTo>
                    <a:pt x="7829" y="2293"/>
                  </a:moveTo>
                  <a:cubicBezTo>
                    <a:pt x="7838" y="2303"/>
                    <a:pt x="7843" y="2296"/>
                    <a:pt x="7843" y="2296"/>
                  </a:cubicBezTo>
                  <a:cubicBezTo>
                    <a:pt x="7849" y="2302"/>
                    <a:pt x="7849" y="2302"/>
                    <a:pt x="7849" y="2302"/>
                  </a:cubicBezTo>
                  <a:cubicBezTo>
                    <a:pt x="7873" y="2303"/>
                    <a:pt x="7873" y="2303"/>
                    <a:pt x="7873" y="2303"/>
                  </a:cubicBezTo>
                  <a:cubicBezTo>
                    <a:pt x="7881" y="2318"/>
                    <a:pt x="7881" y="2318"/>
                    <a:pt x="7881" y="2318"/>
                  </a:cubicBezTo>
                  <a:cubicBezTo>
                    <a:pt x="7906" y="2317"/>
                    <a:pt x="7906" y="2317"/>
                    <a:pt x="7906" y="2317"/>
                  </a:cubicBezTo>
                  <a:cubicBezTo>
                    <a:pt x="7909" y="2313"/>
                    <a:pt x="7909" y="2313"/>
                    <a:pt x="7909" y="2313"/>
                  </a:cubicBezTo>
                  <a:cubicBezTo>
                    <a:pt x="7909" y="2313"/>
                    <a:pt x="7947" y="2318"/>
                    <a:pt x="7949" y="2304"/>
                  </a:cubicBezTo>
                  <a:cubicBezTo>
                    <a:pt x="7951" y="2290"/>
                    <a:pt x="7931" y="2301"/>
                    <a:pt x="7927" y="2303"/>
                  </a:cubicBezTo>
                  <a:cubicBezTo>
                    <a:pt x="7923" y="2305"/>
                    <a:pt x="7920" y="2293"/>
                    <a:pt x="7920" y="2293"/>
                  </a:cubicBezTo>
                  <a:cubicBezTo>
                    <a:pt x="7898" y="2292"/>
                    <a:pt x="7898" y="2292"/>
                    <a:pt x="7898" y="2292"/>
                  </a:cubicBezTo>
                  <a:cubicBezTo>
                    <a:pt x="7877" y="2287"/>
                    <a:pt x="7877" y="2287"/>
                    <a:pt x="7877" y="2287"/>
                  </a:cubicBezTo>
                  <a:cubicBezTo>
                    <a:pt x="7856" y="2287"/>
                    <a:pt x="7856" y="2287"/>
                    <a:pt x="7856" y="2287"/>
                  </a:cubicBezTo>
                  <a:cubicBezTo>
                    <a:pt x="7836" y="2276"/>
                    <a:pt x="7836" y="2276"/>
                    <a:pt x="7836" y="2276"/>
                  </a:cubicBezTo>
                  <a:cubicBezTo>
                    <a:pt x="7836" y="2276"/>
                    <a:pt x="7820" y="2283"/>
                    <a:pt x="7829" y="2293"/>
                  </a:cubicBezTo>
                  <a:close/>
                  <a:moveTo>
                    <a:pt x="7851" y="2036"/>
                  </a:moveTo>
                  <a:cubicBezTo>
                    <a:pt x="7858" y="2029"/>
                    <a:pt x="7858" y="2029"/>
                    <a:pt x="7858" y="2029"/>
                  </a:cubicBezTo>
                  <a:cubicBezTo>
                    <a:pt x="7833" y="2024"/>
                    <a:pt x="7833" y="2024"/>
                    <a:pt x="7833" y="2024"/>
                  </a:cubicBezTo>
                  <a:lnTo>
                    <a:pt x="7851" y="2036"/>
                  </a:lnTo>
                  <a:close/>
                  <a:moveTo>
                    <a:pt x="7934" y="2119"/>
                  </a:moveTo>
                  <a:cubicBezTo>
                    <a:pt x="7921" y="2119"/>
                    <a:pt x="7921" y="2119"/>
                    <a:pt x="7921" y="2119"/>
                  </a:cubicBezTo>
                  <a:cubicBezTo>
                    <a:pt x="7920" y="2131"/>
                    <a:pt x="7920" y="2131"/>
                    <a:pt x="7920" y="2131"/>
                  </a:cubicBezTo>
                  <a:cubicBezTo>
                    <a:pt x="7929" y="2147"/>
                    <a:pt x="7929" y="2147"/>
                    <a:pt x="7929" y="2147"/>
                  </a:cubicBezTo>
                  <a:lnTo>
                    <a:pt x="7934" y="2119"/>
                  </a:lnTo>
                  <a:close/>
                  <a:moveTo>
                    <a:pt x="7966" y="2200"/>
                  </a:moveTo>
                  <a:cubicBezTo>
                    <a:pt x="7975" y="2187"/>
                    <a:pt x="7975" y="2187"/>
                    <a:pt x="7975" y="2187"/>
                  </a:cubicBezTo>
                  <a:cubicBezTo>
                    <a:pt x="7963" y="2187"/>
                    <a:pt x="7963" y="2187"/>
                    <a:pt x="7963" y="2187"/>
                  </a:cubicBezTo>
                  <a:lnTo>
                    <a:pt x="7966" y="2200"/>
                  </a:lnTo>
                  <a:close/>
                  <a:moveTo>
                    <a:pt x="7880" y="2228"/>
                  </a:moveTo>
                  <a:cubicBezTo>
                    <a:pt x="7879" y="2231"/>
                    <a:pt x="7888" y="2233"/>
                    <a:pt x="7887" y="2226"/>
                  </a:cubicBezTo>
                  <a:cubicBezTo>
                    <a:pt x="7886" y="2219"/>
                    <a:pt x="7881" y="2222"/>
                    <a:pt x="7880" y="2228"/>
                  </a:cubicBezTo>
                  <a:close/>
                  <a:moveTo>
                    <a:pt x="7252" y="150"/>
                  </a:moveTo>
                  <a:cubicBezTo>
                    <a:pt x="7259" y="155"/>
                    <a:pt x="7274" y="152"/>
                    <a:pt x="7277" y="156"/>
                  </a:cubicBezTo>
                  <a:cubicBezTo>
                    <a:pt x="7280" y="160"/>
                    <a:pt x="7261" y="170"/>
                    <a:pt x="7261" y="170"/>
                  </a:cubicBezTo>
                  <a:cubicBezTo>
                    <a:pt x="7290" y="181"/>
                    <a:pt x="7290" y="181"/>
                    <a:pt x="7290" y="181"/>
                  </a:cubicBezTo>
                  <a:cubicBezTo>
                    <a:pt x="7290" y="181"/>
                    <a:pt x="7305" y="191"/>
                    <a:pt x="7319" y="194"/>
                  </a:cubicBezTo>
                  <a:cubicBezTo>
                    <a:pt x="7333" y="197"/>
                    <a:pt x="7343" y="177"/>
                    <a:pt x="7343" y="177"/>
                  </a:cubicBezTo>
                  <a:cubicBezTo>
                    <a:pt x="7371" y="172"/>
                    <a:pt x="7371" y="172"/>
                    <a:pt x="7371" y="172"/>
                  </a:cubicBezTo>
                  <a:cubicBezTo>
                    <a:pt x="7394" y="186"/>
                    <a:pt x="7394" y="186"/>
                    <a:pt x="7394" y="186"/>
                  </a:cubicBezTo>
                  <a:cubicBezTo>
                    <a:pt x="7394" y="186"/>
                    <a:pt x="7375" y="191"/>
                    <a:pt x="7357" y="195"/>
                  </a:cubicBezTo>
                  <a:cubicBezTo>
                    <a:pt x="7339" y="200"/>
                    <a:pt x="7340" y="207"/>
                    <a:pt x="7340" y="207"/>
                  </a:cubicBezTo>
                  <a:cubicBezTo>
                    <a:pt x="7340" y="207"/>
                    <a:pt x="7390" y="211"/>
                    <a:pt x="7383" y="212"/>
                  </a:cubicBezTo>
                  <a:cubicBezTo>
                    <a:pt x="7375" y="214"/>
                    <a:pt x="7345" y="226"/>
                    <a:pt x="7345" y="226"/>
                  </a:cubicBezTo>
                  <a:cubicBezTo>
                    <a:pt x="7378" y="238"/>
                    <a:pt x="7378" y="238"/>
                    <a:pt x="7378" y="238"/>
                  </a:cubicBezTo>
                  <a:cubicBezTo>
                    <a:pt x="7378" y="238"/>
                    <a:pt x="7408" y="253"/>
                    <a:pt x="7433" y="249"/>
                  </a:cubicBezTo>
                  <a:cubicBezTo>
                    <a:pt x="7459" y="245"/>
                    <a:pt x="7440" y="229"/>
                    <a:pt x="7440" y="222"/>
                  </a:cubicBezTo>
                  <a:cubicBezTo>
                    <a:pt x="7440" y="215"/>
                    <a:pt x="7470" y="215"/>
                    <a:pt x="7470" y="215"/>
                  </a:cubicBezTo>
                  <a:cubicBezTo>
                    <a:pt x="7470" y="201"/>
                    <a:pt x="7470" y="201"/>
                    <a:pt x="7470" y="201"/>
                  </a:cubicBezTo>
                  <a:cubicBezTo>
                    <a:pt x="7489" y="197"/>
                    <a:pt x="7489" y="197"/>
                    <a:pt x="7489" y="197"/>
                  </a:cubicBezTo>
                  <a:cubicBezTo>
                    <a:pt x="7498" y="176"/>
                    <a:pt x="7498" y="176"/>
                    <a:pt x="7498" y="176"/>
                  </a:cubicBezTo>
                  <a:cubicBezTo>
                    <a:pt x="7511" y="183"/>
                    <a:pt x="7511" y="183"/>
                    <a:pt x="7511" y="183"/>
                  </a:cubicBezTo>
                  <a:cubicBezTo>
                    <a:pt x="7527" y="174"/>
                    <a:pt x="7527" y="174"/>
                    <a:pt x="7527" y="174"/>
                  </a:cubicBezTo>
                  <a:cubicBezTo>
                    <a:pt x="7527" y="174"/>
                    <a:pt x="7536" y="188"/>
                    <a:pt x="7556" y="193"/>
                  </a:cubicBezTo>
                  <a:cubicBezTo>
                    <a:pt x="7575" y="197"/>
                    <a:pt x="7553" y="224"/>
                    <a:pt x="7553" y="224"/>
                  </a:cubicBezTo>
                  <a:cubicBezTo>
                    <a:pt x="7589" y="222"/>
                    <a:pt x="7589" y="222"/>
                    <a:pt x="7589" y="222"/>
                  </a:cubicBezTo>
                  <a:cubicBezTo>
                    <a:pt x="7589" y="222"/>
                    <a:pt x="7608" y="238"/>
                    <a:pt x="7609" y="233"/>
                  </a:cubicBezTo>
                  <a:cubicBezTo>
                    <a:pt x="7610" y="229"/>
                    <a:pt x="7661" y="215"/>
                    <a:pt x="7665" y="207"/>
                  </a:cubicBezTo>
                  <a:cubicBezTo>
                    <a:pt x="7670" y="198"/>
                    <a:pt x="7627" y="200"/>
                    <a:pt x="7627" y="200"/>
                  </a:cubicBezTo>
                  <a:cubicBezTo>
                    <a:pt x="7625" y="188"/>
                    <a:pt x="7625" y="188"/>
                    <a:pt x="7625" y="188"/>
                  </a:cubicBezTo>
                  <a:cubicBezTo>
                    <a:pt x="7589" y="183"/>
                    <a:pt x="7589" y="183"/>
                    <a:pt x="7589" y="183"/>
                  </a:cubicBezTo>
                  <a:cubicBezTo>
                    <a:pt x="7588" y="172"/>
                    <a:pt x="7588" y="172"/>
                    <a:pt x="7588" y="172"/>
                  </a:cubicBezTo>
                  <a:cubicBezTo>
                    <a:pt x="7567" y="174"/>
                    <a:pt x="7567" y="174"/>
                    <a:pt x="7567" y="174"/>
                  </a:cubicBezTo>
                  <a:cubicBezTo>
                    <a:pt x="7570" y="162"/>
                    <a:pt x="7570" y="162"/>
                    <a:pt x="7570" y="162"/>
                  </a:cubicBezTo>
                  <a:cubicBezTo>
                    <a:pt x="7519" y="163"/>
                    <a:pt x="7519" y="163"/>
                    <a:pt x="7519" y="163"/>
                  </a:cubicBezTo>
                  <a:cubicBezTo>
                    <a:pt x="7515" y="155"/>
                    <a:pt x="7515" y="155"/>
                    <a:pt x="7515" y="155"/>
                  </a:cubicBezTo>
                  <a:cubicBezTo>
                    <a:pt x="7491" y="155"/>
                    <a:pt x="7491" y="155"/>
                    <a:pt x="7491" y="155"/>
                  </a:cubicBezTo>
                  <a:cubicBezTo>
                    <a:pt x="7491" y="155"/>
                    <a:pt x="7488" y="142"/>
                    <a:pt x="7473" y="138"/>
                  </a:cubicBezTo>
                  <a:cubicBezTo>
                    <a:pt x="7457" y="134"/>
                    <a:pt x="7450" y="139"/>
                    <a:pt x="7450" y="139"/>
                  </a:cubicBezTo>
                  <a:cubicBezTo>
                    <a:pt x="7453" y="127"/>
                    <a:pt x="7453" y="127"/>
                    <a:pt x="7453" y="127"/>
                  </a:cubicBezTo>
                  <a:cubicBezTo>
                    <a:pt x="7453" y="127"/>
                    <a:pt x="7432" y="121"/>
                    <a:pt x="7404" y="122"/>
                  </a:cubicBezTo>
                  <a:cubicBezTo>
                    <a:pt x="7375" y="124"/>
                    <a:pt x="7412" y="156"/>
                    <a:pt x="7412" y="156"/>
                  </a:cubicBezTo>
                  <a:cubicBezTo>
                    <a:pt x="7412" y="156"/>
                    <a:pt x="7381" y="131"/>
                    <a:pt x="7366" y="128"/>
                  </a:cubicBezTo>
                  <a:cubicBezTo>
                    <a:pt x="7350" y="125"/>
                    <a:pt x="7345" y="145"/>
                    <a:pt x="7345" y="145"/>
                  </a:cubicBezTo>
                  <a:cubicBezTo>
                    <a:pt x="7345" y="145"/>
                    <a:pt x="7322" y="141"/>
                    <a:pt x="7316" y="138"/>
                  </a:cubicBezTo>
                  <a:cubicBezTo>
                    <a:pt x="7311" y="135"/>
                    <a:pt x="7329" y="125"/>
                    <a:pt x="7329" y="125"/>
                  </a:cubicBezTo>
                  <a:cubicBezTo>
                    <a:pt x="7292" y="128"/>
                    <a:pt x="7292" y="128"/>
                    <a:pt x="7292" y="128"/>
                  </a:cubicBezTo>
                  <a:cubicBezTo>
                    <a:pt x="7283" y="136"/>
                    <a:pt x="7283" y="136"/>
                    <a:pt x="7283" y="136"/>
                  </a:cubicBezTo>
                  <a:cubicBezTo>
                    <a:pt x="7278" y="125"/>
                    <a:pt x="7278" y="125"/>
                    <a:pt x="7278" y="125"/>
                  </a:cubicBezTo>
                  <a:cubicBezTo>
                    <a:pt x="7278" y="125"/>
                    <a:pt x="7254" y="132"/>
                    <a:pt x="7246" y="139"/>
                  </a:cubicBezTo>
                  <a:cubicBezTo>
                    <a:pt x="7246" y="139"/>
                    <a:pt x="7245" y="146"/>
                    <a:pt x="7252" y="150"/>
                  </a:cubicBezTo>
                  <a:close/>
                  <a:moveTo>
                    <a:pt x="7923" y="2212"/>
                  </a:moveTo>
                  <a:cubicBezTo>
                    <a:pt x="7923" y="2221"/>
                    <a:pt x="7923" y="2221"/>
                    <a:pt x="7923" y="2221"/>
                  </a:cubicBezTo>
                  <a:cubicBezTo>
                    <a:pt x="7932" y="2211"/>
                    <a:pt x="7932" y="2211"/>
                    <a:pt x="7932" y="2211"/>
                  </a:cubicBezTo>
                  <a:lnTo>
                    <a:pt x="7923" y="2212"/>
                  </a:lnTo>
                  <a:close/>
                  <a:moveTo>
                    <a:pt x="6620" y="1148"/>
                  </a:moveTo>
                  <a:cubicBezTo>
                    <a:pt x="6620" y="1148"/>
                    <a:pt x="6614" y="1153"/>
                    <a:pt x="6611" y="1156"/>
                  </a:cubicBezTo>
                  <a:cubicBezTo>
                    <a:pt x="6608" y="1159"/>
                    <a:pt x="6606" y="1166"/>
                    <a:pt x="6606" y="1166"/>
                  </a:cubicBezTo>
                  <a:cubicBezTo>
                    <a:pt x="6595" y="1171"/>
                    <a:pt x="6595" y="1171"/>
                    <a:pt x="6595" y="1171"/>
                  </a:cubicBezTo>
                  <a:cubicBezTo>
                    <a:pt x="6595" y="1171"/>
                    <a:pt x="6601" y="1180"/>
                    <a:pt x="6609" y="1179"/>
                  </a:cubicBezTo>
                  <a:cubicBezTo>
                    <a:pt x="6617" y="1178"/>
                    <a:pt x="6624" y="1170"/>
                    <a:pt x="6624" y="1170"/>
                  </a:cubicBezTo>
                  <a:cubicBezTo>
                    <a:pt x="6623" y="1182"/>
                    <a:pt x="6623" y="1182"/>
                    <a:pt x="6623" y="1182"/>
                  </a:cubicBezTo>
                  <a:cubicBezTo>
                    <a:pt x="6623" y="1182"/>
                    <a:pt x="6610" y="1188"/>
                    <a:pt x="6605" y="1196"/>
                  </a:cubicBezTo>
                  <a:cubicBezTo>
                    <a:pt x="6600" y="1205"/>
                    <a:pt x="6606" y="1218"/>
                    <a:pt x="6606" y="1218"/>
                  </a:cubicBezTo>
                  <a:cubicBezTo>
                    <a:pt x="6606" y="1218"/>
                    <a:pt x="6617" y="1210"/>
                    <a:pt x="6624" y="1215"/>
                  </a:cubicBezTo>
                  <a:cubicBezTo>
                    <a:pt x="6630" y="1220"/>
                    <a:pt x="6643" y="1209"/>
                    <a:pt x="6643" y="1209"/>
                  </a:cubicBezTo>
                  <a:cubicBezTo>
                    <a:pt x="6634" y="1219"/>
                    <a:pt x="6634" y="1219"/>
                    <a:pt x="6634" y="1219"/>
                  </a:cubicBezTo>
                  <a:cubicBezTo>
                    <a:pt x="6639" y="1237"/>
                    <a:pt x="6639" y="1237"/>
                    <a:pt x="6639" y="1237"/>
                  </a:cubicBezTo>
                  <a:cubicBezTo>
                    <a:pt x="6639" y="1237"/>
                    <a:pt x="6628" y="1250"/>
                    <a:pt x="6620" y="1264"/>
                  </a:cubicBezTo>
                  <a:cubicBezTo>
                    <a:pt x="6613" y="1277"/>
                    <a:pt x="6636" y="1274"/>
                    <a:pt x="6636" y="1274"/>
                  </a:cubicBezTo>
                  <a:cubicBezTo>
                    <a:pt x="6636" y="1274"/>
                    <a:pt x="6649" y="1268"/>
                    <a:pt x="6656" y="1271"/>
                  </a:cubicBezTo>
                  <a:cubicBezTo>
                    <a:pt x="6663" y="1274"/>
                    <a:pt x="6679" y="1261"/>
                    <a:pt x="6679" y="1261"/>
                  </a:cubicBezTo>
                  <a:cubicBezTo>
                    <a:pt x="6701" y="1263"/>
                    <a:pt x="6701" y="1263"/>
                    <a:pt x="6701" y="1263"/>
                  </a:cubicBezTo>
                  <a:cubicBezTo>
                    <a:pt x="6701" y="1263"/>
                    <a:pt x="6678" y="1276"/>
                    <a:pt x="6676" y="1286"/>
                  </a:cubicBezTo>
                  <a:cubicBezTo>
                    <a:pt x="6675" y="1296"/>
                    <a:pt x="6705" y="1303"/>
                    <a:pt x="6705" y="1303"/>
                  </a:cubicBezTo>
                  <a:cubicBezTo>
                    <a:pt x="6706" y="1317"/>
                    <a:pt x="6706" y="1317"/>
                    <a:pt x="6706" y="1317"/>
                  </a:cubicBezTo>
                  <a:cubicBezTo>
                    <a:pt x="6698" y="1329"/>
                    <a:pt x="6698" y="1329"/>
                    <a:pt x="6698" y="1329"/>
                  </a:cubicBezTo>
                  <a:cubicBezTo>
                    <a:pt x="6698" y="1329"/>
                    <a:pt x="6700" y="1343"/>
                    <a:pt x="6697" y="1347"/>
                  </a:cubicBezTo>
                  <a:cubicBezTo>
                    <a:pt x="6694" y="1351"/>
                    <a:pt x="6652" y="1345"/>
                    <a:pt x="6652" y="1345"/>
                  </a:cubicBezTo>
                  <a:cubicBezTo>
                    <a:pt x="6652" y="1345"/>
                    <a:pt x="6642" y="1342"/>
                    <a:pt x="6633" y="1344"/>
                  </a:cubicBezTo>
                  <a:cubicBezTo>
                    <a:pt x="6624" y="1346"/>
                    <a:pt x="6639" y="1357"/>
                    <a:pt x="6639" y="1357"/>
                  </a:cubicBezTo>
                  <a:cubicBezTo>
                    <a:pt x="6625" y="1370"/>
                    <a:pt x="6625" y="1370"/>
                    <a:pt x="6625" y="1370"/>
                  </a:cubicBezTo>
                  <a:cubicBezTo>
                    <a:pt x="6653" y="1368"/>
                    <a:pt x="6653" y="1368"/>
                    <a:pt x="6653" y="1368"/>
                  </a:cubicBezTo>
                  <a:cubicBezTo>
                    <a:pt x="6653" y="1368"/>
                    <a:pt x="6653" y="1391"/>
                    <a:pt x="6646" y="1398"/>
                  </a:cubicBezTo>
                  <a:cubicBezTo>
                    <a:pt x="6639" y="1405"/>
                    <a:pt x="6611" y="1413"/>
                    <a:pt x="6607" y="1416"/>
                  </a:cubicBezTo>
                  <a:cubicBezTo>
                    <a:pt x="6603" y="1419"/>
                    <a:pt x="6608" y="1434"/>
                    <a:pt x="6612" y="1436"/>
                  </a:cubicBezTo>
                  <a:cubicBezTo>
                    <a:pt x="6616" y="1438"/>
                    <a:pt x="6634" y="1424"/>
                    <a:pt x="6634" y="1424"/>
                  </a:cubicBezTo>
                  <a:cubicBezTo>
                    <a:pt x="6634" y="1424"/>
                    <a:pt x="6637" y="1430"/>
                    <a:pt x="6641" y="1434"/>
                  </a:cubicBezTo>
                  <a:cubicBezTo>
                    <a:pt x="6645" y="1438"/>
                    <a:pt x="6655" y="1434"/>
                    <a:pt x="6655" y="1434"/>
                  </a:cubicBezTo>
                  <a:cubicBezTo>
                    <a:pt x="6655" y="1434"/>
                    <a:pt x="6663" y="1443"/>
                    <a:pt x="6671" y="1444"/>
                  </a:cubicBezTo>
                  <a:cubicBezTo>
                    <a:pt x="6680" y="1445"/>
                    <a:pt x="6687" y="1440"/>
                    <a:pt x="6692" y="1435"/>
                  </a:cubicBezTo>
                  <a:cubicBezTo>
                    <a:pt x="6697" y="1430"/>
                    <a:pt x="6710" y="1431"/>
                    <a:pt x="6710" y="1431"/>
                  </a:cubicBezTo>
                  <a:cubicBezTo>
                    <a:pt x="6710" y="1431"/>
                    <a:pt x="6694" y="1446"/>
                    <a:pt x="6684" y="1453"/>
                  </a:cubicBezTo>
                  <a:cubicBezTo>
                    <a:pt x="6673" y="1460"/>
                    <a:pt x="6653" y="1453"/>
                    <a:pt x="6646" y="1453"/>
                  </a:cubicBezTo>
                  <a:cubicBezTo>
                    <a:pt x="6639" y="1453"/>
                    <a:pt x="6641" y="1463"/>
                    <a:pt x="6641" y="1463"/>
                  </a:cubicBezTo>
                  <a:cubicBezTo>
                    <a:pt x="6641" y="1463"/>
                    <a:pt x="6632" y="1463"/>
                    <a:pt x="6625" y="1466"/>
                  </a:cubicBezTo>
                  <a:cubicBezTo>
                    <a:pt x="6617" y="1469"/>
                    <a:pt x="6625" y="1475"/>
                    <a:pt x="6619" y="1484"/>
                  </a:cubicBezTo>
                  <a:cubicBezTo>
                    <a:pt x="6614" y="1492"/>
                    <a:pt x="6607" y="1488"/>
                    <a:pt x="6600" y="1488"/>
                  </a:cubicBezTo>
                  <a:cubicBezTo>
                    <a:pt x="6593" y="1488"/>
                    <a:pt x="6596" y="1498"/>
                    <a:pt x="6589" y="1504"/>
                  </a:cubicBezTo>
                  <a:cubicBezTo>
                    <a:pt x="6582" y="1510"/>
                    <a:pt x="6573" y="1509"/>
                    <a:pt x="6573" y="1513"/>
                  </a:cubicBezTo>
                  <a:cubicBezTo>
                    <a:pt x="6573" y="1517"/>
                    <a:pt x="6592" y="1517"/>
                    <a:pt x="6595" y="1517"/>
                  </a:cubicBezTo>
                  <a:cubicBezTo>
                    <a:pt x="6598" y="1517"/>
                    <a:pt x="6606" y="1507"/>
                    <a:pt x="6612" y="1502"/>
                  </a:cubicBezTo>
                  <a:cubicBezTo>
                    <a:pt x="6618" y="1497"/>
                    <a:pt x="6628" y="1498"/>
                    <a:pt x="6637" y="1498"/>
                  </a:cubicBezTo>
                  <a:cubicBezTo>
                    <a:pt x="6646" y="1498"/>
                    <a:pt x="6649" y="1508"/>
                    <a:pt x="6655" y="1508"/>
                  </a:cubicBezTo>
                  <a:cubicBezTo>
                    <a:pt x="6661" y="1508"/>
                    <a:pt x="6674" y="1483"/>
                    <a:pt x="6681" y="1480"/>
                  </a:cubicBezTo>
                  <a:cubicBezTo>
                    <a:pt x="6687" y="1476"/>
                    <a:pt x="6701" y="1487"/>
                    <a:pt x="6701" y="1487"/>
                  </a:cubicBezTo>
                  <a:cubicBezTo>
                    <a:pt x="6718" y="1488"/>
                    <a:pt x="6718" y="1488"/>
                    <a:pt x="6718" y="1488"/>
                  </a:cubicBezTo>
                  <a:cubicBezTo>
                    <a:pt x="6738" y="1480"/>
                    <a:pt x="6738" y="1480"/>
                    <a:pt x="6738" y="1480"/>
                  </a:cubicBezTo>
                  <a:cubicBezTo>
                    <a:pt x="6738" y="1480"/>
                    <a:pt x="6757" y="1489"/>
                    <a:pt x="6763" y="1488"/>
                  </a:cubicBezTo>
                  <a:cubicBezTo>
                    <a:pt x="6769" y="1487"/>
                    <a:pt x="6755" y="1476"/>
                    <a:pt x="6761" y="1471"/>
                  </a:cubicBezTo>
                  <a:cubicBezTo>
                    <a:pt x="6767" y="1466"/>
                    <a:pt x="6776" y="1481"/>
                    <a:pt x="6776" y="1481"/>
                  </a:cubicBezTo>
                  <a:cubicBezTo>
                    <a:pt x="6783" y="1476"/>
                    <a:pt x="6783" y="1476"/>
                    <a:pt x="6783" y="1476"/>
                  </a:cubicBezTo>
                  <a:cubicBezTo>
                    <a:pt x="6783" y="1476"/>
                    <a:pt x="6836" y="1476"/>
                    <a:pt x="6849" y="1469"/>
                  </a:cubicBezTo>
                  <a:cubicBezTo>
                    <a:pt x="6861" y="1462"/>
                    <a:pt x="6869" y="1447"/>
                    <a:pt x="6869" y="1447"/>
                  </a:cubicBezTo>
                  <a:cubicBezTo>
                    <a:pt x="6830" y="1442"/>
                    <a:pt x="6830" y="1442"/>
                    <a:pt x="6830" y="1442"/>
                  </a:cubicBezTo>
                  <a:cubicBezTo>
                    <a:pt x="6848" y="1439"/>
                    <a:pt x="6848" y="1439"/>
                    <a:pt x="6848" y="1439"/>
                  </a:cubicBezTo>
                  <a:cubicBezTo>
                    <a:pt x="6844" y="1429"/>
                    <a:pt x="6844" y="1429"/>
                    <a:pt x="6844" y="1429"/>
                  </a:cubicBezTo>
                  <a:cubicBezTo>
                    <a:pt x="6844" y="1429"/>
                    <a:pt x="6858" y="1416"/>
                    <a:pt x="6865" y="1415"/>
                  </a:cubicBezTo>
                  <a:cubicBezTo>
                    <a:pt x="6872" y="1414"/>
                    <a:pt x="6883" y="1403"/>
                    <a:pt x="6884" y="1383"/>
                  </a:cubicBezTo>
                  <a:cubicBezTo>
                    <a:pt x="6885" y="1362"/>
                    <a:pt x="6836" y="1363"/>
                    <a:pt x="6836" y="1363"/>
                  </a:cubicBezTo>
                  <a:cubicBezTo>
                    <a:pt x="6836" y="1363"/>
                    <a:pt x="6831" y="1377"/>
                    <a:pt x="6821" y="1370"/>
                  </a:cubicBezTo>
                  <a:cubicBezTo>
                    <a:pt x="6811" y="1362"/>
                    <a:pt x="6831" y="1355"/>
                    <a:pt x="6830" y="1346"/>
                  </a:cubicBezTo>
                  <a:cubicBezTo>
                    <a:pt x="6829" y="1337"/>
                    <a:pt x="6798" y="1332"/>
                    <a:pt x="6798" y="1327"/>
                  </a:cubicBezTo>
                  <a:cubicBezTo>
                    <a:pt x="6798" y="1322"/>
                    <a:pt x="6820" y="1325"/>
                    <a:pt x="6820" y="1325"/>
                  </a:cubicBezTo>
                  <a:cubicBezTo>
                    <a:pt x="6811" y="1317"/>
                    <a:pt x="6811" y="1317"/>
                    <a:pt x="6811" y="1317"/>
                  </a:cubicBezTo>
                  <a:cubicBezTo>
                    <a:pt x="6811" y="1317"/>
                    <a:pt x="6802" y="1296"/>
                    <a:pt x="6798" y="1289"/>
                  </a:cubicBezTo>
                  <a:cubicBezTo>
                    <a:pt x="6794" y="1282"/>
                    <a:pt x="6781" y="1282"/>
                    <a:pt x="6781" y="1282"/>
                  </a:cubicBezTo>
                  <a:cubicBezTo>
                    <a:pt x="6781" y="1282"/>
                    <a:pt x="6773" y="1273"/>
                    <a:pt x="6765" y="1267"/>
                  </a:cubicBezTo>
                  <a:cubicBezTo>
                    <a:pt x="6757" y="1261"/>
                    <a:pt x="6763" y="1229"/>
                    <a:pt x="6763" y="1229"/>
                  </a:cubicBezTo>
                  <a:cubicBezTo>
                    <a:pt x="6755" y="1229"/>
                    <a:pt x="6755" y="1229"/>
                    <a:pt x="6755" y="1229"/>
                  </a:cubicBezTo>
                  <a:cubicBezTo>
                    <a:pt x="6755" y="1229"/>
                    <a:pt x="6754" y="1223"/>
                    <a:pt x="6740" y="1213"/>
                  </a:cubicBezTo>
                  <a:cubicBezTo>
                    <a:pt x="6725" y="1203"/>
                    <a:pt x="6706" y="1213"/>
                    <a:pt x="6698" y="1214"/>
                  </a:cubicBezTo>
                  <a:cubicBezTo>
                    <a:pt x="6690" y="1215"/>
                    <a:pt x="6681" y="1203"/>
                    <a:pt x="6681" y="1203"/>
                  </a:cubicBezTo>
                  <a:cubicBezTo>
                    <a:pt x="6681" y="1203"/>
                    <a:pt x="6695" y="1208"/>
                    <a:pt x="6699" y="1207"/>
                  </a:cubicBezTo>
                  <a:cubicBezTo>
                    <a:pt x="6703" y="1206"/>
                    <a:pt x="6721" y="1202"/>
                    <a:pt x="6722" y="1196"/>
                  </a:cubicBezTo>
                  <a:cubicBezTo>
                    <a:pt x="6723" y="1191"/>
                    <a:pt x="6704" y="1190"/>
                    <a:pt x="6704" y="1190"/>
                  </a:cubicBezTo>
                  <a:cubicBezTo>
                    <a:pt x="6720" y="1186"/>
                    <a:pt x="6720" y="1186"/>
                    <a:pt x="6720" y="1186"/>
                  </a:cubicBezTo>
                  <a:cubicBezTo>
                    <a:pt x="6720" y="1186"/>
                    <a:pt x="6729" y="1179"/>
                    <a:pt x="6735" y="1174"/>
                  </a:cubicBezTo>
                  <a:cubicBezTo>
                    <a:pt x="6740" y="1169"/>
                    <a:pt x="6751" y="1145"/>
                    <a:pt x="6751" y="1145"/>
                  </a:cubicBezTo>
                  <a:cubicBezTo>
                    <a:pt x="6751" y="1145"/>
                    <a:pt x="6766" y="1136"/>
                    <a:pt x="6766" y="1129"/>
                  </a:cubicBezTo>
                  <a:cubicBezTo>
                    <a:pt x="6766" y="1122"/>
                    <a:pt x="6712" y="1127"/>
                    <a:pt x="6712" y="1127"/>
                  </a:cubicBezTo>
                  <a:cubicBezTo>
                    <a:pt x="6712" y="1127"/>
                    <a:pt x="6713" y="1122"/>
                    <a:pt x="6701" y="1122"/>
                  </a:cubicBezTo>
                  <a:cubicBezTo>
                    <a:pt x="6689" y="1122"/>
                    <a:pt x="6667" y="1130"/>
                    <a:pt x="6667" y="1130"/>
                  </a:cubicBezTo>
                  <a:cubicBezTo>
                    <a:pt x="6675" y="1123"/>
                    <a:pt x="6675" y="1123"/>
                    <a:pt x="6675" y="1123"/>
                  </a:cubicBezTo>
                  <a:cubicBezTo>
                    <a:pt x="6669" y="1115"/>
                    <a:pt x="6669" y="1115"/>
                    <a:pt x="6669" y="1115"/>
                  </a:cubicBezTo>
                  <a:cubicBezTo>
                    <a:pt x="6681" y="1113"/>
                    <a:pt x="6681" y="1113"/>
                    <a:pt x="6681" y="1113"/>
                  </a:cubicBezTo>
                  <a:cubicBezTo>
                    <a:pt x="6702" y="1100"/>
                    <a:pt x="6702" y="1100"/>
                    <a:pt x="6702" y="1100"/>
                  </a:cubicBezTo>
                  <a:cubicBezTo>
                    <a:pt x="6702" y="1100"/>
                    <a:pt x="6713" y="1091"/>
                    <a:pt x="6714" y="1080"/>
                  </a:cubicBezTo>
                  <a:cubicBezTo>
                    <a:pt x="6715" y="1073"/>
                    <a:pt x="6701" y="1075"/>
                    <a:pt x="6693" y="1076"/>
                  </a:cubicBezTo>
                  <a:cubicBezTo>
                    <a:pt x="6685" y="1077"/>
                    <a:pt x="6673" y="1083"/>
                    <a:pt x="6665" y="1083"/>
                  </a:cubicBezTo>
                  <a:cubicBezTo>
                    <a:pt x="6657" y="1083"/>
                    <a:pt x="6650" y="1074"/>
                    <a:pt x="6643" y="1078"/>
                  </a:cubicBezTo>
                  <a:cubicBezTo>
                    <a:pt x="6636" y="1082"/>
                    <a:pt x="6643" y="1092"/>
                    <a:pt x="6643" y="1092"/>
                  </a:cubicBezTo>
                  <a:cubicBezTo>
                    <a:pt x="6643" y="1092"/>
                    <a:pt x="6636" y="1093"/>
                    <a:pt x="6631" y="1097"/>
                  </a:cubicBezTo>
                  <a:cubicBezTo>
                    <a:pt x="6626" y="1101"/>
                    <a:pt x="6634" y="1116"/>
                    <a:pt x="6634" y="1116"/>
                  </a:cubicBezTo>
                  <a:cubicBezTo>
                    <a:pt x="6605" y="1119"/>
                    <a:pt x="6605" y="1119"/>
                    <a:pt x="6605" y="1119"/>
                  </a:cubicBezTo>
                  <a:cubicBezTo>
                    <a:pt x="6605" y="1125"/>
                    <a:pt x="6605" y="1125"/>
                    <a:pt x="6605" y="1125"/>
                  </a:cubicBezTo>
                  <a:cubicBezTo>
                    <a:pt x="6611" y="1130"/>
                    <a:pt x="6611" y="1130"/>
                    <a:pt x="6611" y="1130"/>
                  </a:cubicBezTo>
                  <a:lnTo>
                    <a:pt x="6620" y="1148"/>
                  </a:lnTo>
                  <a:close/>
                  <a:moveTo>
                    <a:pt x="7501" y="1151"/>
                  </a:moveTo>
                  <a:cubicBezTo>
                    <a:pt x="7497" y="1138"/>
                    <a:pt x="7497" y="1138"/>
                    <a:pt x="7497" y="1138"/>
                  </a:cubicBezTo>
                  <a:cubicBezTo>
                    <a:pt x="7497" y="1138"/>
                    <a:pt x="7471" y="1172"/>
                    <a:pt x="7471" y="1178"/>
                  </a:cubicBezTo>
                  <a:cubicBezTo>
                    <a:pt x="7471" y="1183"/>
                    <a:pt x="7470" y="1196"/>
                    <a:pt x="7470" y="1196"/>
                  </a:cubicBezTo>
                  <a:cubicBezTo>
                    <a:pt x="7478" y="1196"/>
                    <a:pt x="7487" y="1165"/>
                    <a:pt x="7487" y="1165"/>
                  </a:cubicBezTo>
                  <a:lnTo>
                    <a:pt x="7501" y="1151"/>
                  </a:lnTo>
                  <a:close/>
                  <a:moveTo>
                    <a:pt x="7878" y="2209"/>
                  </a:moveTo>
                  <a:cubicBezTo>
                    <a:pt x="7872" y="2204"/>
                    <a:pt x="7872" y="2204"/>
                    <a:pt x="7872" y="2204"/>
                  </a:cubicBezTo>
                  <a:cubicBezTo>
                    <a:pt x="7866" y="2210"/>
                    <a:pt x="7866" y="2210"/>
                    <a:pt x="7866" y="2210"/>
                  </a:cubicBezTo>
                  <a:lnTo>
                    <a:pt x="7878" y="2209"/>
                  </a:lnTo>
                  <a:close/>
                  <a:moveTo>
                    <a:pt x="7533" y="1130"/>
                  </a:moveTo>
                  <a:cubicBezTo>
                    <a:pt x="7530" y="1141"/>
                    <a:pt x="7542" y="1164"/>
                    <a:pt x="7542" y="1164"/>
                  </a:cubicBezTo>
                  <a:cubicBezTo>
                    <a:pt x="7550" y="1147"/>
                    <a:pt x="7550" y="1147"/>
                    <a:pt x="7550" y="1147"/>
                  </a:cubicBezTo>
                  <a:cubicBezTo>
                    <a:pt x="7550" y="1147"/>
                    <a:pt x="7556" y="1150"/>
                    <a:pt x="7561" y="1141"/>
                  </a:cubicBezTo>
                  <a:cubicBezTo>
                    <a:pt x="7567" y="1133"/>
                    <a:pt x="7561" y="1124"/>
                    <a:pt x="7561" y="1124"/>
                  </a:cubicBezTo>
                  <a:cubicBezTo>
                    <a:pt x="7573" y="1112"/>
                    <a:pt x="7573" y="1112"/>
                    <a:pt x="7573" y="1112"/>
                  </a:cubicBezTo>
                  <a:cubicBezTo>
                    <a:pt x="7573" y="1112"/>
                    <a:pt x="7536" y="1119"/>
                    <a:pt x="7533" y="1130"/>
                  </a:cubicBezTo>
                  <a:close/>
                  <a:moveTo>
                    <a:pt x="7679" y="1081"/>
                  </a:moveTo>
                  <a:cubicBezTo>
                    <a:pt x="7672" y="1083"/>
                    <a:pt x="7681" y="1100"/>
                    <a:pt x="7681" y="1100"/>
                  </a:cubicBezTo>
                  <a:cubicBezTo>
                    <a:pt x="7686" y="1113"/>
                    <a:pt x="7686" y="1113"/>
                    <a:pt x="7686" y="1113"/>
                  </a:cubicBezTo>
                  <a:cubicBezTo>
                    <a:pt x="7686" y="1113"/>
                    <a:pt x="7702" y="1100"/>
                    <a:pt x="7706" y="1100"/>
                  </a:cubicBezTo>
                  <a:cubicBezTo>
                    <a:pt x="7710" y="1100"/>
                    <a:pt x="7727" y="1086"/>
                    <a:pt x="7727" y="1086"/>
                  </a:cubicBezTo>
                  <a:cubicBezTo>
                    <a:pt x="7723" y="1075"/>
                    <a:pt x="7723" y="1075"/>
                    <a:pt x="7723" y="1075"/>
                  </a:cubicBezTo>
                  <a:cubicBezTo>
                    <a:pt x="7699" y="1079"/>
                    <a:pt x="7699" y="1079"/>
                    <a:pt x="7699" y="1079"/>
                  </a:cubicBezTo>
                  <a:cubicBezTo>
                    <a:pt x="7699" y="1079"/>
                    <a:pt x="7686" y="1078"/>
                    <a:pt x="7679" y="1081"/>
                  </a:cubicBezTo>
                  <a:close/>
                  <a:moveTo>
                    <a:pt x="7707" y="1051"/>
                  </a:moveTo>
                  <a:cubicBezTo>
                    <a:pt x="7694" y="1054"/>
                    <a:pt x="7687" y="1071"/>
                    <a:pt x="7701" y="1071"/>
                  </a:cubicBezTo>
                  <a:cubicBezTo>
                    <a:pt x="7716" y="1071"/>
                    <a:pt x="7720" y="1049"/>
                    <a:pt x="7707" y="1051"/>
                  </a:cubicBezTo>
                  <a:close/>
                  <a:moveTo>
                    <a:pt x="7317" y="1211"/>
                  </a:moveTo>
                  <a:cubicBezTo>
                    <a:pt x="7317" y="1211"/>
                    <a:pt x="7309" y="1199"/>
                    <a:pt x="7308" y="1200"/>
                  </a:cubicBezTo>
                  <a:cubicBezTo>
                    <a:pt x="7307" y="1200"/>
                    <a:pt x="7294" y="1205"/>
                    <a:pt x="7294" y="1210"/>
                  </a:cubicBezTo>
                  <a:cubicBezTo>
                    <a:pt x="7294" y="1215"/>
                    <a:pt x="7294" y="1219"/>
                    <a:pt x="7294" y="1219"/>
                  </a:cubicBezTo>
                  <a:cubicBezTo>
                    <a:pt x="7294" y="1219"/>
                    <a:pt x="7285" y="1207"/>
                    <a:pt x="7283" y="1208"/>
                  </a:cubicBezTo>
                  <a:cubicBezTo>
                    <a:pt x="7281" y="1209"/>
                    <a:pt x="7278" y="1213"/>
                    <a:pt x="7278" y="1213"/>
                  </a:cubicBezTo>
                  <a:cubicBezTo>
                    <a:pt x="7262" y="1224"/>
                    <a:pt x="7262" y="1224"/>
                    <a:pt x="7262" y="1224"/>
                  </a:cubicBezTo>
                  <a:cubicBezTo>
                    <a:pt x="7262" y="1224"/>
                    <a:pt x="7271" y="1229"/>
                    <a:pt x="7270" y="1240"/>
                  </a:cubicBezTo>
                  <a:cubicBezTo>
                    <a:pt x="7269" y="1251"/>
                    <a:pt x="7260" y="1253"/>
                    <a:pt x="7272" y="1254"/>
                  </a:cubicBezTo>
                  <a:cubicBezTo>
                    <a:pt x="7284" y="1255"/>
                    <a:pt x="7289" y="1253"/>
                    <a:pt x="7289" y="1253"/>
                  </a:cubicBezTo>
                  <a:cubicBezTo>
                    <a:pt x="7289" y="1253"/>
                    <a:pt x="7297" y="1272"/>
                    <a:pt x="7298" y="1265"/>
                  </a:cubicBezTo>
                  <a:cubicBezTo>
                    <a:pt x="7300" y="1259"/>
                    <a:pt x="7310" y="1245"/>
                    <a:pt x="7312" y="1244"/>
                  </a:cubicBezTo>
                  <a:cubicBezTo>
                    <a:pt x="7314" y="1244"/>
                    <a:pt x="7323" y="1244"/>
                    <a:pt x="7315" y="1239"/>
                  </a:cubicBezTo>
                  <a:cubicBezTo>
                    <a:pt x="7307" y="1234"/>
                    <a:pt x="7300" y="1227"/>
                    <a:pt x="7303" y="1227"/>
                  </a:cubicBezTo>
                  <a:cubicBezTo>
                    <a:pt x="7306" y="1226"/>
                    <a:pt x="7313" y="1227"/>
                    <a:pt x="7308" y="1224"/>
                  </a:cubicBezTo>
                  <a:cubicBezTo>
                    <a:pt x="7303" y="1220"/>
                    <a:pt x="7317" y="1211"/>
                    <a:pt x="7317" y="1211"/>
                  </a:cubicBezTo>
                  <a:close/>
                  <a:moveTo>
                    <a:pt x="7266" y="1272"/>
                  </a:moveTo>
                  <a:cubicBezTo>
                    <a:pt x="7274" y="1270"/>
                    <a:pt x="7285" y="1282"/>
                    <a:pt x="7285" y="1282"/>
                  </a:cubicBezTo>
                  <a:cubicBezTo>
                    <a:pt x="7285" y="1282"/>
                    <a:pt x="7302" y="1279"/>
                    <a:pt x="7319" y="1275"/>
                  </a:cubicBezTo>
                  <a:cubicBezTo>
                    <a:pt x="7337" y="1272"/>
                    <a:pt x="7322" y="1260"/>
                    <a:pt x="7322" y="1260"/>
                  </a:cubicBezTo>
                  <a:cubicBezTo>
                    <a:pt x="7305" y="1266"/>
                    <a:pt x="7305" y="1266"/>
                    <a:pt x="7305" y="1266"/>
                  </a:cubicBezTo>
                  <a:cubicBezTo>
                    <a:pt x="7305" y="1266"/>
                    <a:pt x="7295" y="1270"/>
                    <a:pt x="7291" y="1269"/>
                  </a:cubicBezTo>
                  <a:cubicBezTo>
                    <a:pt x="7287" y="1269"/>
                    <a:pt x="7271" y="1262"/>
                    <a:pt x="7266" y="1262"/>
                  </a:cubicBezTo>
                  <a:cubicBezTo>
                    <a:pt x="7256" y="1262"/>
                    <a:pt x="7258" y="1273"/>
                    <a:pt x="7266" y="1272"/>
                  </a:cubicBezTo>
                  <a:close/>
                  <a:moveTo>
                    <a:pt x="7992" y="2290"/>
                  </a:moveTo>
                  <a:cubicBezTo>
                    <a:pt x="7985" y="2263"/>
                    <a:pt x="7985" y="2263"/>
                    <a:pt x="7985" y="2263"/>
                  </a:cubicBezTo>
                  <a:cubicBezTo>
                    <a:pt x="7979" y="2293"/>
                    <a:pt x="7979" y="2293"/>
                    <a:pt x="7979" y="2293"/>
                  </a:cubicBezTo>
                  <a:lnTo>
                    <a:pt x="7992" y="2290"/>
                  </a:lnTo>
                  <a:close/>
                  <a:moveTo>
                    <a:pt x="7994" y="2200"/>
                  </a:moveTo>
                  <a:cubicBezTo>
                    <a:pt x="7978" y="2209"/>
                    <a:pt x="7978" y="2209"/>
                    <a:pt x="7978" y="2209"/>
                  </a:cubicBezTo>
                  <a:cubicBezTo>
                    <a:pt x="7977" y="2224"/>
                    <a:pt x="7977" y="2224"/>
                    <a:pt x="7977" y="2224"/>
                  </a:cubicBezTo>
                  <a:cubicBezTo>
                    <a:pt x="8002" y="2205"/>
                    <a:pt x="8002" y="2205"/>
                    <a:pt x="8002" y="2205"/>
                  </a:cubicBezTo>
                  <a:lnTo>
                    <a:pt x="7994" y="2200"/>
                  </a:lnTo>
                  <a:close/>
                  <a:moveTo>
                    <a:pt x="8029" y="2232"/>
                  </a:moveTo>
                  <a:cubicBezTo>
                    <a:pt x="8025" y="2225"/>
                    <a:pt x="8004" y="2253"/>
                    <a:pt x="8010" y="2263"/>
                  </a:cubicBezTo>
                  <a:cubicBezTo>
                    <a:pt x="8015" y="2272"/>
                    <a:pt x="8033" y="2239"/>
                    <a:pt x="8029" y="2232"/>
                  </a:cubicBezTo>
                  <a:close/>
                  <a:moveTo>
                    <a:pt x="8872" y="524"/>
                  </a:moveTo>
                  <a:cubicBezTo>
                    <a:pt x="8867" y="532"/>
                    <a:pt x="8932" y="566"/>
                    <a:pt x="8938" y="550"/>
                  </a:cubicBezTo>
                  <a:cubicBezTo>
                    <a:pt x="8944" y="534"/>
                    <a:pt x="8878" y="514"/>
                    <a:pt x="8872" y="524"/>
                  </a:cubicBezTo>
                  <a:close/>
                  <a:moveTo>
                    <a:pt x="7220" y="1252"/>
                  </a:moveTo>
                  <a:cubicBezTo>
                    <a:pt x="7226" y="1252"/>
                    <a:pt x="7236" y="1262"/>
                    <a:pt x="7236" y="1262"/>
                  </a:cubicBezTo>
                  <a:cubicBezTo>
                    <a:pt x="7242" y="1244"/>
                    <a:pt x="7242" y="1244"/>
                    <a:pt x="7242" y="1244"/>
                  </a:cubicBezTo>
                  <a:cubicBezTo>
                    <a:pt x="7230" y="1230"/>
                    <a:pt x="7230" y="1230"/>
                    <a:pt x="7230" y="1230"/>
                  </a:cubicBezTo>
                  <a:cubicBezTo>
                    <a:pt x="7218" y="1228"/>
                    <a:pt x="7218" y="1228"/>
                    <a:pt x="7218" y="1228"/>
                  </a:cubicBezTo>
                  <a:lnTo>
                    <a:pt x="7220" y="1252"/>
                  </a:lnTo>
                  <a:close/>
                  <a:moveTo>
                    <a:pt x="8643" y="464"/>
                  </a:moveTo>
                  <a:cubicBezTo>
                    <a:pt x="8656" y="464"/>
                    <a:pt x="8673" y="467"/>
                    <a:pt x="8684" y="473"/>
                  </a:cubicBezTo>
                  <a:cubicBezTo>
                    <a:pt x="8694" y="479"/>
                    <a:pt x="8693" y="496"/>
                    <a:pt x="8696" y="497"/>
                  </a:cubicBezTo>
                  <a:cubicBezTo>
                    <a:pt x="8699" y="499"/>
                    <a:pt x="8748" y="506"/>
                    <a:pt x="8748" y="506"/>
                  </a:cubicBezTo>
                  <a:cubicBezTo>
                    <a:pt x="8822" y="502"/>
                    <a:pt x="8822" y="502"/>
                    <a:pt x="8822" y="502"/>
                  </a:cubicBezTo>
                  <a:cubicBezTo>
                    <a:pt x="8822" y="502"/>
                    <a:pt x="8762" y="496"/>
                    <a:pt x="8746" y="470"/>
                  </a:cubicBezTo>
                  <a:cubicBezTo>
                    <a:pt x="8730" y="444"/>
                    <a:pt x="8714" y="444"/>
                    <a:pt x="8730" y="420"/>
                  </a:cubicBezTo>
                  <a:cubicBezTo>
                    <a:pt x="8746" y="396"/>
                    <a:pt x="8727" y="394"/>
                    <a:pt x="8727" y="394"/>
                  </a:cubicBezTo>
                  <a:cubicBezTo>
                    <a:pt x="8754" y="390"/>
                    <a:pt x="8754" y="390"/>
                    <a:pt x="8754" y="390"/>
                  </a:cubicBezTo>
                  <a:cubicBezTo>
                    <a:pt x="8743" y="378"/>
                    <a:pt x="8743" y="378"/>
                    <a:pt x="8743" y="378"/>
                  </a:cubicBezTo>
                  <a:cubicBezTo>
                    <a:pt x="8766" y="381"/>
                    <a:pt x="8766" y="381"/>
                    <a:pt x="8766" y="381"/>
                  </a:cubicBezTo>
                  <a:cubicBezTo>
                    <a:pt x="8753" y="373"/>
                    <a:pt x="8753" y="373"/>
                    <a:pt x="8753" y="373"/>
                  </a:cubicBezTo>
                  <a:cubicBezTo>
                    <a:pt x="8769" y="375"/>
                    <a:pt x="8769" y="375"/>
                    <a:pt x="8769" y="375"/>
                  </a:cubicBezTo>
                  <a:cubicBezTo>
                    <a:pt x="8773" y="365"/>
                    <a:pt x="8773" y="365"/>
                    <a:pt x="8773" y="365"/>
                  </a:cubicBezTo>
                  <a:cubicBezTo>
                    <a:pt x="8759" y="358"/>
                    <a:pt x="8759" y="358"/>
                    <a:pt x="8759" y="358"/>
                  </a:cubicBezTo>
                  <a:cubicBezTo>
                    <a:pt x="8759" y="358"/>
                    <a:pt x="8786" y="362"/>
                    <a:pt x="8790" y="358"/>
                  </a:cubicBezTo>
                  <a:cubicBezTo>
                    <a:pt x="8794" y="354"/>
                    <a:pt x="8779" y="344"/>
                    <a:pt x="8779" y="344"/>
                  </a:cubicBezTo>
                  <a:cubicBezTo>
                    <a:pt x="8801" y="346"/>
                    <a:pt x="8801" y="346"/>
                    <a:pt x="8801" y="346"/>
                  </a:cubicBezTo>
                  <a:cubicBezTo>
                    <a:pt x="8799" y="327"/>
                    <a:pt x="8799" y="327"/>
                    <a:pt x="8799" y="327"/>
                  </a:cubicBezTo>
                  <a:cubicBezTo>
                    <a:pt x="8799" y="327"/>
                    <a:pt x="8813" y="338"/>
                    <a:pt x="8831" y="330"/>
                  </a:cubicBezTo>
                  <a:cubicBezTo>
                    <a:pt x="8850" y="323"/>
                    <a:pt x="8862" y="309"/>
                    <a:pt x="8862" y="309"/>
                  </a:cubicBezTo>
                  <a:cubicBezTo>
                    <a:pt x="8862" y="309"/>
                    <a:pt x="9007" y="288"/>
                    <a:pt x="9028" y="279"/>
                  </a:cubicBezTo>
                  <a:cubicBezTo>
                    <a:pt x="9050" y="269"/>
                    <a:pt x="9071" y="254"/>
                    <a:pt x="9038" y="243"/>
                  </a:cubicBezTo>
                  <a:cubicBezTo>
                    <a:pt x="9005" y="231"/>
                    <a:pt x="8971" y="247"/>
                    <a:pt x="8956" y="253"/>
                  </a:cubicBezTo>
                  <a:cubicBezTo>
                    <a:pt x="8942" y="259"/>
                    <a:pt x="8898" y="274"/>
                    <a:pt x="8878" y="271"/>
                  </a:cubicBezTo>
                  <a:cubicBezTo>
                    <a:pt x="8857" y="269"/>
                    <a:pt x="8826" y="265"/>
                    <a:pt x="8826" y="265"/>
                  </a:cubicBezTo>
                  <a:cubicBezTo>
                    <a:pt x="8815" y="282"/>
                    <a:pt x="8815" y="282"/>
                    <a:pt x="8815" y="282"/>
                  </a:cubicBezTo>
                  <a:cubicBezTo>
                    <a:pt x="8798" y="273"/>
                    <a:pt x="8798" y="273"/>
                    <a:pt x="8798" y="273"/>
                  </a:cubicBezTo>
                  <a:cubicBezTo>
                    <a:pt x="8763" y="287"/>
                    <a:pt x="8763" y="287"/>
                    <a:pt x="8763" y="287"/>
                  </a:cubicBezTo>
                  <a:cubicBezTo>
                    <a:pt x="8744" y="286"/>
                    <a:pt x="8744" y="286"/>
                    <a:pt x="8744" y="286"/>
                  </a:cubicBezTo>
                  <a:cubicBezTo>
                    <a:pt x="8725" y="301"/>
                    <a:pt x="8725" y="301"/>
                    <a:pt x="8725" y="301"/>
                  </a:cubicBezTo>
                  <a:cubicBezTo>
                    <a:pt x="8739" y="306"/>
                    <a:pt x="8739" y="306"/>
                    <a:pt x="8739" y="306"/>
                  </a:cubicBezTo>
                  <a:cubicBezTo>
                    <a:pt x="8706" y="307"/>
                    <a:pt x="8706" y="307"/>
                    <a:pt x="8706" y="307"/>
                  </a:cubicBezTo>
                  <a:cubicBezTo>
                    <a:pt x="8687" y="313"/>
                    <a:pt x="8687" y="313"/>
                    <a:pt x="8687" y="313"/>
                  </a:cubicBezTo>
                  <a:cubicBezTo>
                    <a:pt x="8688" y="322"/>
                    <a:pt x="8688" y="322"/>
                    <a:pt x="8688" y="322"/>
                  </a:cubicBezTo>
                  <a:cubicBezTo>
                    <a:pt x="8705" y="313"/>
                    <a:pt x="8705" y="313"/>
                    <a:pt x="8705" y="313"/>
                  </a:cubicBezTo>
                  <a:cubicBezTo>
                    <a:pt x="8706" y="322"/>
                    <a:pt x="8706" y="322"/>
                    <a:pt x="8706" y="322"/>
                  </a:cubicBezTo>
                  <a:cubicBezTo>
                    <a:pt x="8725" y="324"/>
                    <a:pt x="8725" y="324"/>
                    <a:pt x="8725" y="324"/>
                  </a:cubicBezTo>
                  <a:cubicBezTo>
                    <a:pt x="8719" y="332"/>
                    <a:pt x="8719" y="332"/>
                    <a:pt x="8719" y="332"/>
                  </a:cubicBezTo>
                  <a:cubicBezTo>
                    <a:pt x="8693" y="332"/>
                    <a:pt x="8693" y="332"/>
                    <a:pt x="8693" y="332"/>
                  </a:cubicBezTo>
                  <a:cubicBezTo>
                    <a:pt x="8689" y="341"/>
                    <a:pt x="8689" y="341"/>
                    <a:pt x="8689" y="341"/>
                  </a:cubicBezTo>
                  <a:cubicBezTo>
                    <a:pt x="8707" y="344"/>
                    <a:pt x="8707" y="344"/>
                    <a:pt x="8707" y="344"/>
                  </a:cubicBezTo>
                  <a:cubicBezTo>
                    <a:pt x="8676" y="346"/>
                    <a:pt x="8676" y="346"/>
                    <a:pt x="8676" y="346"/>
                  </a:cubicBezTo>
                  <a:cubicBezTo>
                    <a:pt x="8698" y="352"/>
                    <a:pt x="8698" y="352"/>
                    <a:pt x="8698" y="352"/>
                  </a:cubicBezTo>
                  <a:cubicBezTo>
                    <a:pt x="8669" y="354"/>
                    <a:pt x="8669" y="354"/>
                    <a:pt x="8669" y="354"/>
                  </a:cubicBezTo>
                  <a:cubicBezTo>
                    <a:pt x="8667" y="368"/>
                    <a:pt x="8667" y="368"/>
                    <a:pt x="8667" y="368"/>
                  </a:cubicBezTo>
                  <a:cubicBezTo>
                    <a:pt x="8647" y="375"/>
                    <a:pt x="8647" y="375"/>
                    <a:pt x="8647" y="375"/>
                  </a:cubicBezTo>
                  <a:cubicBezTo>
                    <a:pt x="8654" y="385"/>
                    <a:pt x="8654" y="385"/>
                    <a:pt x="8654" y="385"/>
                  </a:cubicBezTo>
                  <a:cubicBezTo>
                    <a:pt x="8681" y="373"/>
                    <a:pt x="8681" y="373"/>
                    <a:pt x="8681" y="373"/>
                  </a:cubicBezTo>
                  <a:cubicBezTo>
                    <a:pt x="8670" y="391"/>
                    <a:pt x="8670" y="391"/>
                    <a:pt x="8670" y="391"/>
                  </a:cubicBezTo>
                  <a:cubicBezTo>
                    <a:pt x="8670" y="391"/>
                    <a:pt x="8649" y="386"/>
                    <a:pt x="8641" y="393"/>
                  </a:cubicBezTo>
                  <a:cubicBezTo>
                    <a:pt x="8634" y="400"/>
                    <a:pt x="8640" y="408"/>
                    <a:pt x="8640" y="408"/>
                  </a:cubicBezTo>
                  <a:cubicBezTo>
                    <a:pt x="8610" y="413"/>
                    <a:pt x="8610" y="413"/>
                    <a:pt x="8610" y="413"/>
                  </a:cubicBezTo>
                  <a:cubicBezTo>
                    <a:pt x="8619" y="425"/>
                    <a:pt x="8619" y="425"/>
                    <a:pt x="8619" y="425"/>
                  </a:cubicBezTo>
                  <a:cubicBezTo>
                    <a:pt x="8638" y="416"/>
                    <a:pt x="8638" y="416"/>
                    <a:pt x="8638" y="416"/>
                  </a:cubicBezTo>
                  <a:cubicBezTo>
                    <a:pt x="8628" y="432"/>
                    <a:pt x="8628" y="432"/>
                    <a:pt x="8628" y="432"/>
                  </a:cubicBezTo>
                  <a:cubicBezTo>
                    <a:pt x="8628" y="432"/>
                    <a:pt x="8600" y="438"/>
                    <a:pt x="8602" y="449"/>
                  </a:cubicBezTo>
                  <a:cubicBezTo>
                    <a:pt x="8604" y="460"/>
                    <a:pt x="8631" y="464"/>
                    <a:pt x="8643" y="464"/>
                  </a:cubicBezTo>
                  <a:close/>
                  <a:moveTo>
                    <a:pt x="7441" y="599"/>
                  </a:moveTo>
                  <a:cubicBezTo>
                    <a:pt x="7450" y="594"/>
                    <a:pt x="7465" y="591"/>
                    <a:pt x="7446" y="587"/>
                  </a:cubicBezTo>
                  <a:cubicBezTo>
                    <a:pt x="7427" y="584"/>
                    <a:pt x="7418" y="595"/>
                    <a:pt x="7418" y="595"/>
                  </a:cubicBezTo>
                  <a:cubicBezTo>
                    <a:pt x="7424" y="602"/>
                    <a:pt x="7424" y="602"/>
                    <a:pt x="7424" y="602"/>
                  </a:cubicBezTo>
                  <a:lnTo>
                    <a:pt x="7441" y="599"/>
                  </a:lnTo>
                  <a:close/>
                  <a:moveTo>
                    <a:pt x="7430" y="571"/>
                  </a:moveTo>
                  <a:cubicBezTo>
                    <a:pt x="7411" y="566"/>
                    <a:pt x="7401" y="583"/>
                    <a:pt x="7401" y="583"/>
                  </a:cubicBezTo>
                  <a:cubicBezTo>
                    <a:pt x="7417" y="587"/>
                    <a:pt x="7417" y="587"/>
                    <a:pt x="7417" y="587"/>
                  </a:cubicBezTo>
                  <a:cubicBezTo>
                    <a:pt x="7423" y="583"/>
                    <a:pt x="7449" y="575"/>
                    <a:pt x="7430" y="571"/>
                  </a:cubicBezTo>
                  <a:close/>
                  <a:moveTo>
                    <a:pt x="7410" y="590"/>
                  </a:moveTo>
                  <a:cubicBezTo>
                    <a:pt x="7395" y="599"/>
                    <a:pt x="7395" y="599"/>
                    <a:pt x="7395" y="599"/>
                  </a:cubicBezTo>
                  <a:cubicBezTo>
                    <a:pt x="7400" y="612"/>
                    <a:pt x="7400" y="612"/>
                    <a:pt x="7400" y="612"/>
                  </a:cubicBezTo>
                  <a:cubicBezTo>
                    <a:pt x="7418" y="613"/>
                    <a:pt x="7418" y="613"/>
                    <a:pt x="7418" y="613"/>
                  </a:cubicBezTo>
                  <a:cubicBezTo>
                    <a:pt x="7414" y="600"/>
                    <a:pt x="7414" y="600"/>
                    <a:pt x="7414" y="600"/>
                  </a:cubicBezTo>
                  <a:lnTo>
                    <a:pt x="7410" y="590"/>
                  </a:lnTo>
                  <a:close/>
                  <a:moveTo>
                    <a:pt x="7384" y="584"/>
                  </a:moveTo>
                  <a:cubicBezTo>
                    <a:pt x="7373" y="588"/>
                    <a:pt x="7377" y="605"/>
                    <a:pt x="7377" y="605"/>
                  </a:cubicBezTo>
                  <a:cubicBezTo>
                    <a:pt x="7389" y="617"/>
                    <a:pt x="7389" y="617"/>
                    <a:pt x="7389" y="617"/>
                  </a:cubicBezTo>
                  <a:cubicBezTo>
                    <a:pt x="7389" y="617"/>
                    <a:pt x="7395" y="580"/>
                    <a:pt x="7384" y="584"/>
                  </a:cubicBezTo>
                  <a:close/>
                  <a:moveTo>
                    <a:pt x="7463" y="578"/>
                  </a:moveTo>
                  <a:cubicBezTo>
                    <a:pt x="7479" y="575"/>
                    <a:pt x="7478" y="565"/>
                    <a:pt x="7485" y="565"/>
                  </a:cubicBezTo>
                  <a:cubicBezTo>
                    <a:pt x="7491" y="565"/>
                    <a:pt x="7485" y="554"/>
                    <a:pt x="7485" y="554"/>
                  </a:cubicBezTo>
                  <a:cubicBezTo>
                    <a:pt x="7455" y="568"/>
                    <a:pt x="7455" y="568"/>
                    <a:pt x="7455" y="568"/>
                  </a:cubicBezTo>
                  <a:lnTo>
                    <a:pt x="7463" y="578"/>
                  </a:lnTo>
                  <a:close/>
                  <a:moveTo>
                    <a:pt x="7551" y="538"/>
                  </a:moveTo>
                  <a:cubicBezTo>
                    <a:pt x="7560" y="535"/>
                    <a:pt x="7573" y="525"/>
                    <a:pt x="7555" y="524"/>
                  </a:cubicBezTo>
                  <a:cubicBezTo>
                    <a:pt x="7538" y="523"/>
                    <a:pt x="7551" y="538"/>
                    <a:pt x="7551" y="538"/>
                  </a:cubicBezTo>
                  <a:close/>
                  <a:moveTo>
                    <a:pt x="8379" y="1666"/>
                  </a:moveTo>
                  <a:cubicBezTo>
                    <a:pt x="8379" y="1666"/>
                    <a:pt x="8378" y="1666"/>
                    <a:pt x="8378" y="1666"/>
                  </a:cubicBezTo>
                  <a:cubicBezTo>
                    <a:pt x="8378" y="1666"/>
                    <a:pt x="8378" y="1666"/>
                    <a:pt x="8378" y="1666"/>
                  </a:cubicBezTo>
                  <a:cubicBezTo>
                    <a:pt x="8378" y="1666"/>
                    <a:pt x="8379" y="1666"/>
                    <a:pt x="8379" y="1666"/>
                  </a:cubicBezTo>
                  <a:close/>
                  <a:moveTo>
                    <a:pt x="7253" y="188"/>
                  </a:moveTo>
                  <a:cubicBezTo>
                    <a:pt x="7267" y="198"/>
                    <a:pt x="7288" y="194"/>
                    <a:pt x="7288" y="194"/>
                  </a:cubicBezTo>
                  <a:cubicBezTo>
                    <a:pt x="7266" y="183"/>
                    <a:pt x="7266" y="183"/>
                    <a:pt x="7266" y="183"/>
                  </a:cubicBezTo>
                  <a:cubicBezTo>
                    <a:pt x="7233" y="166"/>
                    <a:pt x="7233" y="166"/>
                    <a:pt x="7233" y="166"/>
                  </a:cubicBezTo>
                  <a:cubicBezTo>
                    <a:pt x="7229" y="179"/>
                    <a:pt x="7239" y="179"/>
                    <a:pt x="7253" y="188"/>
                  </a:cubicBezTo>
                  <a:close/>
                  <a:moveTo>
                    <a:pt x="6729" y="1062"/>
                  </a:moveTo>
                  <a:cubicBezTo>
                    <a:pt x="6727" y="1072"/>
                    <a:pt x="6727" y="1072"/>
                    <a:pt x="6727" y="1072"/>
                  </a:cubicBezTo>
                  <a:cubicBezTo>
                    <a:pt x="6736" y="1064"/>
                    <a:pt x="6736" y="1064"/>
                    <a:pt x="6736" y="1064"/>
                  </a:cubicBezTo>
                  <a:lnTo>
                    <a:pt x="6729" y="1062"/>
                  </a:lnTo>
                  <a:close/>
                  <a:moveTo>
                    <a:pt x="6786" y="1004"/>
                  </a:moveTo>
                  <a:cubicBezTo>
                    <a:pt x="6790" y="1013"/>
                    <a:pt x="6790" y="1013"/>
                    <a:pt x="6790" y="1013"/>
                  </a:cubicBezTo>
                  <a:cubicBezTo>
                    <a:pt x="6795" y="1017"/>
                    <a:pt x="6802" y="996"/>
                    <a:pt x="6801" y="992"/>
                  </a:cubicBezTo>
                  <a:cubicBezTo>
                    <a:pt x="6800" y="988"/>
                    <a:pt x="6791" y="980"/>
                    <a:pt x="6791" y="980"/>
                  </a:cubicBezTo>
                  <a:cubicBezTo>
                    <a:pt x="6790" y="989"/>
                    <a:pt x="6790" y="989"/>
                    <a:pt x="6790" y="989"/>
                  </a:cubicBezTo>
                  <a:cubicBezTo>
                    <a:pt x="6790" y="989"/>
                    <a:pt x="6777" y="993"/>
                    <a:pt x="6778" y="997"/>
                  </a:cubicBezTo>
                  <a:cubicBezTo>
                    <a:pt x="6779" y="1001"/>
                    <a:pt x="6786" y="1004"/>
                    <a:pt x="6786" y="1004"/>
                  </a:cubicBezTo>
                  <a:close/>
                  <a:moveTo>
                    <a:pt x="6721" y="1053"/>
                  </a:moveTo>
                  <a:cubicBezTo>
                    <a:pt x="6713" y="1046"/>
                    <a:pt x="6712" y="1061"/>
                    <a:pt x="6712" y="1061"/>
                  </a:cubicBezTo>
                  <a:cubicBezTo>
                    <a:pt x="6719" y="1067"/>
                    <a:pt x="6729" y="1060"/>
                    <a:pt x="6721" y="1053"/>
                  </a:cubicBezTo>
                  <a:close/>
                  <a:moveTo>
                    <a:pt x="6815" y="969"/>
                  </a:moveTo>
                  <a:cubicBezTo>
                    <a:pt x="6808" y="970"/>
                    <a:pt x="6806" y="979"/>
                    <a:pt x="6806" y="979"/>
                  </a:cubicBezTo>
                  <a:cubicBezTo>
                    <a:pt x="6817" y="984"/>
                    <a:pt x="6822" y="968"/>
                    <a:pt x="6815" y="969"/>
                  </a:cubicBezTo>
                  <a:close/>
                  <a:moveTo>
                    <a:pt x="7648" y="515"/>
                  </a:moveTo>
                  <a:cubicBezTo>
                    <a:pt x="7661" y="518"/>
                    <a:pt x="7661" y="518"/>
                    <a:pt x="7661" y="518"/>
                  </a:cubicBezTo>
                  <a:cubicBezTo>
                    <a:pt x="7669" y="509"/>
                    <a:pt x="7669" y="503"/>
                    <a:pt x="7669" y="503"/>
                  </a:cubicBezTo>
                  <a:cubicBezTo>
                    <a:pt x="7649" y="505"/>
                    <a:pt x="7649" y="505"/>
                    <a:pt x="7649" y="505"/>
                  </a:cubicBezTo>
                  <a:lnTo>
                    <a:pt x="7648" y="515"/>
                  </a:lnTo>
                  <a:close/>
                  <a:moveTo>
                    <a:pt x="7854" y="2172"/>
                  </a:moveTo>
                  <a:cubicBezTo>
                    <a:pt x="7849" y="2177"/>
                    <a:pt x="7852" y="2183"/>
                    <a:pt x="7857" y="2182"/>
                  </a:cubicBezTo>
                  <a:cubicBezTo>
                    <a:pt x="7866" y="2180"/>
                    <a:pt x="7859" y="2167"/>
                    <a:pt x="7854" y="2172"/>
                  </a:cubicBezTo>
                  <a:close/>
                  <a:moveTo>
                    <a:pt x="7358" y="610"/>
                  </a:moveTo>
                  <a:cubicBezTo>
                    <a:pt x="7342" y="610"/>
                    <a:pt x="7317" y="629"/>
                    <a:pt x="7323" y="633"/>
                  </a:cubicBezTo>
                  <a:cubicBezTo>
                    <a:pt x="7328" y="636"/>
                    <a:pt x="7353" y="621"/>
                    <a:pt x="7353" y="621"/>
                  </a:cubicBezTo>
                  <a:cubicBezTo>
                    <a:pt x="7376" y="617"/>
                    <a:pt x="7376" y="617"/>
                    <a:pt x="7376" y="617"/>
                  </a:cubicBezTo>
                  <a:cubicBezTo>
                    <a:pt x="7373" y="617"/>
                    <a:pt x="7374" y="610"/>
                    <a:pt x="7358" y="610"/>
                  </a:cubicBezTo>
                  <a:close/>
                  <a:moveTo>
                    <a:pt x="7687" y="2158"/>
                  </a:moveTo>
                  <a:cubicBezTo>
                    <a:pt x="7678" y="2165"/>
                    <a:pt x="7698" y="2171"/>
                    <a:pt x="7698" y="2171"/>
                  </a:cubicBezTo>
                  <a:cubicBezTo>
                    <a:pt x="7704" y="2167"/>
                    <a:pt x="7696" y="2151"/>
                    <a:pt x="7687" y="2158"/>
                  </a:cubicBezTo>
                  <a:close/>
                  <a:moveTo>
                    <a:pt x="7673" y="2139"/>
                  </a:moveTo>
                  <a:cubicBezTo>
                    <a:pt x="7698" y="2146"/>
                    <a:pt x="7698" y="2146"/>
                    <a:pt x="7698" y="2146"/>
                  </a:cubicBezTo>
                  <a:cubicBezTo>
                    <a:pt x="7687" y="2124"/>
                    <a:pt x="7687" y="2124"/>
                    <a:pt x="7687" y="2124"/>
                  </a:cubicBezTo>
                  <a:lnTo>
                    <a:pt x="7673" y="2139"/>
                  </a:lnTo>
                  <a:close/>
                  <a:moveTo>
                    <a:pt x="7811" y="2183"/>
                  </a:moveTo>
                  <a:cubicBezTo>
                    <a:pt x="7820" y="2179"/>
                    <a:pt x="7820" y="2179"/>
                    <a:pt x="7820" y="2179"/>
                  </a:cubicBezTo>
                  <a:cubicBezTo>
                    <a:pt x="7820" y="2179"/>
                    <a:pt x="7809" y="2172"/>
                    <a:pt x="7800" y="2163"/>
                  </a:cubicBezTo>
                  <a:cubicBezTo>
                    <a:pt x="7791" y="2154"/>
                    <a:pt x="7747" y="2137"/>
                    <a:pt x="7747" y="2137"/>
                  </a:cubicBezTo>
                  <a:cubicBezTo>
                    <a:pt x="7733" y="2143"/>
                    <a:pt x="7733" y="2143"/>
                    <a:pt x="7733" y="2143"/>
                  </a:cubicBezTo>
                  <a:cubicBezTo>
                    <a:pt x="7726" y="2143"/>
                    <a:pt x="7726" y="2143"/>
                    <a:pt x="7726" y="2143"/>
                  </a:cubicBezTo>
                  <a:cubicBezTo>
                    <a:pt x="7715" y="2158"/>
                    <a:pt x="7715" y="2158"/>
                    <a:pt x="7715" y="2158"/>
                  </a:cubicBezTo>
                  <a:cubicBezTo>
                    <a:pt x="7734" y="2175"/>
                    <a:pt x="7734" y="2175"/>
                    <a:pt x="7734" y="2175"/>
                  </a:cubicBezTo>
                  <a:cubicBezTo>
                    <a:pt x="7734" y="2175"/>
                    <a:pt x="7731" y="2192"/>
                    <a:pt x="7731" y="2202"/>
                  </a:cubicBezTo>
                  <a:cubicBezTo>
                    <a:pt x="7731" y="2212"/>
                    <a:pt x="7746" y="2218"/>
                    <a:pt x="7749" y="2211"/>
                  </a:cubicBezTo>
                  <a:cubicBezTo>
                    <a:pt x="7752" y="2204"/>
                    <a:pt x="7761" y="2205"/>
                    <a:pt x="7761" y="2205"/>
                  </a:cubicBezTo>
                  <a:cubicBezTo>
                    <a:pt x="7775" y="2231"/>
                    <a:pt x="7775" y="2231"/>
                    <a:pt x="7775" y="2231"/>
                  </a:cubicBezTo>
                  <a:cubicBezTo>
                    <a:pt x="7781" y="2213"/>
                    <a:pt x="7781" y="2213"/>
                    <a:pt x="7781" y="2213"/>
                  </a:cubicBezTo>
                  <a:cubicBezTo>
                    <a:pt x="7790" y="2226"/>
                    <a:pt x="7790" y="2226"/>
                    <a:pt x="7790" y="2226"/>
                  </a:cubicBezTo>
                  <a:cubicBezTo>
                    <a:pt x="7806" y="2232"/>
                    <a:pt x="7806" y="2232"/>
                    <a:pt x="7806" y="2232"/>
                  </a:cubicBezTo>
                  <a:cubicBezTo>
                    <a:pt x="7797" y="2221"/>
                    <a:pt x="7797" y="2221"/>
                    <a:pt x="7797" y="2221"/>
                  </a:cubicBezTo>
                  <a:cubicBezTo>
                    <a:pt x="7801" y="2216"/>
                    <a:pt x="7801" y="2216"/>
                    <a:pt x="7801" y="2216"/>
                  </a:cubicBezTo>
                  <a:cubicBezTo>
                    <a:pt x="7799" y="2201"/>
                    <a:pt x="7799" y="2201"/>
                    <a:pt x="7799" y="2201"/>
                  </a:cubicBezTo>
                  <a:cubicBezTo>
                    <a:pt x="7799" y="2201"/>
                    <a:pt x="7782" y="2180"/>
                    <a:pt x="7785" y="2172"/>
                  </a:cubicBezTo>
                  <a:cubicBezTo>
                    <a:pt x="7788" y="2164"/>
                    <a:pt x="7811" y="2183"/>
                    <a:pt x="7811" y="2183"/>
                  </a:cubicBezTo>
                  <a:close/>
                  <a:moveTo>
                    <a:pt x="7854" y="2097"/>
                  </a:moveTo>
                  <a:cubicBezTo>
                    <a:pt x="7854" y="2097"/>
                    <a:pt x="7848" y="2109"/>
                    <a:pt x="7864" y="2109"/>
                  </a:cubicBezTo>
                  <a:lnTo>
                    <a:pt x="7854" y="2097"/>
                  </a:lnTo>
                  <a:close/>
                  <a:moveTo>
                    <a:pt x="7795" y="2239"/>
                  </a:moveTo>
                  <a:cubicBezTo>
                    <a:pt x="7789" y="2241"/>
                    <a:pt x="7794" y="2258"/>
                    <a:pt x="7801" y="2252"/>
                  </a:cubicBezTo>
                  <a:cubicBezTo>
                    <a:pt x="7808" y="2246"/>
                    <a:pt x="7802" y="2237"/>
                    <a:pt x="7795" y="2239"/>
                  </a:cubicBezTo>
                  <a:close/>
                  <a:moveTo>
                    <a:pt x="7405" y="2250"/>
                  </a:moveTo>
                  <a:cubicBezTo>
                    <a:pt x="7397" y="2264"/>
                    <a:pt x="7420" y="2269"/>
                    <a:pt x="7420" y="2269"/>
                  </a:cubicBezTo>
                  <a:cubicBezTo>
                    <a:pt x="7431" y="2256"/>
                    <a:pt x="7413" y="2236"/>
                    <a:pt x="7405" y="2250"/>
                  </a:cubicBezTo>
                  <a:close/>
                  <a:moveTo>
                    <a:pt x="6849" y="2093"/>
                  </a:moveTo>
                  <a:cubicBezTo>
                    <a:pt x="6844" y="2083"/>
                    <a:pt x="6835" y="2105"/>
                    <a:pt x="6835" y="2105"/>
                  </a:cubicBezTo>
                  <a:cubicBezTo>
                    <a:pt x="6844" y="2114"/>
                    <a:pt x="6854" y="2103"/>
                    <a:pt x="6849" y="2093"/>
                  </a:cubicBezTo>
                  <a:close/>
                  <a:moveTo>
                    <a:pt x="6970" y="2057"/>
                  </a:moveTo>
                  <a:cubicBezTo>
                    <a:pt x="6979" y="2052"/>
                    <a:pt x="6958" y="2035"/>
                    <a:pt x="6948" y="2042"/>
                  </a:cubicBezTo>
                  <a:cubicBezTo>
                    <a:pt x="6948" y="2042"/>
                    <a:pt x="6961" y="2062"/>
                    <a:pt x="6970" y="2057"/>
                  </a:cubicBezTo>
                  <a:close/>
                  <a:moveTo>
                    <a:pt x="7197" y="1887"/>
                  </a:moveTo>
                  <a:cubicBezTo>
                    <a:pt x="7193" y="1880"/>
                    <a:pt x="7185" y="1898"/>
                    <a:pt x="7185" y="1898"/>
                  </a:cubicBezTo>
                  <a:cubicBezTo>
                    <a:pt x="7185" y="1898"/>
                    <a:pt x="7156" y="1911"/>
                    <a:pt x="7159" y="1925"/>
                  </a:cubicBezTo>
                  <a:cubicBezTo>
                    <a:pt x="7162" y="1939"/>
                    <a:pt x="7169" y="1945"/>
                    <a:pt x="7169" y="1945"/>
                  </a:cubicBezTo>
                  <a:cubicBezTo>
                    <a:pt x="7169" y="1945"/>
                    <a:pt x="7160" y="1956"/>
                    <a:pt x="7168" y="1963"/>
                  </a:cubicBezTo>
                  <a:cubicBezTo>
                    <a:pt x="7176" y="1970"/>
                    <a:pt x="7185" y="1971"/>
                    <a:pt x="7185" y="1971"/>
                  </a:cubicBezTo>
                  <a:cubicBezTo>
                    <a:pt x="7185" y="1971"/>
                    <a:pt x="7195" y="1964"/>
                    <a:pt x="7195" y="1953"/>
                  </a:cubicBezTo>
                  <a:cubicBezTo>
                    <a:pt x="7195" y="1942"/>
                    <a:pt x="7194" y="1939"/>
                    <a:pt x="7194" y="1939"/>
                  </a:cubicBezTo>
                  <a:cubicBezTo>
                    <a:pt x="7202" y="1935"/>
                    <a:pt x="7202" y="1935"/>
                    <a:pt x="7202" y="1935"/>
                  </a:cubicBezTo>
                  <a:cubicBezTo>
                    <a:pt x="7200" y="1904"/>
                    <a:pt x="7200" y="1904"/>
                    <a:pt x="7200" y="1904"/>
                  </a:cubicBezTo>
                  <a:cubicBezTo>
                    <a:pt x="7195" y="1902"/>
                    <a:pt x="7195" y="1902"/>
                    <a:pt x="7195" y="1902"/>
                  </a:cubicBezTo>
                  <a:cubicBezTo>
                    <a:pt x="7195" y="1902"/>
                    <a:pt x="7201" y="1894"/>
                    <a:pt x="7197" y="1887"/>
                  </a:cubicBezTo>
                  <a:close/>
                  <a:moveTo>
                    <a:pt x="6899" y="2070"/>
                  </a:moveTo>
                  <a:cubicBezTo>
                    <a:pt x="6899" y="2070"/>
                    <a:pt x="6903" y="2079"/>
                    <a:pt x="6907" y="2080"/>
                  </a:cubicBezTo>
                  <a:cubicBezTo>
                    <a:pt x="6911" y="2081"/>
                    <a:pt x="6919" y="2081"/>
                    <a:pt x="6919" y="2081"/>
                  </a:cubicBezTo>
                  <a:cubicBezTo>
                    <a:pt x="6925" y="2079"/>
                    <a:pt x="6935" y="2069"/>
                    <a:pt x="6934" y="2062"/>
                  </a:cubicBezTo>
                  <a:cubicBezTo>
                    <a:pt x="6933" y="2055"/>
                    <a:pt x="6924" y="2056"/>
                    <a:pt x="6924" y="2056"/>
                  </a:cubicBezTo>
                  <a:cubicBezTo>
                    <a:pt x="6924" y="2056"/>
                    <a:pt x="6921" y="2049"/>
                    <a:pt x="6915" y="2049"/>
                  </a:cubicBezTo>
                  <a:cubicBezTo>
                    <a:pt x="6909" y="2049"/>
                    <a:pt x="6886" y="2062"/>
                    <a:pt x="6889" y="2067"/>
                  </a:cubicBezTo>
                  <a:cubicBezTo>
                    <a:pt x="6892" y="2072"/>
                    <a:pt x="6899" y="2070"/>
                    <a:pt x="6899" y="2070"/>
                  </a:cubicBezTo>
                  <a:close/>
                  <a:moveTo>
                    <a:pt x="7457" y="2158"/>
                  </a:moveTo>
                  <a:cubicBezTo>
                    <a:pt x="7463" y="2153"/>
                    <a:pt x="7457" y="2136"/>
                    <a:pt x="7457" y="2136"/>
                  </a:cubicBezTo>
                  <a:cubicBezTo>
                    <a:pt x="7452" y="2146"/>
                    <a:pt x="7452" y="2146"/>
                    <a:pt x="7452" y="2146"/>
                  </a:cubicBezTo>
                  <a:cubicBezTo>
                    <a:pt x="7452" y="2146"/>
                    <a:pt x="7439" y="2139"/>
                    <a:pt x="7432" y="2141"/>
                  </a:cubicBezTo>
                  <a:cubicBezTo>
                    <a:pt x="7425" y="2143"/>
                    <a:pt x="7415" y="2150"/>
                    <a:pt x="7415" y="2150"/>
                  </a:cubicBezTo>
                  <a:cubicBezTo>
                    <a:pt x="7415" y="2150"/>
                    <a:pt x="7396" y="2153"/>
                    <a:pt x="7388" y="2153"/>
                  </a:cubicBezTo>
                  <a:cubicBezTo>
                    <a:pt x="7380" y="2153"/>
                    <a:pt x="7366" y="2137"/>
                    <a:pt x="7363" y="2140"/>
                  </a:cubicBezTo>
                  <a:cubicBezTo>
                    <a:pt x="7360" y="2143"/>
                    <a:pt x="7352" y="2152"/>
                    <a:pt x="7352" y="2152"/>
                  </a:cubicBezTo>
                  <a:cubicBezTo>
                    <a:pt x="7339" y="2144"/>
                    <a:pt x="7339" y="2144"/>
                    <a:pt x="7339" y="2144"/>
                  </a:cubicBezTo>
                  <a:cubicBezTo>
                    <a:pt x="7339" y="2144"/>
                    <a:pt x="7319" y="2149"/>
                    <a:pt x="7327" y="2161"/>
                  </a:cubicBezTo>
                  <a:cubicBezTo>
                    <a:pt x="7338" y="2177"/>
                    <a:pt x="7350" y="2172"/>
                    <a:pt x="7355" y="2174"/>
                  </a:cubicBezTo>
                  <a:cubicBezTo>
                    <a:pt x="7360" y="2176"/>
                    <a:pt x="7365" y="2184"/>
                    <a:pt x="7367" y="2188"/>
                  </a:cubicBezTo>
                  <a:cubicBezTo>
                    <a:pt x="7369" y="2192"/>
                    <a:pt x="7391" y="2202"/>
                    <a:pt x="7391" y="2202"/>
                  </a:cubicBezTo>
                  <a:cubicBezTo>
                    <a:pt x="7404" y="2198"/>
                    <a:pt x="7404" y="2198"/>
                    <a:pt x="7404" y="2198"/>
                  </a:cubicBezTo>
                  <a:cubicBezTo>
                    <a:pt x="7404" y="2198"/>
                    <a:pt x="7418" y="2219"/>
                    <a:pt x="7437" y="2220"/>
                  </a:cubicBezTo>
                  <a:cubicBezTo>
                    <a:pt x="7456" y="2221"/>
                    <a:pt x="7451" y="2204"/>
                    <a:pt x="7451" y="2204"/>
                  </a:cubicBezTo>
                  <a:cubicBezTo>
                    <a:pt x="7451" y="2204"/>
                    <a:pt x="7446" y="2187"/>
                    <a:pt x="7446" y="2180"/>
                  </a:cubicBezTo>
                  <a:cubicBezTo>
                    <a:pt x="7446" y="2173"/>
                    <a:pt x="7451" y="2163"/>
                    <a:pt x="7457" y="2158"/>
                  </a:cubicBezTo>
                  <a:close/>
                  <a:moveTo>
                    <a:pt x="7142" y="1987"/>
                  </a:moveTo>
                  <a:cubicBezTo>
                    <a:pt x="7138" y="1998"/>
                    <a:pt x="7138" y="1998"/>
                    <a:pt x="7138" y="1998"/>
                  </a:cubicBezTo>
                  <a:cubicBezTo>
                    <a:pt x="7138" y="1998"/>
                    <a:pt x="7153" y="2011"/>
                    <a:pt x="7153" y="2021"/>
                  </a:cubicBezTo>
                  <a:cubicBezTo>
                    <a:pt x="7153" y="2031"/>
                    <a:pt x="7149" y="2048"/>
                    <a:pt x="7149" y="2048"/>
                  </a:cubicBezTo>
                  <a:cubicBezTo>
                    <a:pt x="7155" y="2055"/>
                    <a:pt x="7155" y="2055"/>
                    <a:pt x="7155" y="2055"/>
                  </a:cubicBezTo>
                  <a:cubicBezTo>
                    <a:pt x="7147" y="2060"/>
                    <a:pt x="7147" y="2060"/>
                    <a:pt x="7147" y="2060"/>
                  </a:cubicBezTo>
                  <a:cubicBezTo>
                    <a:pt x="7152" y="2091"/>
                    <a:pt x="7152" y="2091"/>
                    <a:pt x="7152" y="2091"/>
                  </a:cubicBezTo>
                  <a:cubicBezTo>
                    <a:pt x="7143" y="2091"/>
                    <a:pt x="7143" y="2091"/>
                    <a:pt x="7143" y="2091"/>
                  </a:cubicBezTo>
                  <a:cubicBezTo>
                    <a:pt x="7156" y="2102"/>
                    <a:pt x="7156" y="2102"/>
                    <a:pt x="7156" y="2102"/>
                  </a:cubicBezTo>
                  <a:cubicBezTo>
                    <a:pt x="7172" y="2102"/>
                    <a:pt x="7177" y="2081"/>
                    <a:pt x="7177" y="2081"/>
                  </a:cubicBezTo>
                  <a:cubicBezTo>
                    <a:pt x="7177" y="2081"/>
                    <a:pt x="7189" y="2097"/>
                    <a:pt x="7198" y="2090"/>
                  </a:cubicBezTo>
                  <a:cubicBezTo>
                    <a:pt x="7207" y="2083"/>
                    <a:pt x="7203" y="2065"/>
                    <a:pt x="7203" y="2065"/>
                  </a:cubicBezTo>
                  <a:cubicBezTo>
                    <a:pt x="7207" y="2055"/>
                    <a:pt x="7207" y="2055"/>
                    <a:pt x="7207" y="2055"/>
                  </a:cubicBezTo>
                  <a:cubicBezTo>
                    <a:pt x="7207" y="2038"/>
                    <a:pt x="7207" y="2038"/>
                    <a:pt x="7207" y="2038"/>
                  </a:cubicBezTo>
                  <a:cubicBezTo>
                    <a:pt x="7207" y="2038"/>
                    <a:pt x="7201" y="2036"/>
                    <a:pt x="7202" y="2031"/>
                  </a:cubicBezTo>
                  <a:cubicBezTo>
                    <a:pt x="7203" y="2026"/>
                    <a:pt x="7214" y="2026"/>
                    <a:pt x="7214" y="2019"/>
                  </a:cubicBezTo>
                  <a:cubicBezTo>
                    <a:pt x="7214" y="2012"/>
                    <a:pt x="7205" y="1980"/>
                    <a:pt x="7193" y="1979"/>
                  </a:cubicBezTo>
                  <a:cubicBezTo>
                    <a:pt x="7181" y="1978"/>
                    <a:pt x="7169" y="1999"/>
                    <a:pt x="7161" y="1999"/>
                  </a:cubicBezTo>
                  <a:cubicBezTo>
                    <a:pt x="7153" y="1999"/>
                    <a:pt x="7142" y="1987"/>
                    <a:pt x="7142" y="1987"/>
                  </a:cubicBezTo>
                  <a:close/>
                  <a:moveTo>
                    <a:pt x="4261" y="639"/>
                  </a:moveTo>
                  <a:cubicBezTo>
                    <a:pt x="4303" y="637"/>
                    <a:pt x="4303" y="637"/>
                    <a:pt x="4303" y="637"/>
                  </a:cubicBezTo>
                  <a:cubicBezTo>
                    <a:pt x="4303" y="626"/>
                    <a:pt x="4303" y="626"/>
                    <a:pt x="4303" y="626"/>
                  </a:cubicBezTo>
                  <a:cubicBezTo>
                    <a:pt x="4273" y="628"/>
                    <a:pt x="4273" y="628"/>
                    <a:pt x="4273" y="628"/>
                  </a:cubicBezTo>
                  <a:lnTo>
                    <a:pt x="4261" y="639"/>
                  </a:lnTo>
                  <a:close/>
                  <a:moveTo>
                    <a:pt x="4261" y="595"/>
                  </a:moveTo>
                  <a:cubicBezTo>
                    <a:pt x="4234" y="589"/>
                    <a:pt x="4261" y="607"/>
                    <a:pt x="4261" y="607"/>
                  </a:cubicBezTo>
                  <a:cubicBezTo>
                    <a:pt x="4277" y="605"/>
                    <a:pt x="4289" y="601"/>
                    <a:pt x="4261" y="595"/>
                  </a:cubicBezTo>
                  <a:close/>
                  <a:moveTo>
                    <a:pt x="3805" y="403"/>
                  </a:moveTo>
                  <a:cubicBezTo>
                    <a:pt x="3830" y="396"/>
                    <a:pt x="3847" y="416"/>
                    <a:pt x="3847" y="416"/>
                  </a:cubicBezTo>
                  <a:cubicBezTo>
                    <a:pt x="3885" y="411"/>
                    <a:pt x="3885" y="411"/>
                    <a:pt x="3885" y="411"/>
                  </a:cubicBezTo>
                  <a:cubicBezTo>
                    <a:pt x="3880" y="396"/>
                    <a:pt x="3880" y="396"/>
                    <a:pt x="3880" y="396"/>
                  </a:cubicBezTo>
                  <a:cubicBezTo>
                    <a:pt x="3880" y="396"/>
                    <a:pt x="3929" y="394"/>
                    <a:pt x="3939" y="382"/>
                  </a:cubicBezTo>
                  <a:cubicBezTo>
                    <a:pt x="3949" y="371"/>
                    <a:pt x="3966" y="360"/>
                    <a:pt x="3953" y="360"/>
                  </a:cubicBezTo>
                  <a:cubicBezTo>
                    <a:pt x="3939" y="359"/>
                    <a:pt x="3862" y="350"/>
                    <a:pt x="3821" y="352"/>
                  </a:cubicBezTo>
                  <a:cubicBezTo>
                    <a:pt x="3782" y="353"/>
                    <a:pt x="3793" y="352"/>
                    <a:pt x="3792" y="360"/>
                  </a:cubicBezTo>
                  <a:cubicBezTo>
                    <a:pt x="3790" y="369"/>
                    <a:pt x="3776" y="372"/>
                    <a:pt x="3742" y="380"/>
                  </a:cubicBezTo>
                  <a:cubicBezTo>
                    <a:pt x="3709" y="387"/>
                    <a:pt x="3741" y="388"/>
                    <a:pt x="3739" y="410"/>
                  </a:cubicBezTo>
                  <a:cubicBezTo>
                    <a:pt x="3727" y="427"/>
                    <a:pt x="3727" y="427"/>
                    <a:pt x="3727" y="427"/>
                  </a:cubicBezTo>
                  <a:cubicBezTo>
                    <a:pt x="3747" y="439"/>
                    <a:pt x="3747" y="439"/>
                    <a:pt x="3747" y="439"/>
                  </a:cubicBezTo>
                  <a:cubicBezTo>
                    <a:pt x="3800" y="417"/>
                    <a:pt x="3800" y="417"/>
                    <a:pt x="3800" y="417"/>
                  </a:cubicBezTo>
                  <a:cubicBezTo>
                    <a:pt x="3800" y="417"/>
                    <a:pt x="3781" y="410"/>
                    <a:pt x="3805" y="403"/>
                  </a:cubicBezTo>
                  <a:close/>
                  <a:moveTo>
                    <a:pt x="4156" y="573"/>
                  </a:moveTo>
                  <a:cubicBezTo>
                    <a:pt x="4140" y="578"/>
                    <a:pt x="4115" y="589"/>
                    <a:pt x="4139" y="584"/>
                  </a:cubicBezTo>
                  <a:cubicBezTo>
                    <a:pt x="4162" y="579"/>
                    <a:pt x="4182" y="571"/>
                    <a:pt x="4182" y="571"/>
                  </a:cubicBezTo>
                  <a:cubicBezTo>
                    <a:pt x="4206" y="553"/>
                    <a:pt x="4172" y="568"/>
                    <a:pt x="4156" y="573"/>
                  </a:cubicBezTo>
                  <a:close/>
                  <a:moveTo>
                    <a:pt x="3888" y="337"/>
                  </a:moveTo>
                  <a:cubicBezTo>
                    <a:pt x="3899" y="330"/>
                    <a:pt x="3924" y="311"/>
                    <a:pt x="3920" y="303"/>
                  </a:cubicBezTo>
                  <a:cubicBezTo>
                    <a:pt x="3916" y="294"/>
                    <a:pt x="3882" y="296"/>
                    <a:pt x="3871" y="297"/>
                  </a:cubicBezTo>
                  <a:cubicBezTo>
                    <a:pt x="3848" y="299"/>
                    <a:pt x="3804" y="314"/>
                    <a:pt x="3816" y="322"/>
                  </a:cubicBezTo>
                  <a:cubicBezTo>
                    <a:pt x="3828" y="329"/>
                    <a:pt x="3888" y="337"/>
                    <a:pt x="3888" y="337"/>
                  </a:cubicBezTo>
                  <a:close/>
                  <a:moveTo>
                    <a:pt x="4229" y="562"/>
                  </a:moveTo>
                  <a:cubicBezTo>
                    <a:pt x="4215" y="556"/>
                    <a:pt x="4204" y="575"/>
                    <a:pt x="4217" y="579"/>
                  </a:cubicBezTo>
                  <a:cubicBezTo>
                    <a:pt x="4217" y="579"/>
                    <a:pt x="4243" y="568"/>
                    <a:pt x="4229" y="562"/>
                  </a:cubicBezTo>
                  <a:close/>
                  <a:moveTo>
                    <a:pt x="4037" y="845"/>
                  </a:moveTo>
                  <a:cubicBezTo>
                    <a:pt x="4047" y="835"/>
                    <a:pt x="4022" y="831"/>
                    <a:pt x="4022" y="831"/>
                  </a:cubicBezTo>
                  <a:cubicBezTo>
                    <a:pt x="4022" y="831"/>
                    <a:pt x="4022" y="860"/>
                    <a:pt x="4037" y="845"/>
                  </a:cubicBezTo>
                  <a:close/>
                  <a:moveTo>
                    <a:pt x="4169" y="657"/>
                  </a:moveTo>
                  <a:cubicBezTo>
                    <a:pt x="4204" y="663"/>
                    <a:pt x="4214" y="656"/>
                    <a:pt x="4229" y="646"/>
                  </a:cubicBezTo>
                  <a:cubicBezTo>
                    <a:pt x="4245" y="637"/>
                    <a:pt x="4241" y="621"/>
                    <a:pt x="4227" y="617"/>
                  </a:cubicBezTo>
                  <a:cubicBezTo>
                    <a:pt x="4213" y="614"/>
                    <a:pt x="4180" y="623"/>
                    <a:pt x="4180" y="623"/>
                  </a:cubicBezTo>
                  <a:cubicBezTo>
                    <a:pt x="4142" y="647"/>
                    <a:pt x="4134" y="652"/>
                    <a:pt x="4169" y="657"/>
                  </a:cubicBezTo>
                  <a:close/>
                  <a:moveTo>
                    <a:pt x="219" y="1307"/>
                  </a:moveTo>
                  <a:cubicBezTo>
                    <a:pt x="221" y="1293"/>
                    <a:pt x="221" y="1293"/>
                    <a:pt x="221" y="1293"/>
                  </a:cubicBezTo>
                  <a:cubicBezTo>
                    <a:pt x="184" y="1308"/>
                    <a:pt x="184" y="1308"/>
                    <a:pt x="184" y="1308"/>
                  </a:cubicBezTo>
                  <a:lnTo>
                    <a:pt x="219" y="1307"/>
                  </a:lnTo>
                  <a:close/>
                  <a:moveTo>
                    <a:pt x="0" y="1365"/>
                  </a:moveTo>
                  <a:cubicBezTo>
                    <a:pt x="41" y="1359"/>
                    <a:pt x="41" y="1359"/>
                    <a:pt x="41" y="1359"/>
                  </a:cubicBezTo>
                  <a:cubicBezTo>
                    <a:pt x="49" y="1348"/>
                    <a:pt x="49" y="1348"/>
                    <a:pt x="49" y="1348"/>
                  </a:cubicBezTo>
                  <a:cubicBezTo>
                    <a:pt x="90" y="1342"/>
                    <a:pt x="90" y="1342"/>
                    <a:pt x="90" y="1342"/>
                  </a:cubicBezTo>
                  <a:cubicBezTo>
                    <a:pt x="76" y="1328"/>
                    <a:pt x="76" y="1328"/>
                    <a:pt x="76" y="1328"/>
                  </a:cubicBezTo>
                  <a:lnTo>
                    <a:pt x="0" y="1365"/>
                  </a:lnTo>
                  <a:close/>
                  <a:moveTo>
                    <a:pt x="525" y="1021"/>
                  </a:moveTo>
                  <a:cubicBezTo>
                    <a:pt x="547" y="1019"/>
                    <a:pt x="594" y="998"/>
                    <a:pt x="578" y="994"/>
                  </a:cubicBezTo>
                  <a:cubicBezTo>
                    <a:pt x="561" y="989"/>
                    <a:pt x="539" y="986"/>
                    <a:pt x="533" y="992"/>
                  </a:cubicBezTo>
                  <a:cubicBezTo>
                    <a:pt x="527" y="998"/>
                    <a:pt x="514" y="985"/>
                    <a:pt x="510" y="996"/>
                  </a:cubicBezTo>
                  <a:cubicBezTo>
                    <a:pt x="507" y="1007"/>
                    <a:pt x="513" y="1022"/>
                    <a:pt x="525" y="1021"/>
                  </a:cubicBezTo>
                  <a:close/>
                  <a:moveTo>
                    <a:pt x="107" y="1339"/>
                  </a:moveTo>
                  <a:cubicBezTo>
                    <a:pt x="135" y="1338"/>
                    <a:pt x="135" y="1338"/>
                    <a:pt x="135" y="1338"/>
                  </a:cubicBezTo>
                  <a:cubicBezTo>
                    <a:pt x="161" y="1319"/>
                    <a:pt x="161" y="1319"/>
                    <a:pt x="161" y="1319"/>
                  </a:cubicBezTo>
                  <a:cubicBezTo>
                    <a:pt x="152" y="1308"/>
                    <a:pt x="152" y="1308"/>
                    <a:pt x="152" y="1308"/>
                  </a:cubicBezTo>
                  <a:lnTo>
                    <a:pt x="107" y="1339"/>
                  </a:lnTo>
                  <a:close/>
                  <a:moveTo>
                    <a:pt x="331" y="1256"/>
                  </a:moveTo>
                  <a:cubicBezTo>
                    <a:pt x="319" y="1256"/>
                    <a:pt x="290" y="1267"/>
                    <a:pt x="290" y="1267"/>
                  </a:cubicBezTo>
                  <a:cubicBezTo>
                    <a:pt x="290" y="1267"/>
                    <a:pt x="253" y="1281"/>
                    <a:pt x="254" y="1288"/>
                  </a:cubicBezTo>
                  <a:cubicBezTo>
                    <a:pt x="256" y="1297"/>
                    <a:pt x="270" y="1291"/>
                    <a:pt x="289" y="1285"/>
                  </a:cubicBezTo>
                  <a:cubicBezTo>
                    <a:pt x="308" y="1278"/>
                    <a:pt x="328" y="1288"/>
                    <a:pt x="335" y="1282"/>
                  </a:cubicBezTo>
                  <a:cubicBezTo>
                    <a:pt x="342" y="1276"/>
                    <a:pt x="344" y="1256"/>
                    <a:pt x="331" y="1256"/>
                  </a:cubicBezTo>
                  <a:close/>
                  <a:moveTo>
                    <a:pt x="908" y="1114"/>
                  </a:moveTo>
                  <a:cubicBezTo>
                    <a:pt x="905" y="1115"/>
                    <a:pt x="892" y="1120"/>
                    <a:pt x="892" y="1120"/>
                  </a:cubicBezTo>
                  <a:cubicBezTo>
                    <a:pt x="892" y="1120"/>
                    <a:pt x="884" y="1113"/>
                    <a:pt x="879" y="1114"/>
                  </a:cubicBezTo>
                  <a:cubicBezTo>
                    <a:pt x="874" y="1115"/>
                    <a:pt x="875" y="1130"/>
                    <a:pt x="875" y="1130"/>
                  </a:cubicBezTo>
                  <a:cubicBezTo>
                    <a:pt x="859" y="1142"/>
                    <a:pt x="859" y="1142"/>
                    <a:pt x="859" y="1142"/>
                  </a:cubicBezTo>
                  <a:cubicBezTo>
                    <a:pt x="859" y="1125"/>
                    <a:pt x="859" y="1125"/>
                    <a:pt x="859" y="1125"/>
                  </a:cubicBezTo>
                  <a:cubicBezTo>
                    <a:pt x="859" y="1125"/>
                    <a:pt x="845" y="1120"/>
                    <a:pt x="831" y="1133"/>
                  </a:cubicBezTo>
                  <a:cubicBezTo>
                    <a:pt x="831" y="1133"/>
                    <a:pt x="814" y="1144"/>
                    <a:pt x="811" y="1151"/>
                  </a:cubicBezTo>
                  <a:cubicBezTo>
                    <a:pt x="809" y="1159"/>
                    <a:pt x="831" y="1160"/>
                    <a:pt x="831" y="1160"/>
                  </a:cubicBezTo>
                  <a:cubicBezTo>
                    <a:pt x="831" y="1160"/>
                    <a:pt x="861" y="1160"/>
                    <a:pt x="872" y="1155"/>
                  </a:cubicBezTo>
                  <a:cubicBezTo>
                    <a:pt x="884" y="1150"/>
                    <a:pt x="881" y="1143"/>
                    <a:pt x="881" y="1143"/>
                  </a:cubicBezTo>
                  <a:cubicBezTo>
                    <a:pt x="899" y="1140"/>
                    <a:pt x="899" y="1140"/>
                    <a:pt x="899" y="1140"/>
                  </a:cubicBezTo>
                  <a:cubicBezTo>
                    <a:pt x="900" y="1134"/>
                    <a:pt x="900" y="1134"/>
                    <a:pt x="900" y="1134"/>
                  </a:cubicBezTo>
                  <a:cubicBezTo>
                    <a:pt x="925" y="1133"/>
                    <a:pt x="925" y="1133"/>
                    <a:pt x="925" y="1133"/>
                  </a:cubicBezTo>
                  <a:cubicBezTo>
                    <a:pt x="931" y="1117"/>
                    <a:pt x="931" y="1117"/>
                    <a:pt x="931" y="1117"/>
                  </a:cubicBezTo>
                  <a:cubicBezTo>
                    <a:pt x="920" y="1119"/>
                    <a:pt x="920" y="1119"/>
                    <a:pt x="920" y="1119"/>
                  </a:cubicBezTo>
                  <a:cubicBezTo>
                    <a:pt x="920" y="1119"/>
                    <a:pt x="912" y="1113"/>
                    <a:pt x="908" y="1114"/>
                  </a:cubicBezTo>
                  <a:close/>
                  <a:moveTo>
                    <a:pt x="3018" y="262"/>
                  </a:moveTo>
                  <a:cubicBezTo>
                    <a:pt x="3018" y="262"/>
                    <a:pt x="3056" y="255"/>
                    <a:pt x="3065" y="261"/>
                  </a:cubicBezTo>
                  <a:cubicBezTo>
                    <a:pt x="3075" y="267"/>
                    <a:pt x="3069" y="277"/>
                    <a:pt x="3081" y="277"/>
                  </a:cubicBezTo>
                  <a:cubicBezTo>
                    <a:pt x="3094" y="277"/>
                    <a:pt x="3116" y="272"/>
                    <a:pt x="3116" y="272"/>
                  </a:cubicBezTo>
                  <a:cubicBezTo>
                    <a:pt x="3116" y="272"/>
                    <a:pt x="3132" y="281"/>
                    <a:pt x="3147" y="274"/>
                  </a:cubicBezTo>
                  <a:cubicBezTo>
                    <a:pt x="3163" y="268"/>
                    <a:pt x="3160" y="251"/>
                    <a:pt x="3160" y="251"/>
                  </a:cubicBezTo>
                  <a:cubicBezTo>
                    <a:pt x="3182" y="251"/>
                    <a:pt x="3182" y="251"/>
                    <a:pt x="3182" y="251"/>
                  </a:cubicBezTo>
                  <a:cubicBezTo>
                    <a:pt x="3226" y="237"/>
                    <a:pt x="3226" y="237"/>
                    <a:pt x="3226" y="237"/>
                  </a:cubicBezTo>
                  <a:cubicBezTo>
                    <a:pt x="3201" y="260"/>
                    <a:pt x="3201" y="260"/>
                    <a:pt x="3201" y="260"/>
                  </a:cubicBezTo>
                  <a:cubicBezTo>
                    <a:pt x="3236" y="266"/>
                    <a:pt x="3236" y="266"/>
                    <a:pt x="3236" y="266"/>
                  </a:cubicBezTo>
                  <a:cubicBezTo>
                    <a:pt x="3273" y="251"/>
                    <a:pt x="3273" y="251"/>
                    <a:pt x="3273" y="251"/>
                  </a:cubicBezTo>
                  <a:cubicBezTo>
                    <a:pt x="3336" y="222"/>
                    <a:pt x="3336" y="222"/>
                    <a:pt x="3336" y="222"/>
                  </a:cubicBezTo>
                  <a:cubicBezTo>
                    <a:pt x="3336" y="222"/>
                    <a:pt x="3288" y="207"/>
                    <a:pt x="3279" y="207"/>
                  </a:cubicBezTo>
                  <a:cubicBezTo>
                    <a:pt x="3269" y="207"/>
                    <a:pt x="3216" y="203"/>
                    <a:pt x="3216" y="203"/>
                  </a:cubicBezTo>
                  <a:cubicBezTo>
                    <a:pt x="3165" y="211"/>
                    <a:pt x="3165" y="211"/>
                    <a:pt x="3165" y="211"/>
                  </a:cubicBezTo>
                  <a:cubicBezTo>
                    <a:pt x="3162" y="225"/>
                    <a:pt x="3162" y="225"/>
                    <a:pt x="3162" y="225"/>
                  </a:cubicBezTo>
                  <a:cubicBezTo>
                    <a:pt x="3084" y="231"/>
                    <a:pt x="3084" y="231"/>
                    <a:pt x="3084" y="231"/>
                  </a:cubicBezTo>
                  <a:cubicBezTo>
                    <a:pt x="3084" y="231"/>
                    <a:pt x="3058" y="222"/>
                    <a:pt x="3036" y="226"/>
                  </a:cubicBezTo>
                  <a:cubicBezTo>
                    <a:pt x="3014" y="229"/>
                    <a:pt x="3017" y="237"/>
                    <a:pt x="3017" y="237"/>
                  </a:cubicBezTo>
                  <a:cubicBezTo>
                    <a:pt x="3017" y="242"/>
                    <a:pt x="3018" y="262"/>
                    <a:pt x="3018" y="262"/>
                  </a:cubicBezTo>
                  <a:close/>
                  <a:moveTo>
                    <a:pt x="3472" y="227"/>
                  </a:moveTo>
                  <a:cubicBezTo>
                    <a:pt x="3534" y="231"/>
                    <a:pt x="3529" y="212"/>
                    <a:pt x="3529" y="212"/>
                  </a:cubicBezTo>
                  <a:cubicBezTo>
                    <a:pt x="3525" y="202"/>
                    <a:pt x="3525" y="202"/>
                    <a:pt x="3525" y="202"/>
                  </a:cubicBezTo>
                  <a:cubicBezTo>
                    <a:pt x="3571" y="197"/>
                    <a:pt x="3571" y="197"/>
                    <a:pt x="3571" y="197"/>
                  </a:cubicBezTo>
                  <a:cubicBezTo>
                    <a:pt x="3560" y="189"/>
                    <a:pt x="3560" y="189"/>
                    <a:pt x="3560" y="189"/>
                  </a:cubicBezTo>
                  <a:cubicBezTo>
                    <a:pt x="3515" y="191"/>
                    <a:pt x="3515" y="191"/>
                    <a:pt x="3515" y="191"/>
                  </a:cubicBezTo>
                  <a:cubicBezTo>
                    <a:pt x="3507" y="199"/>
                    <a:pt x="3507" y="199"/>
                    <a:pt x="3507" y="199"/>
                  </a:cubicBezTo>
                  <a:cubicBezTo>
                    <a:pt x="3507" y="199"/>
                    <a:pt x="3448" y="186"/>
                    <a:pt x="3441" y="202"/>
                  </a:cubicBezTo>
                  <a:cubicBezTo>
                    <a:pt x="3435" y="218"/>
                    <a:pt x="3472" y="227"/>
                    <a:pt x="3472" y="227"/>
                  </a:cubicBezTo>
                  <a:close/>
                  <a:moveTo>
                    <a:pt x="3267" y="270"/>
                  </a:moveTo>
                  <a:cubicBezTo>
                    <a:pt x="3231" y="288"/>
                    <a:pt x="3231" y="288"/>
                    <a:pt x="3231" y="288"/>
                  </a:cubicBezTo>
                  <a:cubicBezTo>
                    <a:pt x="3231" y="288"/>
                    <a:pt x="3266" y="294"/>
                    <a:pt x="3250" y="297"/>
                  </a:cubicBezTo>
                  <a:cubicBezTo>
                    <a:pt x="3234" y="301"/>
                    <a:pt x="3176" y="305"/>
                    <a:pt x="3176" y="305"/>
                  </a:cubicBezTo>
                  <a:cubicBezTo>
                    <a:pt x="3162" y="321"/>
                    <a:pt x="3162" y="321"/>
                    <a:pt x="3162" y="321"/>
                  </a:cubicBezTo>
                  <a:cubicBezTo>
                    <a:pt x="3199" y="316"/>
                    <a:pt x="3199" y="316"/>
                    <a:pt x="3199" y="316"/>
                  </a:cubicBezTo>
                  <a:cubicBezTo>
                    <a:pt x="3199" y="316"/>
                    <a:pt x="3214" y="321"/>
                    <a:pt x="3233" y="324"/>
                  </a:cubicBezTo>
                  <a:cubicBezTo>
                    <a:pt x="3252" y="327"/>
                    <a:pt x="3308" y="308"/>
                    <a:pt x="3308" y="308"/>
                  </a:cubicBezTo>
                  <a:cubicBezTo>
                    <a:pt x="3306" y="317"/>
                    <a:pt x="3306" y="317"/>
                    <a:pt x="3306" y="317"/>
                  </a:cubicBezTo>
                  <a:cubicBezTo>
                    <a:pt x="3306" y="317"/>
                    <a:pt x="3344" y="312"/>
                    <a:pt x="3374" y="310"/>
                  </a:cubicBezTo>
                  <a:cubicBezTo>
                    <a:pt x="3402" y="308"/>
                    <a:pt x="3377" y="315"/>
                    <a:pt x="3367" y="317"/>
                  </a:cubicBezTo>
                  <a:cubicBezTo>
                    <a:pt x="3357" y="318"/>
                    <a:pt x="3323" y="322"/>
                    <a:pt x="3298" y="325"/>
                  </a:cubicBezTo>
                  <a:cubicBezTo>
                    <a:pt x="3273" y="328"/>
                    <a:pt x="3242" y="339"/>
                    <a:pt x="3242" y="339"/>
                  </a:cubicBezTo>
                  <a:cubicBezTo>
                    <a:pt x="3242" y="339"/>
                    <a:pt x="3270" y="344"/>
                    <a:pt x="3320" y="346"/>
                  </a:cubicBezTo>
                  <a:cubicBezTo>
                    <a:pt x="3368" y="347"/>
                    <a:pt x="3402" y="326"/>
                    <a:pt x="3402" y="326"/>
                  </a:cubicBezTo>
                  <a:cubicBezTo>
                    <a:pt x="3452" y="313"/>
                    <a:pt x="3452" y="313"/>
                    <a:pt x="3452" y="313"/>
                  </a:cubicBezTo>
                  <a:cubicBezTo>
                    <a:pt x="3452" y="313"/>
                    <a:pt x="3469" y="319"/>
                    <a:pt x="3517" y="313"/>
                  </a:cubicBezTo>
                  <a:cubicBezTo>
                    <a:pt x="3563" y="307"/>
                    <a:pt x="3566" y="297"/>
                    <a:pt x="3585" y="292"/>
                  </a:cubicBezTo>
                  <a:cubicBezTo>
                    <a:pt x="3603" y="287"/>
                    <a:pt x="3588" y="267"/>
                    <a:pt x="3568" y="267"/>
                  </a:cubicBezTo>
                  <a:cubicBezTo>
                    <a:pt x="3548" y="268"/>
                    <a:pt x="3554" y="281"/>
                    <a:pt x="3554" y="281"/>
                  </a:cubicBezTo>
                  <a:cubicBezTo>
                    <a:pt x="3527" y="280"/>
                    <a:pt x="3527" y="280"/>
                    <a:pt x="3527" y="280"/>
                  </a:cubicBezTo>
                  <a:cubicBezTo>
                    <a:pt x="3527" y="280"/>
                    <a:pt x="3532" y="273"/>
                    <a:pt x="3537" y="265"/>
                  </a:cubicBezTo>
                  <a:cubicBezTo>
                    <a:pt x="3542" y="257"/>
                    <a:pt x="3555" y="242"/>
                    <a:pt x="3543" y="242"/>
                  </a:cubicBezTo>
                  <a:cubicBezTo>
                    <a:pt x="3531" y="241"/>
                    <a:pt x="3506" y="252"/>
                    <a:pt x="3473" y="262"/>
                  </a:cubicBezTo>
                  <a:cubicBezTo>
                    <a:pt x="3439" y="272"/>
                    <a:pt x="3494" y="269"/>
                    <a:pt x="3494" y="269"/>
                  </a:cubicBezTo>
                  <a:cubicBezTo>
                    <a:pt x="3491" y="285"/>
                    <a:pt x="3491" y="285"/>
                    <a:pt x="3491" y="285"/>
                  </a:cubicBezTo>
                  <a:cubicBezTo>
                    <a:pt x="3411" y="295"/>
                    <a:pt x="3411" y="295"/>
                    <a:pt x="3411" y="295"/>
                  </a:cubicBezTo>
                  <a:cubicBezTo>
                    <a:pt x="3411" y="295"/>
                    <a:pt x="3405" y="275"/>
                    <a:pt x="3410" y="266"/>
                  </a:cubicBezTo>
                  <a:cubicBezTo>
                    <a:pt x="3414" y="257"/>
                    <a:pt x="3357" y="253"/>
                    <a:pt x="3357" y="253"/>
                  </a:cubicBezTo>
                  <a:lnTo>
                    <a:pt x="3267" y="270"/>
                  </a:lnTo>
                  <a:close/>
                  <a:moveTo>
                    <a:pt x="2745" y="467"/>
                  </a:moveTo>
                  <a:cubicBezTo>
                    <a:pt x="2750" y="479"/>
                    <a:pt x="2720" y="495"/>
                    <a:pt x="2748" y="491"/>
                  </a:cubicBezTo>
                  <a:cubicBezTo>
                    <a:pt x="2776" y="487"/>
                    <a:pt x="2810" y="475"/>
                    <a:pt x="2810" y="475"/>
                  </a:cubicBezTo>
                  <a:cubicBezTo>
                    <a:pt x="2836" y="481"/>
                    <a:pt x="2836" y="481"/>
                    <a:pt x="2836" y="481"/>
                  </a:cubicBezTo>
                  <a:cubicBezTo>
                    <a:pt x="2887" y="443"/>
                    <a:pt x="2887" y="443"/>
                    <a:pt x="2887" y="443"/>
                  </a:cubicBezTo>
                  <a:cubicBezTo>
                    <a:pt x="2975" y="415"/>
                    <a:pt x="2975" y="415"/>
                    <a:pt x="2975" y="415"/>
                  </a:cubicBezTo>
                  <a:cubicBezTo>
                    <a:pt x="3058" y="392"/>
                    <a:pt x="3058" y="392"/>
                    <a:pt x="3058" y="392"/>
                  </a:cubicBezTo>
                  <a:cubicBezTo>
                    <a:pt x="3124" y="379"/>
                    <a:pt x="3124" y="379"/>
                    <a:pt x="3124" y="379"/>
                  </a:cubicBezTo>
                  <a:cubicBezTo>
                    <a:pt x="3124" y="379"/>
                    <a:pt x="3085" y="347"/>
                    <a:pt x="3082" y="343"/>
                  </a:cubicBezTo>
                  <a:cubicBezTo>
                    <a:pt x="3078" y="340"/>
                    <a:pt x="3031" y="346"/>
                    <a:pt x="3031" y="346"/>
                  </a:cubicBezTo>
                  <a:cubicBezTo>
                    <a:pt x="2987" y="352"/>
                    <a:pt x="2987" y="352"/>
                    <a:pt x="2987" y="352"/>
                  </a:cubicBezTo>
                  <a:cubicBezTo>
                    <a:pt x="2963" y="334"/>
                    <a:pt x="2963" y="334"/>
                    <a:pt x="2963" y="334"/>
                  </a:cubicBezTo>
                  <a:cubicBezTo>
                    <a:pt x="2909" y="341"/>
                    <a:pt x="2909" y="341"/>
                    <a:pt x="2909" y="341"/>
                  </a:cubicBezTo>
                  <a:cubicBezTo>
                    <a:pt x="2875" y="351"/>
                    <a:pt x="2875" y="351"/>
                    <a:pt x="2875" y="351"/>
                  </a:cubicBezTo>
                  <a:cubicBezTo>
                    <a:pt x="2865" y="364"/>
                    <a:pt x="2865" y="364"/>
                    <a:pt x="2865" y="364"/>
                  </a:cubicBezTo>
                  <a:cubicBezTo>
                    <a:pt x="2854" y="384"/>
                    <a:pt x="2854" y="384"/>
                    <a:pt x="2854" y="384"/>
                  </a:cubicBezTo>
                  <a:cubicBezTo>
                    <a:pt x="2822" y="393"/>
                    <a:pt x="2822" y="393"/>
                    <a:pt x="2822" y="393"/>
                  </a:cubicBezTo>
                  <a:cubicBezTo>
                    <a:pt x="2776" y="406"/>
                    <a:pt x="2776" y="406"/>
                    <a:pt x="2776" y="406"/>
                  </a:cubicBezTo>
                  <a:cubicBezTo>
                    <a:pt x="2789" y="414"/>
                    <a:pt x="2789" y="414"/>
                    <a:pt x="2789" y="414"/>
                  </a:cubicBezTo>
                  <a:cubicBezTo>
                    <a:pt x="2709" y="450"/>
                    <a:pt x="2709" y="450"/>
                    <a:pt x="2709" y="450"/>
                  </a:cubicBezTo>
                  <a:cubicBezTo>
                    <a:pt x="2709" y="450"/>
                    <a:pt x="2741" y="455"/>
                    <a:pt x="2745" y="467"/>
                  </a:cubicBezTo>
                  <a:close/>
                  <a:moveTo>
                    <a:pt x="3369" y="243"/>
                  </a:moveTo>
                  <a:cubicBezTo>
                    <a:pt x="3387" y="228"/>
                    <a:pt x="3368" y="219"/>
                    <a:pt x="3350" y="229"/>
                  </a:cubicBezTo>
                  <a:cubicBezTo>
                    <a:pt x="3331" y="239"/>
                    <a:pt x="3369" y="243"/>
                    <a:pt x="3369" y="243"/>
                  </a:cubicBezTo>
                  <a:close/>
                  <a:moveTo>
                    <a:pt x="3556" y="183"/>
                  </a:moveTo>
                  <a:cubicBezTo>
                    <a:pt x="3566" y="182"/>
                    <a:pt x="3595" y="190"/>
                    <a:pt x="3597" y="182"/>
                  </a:cubicBezTo>
                  <a:cubicBezTo>
                    <a:pt x="3599" y="173"/>
                    <a:pt x="3589" y="167"/>
                    <a:pt x="3573" y="167"/>
                  </a:cubicBezTo>
                  <a:cubicBezTo>
                    <a:pt x="3556" y="167"/>
                    <a:pt x="3491" y="178"/>
                    <a:pt x="3491" y="178"/>
                  </a:cubicBezTo>
                  <a:cubicBezTo>
                    <a:pt x="3491" y="178"/>
                    <a:pt x="3547" y="184"/>
                    <a:pt x="3556" y="183"/>
                  </a:cubicBezTo>
                  <a:close/>
                  <a:moveTo>
                    <a:pt x="4268" y="416"/>
                  </a:moveTo>
                  <a:cubicBezTo>
                    <a:pt x="4284" y="422"/>
                    <a:pt x="4306" y="408"/>
                    <a:pt x="4306" y="408"/>
                  </a:cubicBezTo>
                  <a:cubicBezTo>
                    <a:pt x="4347" y="407"/>
                    <a:pt x="4347" y="407"/>
                    <a:pt x="4347" y="407"/>
                  </a:cubicBezTo>
                  <a:cubicBezTo>
                    <a:pt x="4347" y="407"/>
                    <a:pt x="4373" y="417"/>
                    <a:pt x="4381" y="411"/>
                  </a:cubicBezTo>
                  <a:cubicBezTo>
                    <a:pt x="4388" y="406"/>
                    <a:pt x="4382" y="383"/>
                    <a:pt x="4365" y="379"/>
                  </a:cubicBezTo>
                  <a:cubicBezTo>
                    <a:pt x="4347" y="375"/>
                    <a:pt x="4331" y="380"/>
                    <a:pt x="4331" y="380"/>
                  </a:cubicBezTo>
                  <a:cubicBezTo>
                    <a:pt x="4305" y="380"/>
                    <a:pt x="4305" y="380"/>
                    <a:pt x="4305" y="380"/>
                  </a:cubicBezTo>
                  <a:cubicBezTo>
                    <a:pt x="4305" y="380"/>
                    <a:pt x="4275" y="368"/>
                    <a:pt x="4264" y="377"/>
                  </a:cubicBezTo>
                  <a:cubicBezTo>
                    <a:pt x="4254" y="385"/>
                    <a:pt x="4250" y="391"/>
                    <a:pt x="4250" y="391"/>
                  </a:cubicBezTo>
                  <a:cubicBezTo>
                    <a:pt x="4263" y="398"/>
                    <a:pt x="4263" y="398"/>
                    <a:pt x="4263" y="398"/>
                  </a:cubicBezTo>
                  <a:cubicBezTo>
                    <a:pt x="4263" y="398"/>
                    <a:pt x="4254" y="410"/>
                    <a:pt x="4268" y="416"/>
                  </a:cubicBezTo>
                  <a:close/>
                  <a:moveTo>
                    <a:pt x="4008" y="114"/>
                  </a:moveTo>
                  <a:cubicBezTo>
                    <a:pt x="3971" y="118"/>
                    <a:pt x="3971" y="118"/>
                    <a:pt x="3971" y="118"/>
                  </a:cubicBezTo>
                  <a:cubicBezTo>
                    <a:pt x="3985" y="136"/>
                    <a:pt x="3985" y="136"/>
                    <a:pt x="3985" y="136"/>
                  </a:cubicBezTo>
                  <a:lnTo>
                    <a:pt x="4008" y="114"/>
                  </a:lnTo>
                  <a:close/>
                  <a:moveTo>
                    <a:pt x="3411" y="512"/>
                  </a:moveTo>
                  <a:cubicBezTo>
                    <a:pt x="3409" y="506"/>
                    <a:pt x="3344" y="507"/>
                    <a:pt x="3344" y="507"/>
                  </a:cubicBezTo>
                  <a:cubicBezTo>
                    <a:pt x="3397" y="479"/>
                    <a:pt x="3397" y="479"/>
                    <a:pt x="3397" y="479"/>
                  </a:cubicBezTo>
                  <a:cubicBezTo>
                    <a:pt x="3397" y="479"/>
                    <a:pt x="3429" y="405"/>
                    <a:pt x="3400" y="396"/>
                  </a:cubicBezTo>
                  <a:cubicBezTo>
                    <a:pt x="3373" y="388"/>
                    <a:pt x="3334" y="406"/>
                    <a:pt x="3334" y="406"/>
                  </a:cubicBezTo>
                  <a:cubicBezTo>
                    <a:pt x="3334" y="406"/>
                    <a:pt x="3308" y="460"/>
                    <a:pt x="3284" y="463"/>
                  </a:cubicBezTo>
                  <a:cubicBezTo>
                    <a:pt x="3260" y="466"/>
                    <a:pt x="3300" y="426"/>
                    <a:pt x="3298" y="416"/>
                  </a:cubicBezTo>
                  <a:cubicBezTo>
                    <a:pt x="3296" y="406"/>
                    <a:pt x="3232" y="405"/>
                    <a:pt x="3232" y="405"/>
                  </a:cubicBezTo>
                  <a:cubicBezTo>
                    <a:pt x="3226" y="418"/>
                    <a:pt x="3226" y="418"/>
                    <a:pt x="3226" y="418"/>
                  </a:cubicBezTo>
                  <a:cubicBezTo>
                    <a:pt x="3226" y="418"/>
                    <a:pt x="3190" y="433"/>
                    <a:pt x="3153" y="436"/>
                  </a:cubicBezTo>
                  <a:cubicBezTo>
                    <a:pt x="3117" y="438"/>
                    <a:pt x="3169" y="425"/>
                    <a:pt x="3205" y="413"/>
                  </a:cubicBezTo>
                  <a:cubicBezTo>
                    <a:pt x="3243" y="401"/>
                    <a:pt x="3186" y="399"/>
                    <a:pt x="3186" y="399"/>
                  </a:cubicBezTo>
                  <a:cubicBezTo>
                    <a:pt x="3146" y="411"/>
                    <a:pt x="3146" y="411"/>
                    <a:pt x="3146" y="411"/>
                  </a:cubicBezTo>
                  <a:cubicBezTo>
                    <a:pt x="3118" y="414"/>
                    <a:pt x="3118" y="414"/>
                    <a:pt x="3118" y="414"/>
                  </a:cubicBezTo>
                  <a:cubicBezTo>
                    <a:pt x="3118" y="414"/>
                    <a:pt x="3133" y="404"/>
                    <a:pt x="3149" y="393"/>
                  </a:cubicBezTo>
                  <a:cubicBezTo>
                    <a:pt x="3164" y="382"/>
                    <a:pt x="3145" y="384"/>
                    <a:pt x="3145" y="384"/>
                  </a:cubicBezTo>
                  <a:cubicBezTo>
                    <a:pt x="3046" y="415"/>
                    <a:pt x="3046" y="415"/>
                    <a:pt x="3046" y="415"/>
                  </a:cubicBezTo>
                  <a:cubicBezTo>
                    <a:pt x="3032" y="416"/>
                    <a:pt x="3032" y="416"/>
                    <a:pt x="3032" y="416"/>
                  </a:cubicBezTo>
                  <a:cubicBezTo>
                    <a:pt x="2976" y="433"/>
                    <a:pt x="2976" y="433"/>
                    <a:pt x="2976" y="433"/>
                  </a:cubicBezTo>
                  <a:cubicBezTo>
                    <a:pt x="2978" y="441"/>
                    <a:pt x="2978" y="441"/>
                    <a:pt x="2978" y="441"/>
                  </a:cubicBezTo>
                  <a:cubicBezTo>
                    <a:pt x="2938" y="456"/>
                    <a:pt x="2938" y="456"/>
                    <a:pt x="2938" y="456"/>
                  </a:cubicBezTo>
                  <a:cubicBezTo>
                    <a:pt x="2929" y="466"/>
                    <a:pt x="2929" y="466"/>
                    <a:pt x="2929" y="466"/>
                  </a:cubicBezTo>
                  <a:cubicBezTo>
                    <a:pt x="2947" y="474"/>
                    <a:pt x="2947" y="474"/>
                    <a:pt x="2947" y="474"/>
                  </a:cubicBezTo>
                  <a:cubicBezTo>
                    <a:pt x="2947" y="474"/>
                    <a:pt x="2969" y="459"/>
                    <a:pt x="2974" y="471"/>
                  </a:cubicBezTo>
                  <a:cubicBezTo>
                    <a:pt x="2979" y="483"/>
                    <a:pt x="2933" y="477"/>
                    <a:pt x="2922" y="496"/>
                  </a:cubicBezTo>
                  <a:cubicBezTo>
                    <a:pt x="2910" y="516"/>
                    <a:pt x="3069" y="497"/>
                    <a:pt x="3047" y="515"/>
                  </a:cubicBezTo>
                  <a:cubicBezTo>
                    <a:pt x="3026" y="532"/>
                    <a:pt x="2899" y="521"/>
                    <a:pt x="2888" y="538"/>
                  </a:cubicBezTo>
                  <a:cubicBezTo>
                    <a:pt x="2877" y="555"/>
                    <a:pt x="2909" y="553"/>
                    <a:pt x="2932" y="565"/>
                  </a:cubicBezTo>
                  <a:cubicBezTo>
                    <a:pt x="2955" y="577"/>
                    <a:pt x="2920" y="570"/>
                    <a:pt x="2916" y="587"/>
                  </a:cubicBezTo>
                  <a:cubicBezTo>
                    <a:pt x="2912" y="603"/>
                    <a:pt x="3015" y="595"/>
                    <a:pt x="3015" y="595"/>
                  </a:cubicBezTo>
                  <a:cubicBezTo>
                    <a:pt x="3015" y="595"/>
                    <a:pt x="3184" y="579"/>
                    <a:pt x="3223" y="567"/>
                  </a:cubicBezTo>
                  <a:cubicBezTo>
                    <a:pt x="3250" y="558"/>
                    <a:pt x="3301" y="596"/>
                    <a:pt x="3333" y="599"/>
                  </a:cubicBezTo>
                  <a:cubicBezTo>
                    <a:pt x="3366" y="601"/>
                    <a:pt x="3377" y="564"/>
                    <a:pt x="3377" y="564"/>
                  </a:cubicBezTo>
                  <a:cubicBezTo>
                    <a:pt x="3325" y="563"/>
                    <a:pt x="3325" y="563"/>
                    <a:pt x="3325" y="563"/>
                  </a:cubicBezTo>
                  <a:cubicBezTo>
                    <a:pt x="3347" y="546"/>
                    <a:pt x="3347" y="546"/>
                    <a:pt x="3347" y="546"/>
                  </a:cubicBezTo>
                  <a:cubicBezTo>
                    <a:pt x="3347" y="546"/>
                    <a:pt x="3379" y="552"/>
                    <a:pt x="3411" y="545"/>
                  </a:cubicBezTo>
                  <a:cubicBezTo>
                    <a:pt x="3444" y="538"/>
                    <a:pt x="3413" y="519"/>
                    <a:pt x="3411" y="512"/>
                  </a:cubicBezTo>
                  <a:close/>
                  <a:moveTo>
                    <a:pt x="3970" y="239"/>
                  </a:moveTo>
                  <a:cubicBezTo>
                    <a:pt x="3966" y="239"/>
                    <a:pt x="3958" y="235"/>
                    <a:pt x="3958" y="235"/>
                  </a:cubicBezTo>
                  <a:cubicBezTo>
                    <a:pt x="3958" y="235"/>
                    <a:pt x="3898" y="235"/>
                    <a:pt x="3898" y="243"/>
                  </a:cubicBezTo>
                  <a:cubicBezTo>
                    <a:pt x="3898" y="252"/>
                    <a:pt x="3917" y="254"/>
                    <a:pt x="3917" y="254"/>
                  </a:cubicBezTo>
                  <a:cubicBezTo>
                    <a:pt x="3918" y="266"/>
                    <a:pt x="3918" y="266"/>
                    <a:pt x="3918" y="266"/>
                  </a:cubicBezTo>
                  <a:cubicBezTo>
                    <a:pt x="3918" y="266"/>
                    <a:pt x="3968" y="271"/>
                    <a:pt x="3972" y="269"/>
                  </a:cubicBezTo>
                  <a:cubicBezTo>
                    <a:pt x="3976" y="267"/>
                    <a:pt x="3988" y="268"/>
                    <a:pt x="3994" y="268"/>
                  </a:cubicBezTo>
                  <a:cubicBezTo>
                    <a:pt x="3992" y="276"/>
                    <a:pt x="3990" y="287"/>
                    <a:pt x="3990" y="287"/>
                  </a:cubicBezTo>
                  <a:cubicBezTo>
                    <a:pt x="3953" y="314"/>
                    <a:pt x="3953" y="314"/>
                    <a:pt x="3953" y="314"/>
                  </a:cubicBezTo>
                  <a:cubicBezTo>
                    <a:pt x="3967" y="320"/>
                    <a:pt x="3967" y="320"/>
                    <a:pt x="3967" y="320"/>
                  </a:cubicBezTo>
                  <a:cubicBezTo>
                    <a:pt x="3967" y="320"/>
                    <a:pt x="3943" y="335"/>
                    <a:pt x="3955" y="335"/>
                  </a:cubicBezTo>
                  <a:cubicBezTo>
                    <a:pt x="3967" y="335"/>
                    <a:pt x="3985" y="325"/>
                    <a:pt x="3985" y="325"/>
                  </a:cubicBezTo>
                  <a:cubicBezTo>
                    <a:pt x="3985" y="325"/>
                    <a:pt x="3976" y="338"/>
                    <a:pt x="3995" y="337"/>
                  </a:cubicBezTo>
                  <a:cubicBezTo>
                    <a:pt x="4014" y="336"/>
                    <a:pt x="4050" y="324"/>
                    <a:pt x="4050" y="324"/>
                  </a:cubicBezTo>
                  <a:cubicBezTo>
                    <a:pt x="4051" y="338"/>
                    <a:pt x="4051" y="338"/>
                    <a:pt x="4051" y="338"/>
                  </a:cubicBezTo>
                  <a:cubicBezTo>
                    <a:pt x="4096" y="335"/>
                    <a:pt x="4096" y="335"/>
                    <a:pt x="4096" y="335"/>
                  </a:cubicBezTo>
                  <a:cubicBezTo>
                    <a:pt x="4149" y="345"/>
                    <a:pt x="4149" y="345"/>
                    <a:pt x="4149" y="345"/>
                  </a:cubicBezTo>
                  <a:cubicBezTo>
                    <a:pt x="4213" y="340"/>
                    <a:pt x="4213" y="340"/>
                    <a:pt x="4213" y="340"/>
                  </a:cubicBezTo>
                  <a:cubicBezTo>
                    <a:pt x="4231" y="325"/>
                    <a:pt x="4231" y="325"/>
                    <a:pt x="4231" y="325"/>
                  </a:cubicBezTo>
                  <a:cubicBezTo>
                    <a:pt x="4231" y="325"/>
                    <a:pt x="4220" y="339"/>
                    <a:pt x="4233" y="340"/>
                  </a:cubicBezTo>
                  <a:cubicBezTo>
                    <a:pt x="4246" y="341"/>
                    <a:pt x="4321" y="339"/>
                    <a:pt x="4321" y="339"/>
                  </a:cubicBezTo>
                  <a:cubicBezTo>
                    <a:pt x="4328" y="325"/>
                    <a:pt x="4328" y="325"/>
                    <a:pt x="4328" y="325"/>
                  </a:cubicBezTo>
                  <a:cubicBezTo>
                    <a:pt x="4372" y="307"/>
                    <a:pt x="4372" y="307"/>
                    <a:pt x="4372" y="307"/>
                  </a:cubicBezTo>
                  <a:cubicBezTo>
                    <a:pt x="4361" y="303"/>
                    <a:pt x="4361" y="303"/>
                    <a:pt x="4361" y="303"/>
                  </a:cubicBezTo>
                  <a:cubicBezTo>
                    <a:pt x="4361" y="294"/>
                    <a:pt x="4361" y="294"/>
                    <a:pt x="4361" y="294"/>
                  </a:cubicBezTo>
                  <a:cubicBezTo>
                    <a:pt x="4361" y="294"/>
                    <a:pt x="4316" y="283"/>
                    <a:pt x="4300" y="283"/>
                  </a:cubicBezTo>
                  <a:cubicBezTo>
                    <a:pt x="4284" y="283"/>
                    <a:pt x="4163" y="307"/>
                    <a:pt x="4163" y="307"/>
                  </a:cubicBezTo>
                  <a:cubicBezTo>
                    <a:pt x="4163" y="307"/>
                    <a:pt x="4148" y="296"/>
                    <a:pt x="4140" y="295"/>
                  </a:cubicBezTo>
                  <a:cubicBezTo>
                    <a:pt x="4133" y="294"/>
                    <a:pt x="4103" y="307"/>
                    <a:pt x="4103" y="307"/>
                  </a:cubicBezTo>
                  <a:cubicBezTo>
                    <a:pt x="4090" y="293"/>
                    <a:pt x="4090" y="293"/>
                    <a:pt x="4090" y="293"/>
                  </a:cubicBezTo>
                  <a:cubicBezTo>
                    <a:pt x="4078" y="299"/>
                    <a:pt x="4078" y="299"/>
                    <a:pt x="4078" y="299"/>
                  </a:cubicBezTo>
                  <a:cubicBezTo>
                    <a:pt x="4056" y="295"/>
                    <a:pt x="4056" y="295"/>
                    <a:pt x="4056" y="295"/>
                  </a:cubicBezTo>
                  <a:cubicBezTo>
                    <a:pt x="4078" y="287"/>
                    <a:pt x="4078" y="287"/>
                    <a:pt x="4078" y="287"/>
                  </a:cubicBezTo>
                  <a:cubicBezTo>
                    <a:pt x="4065" y="281"/>
                    <a:pt x="4065" y="281"/>
                    <a:pt x="4065" y="281"/>
                  </a:cubicBezTo>
                  <a:cubicBezTo>
                    <a:pt x="4028" y="285"/>
                    <a:pt x="4028" y="285"/>
                    <a:pt x="4028" y="285"/>
                  </a:cubicBezTo>
                  <a:cubicBezTo>
                    <a:pt x="4052" y="278"/>
                    <a:pt x="4052" y="278"/>
                    <a:pt x="4052" y="278"/>
                  </a:cubicBezTo>
                  <a:cubicBezTo>
                    <a:pt x="4051" y="273"/>
                    <a:pt x="4051" y="273"/>
                    <a:pt x="4051" y="273"/>
                  </a:cubicBezTo>
                  <a:cubicBezTo>
                    <a:pt x="4097" y="272"/>
                    <a:pt x="4097" y="272"/>
                    <a:pt x="4097" y="272"/>
                  </a:cubicBezTo>
                  <a:cubicBezTo>
                    <a:pt x="4074" y="264"/>
                    <a:pt x="4074" y="264"/>
                    <a:pt x="4074" y="264"/>
                  </a:cubicBezTo>
                  <a:cubicBezTo>
                    <a:pt x="4058" y="264"/>
                    <a:pt x="4058" y="264"/>
                    <a:pt x="4058" y="264"/>
                  </a:cubicBezTo>
                  <a:cubicBezTo>
                    <a:pt x="4058" y="264"/>
                    <a:pt x="4070" y="254"/>
                    <a:pt x="4060" y="253"/>
                  </a:cubicBezTo>
                  <a:cubicBezTo>
                    <a:pt x="4052" y="252"/>
                    <a:pt x="4021" y="254"/>
                    <a:pt x="4005" y="257"/>
                  </a:cubicBezTo>
                  <a:cubicBezTo>
                    <a:pt x="4003" y="250"/>
                    <a:pt x="3974" y="239"/>
                    <a:pt x="3970" y="239"/>
                  </a:cubicBezTo>
                  <a:close/>
                  <a:moveTo>
                    <a:pt x="4116" y="136"/>
                  </a:moveTo>
                  <a:cubicBezTo>
                    <a:pt x="4080" y="144"/>
                    <a:pt x="4080" y="144"/>
                    <a:pt x="4080" y="144"/>
                  </a:cubicBezTo>
                  <a:cubicBezTo>
                    <a:pt x="4105" y="155"/>
                    <a:pt x="4105" y="155"/>
                    <a:pt x="4105" y="155"/>
                  </a:cubicBezTo>
                  <a:cubicBezTo>
                    <a:pt x="4105" y="155"/>
                    <a:pt x="4091" y="159"/>
                    <a:pt x="4093" y="169"/>
                  </a:cubicBezTo>
                  <a:cubicBezTo>
                    <a:pt x="4095" y="178"/>
                    <a:pt x="4122" y="175"/>
                    <a:pt x="4122" y="175"/>
                  </a:cubicBezTo>
                  <a:cubicBezTo>
                    <a:pt x="4109" y="184"/>
                    <a:pt x="4109" y="184"/>
                    <a:pt x="4109" y="184"/>
                  </a:cubicBezTo>
                  <a:cubicBezTo>
                    <a:pt x="4109" y="184"/>
                    <a:pt x="4127" y="188"/>
                    <a:pt x="4141" y="197"/>
                  </a:cubicBezTo>
                  <a:cubicBezTo>
                    <a:pt x="4155" y="205"/>
                    <a:pt x="4180" y="185"/>
                    <a:pt x="4180" y="185"/>
                  </a:cubicBezTo>
                  <a:cubicBezTo>
                    <a:pt x="4196" y="177"/>
                    <a:pt x="4196" y="177"/>
                    <a:pt x="4196" y="177"/>
                  </a:cubicBezTo>
                  <a:cubicBezTo>
                    <a:pt x="4196" y="177"/>
                    <a:pt x="4201" y="183"/>
                    <a:pt x="4207" y="194"/>
                  </a:cubicBezTo>
                  <a:cubicBezTo>
                    <a:pt x="4214" y="204"/>
                    <a:pt x="4238" y="186"/>
                    <a:pt x="4247" y="184"/>
                  </a:cubicBezTo>
                  <a:cubicBezTo>
                    <a:pt x="4256" y="182"/>
                    <a:pt x="4269" y="168"/>
                    <a:pt x="4269" y="168"/>
                  </a:cubicBezTo>
                  <a:cubicBezTo>
                    <a:pt x="4277" y="177"/>
                    <a:pt x="4277" y="177"/>
                    <a:pt x="4277" y="177"/>
                  </a:cubicBezTo>
                  <a:cubicBezTo>
                    <a:pt x="4277" y="177"/>
                    <a:pt x="4290" y="164"/>
                    <a:pt x="4292" y="159"/>
                  </a:cubicBezTo>
                  <a:cubicBezTo>
                    <a:pt x="4294" y="154"/>
                    <a:pt x="4347" y="156"/>
                    <a:pt x="4359" y="156"/>
                  </a:cubicBezTo>
                  <a:cubicBezTo>
                    <a:pt x="4371" y="156"/>
                    <a:pt x="4368" y="142"/>
                    <a:pt x="4368" y="142"/>
                  </a:cubicBezTo>
                  <a:cubicBezTo>
                    <a:pt x="4326" y="141"/>
                    <a:pt x="4326" y="141"/>
                    <a:pt x="4326" y="141"/>
                  </a:cubicBezTo>
                  <a:cubicBezTo>
                    <a:pt x="4346" y="130"/>
                    <a:pt x="4346" y="130"/>
                    <a:pt x="4346" y="130"/>
                  </a:cubicBezTo>
                  <a:cubicBezTo>
                    <a:pt x="4346" y="130"/>
                    <a:pt x="4354" y="110"/>
                    <a:pt x="4349" y="103"/>
                  </a:cubicBezTo>
                  <a:cubicBezTo>
                    <a:pt x="4345" y="97"/>
                    <a:pt x="4311" y="115"/>
                    <a:pt x="4311" y="115"/>
                  </a:cubicBezTo>
                  <a:cubicBezTo>
                    <a:pt x="4308" y="98"/>
                    <a:pt x="4308" y="98"/>
                    <a:pt x="4308" y="98"/>
                  </a:cubicBezTo>
                  <a:cubicBezTo>
                    <a:pt x="4276" y="104"/>
                    <a:pt x="4276" y="104"/>
                    <a:pt x="4276" y="104"/>
                  </a:cubicBezTo>
                  <a:cubicBezTo>
                    <a:pt x="4276" y="104"/>
                    <a:pt x="4273" y="84"/>
                    <a:pt x="4263" y="73"/>
                  </a:cubicBezTo>
                  <a:cubicBezTo>
                    <a:pt x="4254" y="62"/>
                    <a:pt x="4212" y="85"/>
                    <a:pt x="4212" y="85"/>
                  </a:cubicBezTo>
                  <a:cubicBezTo>
                    <a:pt x="4160" y="88"/>
                    <a:pt x="4160" y="88"/>
                    <a:pt x="4160" y="88"/>
                  </a:cubicBezTo>
                  <a:cubicBezTo>
                    <a:pt x="4177" y="101"/>
                    <a:pt x="4177" y="101"/>
                    <a:pt x="4177" y="101"/>
                  </a:cubicBezTo>
                  <a:cubicBezTo>
                    <a:pt x="4177" y="101"/>
                    <a:pt x="4140" y="98"/>
                    <a:pt x="4127" y="102"/>
                  </a:cubicBezTo>
                  <a:cubicBezTo>
                    <a:pt x="4115" y="106"/>
                    <a:pt x="4135" y="119"/>
                    <a:pt x="4135" y="119"/>
                  </a:cubicBezTo>
                  <a:cubicBezTo>
                    <a:pt x="4135" y="119"/>
                    <a:pt x="4078" y="113"/>
                    <a:pt x="4074" y="127"/>
                  </a:cubicBezTo>
                  <a:cubicBezTo>
                    <a:pt x="4069" y="141"/>
                    <a:pt x="4116" y="136"/>
                    <a:pt x="4116" y="136"/>
                  </a:cubicBezTo>
                  <a:close/>
                  <a:moveTo>
                    <a:pt x="4126" y="212"/>
                  </a:moveTo>
                  <a:cubicBezTo>
                    <a:pt x="4104" y="216"/>
                    <a:pt x="4104" y="226"/>
                    <a:pt x="4104" y="226"/>
                  </a:cubicBezTo>
                  <a:cubicBezTo>
                    <a:pt x="4122" y="229"/>
                    <a:pt x="4122" y="229"/>
                    <a:pt x="4122" y="229"/>
                  </a:cubicBezTo>
                  <a:cubicBezTo>
                    <a:pt x="4137" y="229"/>
                    <a:pt x="4149" y="208"/>
                    <a:pt x="4126" y="212"/>
                  </a:cubicBezTo>
                  <a:close/>
                  <a:moveTo>
                    <a:pt x="3959" y="205"/>
                  </a:moveTo>
                  <a:cubicBezTo>
                    <a:pt x="3969" y="208"/>
                    <a:pt x="3972" y="218"/>
                    <a:pt x="3972" y="218"/>
                  </a:cubicBezTo>
                  <a:cubicBezTo>
                    <a:pt x="3972" y="218"/>
                    <a:pt x="4014" y="215"/>
                    <a:pt x="4034" y="214"/>
                  </a:cubicBezTo>
                  <a:cubicBezTo>
                    <a:pt x="4053" y="213"/>
                    <a:pt x="4010" y="202"/>
                    <a:pt x="4010" y="202"/>
                  </a:cubicBezTo>
                  <a:cubicBezTo>
                    <a:pt x="4010" y="202"/>
                    <a:pt x="4019" y="192"/>
                    <a:pt x="4029" y="190"/>
                  </a:cubicBezTo>
                  <a:cubicBezTo>
                    <a:pt x="4040" y="188"/>
                    <a:pt x="4000" y="175"/>
                    <a:pt x="3970" y="169"/>
                  </a:cubicBezTo>
                  <a:cubicBezTo>
                    <a:pt x="3970" y="169"/>
                    <a:pt x="3946" y="173"/>
                    <a:pt x="3942" y="177"/>
                  </a:cubicBezTo>
                  <a:cubicBezTo>
                    <a:pt x="3938" y="182"/>
                    <a:pt x="3950" y="203"/>
                    <a:pt x="3959" y="205"/>
                  </a:cubicBezTo>
                  <a:close/>
                  <a:moveTo>
                    <a:pt x="3655" y="294"/>
                  </a:moveTo>
                  <a:cubicBezTo>
                    <a:pt x="3664" y="294"/>
                    <a:pt x="3708" y="301"/>
                    <a:pt x="3708" y="301"/>
                  </a:cubicBezTo>
                  <a:cubicBezTo>
                    <a:pt x="3708" y="301"/>
                    <a:pt x="3684" y="321"/>
                    <a:pt x="3699" y="321"/>
                  </a:cubicBezTo>
                  <a:cubicBezTo>
                    <a:pt x="3714" y="321"/>
                    <a:pt x="3752" y="321"/>
                    <a:pt x="3752" y="321"/>
                  </a:cubicBezTo>
                  <a:cubicBezTo>
                    <a:pt x="3766" y="321"/>
                    <a:pt x="3791" y="315"/>
                    <a:pt x="3787" y="307"/>
                  </a:cubicBezTo>
                  <a:cubicBezTo>
                    <a:pt x="3783" y="298"/>
                    <a:pt x="3823" y="295"/>
                    <a:pt x="3821" y="286"/>
                  </a:cubicBezTo>
                  <a:cubicBezTo>
                    <a:pt x="3820" y="278"/>
                    <a:pt x="3858" y="272"/>
                    <a:pt x="3844" y="260"/>
                  </a:cubicBezTo>
                  <a:cubicBezTo>
                    <a:pt x="3830" y="249"/>
                    <a:pt x="3811" y="257"/>
                    <a:pt x="3811" y="257"/>
                  </a:cubicBezTo>
                  <a:cubicBezTo>
                    <a:pt x="3811" y="257"/>
                    <a:pt x="3764" y="242"/>
                    <a:pt x="3761" y="251"/>
                  </a:cubicBezTo>
                  <a:cubicBezTo>
                    <a:pt x="3758" y="259"/>
                    <a:pt x="3758" y="280"/>
                    <a:pt x="3758" y="280"/>
                  </a:cubicBezTo>
                  <a:cubicBezTo>
                    <a:pt x="3758" y="280"/>
                    <a:pt x="3737" y="255"/>
                    <a:pt x="3726" y="264"/>
                  </a:cubicBezTo>
                  <a:cubicBezTo>
                    <a:pt x="3714" y="272"/>
                    <a:pt x="3704" y="296"/>
                    <a:pt x="3695" y="289"/>
                  </a:cubicBezTo>
                  <a:cubicBezTo>
                    <a:pt x="3687" y="283"/>
                    <a:pt x="3682" y="258"/>
                    <a:pt x="3673" y="256"/>
                  </a:cubicBezTo>
                  <a:cubicBezTo>
                    <a:pt x="3663" y="254"/>
                    <a:pt x="3637" y="256"/>
                    <a:pt x="3638" y="269"/>
                  </a:cubicBezTo>
                  <a:cubicBezTo>
                    <a:pt x="3639" y="282"/>
                    <a:pt x="3647" y="294"/>
                    <a:pt x="3655" y="294"/>
                  </a:cubicBezTo>
                  <a:close/>
                  <a:moveTo>
                    <a:pt x="3789" y="168"/>
                  </a:moveTo>
                  <a:cubicBezTo>
                    <a:pt x="3789" y="168"/>
                    <a:pt x="3771" y="185"/>
                    <a:pt x="3785" y="186"/>
                  </a:cubicBezTo>
                  <a:cubicBezTo>
                    <a:pt x="3799" y="187"/>
                    <a:pt x="3831" y="188"/>
                    <a:pt x="3831" y="188"/>
                  </a:cubicBezTo>
                  <a:cubicBezTo>
                    <a:pt x="3831" y="188"/>
                    <a:pt x="3845" y="204"/>
                    <a:pt x="3862" y="204"/>
                  </a:cubicBezTo>
                  <a:cubicBezTo>
                    <a:pt x="3880" y="204"/>
                    <a:pt x="3893" y="190"/>
                    <a:pt x="3893" y="190"/>
                  </a:cubicBezTo>
                  <a:cubicBezTo>
                    <a:pt x="3884" y="182"/>
                    <a:pt x="3884" y="182"/>
                    <a:pt x="3884" y="182"/>
                  </a:cubicBezTo>
                  <a:cubicBezTo>
                    <a:pt x="3905" y="178"/>
                    <a:pt x="3905" y="178"/>
                    <a:pt x="3905" y="178"/>
                  </a:cubicBezTo>
                  <a:cubicBezTo>
                    <a:pt x="3875" y="156"/>
                    <a:pt x="3875" y="156"/>
                    <a:pt x="3875" y="156"/>
                  </a:cubicBezTo>
                  <a:cubicBezTo>
                    <a:pt x="3847" y="160"/>
                    <a:pt x="3847" y="160"/>
                    <a:pt x="3847" y="160"/>
                  </a:cubicBezTo>
                  <a:cubicBezTo>
                    <a:pt x="3837" y="145"/>
                    <a:pt x="3837" y="145"/>
                    <a:pt x="3837" y="145"/>
                  </a:cubicBezTo>
                  <a:cubicBezTo>
                    <a:pt x="3818" y="145"/>
                    <a:pt x="3818" y="145"/>
                    <a:pt x="3818" y="145"/>
                  </a:cubicBezTo>
                  <a:cubicBezTo>
                    <a:pt x="3796" y="145"/>
                    <a:pt x="3761" y="145"/>
                    <a:pt x="3760" y="157"/>
                  </a:cubicBezTo>
                  <a:cubicBezTo>
                    <a:pt x="3759" y="169"/>
                    <a:pt x="3789" y="168"/>
                    <a:pt x="3789" y="168"/>
                  </a:cubicBezTo>
                  <a:close/>
                  <a:moveTo>
                    <a:pt x="3670" y="352"/>
                  </a:moveTo>
                  <a:cubicBezTo>
                    <a:pt x="3670" y="352"/>
                    <a:pt x="3609" y="354"/>
                    <a:pt x="3575" y="365"/>
                  </a:cubicBezTo>
                  <a:cubicBezTo>
                    <a:pt x="3542" y="376"/>
                    <a:pt x="3594" y="385"/>
                    <a:pt x="3583" y="398"/>
                  </a:cubicBezTo>
                  <a:cubicBezTo>
                    <a:pt x="3572" y="412"/>
                    <a:pt x="3550" y="377"/>
                    <a:pt x="3512" y="393"/>
                  </a:cubicBezTo>
                  <a:cubicBezTo>
                    <a:pt x="3524" y="418"/>
                    <a:pt x="3524" y="418"/>
                    <a:pt x="3524" y="418"/>
                  </a:cubicBezTo>
                  <a:cubicBezTo>
                    <a:pt x="3524" y="418"/>
                    <a:pt x="3530" y="428"/>
                    <a:pt x="3547" y="431"/>
                  </a:cubicBezTo>
                  <a:cubicBezTo>
                    <a:pt x="3565" y="434"/>
                    <a:pt x="3564" y="469"/>
                    <a:pt x="3564" y="469"/>
                  </a:cubicBezTo>
                  <a:cubicBezTo>
                    <a:pt x="3564" y="469"/>
                    <a:pt x="3634" y="460"/>
                    <a:pt x="3656" y="455"/>
                  </a:cubicBezTo>
                  <a:cubicBezTo>
                    <a:pt x="3678" y="449"/>
                    <a:pt x="3678" y="408"/>
                    <a:pt x="3678" y="408"/>
                  </a:cubicBezTo>
                  <a:cubicBezTo>
                    <a:pt x="3634" y="398"/>
                    <a:pt x="3634" y="398"/>
                    <a:pt x="3634" y="398"/>
                  </a:cubicBezTo>
                  <a:cubicBezTo>
                    <a:pt x="3634" y="398"/>
                    <a:pt x="3687" y="380"/>
                    <a:pt x="3714" y="371"/>
                  </a:cubicBezTo>
                  <a:cubicBezTo>
                    <a:pt x="3740" y="361"/>
                    <a:pt x="3670" y="352"/>
                    <a:pt x="3670" y="352"/>
                  </a:cubicBezTo>
                  <a:close/>
                  <a:moveTo>
                    <a:pt x="3665" y="237"/>
                  </a:moveTo>
                  <a:cubicBezTo>
                    <a:pt x="3683" y="234"/>
                    <a:pt x="3684" y="206"/>
                    <a:pt x="3669" y="206"/>
                  </a:cubicBezTo>
                  <a:cubicBezTo>
                    <a:pt x="3655" y="206"/>
                    <a:pt x="3648" y="239"/>
                    <a:pt x="3665" y="237"/>
                  </a:cubicBezTo>
                  <a:close/>
                  <a:moveTo>
                    <a:pt x="953" y="1088"/>
                  </a:moveTo>
                  <a:cubicBezTo>
                    <a:pt x="940" y="1097"/>
                    <a:pt x="916" y="1102"/>
                    <a:pt x="923" y="1109"/>
                  </a:cubicBezTo>
                  <a:cubicBezTo>
                    <a:pt x="934" y="1120"/>
                    <a:pt x="959" y="1108"/>
                    <a:pt x="959" y="1108"/>
                  </a:cubicBezTo>
                  <a:cubicBezTo>
                    <a:pt x="966" y="1099"/>
                    <a:pt x="966" y="1099"/>
                    <a:pt x="966" y="1099"/>
                  </a:cubicBezTo>
                  <a:cubicBezTo>
                    <a:pt x="966" y="1099"/>
                    <a:pt x="982" y="1103"/>
                    <a:pt x="979" y="1097"/>
                  </a:cubicBezTo>
                  <a:cubicBezTo>
                    <a:pt x="977" y="1091"/>
                    <a:pt x="967" y="1079"/>
                    <a:pt x="953" y="1088"/>
                  </a:cubicBezTo>
                  <a:close/>
                  <a:moveTo>
                    <a:pt x="3669" y="3211"/>
                  </a:moveTo>
                  <a:cubicBezTo>
                    <a:pt x="3661" y="3211"/>
                    <a:pt x="3638" y="3202"/>
                    <a:pt x="3624" y="3202"/>
                  </a:cubicBezTo>
                  <a:cubicBezTo>
                    <a:pt x="3609" y="3202"/>
                    <a:pt x="3611" y="3234"/>
                    <a:pt x="3611" y="3234"/>
                  </a:cubicBezTo>
                  <a:cubicBezTo>
                    <a:pt x="3636" y="3242"/>
                    <a:pt x="3636" y="3242"/>
                    <a:pt x="3636" y="3242"/>
                  </a:cubicBezTo>
                  <a:cubicBezTo>
                    <a:pt x="3642" y="3236"/>
                    <a:pt x="3642" y="3236"/>
                    <a:pt x="3642" y="3236"/>
                  </a:cubicBezTo>
                  <a:cubicBezTo>
                    <a:pt x="3642" y="3236"/>
                    <a:pt x="3657" y="3238"/>
                    <a:pt x="3673" y="3236"/>
                  </a:cubicBezTo>
                  <a:cubicBezTo>
                    <a:pt x="3690" y="3234"/>
                    <a:pt x="3706" y="3219"/>
                    <a:pt x="3704" y="3212"/>
                  </a:cubicBezTo>
                  <a:cubicBezTo>
                    <a:pt x="3702" y="3204"/>
                    <a:pt x="3677" y="3212"/>
                    <a:pt x="3669" y="3211"/>
                  </a:cubicBezTo>
                  <a:close/>
                  <a:moveTo>
                    <a:pt x="3547" y="3213"/>
                  </a:moveTo>
                  <a:cubicBezTo>
                    <a:pt x="3558" y="3207"/>
                    <a:pt x="3551" y="3192"/>
                    <a:pt x="3551" y="3192"/>
                  </a:cubicBezTo>
                  <a:cubicBezTo>
                    <a:pt x="3551" y="3192"/>
                    <a:pt x="3529" y="3173"/>
                    <a:pt x="3514" y="3167"/>
                  </a:cubicBezTo>
                  <a:cubicBezTo>
                    <a:pt x="3500" y="3162"/>
                    <a:pt x="3494" y="3160"/>
                    <a:pt x="3483" y="3156"/>
                  </a:cubicBezTo>
                  <a:cubicBezTo>
                    <a:pt x="3473" y="3152"/>
                    <a:pt x="3467" y="3133"/>
                    <a:pt x="3461" y="3129"/>
                  </a:cubicBezTo>
                  <a:cubicBezTo>
                    <a:pt x="3455" y="3126"/>
                    <a:pt x="3432" y="3124"/>
                    <a:pt x="3415" y="3124"/>
                  </a:cubicBezTo>
                  <a:cubicBezTo>
                    <a:pt x="3408" y="3124"/>
                    <a:pt x="3404" y="3126"/>
                    <a:pt x="3401" y="3128"/>
                  </a:cubicBezTo>
                  <a:cubicBezTo>
                    <a:pt x="3396" y="3131"/>
                    <a:pt x="3395" y="3135"/>
                    <a:pt x="3395" y="3135"/>
                  </a:cubicBezTo>
                  <a:cubicBezTo>
                    <a:pt x="3395" y="3135"/>
                    <a:pt x="3360" y="3123"/>
                    <a:pt x="3345" y="3123"/>
                  </a:cubicBezTo>
                  <a:cubicBezTo>
                    <a:pt x="3331" y="3123"/>
                    <a:pt x="3324" y="3125"/>
                    <a:pt x="3318" y="3133"/>
                  </a:cubicBezTo>
                  <a:cubicBezTo>
                    <a:pt x="3312" y="3140"/>
                    <a:pt x="3337" y="3140"/>
                    <a:pt x="3343" y="3140"/>
                  </a:cubicBezTo>
                  <a:cubicBezTo>
                    <a:pt x="3349" y="3140"/>
                    <a:pt x="3362" y="3154"/>
                    <a:pt x="3362" y="3154"/>
                  </a:cubicBezTo>
                  <a:cubicBezTo>
                    <a:pt x="3362" y="3154"/>
                    <a:pt x="3347" y="3157"/>
                    <a:pt x="3349" y="3172"/>
                  </a:cubicBezTo>
                  <a:cubicBezTo>
                    <a:pt x="3351" y="3188"/>
                    <a:pt x="3359" y="3193"/>
                    <a:pt x="3347" y="3193"/>
                  </a:cubicBezTo>
                  <a:cubicBezTo>
                    <a:pt x="3334" y="3193"/>
                    <a:pt x="3314" y="3186"/>
                    <a:pt x="3306" y="3187"/>
                  </a:cubicBezTo>
                  <a:cubicBezTo>
                    <a:pt x="3297" y="3189"/>
                    <a:pt x="3281" y="3185"/>
                    <a:pt x="3275" y="3195"/>
                  </a:cubicBezTo>
                  <a:cubicBezTo>
                    <a:pt x="3275" y="3195"/>
                    <a:pt x="3293" y="3221"/>
                    <a:pt x="3301" y="3225"/>
                  </a:cubicBezTo>
                  <a:cubicBezTo>
                    <a:pt x="3310" y="3229"/>
                    <a:pt x="3318" y="3210"/>
                    <a:pt x="3318" y="3210"/>
                  </a:cubicBezTo>
                  <a:cubicBezTo>
                    <a:pt x="3318" y="3210"/>
                    <a:pt x="3332" y="3212"/>
                    <a:pt x="3349" y="3212"/>
                  </a:cubicBezTo>
                  <a:cubicBezTo>
                    <a:pt x="3365" y="3212"/>
                    <a:pt x="3386" y="3208"/>
                    <a:pt x="3386" y="3208"/>
                  </a:cubicBezTo>
                  <a:cubicBezTo>
                    <a:pt x="3409" y="3235"/>
                    <a:pt x="3409" y="3235"/>
                    <a:pt x="3409" y="3235"/>
                  </a:cubicBezTo>
                  <a:cubicBezTo>
                    <a:pt x="3442" y="3211"/>
                    <a:pt x="3442" y="3211"/>
                    <a:pt x="3442" y="3211"/>
                  </a:cubicBezTo>
                  <a:cubicBezTo>
                    <a:pt x="3442" y="3211"/>
                    <a:pt x="3471" y="3211"/>
                    <a:pt x="3504" y="3213"/>
                  </a:cubicBezTo>
                  <a:cubicBezTo>
                    <a:pt x="3517" y="3214"/>
                    <a:pt x="3539" y="3217"/>
                    <a:pt x="3547" y="3213"/>
                  </a:cubicBezTo>
                  <a:close/>
                  <a:moveTo>
                    <a:pt x="3233" y="3121"/>
                  </a:moveTo>
                  <a:cubicBezTo>
                    <a:pt x="3263" y="3113"/>
                    <a:pt x="3300" y="3106"/>
                    <a:pt x="3300" y="3106"/>
                  </a:cubicBezTo>
                  <a:cubicBezTo>
                    <a:pt x="3300" y="3106"/>
                    <a:pt x="3300" y="3096"/>
                    <a:pt x="3282" y="3094"/>
                  </a:cubicBezTo>
                  <a:cubicBezTo>
                    <a:pt x="3263" y="3091"/>
                    <a:pt x="3252" y="3091"/>
                    <a:pt x="3252" y="3091"/>
                  </a:cubicBezTo>
                  <a:cubicBezTo>
                    <a:pt x="3252" y="3091"/>
                    <a:pt x="3260" y="3074"/>
                    <a:pt x="3241" y="3072"/>
                  </a:cubicBezTo>
                  <a:cubicBezTo>
                    <a:pt x="3223" y="3069"/>
                    <a:pt x="3206" y="3071"/>
                    <a:pt x="3206" y="3071"/>
                  </a:cubicBezTo>
                  <a:cubicBezTo>
                    <a:pt x="3223" y="3057"/>
                    <a:pt x="3223" y="3057"/>
                    <a:pt x="3223" y="3057"/>
                  </a:cubicBezTo>
                  <a:cubicBezTo>
                    <a:pt x="3223" y="3057"/>
                    <a:pt x="3193" y="3049"/>
                    <a:pt x="3185" y="3049"/>
                  </a:cubicBezTo>
                  <a:cubicBezTo>
                    <a:pt x="3177" y="3049"/>
                    <a:pt x="3156" y="3039"/>
                    <a:pt x="3156" y="3039"/>
                  </a:cubicBezTo>
                  <a:cubicBezTo>
                    <a:pt x="3156" y="3039"/>
                    <a:pt x="3166" y="3022"/>
                    <a:pt x="3158" y="3022"/>
                  </a:cubicBezTo>
                  <a:cubicBezTo>
                    <a:pt x="3150" y="3022"/>
                    <a:pt x="3145" y="3020"/>
                    <a:pt x="3145" y="3020"/>
                  </a:cubicBezTo>
                  <a:cubicBezTo>
                    <a:pt x="3145" y="3020"/>
                    <a:pt x="3105" y="2980"/>
                    <a:pt x="3097" y="2988"/>
                  </a:cubicBezTo>
                  <a:cubicBezTo>
                    <a:pt x="3089" y="2995"/>
                    <a:pt x="3107" y="3007"/>
                    <a:pt x="3107" y="3007"/>
                  </a:cubicBezTo>
                  <a:cubicBezTo>
                    <a:pt x="3062" y="2985"/>
                    <a:pt x="3062" y="2985"/>
                    <a:pt x="3062" y="2985"/>
                  </a:cubicBezTo>
                  <a:cubicBezTo>
                    <a:pt x="3062" y="2985"/>
                    <a:pt x="3038" y="2960"/>
                    <a:pt x="3027" y="2955"/>
                  </a:cubicBezTo>
                  <a:cubicBezTo>
                    <a:pt x="3016" y="2950"/>
                    <a:pt x="2987" y="2955"/>
                    <a:pt x="2987" y="2955"/>
                  </a:cubicBezTo>
                  <a:cubicBezTo>
                    <a:pt x="2987" y="2955"/>
                    <a:pt x="2963" y="2943"/>
                    <a:pt x="2925" y="2943"/>
                  </a:cubicBezTo>
                  <a:cubicBezTo>
                    <a:pt x="2888" y="2943"/>
                    <a:pt x="2871" y="2955"/>
                    <a:pt x="2855" y="2969"/>
                  </a:cubicBezTo>
                  <a:cubicBezTo>
                    <a:pt x="2839" y="2984"/>
                    <a:pt x="2807" y="2994"/>
                    <a:pt x="2807" y="2994"/>
                  </a:cubicBezTo>
                  <a:cubicBezTo>
                    <a:pt x="2858" y="2992"/>
                    <a:pt x="2858" y="2992"/>
                    <a:pt x="2858" y="2992"/>
                  </a:cubicBezTo>
                  <a:cubicBezTo>
                    <a:pt x="2858" y="2982"/>
                    <a:pt x="2858" y="2982"/>
                    <a:pt x="2858" y="2982"/>
                  </a:cubicBezTo>
                  <a:cubicBezTo>
                    <a:pt x="2909" y="2979"/>
                    <a:pt x="2909" y="2979"/>
                    <a:pt x="2909" y="2979"/>
                  </a:cubicBezTo>
                  <a:cubicBezTo>
                    <a:pt x="2922" y="2972"/>
                    <a:pt x="2922" y="2972"/>
                    <a:pt x="2922" y="2972"/>
                  </a:cubicBezTo>
                  <a:cubicBezTo>
                    <a:pt x="2922" y="2972"/>
                    <a:pt x="2949" y="2970"/>
                    <a:pt x="2957" y="2977"/>
                  </a:cubicBezTo>
                  <a:cubicBezTo>
                    <a:pt x="2965" y="2985"/>
                    <a:pt x="2933" y="2989"/>
                    <a:pt x="2933" y="2989"/>
                  </a:cubicBezTo>
                  <a:cubicBezTo>
                    <a:pt x="2944" y="2997"/>
                    <a:pt x="2944" y="2997"/>
                    <a:pt x="2944" y="2997"/>
                  </a:cubicBezTo>
                  <a:cubicBezTo>
                    <a:pt x="2944" y="2997"/>
                    <a:pt x="2962" y="3004"/>
                    <a:pt x="2979" y="3009"/>
                  </a:cubicBezTo>
                  <a:cubicBezTo>
                    <a:pt x="2995" y="3014"/>
                    <a:pt x="2995" y="3004"/>
                    <a:pt x="2995" y="3004"/>
                  </a:cubicBezTo>
                  <a:cubicBezTo>
                    <a:pt x="2995" y="3004"/>
                    <a:pt x="3011" y="3017"/>
                    <a:pt x="3027" y="3024"/>
                  </a:cubicBezTo>
                  <a:cubicBezTo>
                    <a:pt x="3043" y="3032"/>
                    <a:pt x="3075" y="3022"/>
                    <a:pt x="3075" y="3022"/>
                  </a:cubicBezTo>
                  <a:cubicBezTo>
                    <a:pt x="3070" y="3039"/>
                    <a:pt x="3070" y="3039"/>
                    <a:pt x="3070" y="3039"/>
                  </a:cubicBezTo>
                  <a:cubicBezTo>
                    <a:pt x="3110" y="3056"/>
                    <a:pt x="3110" y="3056"/>
                    <a:pt x="3110" y="3056"/>
                  </a:cubicBezTo>
                  <a:cubicBezTo>
                    <a:pt x="3126" y="3079"/>
                    <a:pt x="3126" y="3079"/>
                    <a:pt x="3126" y="3079"/>
                  </a:cubicBezTo>
                  <a:cubicBezTo>
                    <a:pt x="3126" y="3079"/>
                    <a:pt x="3142" y="3086"/>
                    <a:pt x="3142" y="3093"/>
                  </a:cubicBezTo>
                  <a:cubicBezTo>
                    <a:pt x="3142" y="3101"/>
                    <a:pt x="3115" y="3108"/>
                    <a:pt x="3123" y="3115"/>
                  </a:cubicBezTo>
                  <a:cubicBezTo>
                    <a:pt x="3131" y="3123"/>
                    <a:pt x="3155" y="3106"/>
                    <a:pt x="3163" y="3106"/>
                  </a:cubicBezTo>
                  <a:cubicBezTo>
                    <a:pt x="3171" y="3106"/>
                    <a:pt x="3188" y="3108"/>
                    <a:pt x="3174" y="3111"/>
                  </a:cubicBezTo>
                  <a:cubicBezTo>
                    <a:pt x="3161" y="3113"/>
                    <a:pt x="3182" y="3123"/>
                    <a:pt x="3182" y="3123"/>
                  </a:cubicBezTo>
                  <a:cubicBezTo>
                    <a:pt x="3182" y="3123"/>
                    <a:pt x="3204" y="3128"/>
                    <a:pt x="3233" y="3121"/>
                  </a:cubicBezTo>
                  <a:close/>
                  <a:moveTo>
                    <a:pt x="4442" y="898"/>
                  </a:moveTo>
                  <a:cubicBezTo>
                    <a:pt x="4465" y="895"/>
                    <a:pt x="4465" y="895"/>
                    <a:pt x="4465" y="895"/>
                  </a:cubicBezTo>
                  <a:cubicBezTo>
                    <a:pt x="4465" y="885"/>
                    <a:pt x="4465" y="885"/>
                    <a:pt x="4465" y="885"/>
                  </a:cubicBezTo>
                  <a:cubicBezTo>
                    <a:pt x="4445" y="889"/>
                    <a:pt x="4445" y="889"/>
                    <a:pt x="4445" y="889"/>
                  </a:cubicBezTo>
                  <a:lnTo>
                    <a:pt x="4442" y="898"/>
                  </a:lnTo>
                  <a:close/>
                  <a:moveTo>
                    <a:pt x="3163" y="3208"/>
                  </a:moveTo>
                  <a:cubicBezTo>
                    <a:pt x="3153" y="3208"/>
                    <a:pt x="3136" y="3206"/>
                    <a:pt x="3126" y="3205"/>
                  </a:cubicBezTo>
                  <a:cubicBezTo>
                    <a:pt x="3115" y="3203"/>
                    <a:pt x="3105" y="3199"/>
                    <a:pt x="3097" y="3203"/>
                  </a:cubicBezTo>
                  <a:cubicBezTo>
                    <a:pt x="3089" y="3206"/>
                    <a:pt x="3078" y="3208"/>
                    <a:pt x="3078" y="3208"/>
                  </a:cubicBezTo>
                  <a:cubicBezTo>
                    <a:pt x="3078" y="3208"/>
                    <a:pt x="3086" y="3219"/>
                    <a:pt x="3095" y="3225"/>
                  </a:cubicBezTo>
                  <a:cubicBezTo>
                    <a:pt x="3103" y="3231"/>
                    <a:pt x="3121" y="3231"/>
                    <a:pt x="3121" y="3231"/>
                  </a:cubicBezTo>
                  <a:cubicBezTo>
                    <a:pt x="3132" y="3237"/>
                    <a:pt x="3132" y="3237"/>
                    <a:pt x="3132" y="3237"/>
                  </a:cubicBezTo>
                  <a:cubicBezTo>
                    <a:pt x="3150" y="3241"/>
                    <a:pt x="3150" y="3241"/>
                    <a:pt x="3150" y="3241"/>
                  </a:cubicBezTo>
                  <a:cubicBezTo>
                    <a:pt x="3157" y="3227"/>
                    <a:pt x="3157" y="3227"/>
                    <a:pt x="3157" y="3227"/>
                  </a:cubicBezTo>
                  <a:cubicBezTo>
                    <a:pt x="3186" y="3233"/>
                    <a:pt x="3186" y="3233"/>
                    <a:pt x="3186" y="3233"/>
                  </a:cubicBezTo>
                  <a:cubicBezTo>
                    <a:pt x="3186" y="3233"/>
                    <a:pt x="3173" y="3208"/>
                    <a:pt x="3163" y="3208"/>
                  </a:cubicBezTo>
                  <a:close/>
                  <a:moveTo>
                    <a:pt x="4275" y="1715"/>
                  </a:moveTo>
                  <a:cubicBezTo>
                    <a:pt x="4262" y="1712"/>
                    <a:pt x="4248" y="1719"/>
                    <a:pt x="4243" y="1722"/>
                  </a:cubicBezTo>
                  <a:cubicBezTo>
                    <a:pt x="4247" y="1719"/>
                    <a:pt x="4256" y="1713"/>
                    <a:pt x="4265" y="1703"/>
                  </a:cubicBezTo>
                  <a:cubicBezTo>
                    <a:pt x="4277" y="1690"/>
                    <a:pt x="4246" y="1689"/>
                    <a:pt x="4232" y="1705"/>
                  </a:cubicBezTo>
                  <a:cubicBezTo>
                    <a:pt x="4226" y="1719"/>
                    <a:pt x="4226" y="1719"/>
                    <a:pt x="4226" y="1719"/>
                  </a:cubicBezTo>
                  <a:cubicBezTo>
                    <a:pt x="4218" y="1733"/>
                    <a:pt x="4218" y="1733"/>
                    <a:pt x="4218" y="1733"/>
                  </a:cubicBezTo>
                  <a:cubicBezTo>
                    <a:pt x="4255" y="1728"/>
                    <a:pt x="4255" y="1728"/>
                    <a:pt x="4255" y="1728"/>
                  </a:cubicBezTo>
                  <a:cubicBezTo>
                    <a:pt x="4255" y="1728"/>
                    <a:pt x="4292" y="1719"/>
                    <a:pt x="4275" y="1715"/>
                  </a:cubicBezTo>
                  <a:close/>
                  <a:moveTo>
                    <a:pt x="4135" y="1704"/>
                  </a:moveTo>
                  <a:cubicBezTo>
                    <a:pt x="4115" y="1700"/>
                    <a:pt x="4104" y="1691"/>
                    <a:pt x="4104" y="1691"/>
                  </a:cubicBezTo>
                  <a:cubicBezTo>
                    <a:pt x="4094" y="1700"/>
                    <a:pt x="4094" y="1700"/>
                    <a:pt x="4094" y="1700"/>
                  </a:cubicBezTo>
                  <a:cubicBezTo>
                    <a:pt x="4094" y="1700"/>
                    <a:pt x="4111" y="1709"/>
                    <a:pt x="4115" y="1712"/>
                  </a:cubicBezTo>
                  <a:cubicBezTo>
                    <a:pt x="4119" y="1715"/>
                    <a:pt x="4138" y="1714"/>
                    <a:pt x="4138" y="1714"/>
                  </a:cubicBezTo>
                  <a:cubicBezTo>
                    <a:pt x="4138" y="1714"/>
                    <a:pt x="4148" y="1719"/>
                    <a:pt x="4158" y="1718"/>
                  </a:cubicBezTo>
                  <a:cubicBezTo>
                    <a:pt x="4169" y="1717"/>
                    <a:pt x="4173" y="1706"/>
                    <a:pt x="4173" y="1706"/>
                  </a:cubicBezTo>
                  <a:cubicBezTo>
                    <a:pt x="4173" y="1706"/>
                    <a:pt x="4156" y="1708"/>
                    <a:pt x="4135" y="1704"/>
                  </a:cubicBezTo>
                  <a:close/>
                  <a:moveTo>
                    <a:pt x="3872" y="725"/>
                  </a:moveTo>
                  <a:cubicBezTo>
                    <a:pt x="3856" y="723"/>
                    <a:pt x="3867" y="740"/>
                    <a:pt x="3867" y="740"/>
                  </a:cubicBezTo>
                  <a:cubicBezTo>
                    <a:pt x="3878" y="739"/>
                    <a:pt x="3887" y="726"/>
                    <a:pt x="3872" y="725"/>
                  </a:cubicBezTo>
                  <a:close/>
                  <a:moveTo>
                    <a:pt x="3559" y="1373"/>
                  </a:moveTo>
                  <a:cubicBezTo>
                    <a:pt x="3587" y="1369"/>
                    <a:pt x="3552" y="1355"/>
                    <a:pt x="3552" y="1355"/>
                  </a:cubicBezTo>
                  <a:cubicBezTo>
                    <a:pt x="3508" y="1364"/>
                    <a:pt x="3530" y="1376"/>
                    <a:pt x="3559" y="1373"/>
                  </a:cubicBezTo>
                  <a:close/>
                  <a:moveTo>
                    <a:pt x="4213" y="1537"/>
                  </a:moveTo>
                  <a:cubicBezTo>
                    <a:pt x="4213" y="1537"/>
                    <a:pt x="4180" y="1529"/>
                    <a:pt x="4153" y="1528"/>
                  </a:cubicBezTo>
                  <a:cubicBezTo>
                    <a:pt x="4126" y="1527"/>
                    <a:pt x="4168" y="1539"/>
                    <a:pt x="4168" y="1539"/>
                  </a:cubicBezTo>
                  <a:cubicBezTo>
                    <a:pt x="4168" y="1549"/>
                    <a:pt x="4168" y="1549"/>
                    <a:pt x="4168" y="1549"/>
                  </a:cubicBezTo>
                  <a:cubicBezTo>
                    <a:pt x="4168" y="1549"/>
                    <a:pt x="4201" y="1554"/>
                    <a:pt x="4230" y="1559"/>
                  </a:cubicBezTo>
                  <a:cubicBezTo>
                    <a:pt x="4259" y="1564"/>
                    <a:pt x="4286" y="1553"/>
                    <a:pt x="4213" y="1537"/>
                  </a:cubicBezTo>
                  <a:close/>
                  <a:moveTo>
                    <a:pt x="3490" y="390"/>
                  </a:moveTo>
                  <a:cubicBezTo>
                    <a:pt x="3470" y="374"/>
                    <a:pt x="3470" y="374"/>
                    <a:pt x="3470" y="374"/>
                  </a:cubicBezTo>
                  <a:cubicBezTo>
                    <a:pt x="3451" y="376"/>
                    <a:pt x="3451" y="376"/>
                    <a:pt x="3451" y="376"/>
                  </a:cubicBezTo>
                  <a:cubicBezTo>
                    <a:pt x="3451" y="376"/>
                    <a:pt x="3439" y="361"/>
                    <a:pt x="3414" y="370"/>
                  </a:cubicBezTo>
                  <a:cubicBezTo>
                    <a:pt x="3388" y="378"/>
                    <a:pt x="3446" y="402"/>
                    <a:pt x="3446" y="402"/>
                  </a:cubicBezTo>
                  <a:lnTo>
                    <a:pt x="3490" y="390"/>
                  </a:lnTo>
                  <a:close/>
                  <a:moveTo>
                    <a:pt x="3120" y="293"/>
                  </a:moveTo>
                  <a:cubicBezTo>
                    <a:pt x="3080" y="303"/>
                    <a:pt x="3108" y="308"/>
                    <a:pt x="3108" y="308"/>
                  </a:cubicBezTo>
                  <a:cubicBezTo>
                    <a:pt x="3165" y="294"/>
                    <a:pt x="3161" y="282"/>
                    <a:pt x="3120" y="293"/>
                  </a:cubicBezTo>
                  <a:close/>
                  <a:moveTo>
                    <a:pt x="3391" y="603"/>
                  </a:moveTo>
                  <a:cubicBezTo>
                    <a:pt x="3423" y="604"/>
                    <a:pt x="3429" y="586"/>
                    <a:pt x="3407" y="587"/>
                  </a:cubicBezTo>
                  <a:cubicBezTo>
                    <a:pt x="3385" y="587"/>
                    <a:pt x="3391" y="603"/>
                    <a:pt x="3391" y="603"/>
                  </a:cubicBezTo>
                  <a:close/>
                  <a:moveTo>
                    <a:pt x="2885" y="3027"/>
                  </a:moveTo>
                  <a:cubicBezTo>
                    <a:pt x="2882" y="3040"/>
                    <a:pt x="2909" y="3042"/>
                    <a:pt x="2911" y="3027"/>
                  </a:cubicBezTo>
                  <a:cubicBezTo>
                    <a:pt x="2914" y="3013"/>
                    <a:pt x="2885" y="3027"/>
                    <a:pt x="2885" y="3027"/>
                  </a:cubicBezTo>
                  <a:close/>
                  <a:moveTo>
                    <a:pt x="4683" y="701"/>
                  </a:moveTo>
                  <a:cubicBezTo>
                    <a:pt x="4698" y="685"/>
                    <a:pt x="4659" y="674"/>
                    <a:pt x="4654" y="678"/>
                  </a:cubicBezTo>
                  <a:cubicBezTo>
                    <a:pt x="4649" y="682"/>
                    <a:pt x="4637" y="673"/>
                    <a:pt x="4637" y="673"/>
                  </a:cubicBezTo>
                  <a:cubicBezTo>
                    <a:pt x="4615" y="686"/>
                    <a:pt x="4615" y="686"/>
                    <a:pt x="4615" y="686"/>
                  </a:cubicBezTo>
                  <a:cubicBezTo>
                    <a:pt x="4617" y="669"/>
                    <a:pt x="4617" y="669"/>
                    <a:pt x="4617" y="669"/>
                  </a:cubicBezTo>
                  <a:cubicBezTo>
                    <a:pt x="4589" y="669"/>
                    <a:pt x="4589" y="669"/>
                    <a:pt x="4589" y="669"/>
                  </a:cubicBezTo>
                  <a:cubicBezTo>
                    <a:pt x="4589" y="669"/>
                    <a:pt x="4621" y="659"/>
                    <a:pt x="4615" y="649"/>
                  </a:cubicBezTo>
                  <a:cubicBezTo>
                    <a:pt x="4610" y="638"/>
                    <a:pt x="4561" y="637"/>
                    <a:pt x="4561" y="637"/>
                  </a:cubicBezTo>
                  <a:cubicBezTo>
                    <a:pt x="4555" y="626"/>
                    <a:pt x="4555" y="626"/>
                    <a:pt x="4555" y="626"/>
                  </a:cubicBezTo>
                  <a:cubicBezTo>
                    <a:pt x="4523" y="625"/>
                    <a:pt x="4523" y="625"/>
                    <a:pt x="4523" y="625"/>
                  </a:cubicBezTo>
                  <a:cubicBezTo>
                    <a:pt x="4479" y="594"/>
                    <a:pt x="4479" y="594"/>
                    <a:pt x="4479" y="594"/>
                  </a:cubicBezTo>
                  <a:cubicBezTo>
                    <a:pt x="4526" y="591"/>
                    <a:pt x="4526" y="591"/>
                    <a:pt x="4526" y="591"/>
                  </a:cubicBezTo>
                  <a:cubicBezTo>
                    <a:pt x="4506" y="577"/>
                    <a:pt x="4506" y="577"/>
                    <a:pt x="4506" y="577"/>
                  </a:cubicBezTo>
                  <a:cubicBezTo>
                    <a:pt x="4506" y="577"/>
                    <a:pt x="4519" y="573"/>
                    <a:pt x="4523" y="573"/>
                  </a:cubicBezTo>
                  <a:cubicBezTo>
                    <a:pt x="4527" y="573"/>
                    <a:pt x="4579" y="585"/>
                    <a:pt x="4573" y="571"/>
                  </a:cubicBezTo>
                  <a:cubicBezTo>
                    <a:pt x="4566" y="558"/>
                    <a:pt x="4511" y="561"/>
                    <a:pt x="4511" y="561"/>
                  </a:cubicBezTo>
                  <a:cubicBezTo>
                    <a:pt x="4493" y="559"/>
                    <a:pt x="4493" y="559"/>
                    <a:pt x="4493" y="559"/>
                  </a:cubicBezTo>
                  <a:cubicBezTo>
                    <a:pt x="4493" y="559"/>
                    <a:pt x="4570" y="557"/>
                    <a:pt x="4573" y="547"/>
                  </a:cubicBezTo>
                  <a:cubicBezTo>
                    <a:pt x="4575" y="538"/>
                    <a:pt x="4551" y="538"/>
                    <a:pt x="4551" y="538"/>
                  </a:cubicBezTo>
                  <a:cubicBezTo>
                    <a:pt x="4482" y="549"/>
                    <a:pt x="4482" y="549"/>
                    <a:pt x="4482" y="549"/>
                  </a:cubicBezTo>
                  <a:cubicBezTo>
                    <a:pt x="4522" y="525"/>
                    <a:pt x="4522" y="525"/>
                    <a:pt x="4522" y="525"/>
                  </a:cubicBezTo>
                  <a:cubicBezTo>
                    <a:pt x="4522" y="525"/>
                    <a:pt x="4575" y="531"/>
                    <a:pt x="4559" y="517"/>
                  </a:cubicBezTo>
                  <a:cubicBezTo>
                    <a:pt x="4543" y="502"/>
                    <a:pt x="4517" y="502"/>
                    <a:pt x="4517" y="502"/>
                  </a:cubicBezTo>
                  <a:cubicBezTo>
                    <a:pt x="4491" y="517"/>
                    <a:pt x="4491" y="517"/>
                    <a:pt x="4491" y="517"/>
                  </a:cubicBezTo>
                  <a:cubicBezTo>
                    <a:pt x="4481" y="513"/>
                    <a:pt x="4481" y="513"/>
                    <a:pt x="4481" y="513"/>
                  </a:cubicBezTo>
                  <a:cubicBezTo>
                    <a:pt x="4453" y="533"/>
                    <a:pt x="4453" y="533"/>
                    <a:pt x="4453" y="533"/>
                  </a:cubicBezTo>
                  <a:cubicBezTo>
                    <a:pt x="4455" y="518"/>
                    <a:pt x="4455" y="518"/>
                    <a:pt x="4455" y="518"/>
                  </a:cubicBezTo>
                  <a:cubicBezTo>
                    <a:pt x="4441" y="530"/>
                    <a:pt x="4441" y="530"/>
                    <a:pt x="4441" y="530"/>
                  </a:cubicBezTo>
                  <a:cubicBezTo>
                    <a:pt x="4455" y="510"/>
                    <a:pt x="4455" y="510"/>
                    <a:pt x="4455" y="510"/>
                  </a:cubicBezTo>
                  <a:cubicBezTo>
                    <a:pt x="4455" y="510"/>
                    <a:pt x="4475" y="515"/>
                    <a:pt x="4485" y="506"/>
                  </a:cubicBezTo>
                  <a:cubicBezTo>
                    <a:pt x="4494" y="497"/>
                    <a:pt x="4494" y="483"/>
                    <a:pt x="4487" y="485"/>
                  </a:cubicBezTo>
                  <a:cubicBezTo>
                    <a:pt x="4481" y="486"/>
                    <a:pt x="4473" y="498"/>
                    <a:pt x="4473" y="498"/>
                  </a:cubicBezTo>
                  <a:cubicBezTo>
                    <a:pt x="4449" y="499"/>
                    <a:pt x="4449" y="499"/>
                    <a:pt x="4449" y="499"/>
                  </a:cubicBezTo>
                  <a:cubicBezTo>
                    <a:pt x="4434" y="506"/>
                    <a:pt x="4434" y="506"/>
                    <a:pt x="4434" y="506"/>
                  </a:cubicBezTo>
                  <a:cubicBezTo>
                    <a:pt x="4450" y="487"/>
                    <a:pt x="4450" y="487"/>
                    <a:pt x="4450" y="487"/>
                  </a:cubicBezTo>
                  <a:cubicBezTo>
                    <a:pt x="4470" y="487"/>
                    <a:pt x="4470" y="487"/>
                    <a:pt x="4470" y="487"/>
                  </a:cubicBezTo>
                  <a:cubicBezTo>
                    <a:pt x="4470" y="487"/>
                    <a:pt x="4494" y="478"/>
                    <a:pt x="4481" y="470"/>
                  </a:cubicBezTo>
                  <a:cubicBezTo>
                    <a:pt x="4467" y="462"/>
                    <a:pt x="4423" y="482"/>
                    <a:pt x="4423" y="482"/>
                  </a:cubicBezTo>
                  <a:cubicBezTo>
                    <a:pt x="4415" y="473"/>
                    <a:pt x="4415" y="473"/>
                    <a:pt x="4415" y="473"/>
                  </a:cubicBezTo>
                  <a:cubicBezTo>
                    <a:pt x="4399" y="485"/>
                    <a:pt x="4399" y="485"/>
                    <a:pt x="4399" y="485"/>
                  </a:cubicBezTo>
                  <a:cubicBezTo>
                    <a:pt x="4414" y="465"/>
                    <a:pt x="4414" y="465"/>
                    <a:pt x="4414" y="465"/>
                  </a:cubicBezTo>
                  <a:cubicBezTo>
                    <a:pt x="4377" y="478"/>
                    <a:pt x="4377" y="478"/>
                    <a:pt x="4377" y="478"/>
                  </a:cubicBezTo>
                  <a:cubicBezTo>
                    <a:pt x="4377" y="463"/>
                    <a:pt x="4377" y="463"/>
                    <a:pt x="4377" y="463"/>
                  </a:cubicBezTo>
                  <a:cubicBezTo>
                    <a:pt x="4377" y="463"/>
                    <a:pt x="4413" y="454"/>
                    <a:pt x="4413" y="450"/>
                  </a:cubicBezTo>
                  <a:cubicBezTo>
                    <a:pt x="4413" y="446"/>
                    <a:pt x="4363" y="455"/>
                    <a:pt x="4363" y="455"/>
                  </a:cubicBezTo>
                  <a:cubicBezTo>
                    <a:pt x="4362" y="447"/>
                    <a:pt x="4362" y="447"/>
                    <a:pt x="4362" y="447"/>
                  </a:cubicBezTo>
                  <a:cubicBezTo>
                    <a:pt x="4362" y="447"/>
                    <a:pt x="4410" y="437"/>
                    <a:pt x="4405" y="430"/>
                  </a:cubicBezTo>
                  <a:cubicBezTo>
                    <a:pt x="4399" y="423"/>
                    <a:pt x="4334" y="422"/>
                    <a:pt x="4326" y="419"/>
                  </a:cubicBezTo>
                  <a:cubicBezTo>
                    <a:pt x="4318" y="417"/>
                    <a:pt x="4302" y="419"/>
                    <a:pt x="4301" y="423"/>
                  </a:cubicBezTo>
                  <a:cubicBezTo>
                    <a:pt x="4299" y="427"/>
                    <a:pt x="4310" y="441"/>
                    <a:pt x="4310" y="441"/>
                  </a:cubicBezTo>
                  <a:cubicBezTo>
                    <a:pt x="4286" y="437"/>
                    <a:pt x="4286" y="437"/>
                    <a:pt x="4286" y="437"/>
                  </a:cubicBezTo>
                  <a:cubicBezTo>
                    <a:pt x="4289" y="455"/>
                    <a:pt x="4289" y="455"/>
                    <a:pt x="4289" y="455"/>
                  </a:cubicBezTo>
                  <a:cubicBezTo>
                    <a:pt x="4275" y="438"/>
                    <a:pt x="4275" y="438"/>
                    <a:pt x="4275" y="438"/>
                  </a:cubicBezTo>
                  <a:cubicBezTo>
                    <a:pt x="4250" y="454"/>
                    <a:pt x="4250" y="454"/>
                    <a:pt x="4250" y="454"/>
                  </a:cubicBezTo>
                  <a:cubicBezTo>
                    <a:pt x="4250" y="454"/>
                    <a:pt x="4255" y="439"/>
                    <a:pt x="4250" y="435"/>
                  </a:cubicBezTo>
                  <a:cubicBezTo>
                    <a:pt x="4245" y="431"/>
                    <a:pt x="4197" y="451"/>
                    <a:pt x="4197" y="451"/>
                  </a:cubicBezTo>
                  <a:cubicBezTo>
                    <a:pt x="4209" y="426"/>
                    <a:pt x="4209" y="426"/>
                    <a:pt x="4209" y="426"/>
                  </a:cubicBezTo>
                  <a:cubicBezTo>
                    <a:pt x="4209" y="426"/>
                    <a:pt x="4249" y="425"/>
                    <a:pt x="4249" y="415"/>
                  </a:cubicBezTo>
                  <a:cubicBezTo>
                    <a:pt x="4249" y="406"/>
                    <a:pt x="4235" y="394"/>
                    <a:pt x="4235" y="394"/>
                  </a:cubicBezTo>
                  <a:cubicBezTo>
                    <a:pt x="4235" y="394"/>
                    <a:pt x="4259" y="377"/>
                    <a:pt x="4243" y="374"/>
                  </a:cubicBezTo>
                  <a:cubicBezTo>
                    <a:pt x="4227" y="371"/>
                    <a:pt x="4181" y="375"/>
                    <a:pt x="4181" y="375"/>
                  </a:cubicBezTo>
                  <a:cubicBezTo>
                    <a:pt x="4166" y="386"/>
                    <a:pt x="4166" y="386"/>
                    <a:pt x="4166" y="386"/>
                  </a:cubicBezTo>
                  <a:cubicBezTo>
                    <a:pt x="4107" y="387"/>
                    <a:pt x="4107" y="387"/>
                    <a:pt x="4107" y="387"/>
                  </a:cubicBezTo>
                  <a:cubicBezTo>
                    <a:pt x="4114" y="398"/>
                    <a:pt x="4114" y="398"/>
                    <a:pt x="4114" y="398"/>
                  </a:cubicBezTo>
                  <a:cubicBezTo>
                    <a:pt x="4134" y="406"/>
                    <a:pt x="4134" y="406"/>
                    <a:pt x="4134" y="406"/>
                  </a:cubicBezTo>
                  <a:cubicBezTo>
                    <a:pt x="4105" y="398"/>
                    <a:pt x="4105" y="398"/>
                    <a:pt x="4105" y="398"/>
                  </a:cubicBezTo>
                  <a:cubicBezTo>
                    <a:pt x="4111" y="414"/>
                    <a:pt x="4111" y="414"/>
                    <a:pt x="4111" y="414"/>
                  </a:cubicBezTo>
                  <a:cubicBezTo>
                    <a:pt x="4111" y="414"/>
                    <a:pt x="4079" y="401"/>
                    <a:pt x="4070" y="413"/>
                  </a:cubicBezTo>
                  <a:cubicBezTo>
                    <a:pt x="4061" y="425"/>
                    <a:pt x="4078" y="437"/>
                    <a:pt x="4078" y="437"/>
                  </a:cubicBezTo>
                  <a:cubicBezTo>
                    <a:pt x="4081" y="454"/>
                    <a:pt x="4081" y="454"/>
                    <a:pt x="4081" y="454"/>
                  </a:cubicBezTo>
                  <a:cubicBezTo>
                    <a:pt x="4081" y="454"/>
                    <a:pt x="4061" y="442"/>
                    <a:pt x="4050" y="445"/>
                  </a:cubicBezTo>
                  <a:cubicBezTo>
                    <a:pt x="4039" y="447"/>
                    <a:pt x="4025" y="466"/>
                    <a:pt x="4037" y="467"/>
                  </a:cubicBezTo>
                  <a:cubicBezTo>
                    <a:pt x="4049" y="469"/>
                    <a:pt x="4053" y="475"/>
                    <a:pt x="4053" y="475"/>
                  </a:cubicBezTo>
                  <a:cubicBezTo>
                    <a:pt x="4022" y="490"/>
                    <a:pt x="4022" y="490"/>
                    <a:pt x="4022" y="490"/>
                  </a:cubicBezTo>
                  <a:cubicBezTo>
                    <a:pt x="3982" y="494"/>
                    <a:pt x="3982" y="494"/>
                    <a:pt x="3982" y="494"/>
                  </a:cubicBezTo>
                  <a:cubicBezTo>
                    <a:pt x="3982" y="494"/>
                    <a:pt x="4021" y="486"/>
                    <a:pt x="4021" y="477"/>
                  </a:cubicBezTo>
                  <a:cubicBezTo>
                    <a:pt x="4021" y="467"/>
                    <a:pt x="3997" y="466"/>
                    <a:pt x="4007" y="453"/>
                  </a:cubicBezTo>
                  <a:cubicBezTo>
                    <a:pt x="4018" y="439"/>
                    <a:pt x="4031" y="438"/>
                    <a:pt x="4031" y="438"/>
                  </a:cubicBezTo>
                  <a:cubicBezTo>
                    <a:pt x="4031" y="419"/>
                    <a:pt x="4031" y="419"/>
                    <a:pt x="4031" y="419"/>
                  </a:cubicBezTo>
                  <a:cubicBezTo>
                    <a:pt x="4031" y="419"/>
                    <a:pt x="4066" y="397"/>
                    <a:pt x="4078" y="391"/>
                  </a:cubicBezTo>
                  <a:cubicBezTo>
                    <a:pt x="4090" y="386"/>
                    <a:pt x="4135" y="379"/>
                    <a:pt x="4127" y="375"/>
                  </a:cubicBezTo>
                  <a:cubicBezTo>
                    <a:pt x="4119" y="371"/>
                    <a:pt x="4073" y="370"/>
                    <a:pt x="4047" y="371"/>
                  </a:cubicBezTo>
                  <a:cubicBezTo>
                    <a:pt x="4022" y="373"/>
                    <a:pt x="3954" y="414"/>
                    <a:pt x="3954" y="414"/>
                  </a:cubicBezTo>
                  <a:cubicBezTo>
                    <a:pt x="3954" y="414"/>
                    <a:pt x="3925" y="427"/>
                    <a:pt x="3915" y="429"/>
                  </a:cubicBezTo>
                  <a:cubicBezTo>
                    <a:pt x="3906" y="430"/>
                    <a:pt x="3902" y="441"/>
                    <a:pt x="3902" y="441"/>
                  </a:cubicBezTo>
                  <a:cubicBezTo>
                    <a:pt x="3902" y="441"/>
                    <a:pt x="3855" y="467"/>
                    <a:pt x="3873" y="474"/>
                  </a:cubicBezTo>
                  <a:cubicBezTo>
                    <a:pt x="3890" y="481"/>
                    <a:pt x="3942" y="477"/>
                    <a:pt x="3935" y="486"/>
                  </a:cubicBezTo>
                  <a:cubicBezTo>
                    <a:pt x="3929" y="495"/>
                    <a:pt x="3842" y="494"/>
                    <a:pt x="3863" y="509"/>
                  </a:cubicBezTo>
                  <a:cubicBezTo>
                    <a:pt x="3885" y="523"/>
                    <a:pt x="3911" y="526"/>
                    <a:pt x="3911" y="526"/>
                  </a:cubicBezTo>
                  <a:cubicBezTo>
                    <a:pt x="3942" y="514"/>
                    <a:pt x="3942" y="514"/>
                    <a:pt x="3942" y="514"/>
                  </a:cubicBezTo>
                  <a:cubicBezTo>
                    <a:pt x="3942" y="514"/>
                    <a:pt x="3933" y="530"/>
                    <a:pt x="3955" y="530"/>
                  </a:cubicBezTo>
                  <a:cubicBezTo>
                    <a:pt x="3978" y="530"/>
                    <a:pt x="4066" y="549"/>
                    <a:pt x="4077" y="543"/>
                  </a:cubicBezTo>
                  <a:cubicBezTo>
                    <a:pt x="4087" y="538"/>
                    <a:pt x="4063" y="526"/>
                    <a:pt x="4063" y="526"/>
                  </a:cubicBezTo>
                  <a:cubicBezTo>
                    <a:pt x="4063" y="526"/>
                    <a:pt x="4130" y="533"/>
                    <a:pt x="4141" y="534"/>
                  </a:cubicBezTo>
                  <a:cubicBezTo>
                    <a:pt x="4151" y="535"/>
                    <a:pt x="4178" y="546"/>
                    <a:pt x="4187" y="541"/>
                  </a:cubicBezTo>
                  <a:cubicBezTo>
                    <a:pt x="4197" y="535"/>
                    <a:pt x="4178" y="515"/>
                    <a:pt x="4178" y="515"/>
                  </a:cubicBezTo>
                  <a:cubicBezTo>
                    <a:pt x="4209" y="509"/>
                    <a:pt x="4209" y="509"/>
                    <a:pt x="4209" y="509"/>
                  </a:cubicBezTo>
                  <a:cubicBezTo>
                    <a:pt x="4209" y="509"/>
                    <a:pt x="4217" y="531"/>
                    <a:pt x="4221" y="530"/>
                  </a:cubicBezTo>
                  <a:cubicBezTo>
                    <a:pt x="4225" y="529"/>
                    <a:pt x="4239" y="545"/>
                    <a:pt x="4239" y="545"/>
                  </a:cubicBezTo>
                  <a:cubicBezTo>
                    <a:pt x="4259" y="538"/>
                    <a:pt x="4259" y="538"/>
                    <a:pt x="4259" y="538"/>
                  </a:cubicBezTo>
                  <a:cubicBezTo>
                    <a:pt x="4259" y="538"/>
                    <a:pt x="4251" y="558"/>
                    <a:pt x="4255" y="559"/>
                  </a:cubicBezTo>
                  <a:cubicBezTo>
                    <a:pt x="4259" y="561"/>
                    <a:pt x="4289" y="567"/>
                    <a:pt x="4289" y="567"/>
                  </a:cubicBezTo>
                  <a:cubicBezTo>
                    <a:pt x="4289" y="567"/>
                    <a:pt x="4267" y="586"/>
                    <a:pt x="4275" y="586"/>
                  </a:cubicBezTo>
                  <a:cubicBezTo>
                    <a:pt x="4283" y="586"/>
                    <a:pt x="4302" y="586"/>
                    <a:pt x="4302" y="586"/>
                  </a:cubicBezTo>
                  <a:cubicBezTo>
                    <a:pt x="4298" y="603"/>
                    <a:pt x="4298" y="603"/>
                    <a:pt x="4298" y="603"/>
                  </a:cubicBezTo>
                  <a:cubicBezTo>
                    <a:pt x="4298" y="603"/>
                    <a:pt x="4331" y="607"/>
                    <a:pt x="4331" y="623"/>
                  </a:cubicBezTo>
                  <a:cubicBezTo>
                    <a:pt x="4331" y="639"/>
                    <a:pt x="4309" y="673"/>
                    <a:pt x="4303" y="674"/>
                  </a:cubicBezTo>
                  <a:cubicBezTo>
                    <a:pt x="4298" y="675"/>
                    <a:pt x="4210" y="714"/>
                    <a:pt x="4210" y="714"/>
                  </a:cubicBezTo>
                  <a:cubicBezTo>
                    <a:pt x="4210" y="714"/>
                    <a:pt x="4238" y="733"/>
                    <a:pt x="4223" y="739"/>
                  </a:cubicBezTo>
                  <a:cubicBezTo>
                    <a:pt x="4209" y="746"/>
                    <a:pt x="4189" y="747"/>
                    <a:pt x="4189" y="747"/>
                  </a:cubicBezTo>
                  <a:cubicBezTo>
                    <a:pt x="4137" y="754"/>
                    <a:pt x="4137" y="754"/>
                    <a:pt x="4137" y="754"/>
                  </a:cubicBezTo>
                  <a:cubicBezTo>
                    <a:pt x="4131" y="769"/>
                    <a:pt x="4131" y="769"/>
                    <a:pt x="4131" y="769"/>
                  </a:cubicBezTo>
                  <a:cubicBezTo>
                    <a:pt x="4122" y="755"/>
                    <a:pt x="4122" y="755"/>
                    <a:pt x="4122" y="755"/>
                  </a:cubicBezTo>
                  <a:cubicBezTo>
                    <a:pt x="4122" y="755"/>
                    <a:pt x="4095" y="746"/>
                    <a:pt x="4082" y="749"/>
                  </a:cubicBezTo>
                  <a:cubicBezTo>
                    <a:pt x="4069" y="751"/>
                    <a:pt x="4070" y="763"/>
                    <a:pt x="4070" y="763"/>
                  </a:cubicBezTo>
                  <a:cubicBezTo>
                    <a:pt x="4070" y="763"/>
                    <a:pt x="4025" y="773"/>
                    <a:pt x="4025" y="789"/>
                  </a:cubicBezTo>
                  <a:cubicBezTo>
                    <a:pt x="4025" y="813"/>
                    <a:pt x="4059" y="807"/>
                    <a:pt x="4086" y="798"/>
                  </a:cubicBezTo>
                  <a:cubicBezTo>
                    <a:pt x="4113" y="789"/>
                    <a:pt x="4119" y="790"/>
                    <a:pt x="4119" y="790"/>
                  </a:cubicBezTo>
                  <a:cubicBezTo>
                    <a:pt x="4119" y="790"/>
                    <a:pt x="4138" y="803"/>
                    <a:pt x="4145" y="798"/>
                  </a:cubicBezTo>
                  <a:cubicBezTo>
                    <a:pt x="4151" y="793"/>
                    <a:pt x="4147" y="782"/>
                    <a:pt x="4147" y="782"/>
                  </a:cubicBezTo>
                  <a:cubicBezTo>
                    <a:pt x="4163" y="767"/>
                    <a:pt x="4163" y="767"/>
                    <a:pt x="4163" y="767"/>
                  </a:cubicBezTo>
                  <a:cubicBezTo>
                    <a:pt x="4163" y="767"/>
                    <a:pt x="4150" y="779"/>
                    <a:pt x="4159" y="782"/>
                  </a:cubicBezTo>
                  <a:cubicBezTo>
                    <a:pt x="4169" y="785"/>
                    <a:pt x="4203" y="785"/>
                    <a:pt x="4203" y="785"/>
                  </a:cubicBezTo>
                  <a:cubicBezTo>
                    <a:pt x="4203" y="785"/>
                    <a:pt x="4189" y="791"/>
                    <a:pt x="4190" y="798"/>
                  </a:cubicBezTo>
                  <a:cubicBezTo>
                    <a:pt x="4191" y="805"/>
                    <a:pt x="4213" y="809"/>
                    <a:pt x="4213" y="809"/>
                  </a:cubicBezTo>
                  <a:cubicBezTo>
                    <a:pt x="4213" y="809"/>
                    <a:pt x="4199" y="818"/>
                    <a:pt x="4210" y="825"/>
                  </a:cubicBezTo>
                  <a:cubicBezTo>
                    <a:pt x="4221" y="831"/>
                    <a:pt x="4245" y="831"/>
                    <a:pt x="4245" y="831"/>
                  </a:cubicBezTo>
                  <a:cubicBezTo>
                    <a:pt x="4214" y="842"/>
                    <a:pt x="4214" y="842"/>
                    <a:pt x="4214" y="842"/>
                  </a:cubicBezTo>
                  <a:cubicBezTo>
                    <a:pt x="4214" y="842"/>
                    <a:pt x="4219" y="863"/>
                    <a:pt x="4225" y="862"/>
                  </a:cubicBezTo>
                  <a:cubicBezTo>
                    <a:pt x="4230" y="861"/>
                    <a:pt x="4241" y="854"/>
                    <a:pt x="4241" y="854"/>
                  </a:cubicBezTo>
                  <a:cubicBezTo>
                    <a:pt x="4241" y="854"/>
                    <a:pt x="4243" y="869"/>
                    <a:pt x="4253" y="870"/>
                  </a:cubicBezTo>
                  <a:cubicBezTo>
                    <a:pt x="4262" y="871"/>
                    <a:pt x="4283" y="874"/>
                    <a:pt x="4283" y="874"/>
                  </a:cubicBezTo>
                  <a:cubicBezTo>
                    <a:pt x="4283" y="874"/>
                    <a:pt x="4282" y="891"/>
                    <a:pt x="4298" y="895"/>
                  </a:cubicBezTo>
                  <a:cubicBezTo>
                    <a:pt x="4314" y="899"/>
                    <a:pt x="4325" y="891"/>
                    <a:pt x="4339" y="899"/>
                  </a:cubicBezTo>
                  <a:cubicBezTo>
                    <a:pt x="4354" y="907"/>
                    <a:pt x="4390" y="922"/>
                    <a:pt x="4390" y="922"/>
                  </a:cubicBezTo>
                  <a:cubicBezTo>
                    <a:pt x="4390" y="922"/>
                    <a:pt x="4401" y="902"/>
                    <a:pt x="4389" y="889"/>
                  </a:cubicBezTo>
                  <a:cubicBezTo>
                    <a:pt x="4377" y="875"/>
                    <a:pt x="4357" y="863"/>
                    <a:pt x="4357" y="863"/>
                  </a:cubicBezTo>
                  <a:cubicBezTo>
                    <a:pt x="4357" y="863"/>
                    <a:pt x="4337" y="838"/>
                    <a:pt x="4342" y="830"/>
                  </a:cubicBezTo>
                  <a:cubicBezTo>
                    <a:pt x="4347" y="822"/>
                    <a:pt x="4370" y="845"/>
                    <a:pt x="4370" y="845"/>
                  </a:cubicBezTo>
                  <a:cubicBezTo>
                    <a:pt x="4370" y="825"/>
                    <a:pt x="4370" y="825"/>
                    <a:pt x="4370" y="825"/>
                  </a:cubicBezTo>
                  <a:cubicBezTo>
                    <a:pt x="4370" y="825"/>
                    <a:pt x="4379" y="850"/>
                    <a:pt x="4389" y="850"/>
                  </a:cubicBezTo>
                  <a:cubicBezTo>
                    <a:pt x="4398" y="850"/>
                    <a:pt x="4413" y="846"/>
                    <a:pt x="4413" y="846"/>
                  </a:cubicBezTo>
                  <a:cubicBezTo>
                    <a:pt x="4413" y="846"/>
                    <a:pt x="4409" y="867"/>
                    <a:pt x="4419" y="866"/>
                  </a:cubicBezTo>
                  <a:cubicBezTo>
                    <a:pt x="4430" y="865"/>
                    <a:pt x="4434" y="877"/>
                    <a:pt x="4434" y="877"/>
                  </a:cubicBezTo>
                  <a:cubicBezTo>
                    <a:pt x="4447" y="862"/>
                    <a:pt x="4447" y="862"/>
                    <a:pt x="4447" y="862"/>
                  </a:cubicBezTo>
                  <a:cubicBezTo>
                    <a:pt x="4447" y="862"/>
                    <a:pt x="4457" y="874"/>
                    <a:pt x="4462" y="871"/>
                  </a:cubicBezTo>
                  <a:cubicBezTo>
                    <a:pt x="4467" y="869"/>
                    <a:pt x="4461" y="853"/>
                    <a:pt x="4461" y="853"/>
                  </a:cubicBezTo>
                  <a:cubicBezTo>
                    <a:pt x="4471" y="822"/>
                    <a:pt x="4471" y="822"/>
                    <a:pt x="4471" y="822"/>
                  </a:cubicBezTo>
                  <a:cubicBezTo>
                    <a:pt x="4471" y="822"/>
                    <a:pt x="4471" y="849"/>
                    <a:pt x="4479" y="849"/>
                  </a:cubicBezTo>
                  <a:cubicBezTo>
                    <a:pt x="4487" y="849"/>
                    <a:pt x="4491" y="821"/>
                    <a:pt x="4491" y="821"/>
                  </a:cubicBezTo>
                  <a:cubicBezTo>
                    <a:pt x="4477" y="805"/>
                    <a:pt x="4477" y="805"/>
                    <a:pt x="4477" y="805"/>
                  </a:cubicBezTo>
                  <a:cubicBezTo>
                    <a:pt x="4491" y="801"/>
                    <a:pt x="4491" y="801"/>
                    <a:pt x="4491" y="801"/>
                  </a:cubicBezTo>
                  <a:cubicBezTo>
                    <a:pt x="4479" y="791"/>
                    <a:pt x="4479" y="791"/>
                    <a:pt x="4479" y="791"/>
                  </a:cubicBezTo>
                  <a:cubicBezTo>
                    <a:pt x="4481" y="778"/>
                    <a:pt x="4481" y="778"/>
                    <a:pt x="4481" y="778"/>
                  </a:cubicBezTo>
                  <a:cubicBezTo>
                    <a:pt x="4461" y="781"/>
                    <a:pt x="4461" y="781"/>
                    <a:pt x="4461" y="781"/>
                  </a:cubicBezTo>
                  <a:cubicBezTo>
                    <a:pt x="4461" y="770"/>
                    <a:pt x="4461" y="770"/>
                    <a:pt x="4461" y="770"/>
                  </a:cubicBezTo>
                  <a:cubicBezTo>
                    <a:pt x="4446" y="770"/>
                    <a:pt x="4446" y="770"/>
                    <a:pt x="4446" y="770"/>
                  </a:cubicBezTo>
                  <a:cubicBezTo>
                    <a:pt x="4445" y="737"/>
                    <a:pt x="4445" y="737"/>
                    <a:pt x="4445" y="737"/>
                  </a:cubicBezTo>
                  <a:cubicBezTo>
                    <a:pt x="4423" y="738"/>
                    <a:pt x="4423" y="738"/>
                    <a:pt x="4423" y="738"/>
                  </a:cubicBezTo>
                  <a:cubicBezTo>
                    <a:pt x="4423" y="738"/>
                    <a:pt x="4411" y="718"/>
                    <a:pt x="4423" y="715"/>
                  </a:cubicBezTo>
                  <a:cubicBezTo>
                    <a:pt x="4435" y="713"/>
                    <a:pt x="4443" y="730"/>
                    <a:pt x="4451" y="727"/>
                  </a:cubicBezTo>
                  <a:cubicBezTo>
                    <a:pt x="4459" y="725"/>
                    <a:pt x="4458" y="699"/>
                    <a:pt x="4458" y="699"/>
                  </a:cubicBezTo>
                  <a:cubicBezTo>
                    <a:pt x="4473" y="703"/>
                    <a:pt x="4473" y="703"/>
                    <a:pt x="4473" y="703"/>
                  </a:cubicBezTo>
                  <a:cubicBezTo>
                    <a:pt x="4498" y="691"/>
                    <a:pt x="4498" y="691"/>
                    <a:pt x="4498" y="691"/>
                  </a:cubicBezTo>
                  <a:cubicBezTo>
                    <a:pt x="4498" y="691"/>
                    <a:pt x="4499" y="723"/>
                    <a:pt x="4506" y="717"/>
                  </a:cubicBezTo>
                  <a:cubicBezTo>
                    <a:pt x="4513" y="710"/>
                    <a:pt x="4526" y="710"/>
                    <a:pt x="4526" y="710"/>
                  </a:cubicBezTo>
                  <a:cubicBezTo>
                    <a:pt x="4518" y="722"/>
                    <a:pt x="4518" y="722"/>
                    <a:pt x="4518" y="722"/>
                  </a:cubicBezTo>
                  <a:cubicBezTo>
                    <a:pt x="4533" y="723"/>
                    <a:pt x="4533" y="723"/>
                    <a:pt x="4533" y="723"/>
                  </a:cubicBezTo>
                  <a:cubicBezTo>
                    <a:pt x="4526" y="742"/>
                    <a:pt x="4526" y="742"/>
                    <a:pt x="4526" y="742"/>
                  </a:cubicBezTo>
                  <a:cubicBezTo>
                    <a:pt x="4526" y="742"/>
                    <a:pt x="4549" y="783"/>
                    <a:pt x="4565" y="773"/>
                  </a:cubicBezTo>
                  <a:cubicBezTo>
                    <a:pt x="4581" y="762"/>
                    <a:pt x="4583" y="737"/>
                    <a:pt x="4583" y="737"/>
                  </a:cubicBezTo>
                  <a:cubicBezTo>
                    <a:pt x="4590" y="727"/>
                    <a:pt x="4590" y="727"/>
                    <a:pt x="4590" y="727"/>
                  </a:cubicBezTo>
                  <a:cubicBezTo>
                    <a:pt x="4590" y="727"/>
                    <a:pt x="4609" y="743"/>
                    <a:pt x="4622" y="734"/>
                  </a:cubicBezTo>
                  <a:cubicBezTo>
                    <a:pt x="4635" y="725"/>
                    <a:pt x="4634" y="707"/>
                    <a:pt x="4634" y="707"/>
                  </a:cubicBezTo>
                  <a:cubicBezTo>
                    <a:pt x="4634" y="707"/>
                    <a:pt x="4669" y="717"/>
                    <a:pt x="4683" y="701"/>
                  </a:cubicBezTo>
                  <a:close/>
                  <a:moveTo>
                    <a:pt x="4331" y="69"/>
                  </a:moveTo>
                  <a:cubicBezTo>
                    <a:pt x="4387" y="72"/>
                    <a:pt x="4387" y="72"/>
                    <a:pt x="4387" y="72"/>
                  </a:cubicBezTo>
                  <a:cubicBezTo>
                    <a:pt x="4332" y="80"/>
                    <a:pt x="4332" y="80"/>
                    <a:pt x="4332" y="80"/>
                  </a:cubicBezTo>
                  <a:cubicBezTo>
                    <a:pt x="4332" y="80"/>
                    <a:pt x="4352" y="89"/>
                    <a:pt x="4366" y="89"/>
                  </a:cubicBezTo>
                  <a:cubicBezTo>
                    <a:pt x="4380" y="89"/>
                    <a:pt x="4417" y="83"/>
                    <a:pt x="4417" y="83"/>
                  </a:cubicBezTo>
                  <a:cubicBezTo>
                    <a:pt x="4417" y="83"/>
                    <a:pt x="4442" y="75"/>
                    <a:pt x="4460" y="75"/>
                  </a:cubicBezTo>
                  <a:cubicBezTo>
                    <a:pt x="4479" y="75"/>
                    <a:pt x="4522" y="84"/>
                    <a:pt x="4522" y="84"/>
                  </a:cubicBezTo>
                  <a:cubicBezTo>
                    <a:pt x="4522" y="84"/>
                    <a:pt x="4471" y="85"/>
                    <a:pt x="4459" y="86"/>
                  </a:cubicBezTo>
                  <a:cubicBezTo>
                    <a:pt x="4447" y="87"/>
                    <a:pt x="4412" y="100"/>
                    <a:pt x="4412" y="100"/>
                  </a:cubicBezTo>
                  <a:cubicBezTo>
                    <a:pt x="4412" y="100"/>
                    <a:pt x="4440" y="100"/>
                    <a:pt x="4461" y="102"/>
                  </a:cubicBezTo>
                  <a:cubicBezTo>
                    <a:pt x="4483" y="104"/>
                    <a:pt x="4488" y="96"/>
                    <a:pt x="4488" y="96"/>
                  </a:cubicBezTo>
                  <a:cubicBezTo>
                    <a:pt x="4532" y="96"/>
                    <a:pt x="4532" y="96"/>
                    <a:pt x="4532" y="96"/>
                  </a:cubicBezTo>
                  <a:cubicBezTo>
                    <a:pt x="4532" y="96"/>
                    <a:pt x="4546" y="97"/>
                    <a:pt x="4563" y="97"/>
                  </a:cubicBezTo>
                  <a:cubicBezTo>
                    <a:pt x="4580" y="97"/>
                    <a:pt x="4620" y="86"/>
                    <a:pt x="4624" y="83"/>
                  </a:cubicBezTo>
                  <a:cubicBezTo>
                    <a:pt x="4629" y="79"/>
                    <a:pt x="4655" y="76"/>
                    <a:pt x="4668" y="72"/>
                  </a:cubicBezTo>
                  <a:cubicBezTo>
                    <a:pt x="4681" y="67"/>
                    <a:pt x="4702" y="72"/>
                    <a:pt x="4702" y="72"/>
                  </a:cubicBezTo>
                  <a:cubicBezTo>
                    <a:pt x="4644" y="89"/>
                    <a:pt x="4644" y="89"/>
                    <a:pt x="4644" y="89"/>
                  </a:cubicBezTo>
                  <a:cubicBezTo>
                    <a:pt x="4667" y="90"/>
                    <a:pt x="4667" y="90"/>
                    <a:pt x="4667" y="90"/>
                  </a:cubicBezTo>
                  <a:cubicBezTo>
                    <a:pt x="4635" y="100"/>
                    <a:pt x="4635" y="100"/>
                    <a:pt x="4635" y="100"/>
                  </a:cubicBezTo>
                  <a:cubicBezTo>
                    <a:pt x="4635" y="100"/>
                    <a:pt x="4522" y="105"/>
                    <a:pt x="4509" y="105"/>
                  </a:cubicBezTo>
                  <a:cubicBezTo>
                    <a:pt x="4496" y="105"/>
                    <a:pt x="4496" y="117"/>
                    <a:pt x="4496" y="117"/>
                  </a:cubicBezTo>
                  <a:cubicBezTo>
                    <a:pt x="4547" y="132"/>
                    <a:pt x="4547" y="132"/>
                    <a:pt x="4547" y="132"/>
                  </a:cubicBezTo>
                  <a:cubicBezTo>
                    <a:pt x="4547" y="132"/>
                    <a:pt x="4527" y="138"/>
                    <a:pt x="4515" y="138"/>
                  </a:cubicBezTo>
                  <a:cubicBezTo>
                    <a:pt x="4504" y="138"/>
                    <a:pt x="4456" y="112"/>
                    <a:pt x="4456" y="112"/>
                  </a:cubicBezTo>
                  <a:cubicBezTo>
                    <a:pt x="4456" y="112"/>
                    <a:pt x="4407" y="113"/>
                    <a:pt x="4394" y="113"/>
                  </a:cubicBezTo>
                  <a:cubicBezTo>
                    <a:pt x="4381" y="113"/>
                    <a:pt x="4373" y="128"/>
                    <a:pt x="4373" y="128"/>
                  </a:cubicBezTo>
                  <a:cubicBezTo>
                    <a:pt x="4394" y="139"/>
                    <a:pt x="4394" y="139"/>
                    <a:pt x="4394" y="139"/>
                  </a:cubicBezTo>
                  <a:cubicBezTo>
                    <a:pt x="4394" y="139"/>
                    <a:pt x="4405" y="155"/>
                    <a:pt x="4422" y="158"/>
                  </a:cubicBezTo>
                  <a:cubicBezTo>
                    <a:pt x="4438" y="161"/>
                    <a:pt x="4471" y="157"/>
                    <a:pt x="4471" y="157"/>
                  </a:cubicBezTo>
                  <a:cubicBezTo>
                    <a:pt x="4471" y="157"/>
                    <a:pt x="4463" y="166"/>
                    <a:pt x="4446" y="168"/>
                  </a:cubicBezTo>
                  <a:cubicBezTo>
                    <a:pt x="4430" y="170"/>
                    <a:pt x="4399" y="164"/>
                    <a:pt x="4391" y="162"/>
                  </a:cubicBezTo>
                  <a:cubicBezTo>
                    <a:pt x="4384" y="160"/>
                    <a:pt x="4328" y="170"/>
                    <a:pt x="4310" y="170"/>
                  </a:cubicBezTo>
                  <a:cubicBezTo>
                    <a:pt x="4291" y="170"/>
                    <a:pt x="4256" y="195"/>
                    <a:pt x="4256" y="195"/>
                  </a:cubicBezTo>
                  <a:cubicBezTo>
                    <a:pt x="4305" y="187"/>
                    <a:pt x="4305" y="187"/>
                    <a:pt x="4305" y="187"/>
                  </a:cubicBezTo>
                  <a:cubicBezTo>
                    <a:pt x="4303" y="199"/>
                    <a:pt x="4303" y="199"/>
                    <a:pt x="4303" y="199"/>
                  </a:cubicBezTo>
                  <a:cubicBezTo>
                    <a:pt x="4345" y="187"/>
                    <a:pt x="4345" y="187"/>
                    <a:pt x="4345" y="187"/>
                  </a:cubicBezTo>
                  <a:cubicBezTo>
                    <a:pt x="4298" y="205"/>
                    <a:pt x="4298" y="205"/>
                    <a:pt x="4298" y="205"/>
                  </a:cubicBezTo>
                  <a:cubicBezTo>
                    <a:pt x="4298" y="205"/>
                    <a:pt x="4306" y="216"/>
                    <a:pt x="4322" y="216"/>
                  </a:cubicBezTo>
                  <a:cubicBezTo>
                    <a:pt x="4339" y="216"/>
                    <a:pt x="4384" y="199"/>
                    <a:pt x="4384" y="199"/>
                  </a:cubicBezTo>
                  <a:cubicBezTo>
                    <a:pt x="4316" y="225"/>
                    <a:pt x="4316" y="225"/>
                    <a:pt x="4316" y="225"/>
                  </a:cubicBezTo>
                  <a:cubicBezTo>
                    <a:pt x="4271" y="222"/>
                    <a:pt x="4271" y="222"/>
                    <a:pt x="4271" y="222"/>
                  </a:cubicBezTo>
                  <a:cubicBezTo>
                    <a:pt x="4262" y="205"/>
                    <a:pt x="4262" y="205"/>
                    <a:pt x="4262" y="205"/>
                  </a:cubicBezTo>
                  <a:cubicBezTo>
                    <a:pt x="4262" y="205"/>
                    <a:pt x="4229" y="202"/>
                    <a:pt x="4219" y="204"/>
                  </a:cubicBezTo>
                  <a:cubicBezTo>
                    <a:pt x="4209" y="206"/>
                    <a:pt x="4223" y="231"/>
                    <a:pt x="4223" y="231"/>
                  </a:cubicBezTo>
                  <a:cubicBezTo>
                    <a:pt x="4223" y="231"/>
                    <a:pt x="4179" y="235"/>
                    <a:pt x="4173" y="235"/>
                  </a:cubicBezTo>
                  <a:cubicBezTo>
                    <a:pt x="4166" y="235"/>
                    <a:pt x="4136" y="250"/>
                    <a:pt x="4116" y="252"/>
                  </a:cubicBezTo>
                  <a:cubicBezTo>
                    <a:pt x="4104" y="253"/>
                    <a:pt x="4095" y="254"/>
                    <a:pt x="4092" y="254"/>
                  </a:cubicBezTo>
                  <a:cubicBezTo>
                    <a:pt x="4089" y="254"/>
                    <a:pt x="4108" y="260"/>
                    <a:pt x="4123" y="260"/>
                  </a:cubicBezTo>
                  <a:cubicBezTo>
                    <a:pt x="4138" y="260"/>
                    <a:pt x="4145" y="253"/>
                    <a:pt x="4145" y="253"/>
                  </a:cubicBezTo>
                  <a:cubicBezTo>
                    <a:pt x="4137" y="265"/>
                    <a:pt x="4137" y="265"/>
                    <a:pt x="4137" y="265"/>
                  </a:cubicBezTo>
                  <a:cubicBezTo>
                    <a:pt x="4162" y="260"/>
                    <a:pt x="4162" y="260"/>
                    <a:pt x="4162" y="260"/>
                  </a:cubicBezTo>
                  <a:cubicBezTo>
                    <a:pt x="4177" y="253"/>
                    <a:pt x="4177" y="253"/>
                    <a:pt x="4177" y="253"/>
                  </a:cubicBezTo>
                  <a:cubicBezTo>
                    <a:pt x="4177" y="261"/>
                    <a:pt x="4177" y="261"/>
                    <a:pt x="4177" y="261"/>
                  </a:cubicBezTo>
                  <a:cubicBezTo>
                    <a:pt x="4194" y="259"/>
                    <a:pt x="4194" y="259"/>
                    <a:pt x="4194" y="259"/>
                  </a:cubicBezTo>
                  <a:cubicBezTo>
                    <a:pt x="4210" y="257"/>
                    <a:pt x="4210" y="257"/>
                    <a:pt x="4210" y="257"/>
                  </a:cubicBezTo>
                  <a:cubicBezTo>
                    <a:pt x="4210" y="257"/>
                    <a:pt x="4211" y="266"/>
                    <a:pt x="4222" y="267"/>
                  </a:cubicBezTo>
                  <a:cubicBezTo>
                    <a:pt x="4233" y="268"/>
                    <a:pt x="4255" y="254"/>
                    <a:pt x="4255" y="254"/>
                  </a:cubicBezTo>
                  <a:cubicBezTo>
                    <a:pt x="4260" y="263"/>
                    <a:pt x="4260" y="263"/>
                    <a:pt x="4260" y="263"/>
                  </a:cubicBezTo>
                  <a:cubicBezTo>
                    <a:pt x="4278" y="253"/>
                    <a:pt x="4278" y="253"/>
                    <a:pt x="4278" y="253"/>
                  </a:cubicBezTo>
                  <a:cubicBezTo>
                    <a:pt x="4278" y="253"/>
                    <a:pt x="4284" y="261"/>
                    <a:pt x="4292" y="264"/>
                  </a:cubicBezTo>
                  <a:cubicBezTo>
                    <a:pt x="4301" y="266"/>
                    <a:pt x="4310" y="255"/>
                    <a:pt x="4310" y="255"/>
                  </a:cubicBezTo>
                  <a:cubicBezTo>
                    <a:pt x="4310" y="255"/>
                    <a:pt x="4319" y="263"/>
                    <a:pt x="4332" y="263"/>
                  </a:cubicBezTo>
                  <a:cubicBezTo>
                    <a:pt x="4345" y="263"/>
                    <a:pt x="4335" y="251"/>
                    <a:pt x="4335" y="251"/>
                  </a:cubicBezTo>
                  <a:cubicBezTo>
                    <a:pt x="4373" y="265"/>
                    <a:pt x="4373" y="265"/>
                    <a:pt x="4373" y="265"/>
                  </a:cubicBezTo>
                  <a:cubicBezTo>
                    <a:pt x="4373" y="265"/>
                    <a:pt x="4380" y="274"/>
                    <a:pt x="4384" y="274"/>
                  </a:cubicBezTo>
                  <a:cubicBezTo>
                    <a:pt x="4388" y="274"/>
                    <a:pt x="4446" y="261"/>
                    <a:pt x="4457" y="261"/>
                  </a:cubicBezTo>
                  <a:cubicBezTo>
                    <a:pt x="4468" y="261"/>
                    <a:pt x="4493" y="251"/>
                    <a:pt x="4497" y="244"/>
                  </a:cubicBezTo>
                  <a:cubicBezTo>
                    <a:pt x="4501" y="238"/>
                    <a:pt x="4455" y="243"/>
                    <a:pt x="4455" y="243"/>
                  </a:cubicBezTo>
                  <a:cubicBezTo>
                    <a:pt x="4455" y="243"/>
                    <a:pt x="4464" y="236"/>
                    <a:pt x="4457" y="233"/>
                  </a:cubicBezTo>
                  <a:cubicBezTo>
                    <a:pt x="4451" y="231"/>
                    <a:pt x="4425" y="233"/>
                    <a:pt x="4425" y="233"/>
                  </a:cubicBezTo>
                  <a:cubicBezTo>
                    <a:pt x="4387" y="227"/>
                    <a:pt x="4387" y="227"/>
                    <a:pt x="4387" y="227"/>
                  </a:cubicBezTo>
                  <a:cubicBezTo>
                    <a:pt x="4399" y="214"/>
                    <a:pt x="4399" y="214"/>
                    <a:pt x="4399" y="214"/>
                  </a:cubicBezTo>
                  <a:cubicBezTo>
                    <a:pt x="4441" y="228"/>
                    <a:pt x="4441" y="228"/>
                    <a:pt x="4441" y="228"/>
                  </a:cubicBezTo>
                  <a:cubicBezTo>
                    <a:pt x="4441" y="228"/>
                    <a:pt x="4496" y="225"/>
                    <a:pt x="4516" y="224"/>
                  </a:cubicBezTo>
                  <a:cubicBezTo>
                    <a:pt x="4537" y="223"/>
                    <a:pt x="4532" y="205"/>
                    <a:pt x="4532" y="205"/>
                  </a:cubicBezTo>
                  <a:cubicBezTo>
                    <a:pt x="4532" y="205"/>
                    <a:pt x="4557" y="200"/>
                    <a:pt x="4576" y="200"/>
                  </a:cubicBezTo>
                  <a:cubicBezTo>
                    <a:pt x="4594" y="200"/>
                    <a:pt x="4632" y="191"/>
                    <a:pt x="4632" y="191"/>
                  </a:cubicBezTo>
                  <a:cubicBezTo>
                    <a:pt x="4614" y="180"/>
                    <a:pt x="4614" y="180"/>
                    <a:pt x="4614" y="180"/>
                  </a:cubicBezTo>
                  <a:cubicBezTo>
                    <a:pt x="4614" y="180"/>
                    <a:pt x="4637" y="180"/>
                    <a:pt x="4662" y="174"/>
                  </a:cubicBezTo>
                  <a:cubicBezTo>
                    <a:pt x="4687" y="169"/>
                    <a:pt x="4629" y="159"/>
                    <a:pt x="4629" y="159"/>
                  </a:cubicBezTo>
                  <a:cubicBezTo>
                    <a:pt x="4629" y="159"/>
                    <a:pt x="4597" y="160"/>
                    <a:pt x="4586" y="156"/>
                  </a:cubicBezTo>
                  <a:cubicBezTo>
                    <a:pt x="4576" y="152"/>
                    <a:pt x="4634" y="138"/>
                    <a:pt x="4637" y="139"/>
                  </a:cubicBezTo>
                  <a:cubicBezTo>
                    <a:pt x="4640" y="140"/>
                    <a:pt x="4682" y="144"/>
                    <a:pt x="4682" y="144"/>
                  </a:cubicBezTo>
                  <a:cubicBezTo>
                    <a:pt x="4682" y="144"/>
                    <a:pt x="4730" y="142"/>
                    <a:pt x="4745" y="139"/>
                  </a:cubicBezTo>
                  <a:cubicBezTo>
                    <a:pt x="4760" y="135"/>
                    <a:pt x="4711" y="133"/>
                    <a:pt x="4729" y="126"/>
                  </a:cubicBezTo>
                  <a:cubicBezTo>
                    <a:pt x="4746" y="118"/>
                    <a:pt x="4778" y="132"/>
                    <a:pt x="4798" y="132"/>
                  </a:cubicBezTo>
                  <a:cubicBezTo>
                    <a:pt x="4817" y="132"/>
                    <a:pt x="4810" y="115"/>
                    <a:pt x="4810" y="115"/>
                  </a:cubicBezTo>
                  <a:cubicBezTo>
                    <a:pt x="4858" y="118"/>
                    <a:pt x="4858" y="118"/>
                    <a:pt x="4858" y="118"/>
                  </a:cubicBezTo>
                  <a:cubicBezTo>
                    <a:pt x="4861" y="104"/>
                    <a:pt x="4861" y="104"/>
                    <a:pt x="4861" y="104"/>
                  </a:cubicBezTo>
                  <a:cubicBezTo>
                    <a:pt x="4861" y="104"/>
                    <a:pt x="4874" y="108"/>
                    <a:pt x="4883" y="108"/>
                  </a:cubicBezTo>
                  <a:cubicBezTo>
                    <a:pt x="4891" y="108"/>
                    <a:pt x="4922" y="96"/>
                    <a:pt x="4922" y="96"/>
                  </a:cubicBezTo>
                  <a:cubicBezTo>
                    <a:pt x="4922" y="96"/>
                    <a:pt x="4981" y="86"/>
                    <a:pt x="5013" y="80"/>
                  </a:cubicBezTo>
                  <a:cubicBezTo>
                    <a:pt x="5046" y="75"/>
                    <a:pt x="5049" y="70"/>
                    <a:pt x="5044" y="70"/>
                  </a:cubicBezTo>
                  <a:cubicBezTo>
                    <a:pt x="5040" y="70"/>
                    <a:pt x="4973" y="73"/>
                    <a:pt x="4973" y="73"/>
                  </a:cubicBezTo>
                  <a:cubicBezTo>
                    <a:pt x="4956" y="80"/>
                    <a:pt x="4956" y="80"/>
                    <a:pt x="4956" y="80"/>
                  </a:cubicBezTo>
                  <a:cubicBezTo>
                    <a:pt x="4910" y="77"/>
                    <a:pt x="4910" y="77"/>
                    <a:pt x="4910" y="77"/>
                  </a:cubicBezTo>
                  <a:cubicBezTo>
                    <a:pt x="4963" y="74"/>
                    <a:pt x="4963" y="74"/>
                    <a:pt x="4963" y="74"/>
                  </a:cubicBezTo>
                  <a:cubicBezTo>
                    <a:pt x="4961" y="65"/>
                    <a:pt x="4961" y="65"/>
                    <a:pt x="4961" y="65"/>
                  </a:cubicBezTo>
                  <a:cubicBezTo>
                    <a:pt x="4994" y="70"/>
                    <a:pt x="4994" y="70"/>
                    <a:pt x="4994" y="70"/>
                  </a:cubicBezTo>
                  <a:cubicBezTo>
                    <a:pt x="4994" y="70"/>
                    <a:pt x="4999" y="62"/>
                    <a:pt x="5008" y="62"/>
                  </a:cubicBezTo>
                  <a:cubicBezTo>
                    <a:pt x="5016" y="62"/>
                    <a:pt x="5117" y="58"/>
                    <a:pt x="5135" y="57"/>
                  </a:cubicBezTo>
                  <a:cubicBezTo>
                    <a:pt x="5153" y="56"/>
                    <a:pt x="5200" y="43"/>
                    <a:pt x="5197" y="39"/>
                  </a:cubicBezTo>
                  <a:cubicBezTo>
                    <a:pt x="5195" y="36"/>
                    <a:pt x="5140" y="41"/>
                    <a:pt x="5140" y="41"/>
                  </a:cubicBezTo>
                  <a:cubicBezTo>
                    <a:pt x="5142" y="31"/>
                    <a:pt x="5142" y="31"/>
                    <a:pt x="5142" y="31"/>
                  </a:cubicBezTo>
                  <a:cubicBezTo>
                    <a:pt x="5142" y="31"/>
                    <a:pt x="5107" y="23"/>
                    <a:pt x="5094" y="23"/>
                  </a:cubicBezTo>
                  <a:cubicBezTo>
                    <a:pt x="5081" y="23"/>
                    <a:pt x="5009" y="38"/>
                    <a:pt x="5009" y="38"/>
                  </a:cubicBezTo>
                  <a:cubicBezTo>
                    <a:pt x="5042" y="23"/>
                    <a:pt x="5042" y="23"/>
                    <a:pt x="5042" y="23"/>
                  </a:cubicBezTo>
                  <a:cubicBezTo>
                    <a:pt x="4997" y="25"/>
                    <a:pt x="4997" y="25"/>
                    <a:pt x="4997" y="25"/>
                  </a:cubicBezTo>
                  <a:cubicBezTo>
                    <a:pt x="4997" y="25"/>
                    <a:pt x="4961" y="13"/>
                    <a:pt x="4951" y="15"/>
                  </a:cubicBezTo>
                  <a:cubicBezTo>
                    <a:pt x="4940" y="17"/>
                    <a:pt x="4935" y="28"/>
                    <a:pt x="4935" y="28"/>
                  </a:cubicBezTo>
                  <a:cubicBezTo>
                    <a:pt x="4935" y="28"/>
                    <a:pt x="4909" y="16"/>
                    <a:pt x="4900" y="16"/>
                  </a:cubicBezTo>
                  <a:cubicBezTo>
                    <a:pt x="4891" y="16"/>
                    <a:pt x="4871" y="31"/>
                    <a:pt x="4871" y="31"/>
                  </a:cubicBezTo>
                  <a:cubicBezTo>
                    <a:pt x="4845" y="23"/>
                    <a:pt x="4845" y="23"/>
                    <a:pt x="4845" y="23"/>
                  </a:cubicBezTo>
                  <a:cubicBezTo>
                    <a:pt x="4772" y="20"/>
                    <a:pt x="4772" y="20"/>
                    <a:pt x="4772" y="20"/>
                  </a:cubicBezTo>
                  <a:cubicBezTo>
                    <a:pt x="4790" y="38"/>
                    <a:pt x="4790" y="38"/>
                    <a:pt x="4790" y="38"/>
                  </a:cubicBezTo>
                  <a:cubicBezTo>
                    <a:pt x="4748" y="24"/>
                    <a:pt x="4748" y="24"/>
                    <a:pt x="4748" y="24"/>
                  </a:cubicBezTo>
                  <a:cubicBezTo>
                    <a:pt x="4707" y="31"/>
                    <a:pt x="4707" y="31"/>
                    <a:pt x="4707" y="31"/>
                  </a:cubicBezTo>
                  <a:cubicBezTo>
                    <a:pt x="4707" y="31"/>
                    <a:pt x="4677" y="25"/>
                    <a:pt x="4661" y="25"/>
                  </a:cubicBezTo>
                  <a:cubicBezTo>
                    <a:pt x="4645" y="25"/>
                    <a:pt x="4596" y="37"/>
                    <a:pt x="4596" y="37"/>
                  </a:cubicBezTo>
                  <a:cubicBezTo>
                    <a:pt x="4654" y="55"/>
                    <a:pt x="4654" y="55"/>
                    <a:pt x="4654" y="55"/>
                  </a:cubicBezTo>
                  <a:cubicBezTo>
                    <a:pt x="4596" y="47"/>
                    <a:pt x="4596" y="47"/>
                    <a:pt x="4596" y="47"/>
                  </a:cubicBezTo>
                  <a:cubicBezTo>
                    <a:pt x="4596" y="47"/>
                    <a:pt x="4541" y="36"/>
                    <a:pt x="4516" y="38"/>
                  </a:cubicBezTo>
                  <a:cubicBezTo>
                    <a:pt x="4492" y="41"/>
                    <a:pt x="4500" y="55"/>
                    <a:pt x="4500" y="55"/>
                  </a:cubicBezTo>
                  <a:cubicBezTo>
                    <a:pt x="4500" y="55"/>
                    <a:pt x="4438" y="49"/>
                    <a:pt x="4425" y="49"/>
                  </a:cubicBezTo>
                  <a:cubicBezTo>
                    <a:pt x="4412" y="49"/>
                    <a:pt x="4312" y="59"/>
                    <a:pt x="4308" y="61"/>
                  </a:cubicBezTo>
                  <a:cubicBezTo>
                    <a:pt x="4305" y="63"/>
                    <a:pt x="4331" y="69"/>
                    <a:pt x="4331" y="69"/>
                  </a:cubicBezTo>
                  <a:close/>
                  <a:moveTo>
                    <a:pt x="4558" y="1696"/>
                  </a:moveTo>
                  <a:cubicBezTo>
                    <a:pt x="4605" y="1655"/>
                    <a:pt x="4605" y="1655"/>
                    <a:pt x="4605" y="1655"/>
                  </a:cubicBezTo>
                  <a:cubicBezTo>
                    <a:pt x="4600" y="1640"/>
                    <a:pt x="4600" y="1640"/>
                    <a:pt x="4600" y="1640"/>
                  </a:cubicBezTo>
                  <a:cubicBezTo>
                    <a:pt x="4578" y="1649"/>
                    <a:pt x="4578" y="1649"/>
                    <a:pt x="4578" y="1649"/>
                  </a:cubicBezTo>
                  <a:cubicBezTo>
                    <a:pt x="4558" y="1648"/>
                    <a:pt x="4558" y="1648"/>
                    <a:pt x="4558" y="1648"/>
                  </a:cubicBezTo>
                  <a:cubicBezTo>
                    <a:pt x="4580" y="1634"/>
                    <a:pt x="4580" y="1634"/>
                    <a:pt x="4580" y="1634"/>
                  </a:cubicBezTo>
                  <a:cubicBezTo>
                    <a:pt x="4556" y="1633"/>
                    <a:pt x="4556" y="1633"/>
                    <a:pt x="4556" y="1633"/>
                  </a:cubicBezTo>
                  <a:cubicBezTo>
                    <a:pt x="4556" y="1633"/>
                    <a:pt x="4600" y="1581"/>
                    <a:pt x="4594" y="1580"/>
                  </a:cubicBezTo>
                  <a:cubicBezTo>
                    <a:pt x="4588" y="1580"/>
                    <a:pt x="4562" y="1577"/>
                    <a:pt x="4570" y="1574"/>
                  </a:cubicBezTo>
                  <a:cubicBezTo>
                    <a:pt x="4579" y="1571"/>
                    <a:pt x="4589" y="1556"/>
                    <a:pt x="4589" y="1556"/>
                  </a:cubicBezTo>
                  <a:cubicBezTo>
                    <a:pt x="4576" y="1547"/>
                    <a:pt x="4576" y="1547"/>
                    <a:pt x="4576" y="1547"/>
                  </a:cubicBezTo>
                  <a:cubicBezTo>
                    <a:pt x="4542" y="1568"/>
                    <a:pt x="4542" y="1568"/>
                    <a:pt x="4542" y="1568"/>
                  </a:cubicBezTo>
                  <a:cubicBezTo>
                    <a:pt x="4536" y="1549"/>
                    <a:pt x="4536" y="1549"/>
                    <a:pt x="4536" y="1549"/>
                  </a:cubicBezTo>
                  <a:cubicBezTo>
                    <a:pt x="4516" y="1551"/>
                    <a:pt x="4516" y="1551"/>
                    <a:pt x="4516" y="1551"/>
                  </a:cubicBezTo>
                  <a:cubicBezTo>
                    <a:pt x="4524" y="1530"/>
                    <a:pt x="4524" y="1530"/>
                    <a:pt x="4524" y="1530"/>
                  </a:cubicBezTo>
                  <a:cubicBezTo>
                    <a:pt x="4508" y="1524"/>
                    <a:pt x="4508" y="1524"/>
                    <a:pt x="4508" y="1524"/>
                  </a:cubicBezTo>
                  <a:cubicBezTo>
                    <a:pt x="4494" y="1512"/>
                    <a:pt x="4494" y="1512"/>
                    <a:pt x="4494" y="1512"/>
                  </a:cubicBezTo>
                  <a:cubicBezTo>
                    <a:pt x="4476" y="1542"/>
                    <a:pt x="4476" y="1542"/>
                    <a:pt x="4476" y="1542"/>
                  </a:cubicBezTo>
                  <a:cubicBezTo>
                    <a:pt x="4459" y="1555"/>
                    <a:pt x="4459" y="1555"/>
                    <a:pt x="4459" y="1555"/>
                  </a:cubicBezTo>
                  <a:cubicBezTo>
                    <a:pt x="4461" y="1537"/>
                    <a:pt x="4461" y="1537"/>
                    <a:pt x="4461" y="1537"/>
                  </a:cubicBezTo>
                  <a:cubicBezTo>
                    <a:pt x="4485" y="1508"/>
                    <a:pt x="4485" y="1508"/>
                    <a:pt x="4485" y="1508"/>
                  </a:cubicBezTo>
                  <a:cubicBezTo>
                    <a:pt x="4485" y="1508"/>
                    <a:pt x="4500" y="1507"/>
                    <a:pt x="4512" y="1496"/>
                  </a:cubicBezTo>
                  <a:cubicBezTo>
                    <a:pt x="4524" y="1485"/>
                    <a:pt x="4529" y="1465"/>
                    <a:pt x="4529" y="1465"/>
                  </a:cubicBezTo>
                  <a:cubicBezTo>
                    <a:pt x="4543" y="1456"/>
                    <a:pt x="4543" y="1456"/>
                    <a:pt x="4543" y="1456"/>
                  </a:cubicBezTo>
                  <a:cubicBezTo>
                    <a:pt x="4543" y="1456"/>
                    <a:pt x="4558" y="1446"/>
                    <a:pt x="4540" y="1441"/>
                  </a:cubicBezTo>
                  <a:cubicBezTo>
                    <a:pt x="4523" y="1436"/>
                    <a:pt x="4494" y="1453"/>
                    <a:pt x="4494" y="1453"/>
                  </a:cubicBezTo>
                  <a:cubicBezTo>
                    <a:pt x="4457" y="1501"/>
                    <a:pt x="4457" y="1501"/>
                    <a:pt x="4457" y="1501"/>
                  </a:cubicBezTo>
                  <a:cubicBezTo>
                    <a:pt x="4420" y="1537"/>
                    <a:pt x="4420" y="1537"/>
                    <a:pt x="4420" y="1537"/>
                  </a:cubicBezTo>
                  <a:cubicBezTo>
                    <a:pt x="4364" y="1589"/>
                    <a:pt x="4364" y="1589"/>
                    <a:pt x="4364" y="1589"/>
                  </a:cubicBezTo>
                  <a:cubicBezTo>
                    <a:pt x="4364" y="1589"/>
                    <a:pt x="4324" y="1606"/>
                    <a:pt x="4322" y="1612"/>
                  </a:cubicBezTo>
                  <a:cubicBezTo>
                    <a:pt x="4320" y="1619"/>
                    <a:pt x="4348" y="1622"/>
                    <a:pt x="4348" y="1622"/>
                  </a:cubicBezTo>
                  <a:cubicBezTo>
                    <a:pt x="4348" y="1622"/>
                    <a:pt x="4314" y="1625"/>
                    <a:pt x="4326" y="1637"/>
                  </a:cubicBezTo>
                  <a:cubicBezTo>
                    <a:pt x="4338" y="1649"/>
                    <a:pt x="4378" y="1635"/>
                    <a:pt x="4378" y="1635"/>
                  </a:cubicBezTo>
                  <a:cubicBezTo>
                    <a:pt x="4378" y="1635"/>
                    <a:pt x="4450" y="1652"/>
                    <a:pt x="4466" y="1653"/>
                  </a:cubicBezTo>
                  <a:cubicBezTo>
                    <a:pt x="4482" y="1653"/>
                    <a:pt x="4473" y="1664"/>
                    <a:pt x="4473" y="1664"/>
                  </a:cubicBezTo>
                  <a:cubicBezTo>
                    <a:pt x="4445" y="1672"/>
                    <a:pt x="4445" y="1672"/>
                    <a:pt x="4445" y="1672"/>
                  </a:cubicBezTo>
                  <a:cubicBezTo>
                    <a:pt x="4447" y="1675"/>
                    <a:pt x="4447" y="1675"/>
                    <a:pt x="4447" y="1675"/>
                  </a:cubicBezTo>
                  <a:cubicBezTo>
                    <a:pt x="4472" y="1679"/>
                    <a:pt x="4472" y="1679"/>
                    <a:pt x="4472" y="1679"/>
                  </a:cubicBezTo>
                  <a:cubicBezTo>
                    <a:pt x="4519" y="1673"/>
                    <a:pt x="4519" y="1673"/>
                    <a:pt x="4519" y="1673"/>
                  </a:cubicBezTo>
                  <a:cubicBezTo>
                    <a:pt x="4524" y="1678"/>
                    <a:pt x="4524" y="1678"/>
                    <a:pt x="4524" y="1678"/>
                  </a:cubicBezTo>
                  <a:cubicBezTo>
                    <a:pt x="4546" y="1676"/>
                    <a:pt x="4546" y="1676"/>
                    <a:pt x="4546" y="1676"/>
                  </a:cubicBezTo>
                  <a:cubicBezTo>
                    <a:pt x="4530" y="1692"/>
                    <a:pt x="4530" y="1692"/>
                    <a:pt x="4530" y="1692"/>
                  </a:cubicBezTo>
                  <a:lnTo>
                    <a:pt x="4558" y="1696"/>
                  </a:lnTo>
                  <a:close/>
                  <a:moveTo>
                    <a:pt x="5966" y="589"/>
                  </a:moveTo>
                  <a:cubicBezTo>
                    <a:pt x="5984" y="589"/>
                    <a:pt x="5984" y="589"/>
                    <a:pt x="5984" y="589"/>
                  </a:cubicBezTo>
                  <a:cubicBezTo>
                    <a:pt x="5993" y="578"/>
                    <a:pt x="5993" y="578"/>
                    <a:pt x="5993" y="578"/>
                  </a:cubicBezTo>
                  <a:cubicBezTo>
                    <a:pt x="6010" y="578"/>
                    <a:pt x="6010" y="578"/>
                    <a:pt x="6010" y="578"/>
                  </a:cubicBezTo>
                  <a:cubicBezTo>
                    <a:pt x="6010" y="578"/>
                    <a:pt x="6028" y="561"/>
                    <a:pt x="6032" y="558"/>
                  </a:cubicBezTo>
                  <a:cubicBezTo>
                    <a:pt x="6036" y="555"/>
                    <a:pt x="6062" y="553"/>
                    <a:pt x="6062" y="553"/>
                  </a:cubicBezTo>
                  <a:cubicBezTo>
                    <a:pt x="6094" y="542"/>
                    <a:pt x="6094" y="542"/>
                    <a:pt x="6094" y="542"/>
                  </a:cubicBezTo>
                  <a:cubicBezTo>
                    <a:pt x="6115" y="537"/>
                    <a:pt x="6115" y="537"/>
                    <a:pt x="6115" y="537"/>
                  </a:cubicBezTo>
                  <a:cubicBezTo>
                    <a:pt x="6120" y="529"/>
                    <a:pt x="6120" y="529"/>
                    <a:pt x="6120" y="529"/>
                  </a:cubicBezTo>
                  <a:cubicBezTo>
                    <a:pt x="6120" y="529"/>
                    <a:pt x="6100" y="531"/>
                    <a:pt x="6088" y="531"/>
                  </a:cubicBezTo>
                  <a:cubicBezTo>
                    <a:pt x="6076" y="531"/>
                    <a:pt x="6068" y="524"/>
                    <a:pt x="6053" y="522"/>
                  </a:cubicBezTo>
                  <a:cubicBezTo>
                    <a:pt x="6038" y="520"/>
                    <a:pt x="6010" y="520"/>
                    <a:pt x="5996" y="524"/>
                  </a:cubicBezTo>
                  <a:cubicBezTo>
                    <a:pt x="5982" y="528"/>
                    <a:pt x="5962" y="528"/>
                    <a:pt x="5962" y="528"/>
                  </a:cubicBezTo>
                  <a:cubicBezTo>
                    <a:pt x="5952" y="537"/>
                    <a:pt x="5952" y="537"/>
                    <a:pt x="5952" y="537"/>
                  </a:cubicBezTo>
                  <a:cubicBezTo>
                    <a:pt x="5952" y="537"/>
                    <a:pt x="5907" y="541"/>
                    <a:pt x="5914" y="535"/>
                  </a:cubicBezTo>
                  <a:cubicBezTo>
                    <a:pt x="5921" y="529"/>
                    <a:pt x="5981" y="520"/>
                    <a:pt x="5981" y="520"/>
                  </a:cubicBezTo>
                  <a:cubicBezTo>
                    <a:pt x="5981" y="520"/>
                    <a:pt x="6041" y="508"/>
                    <a:pt x="6026" y="499"/>
                  </a:cubicBezTo>
                  <a:cubicBezTo>
                    <a:pt x="6011" y="490"/>
                    <a:pt x="6003" y="490"/>
                    <a:pt x="6003" y="490"/>
                  </a:cubicBezTo>
                  <a:cubicBezTo>
                    <a:pt x="6003" y="490"/>
                    <a:pt x="5948" y="508"/>
                    <a:pt x="5942" y="511"/>
                  </a:cubicBezTo>
                  <a:cubicBezTo>
                    <a:pt x="5936" y="514"/>
                    <a:pt x="5910" y="512"/>
                    <a:pt x="5910" y="512"/>
                  </a:cubicBezTo>
                  <a:cubicBezTo>
                    <a:pt x="5934" y="500"/>
                    <a:pt x="5934" y="500"/>
                    <a:pt x="5934" y="500"/>
                  </a:cubicBezTo>
                  <a:cubicBezTo>
                    <a:pt x="5948" y="489"/>
                    <a:pt x="5948" y="489"/>
                    <a:pt x="5948" y="489"/>
                  </a:cubicBezTo>
                  <a:cubicBezTo>
                    <a:pt x="5948" y="489"/>
                    <a:pt x="5972" y="493"/>
                    <a:pt x="5979" y="491"/>
                  </a:cubicBezTo>
                  <a:cubicBezTo>
                    <a:pt x="5986" y="489"/>
                    <a:pt x="6004" y="485"/>
                    <a:pt x="6012" y="485"/>
                  </a:cubicBezTo>
                  <a:cubicBezTo>
                    <a:pt x="6020" y="485"/>
                    <a:pt x="6042" y="483"/>
                    <a:pt x="6030" y="477"/>
                  </a:cubicBezTo>
                  <a:cubicBezTo>
                    <a:pt x="6018" y="471"/>
                    <a:pt x="5980" y="470"/>
                    <a:pt x="5980" y="470"/>
                  </a:cubicBezTo>
                  <a:cubicBezTo>
                    <a:pt x="5948" y="472"/>
                    <a:pt x="5948" y="472"/>
                    <a:pt x="5948" y="472"/>
                  </a:cubicBezTo>
                  <a:cubicBezTo>
                    <a:pt x="5964" y="465"/>
                    <a:pt x="5964" y="465"/>
                    <a:pt x="5964" y="465"/>
                  </a:cubicBezTo>
                  <a:cubicBezTo>
                    <a:pt x="5948" y="455"/>
                    <a:pt x="5948" y="455"/>
                    <a:pt x="5948" y="455"/>
                  </a:cubicBezTo>
                  <a:cubicBezTo>
                    <a:pt x="5948" y="455"/>
                    <a:pt x="5946" y="446"/>
                    <a:pt x="5950" y="446"/>
                  </a:cubicBezTo>
                  <a:cubicBezTo>
                    <a:pt x="5954" y="446"/>
                    <a:pt x="5974" y="463"/>
                    <a:pt x="5987" y="464"/>
                  </a:cubicBezTo>
                  <a:cubicBezTo>
                    <a:pt x="6000" y="465"/>
                    <a:pt x="6041" y="477"/>
                    <a:pt x="6041" y="477"/>
                  </a:cubicBezTo>
                  <a:cubicBezTo>
                    <a:pt x="6041" y="477"/>
                    <a:pt x="6059" y="469"/>
                    <a:pt x="6060" y="478"/>
                  </a:cubicBezTo>
                  <a:cubicBezTo>
                    <a:pt x="6061" y="487"/>
                    <a:pt x="6049" y="501"/>
                    <a:pt x="6070" y="507"/>
                  </a:cubicBezTo>
                  <a:cubicBezTo>
                    <a:pt x="6091" y="513"/>
                    <a:pt x="6114" y="514"/>
                    <a:pt x="6114" y="514"/>
                  </a:cubicBezTo>
                  <a:cubicBezTo>
                    <a:pt x="6114" y="514"/>
                    <a:pt x="6116" y="499"/>
                    <a:pt x="6120" y="502"/>
                  </a:cubicBezTo>
                  <a:cubicBezTo>
                    <a:pt x="6124" y="505"/>
                    <a:pt x="6120" y="520"/>
                    <a:pt x="6129" y="520"/>
                  </a:cubicBezTo>
                  <a:cubicBezTo>
                    <a:pt x="6138" y="520"/>
                    <a:pt x="6150" y="510"/>
                    <a:pt x="6150" y="510"/>
                  </a:cubicBezTo>
                  <a:cubicBezTo>
                    <a:pt x="6150" y="494"/>
                    <a:pt x="6150" y="494"/>
                    <a:pt x="6150" y="494"/>
                  </a:cubicBezTo>
                  <a:cubicBezTo>
                    <a:pt x="6144" y="492"/>
                    <a:pt x="6144" y="492"/>
                    <a:pt x="6144" y="492"/>
                  </a:cubicBezTo>
                  <a:cubicBezTo>
                    <a:pt x="6144" y="492"/>
                    <a:pt x="6158" y="481"/>
                    <a:pt x="6152" y="476"/>
                  </a:cubicBezTo>
                  <a:cubicBezTo>
                    <a:pt x="6146" y="471"/>
                    <a:pt x="6135" y="477"/>
                    <a:pt x="6135" y="477"/>
                  </a:cubicBezTo>
                  <a:cubicBezTo>
                    <a:pt x="6129" y="462"/>
                    <a:pt x="6129" y="462"/>
                    <a:pt x="6129" y="462"/>
                  </a:cubicBezTo>
                  <a:cubicBezTo>
                    <a:pt x="6118" y="459"/>
                    <a:pt x="6118" y="459"/>
                    <a:pt x="6118" y="459"/>
                  </a:cubicBezTo>
                  <a:cubicBezTo>
                    <a:pt x="6121" y="449"/>
                    <a:pt x="6121" y="449"/>
                    <a:pt x="6121" y="449"/>
                  </a:cubicBezTo>
                  <a:cubicBezTo>
                    <a:pt x="6073" y="430"/>
                    <a:pt x="6073" y="430"/>
                    <a:pt x="6073" y="430"/>
                  </a:cubicBezTo>
                  <a:cubicBezTo>
                    <a:pt x="6046" y="437"/>
                    <a:pt x="6046" y="437"/>
                    <a:pt x="6046" y="437"/>
                  </a:cubicBezTo>
                  <a:cubicBezTo>
                    <a:pt x="6040" y="434"/>
                    <a:pt x="6040" y="434"/>
                    <a:pt x="6040" y="434"/>
                  </a:cubicBezTo>
                  <a:cubicBezTo>
                    <a:pt x="6062" y="427"/>
                    <a:pt x="6062" y="427"/>
                    <a:pt x="6062" y="427"/>
                  </a:cubicBezTo>
                  <a:cubicBezTo>
                    <a:pt x="6064" y="424"/>
                    <a:pt x="6064" y="424"/>
                    <a:pt x="6064" y="424"/>
                  </a:cubicBezTo>
                  <a:cubicBezTo>
                    <a:pt x="6064" y="424"/>
                    <a:pt x="6063" y="415"/>
                    <a:pt x="6046" y="415"/>
                  </a:cubicBezTo>
                  <a:cubicBezTo>
                    <a:pt x="6029" y="415"/>
                    <a:pt x="5996" y="412"/>
                    <a:pt x="5996" y="412"/>
                  </a:cubicBezTo>
                  <a:cubicBezTo>
                    <a:pt x="6007" y="398"/>
                    <a:pt x="6007" y="398"/>
                    <a:pt x="6007" y="398"/>
                  </a:cubicBezTo>
                  <a:cubicBezTo>
                    <a:pt x="6007" y="398"/>
                    <a:pt x="6020" y="396"/>
                    <a:pt x="6030" y="400"/>
                  </a:cubicBezTo>
                  <a:cubicBezTo>
                    <a:pt x="6040" y="404"/>
                    <a:pt x="6056" y="393"/>
                    <a:pt x="6056" y="393"/>
                  </a:cubicBezTo>
                  <a:cubicBezTo>
                    <a:pt x="6074" y="390"/>
                    <a:pt x="6074" y="390"/>
                    <a:pt x="6074" y="390"/>
                  </a:cubicBezTo>
                  <a:cubicBezTo>
                    <a:pt x="6106" y="400"/>
                    <a:pt x="6106" y="400"/>
                    <a:pt x="6106" y="400"/>
                  </a:cubicBezTo>
                  <a:cubicBezTo>
                    <a:pt x="6120" y="397"/>
                    <a:pt x="6120" y="397"/>
                    <a:pt x="6120" y="397"/>
                  </a:cubicBezTo>
                  <a:cubicBezTo>
                    <a:pt x="6120" y="397"/>
                    <a:pt x="6146" y="418"/>
                    <a:pt x="6157" y="418"/>
                  </a:cubicBezTo>
                  <a:cubicBezTo>
                    <a:pt x="6168" y="418"/>
                    <a:pt x="6164" y="404"/>
                    <a:pt x="6164" y="404"/>
                  </a:cubicBezTo>
                  <a:cubicBezTo>
                    <a:pt x="6138" y="400"/>
                    <a:pt x="6138" y="400"/>
                    <a:pt x="6138" y="400"/>
                  </a:cubicBezTo>
                  <a:cubicBezTo>
                    <a:pt x="6118" y="390"/>
                    <a:pt x="6118" y="390"/>
                    <a:pt x="6118" y="390"/>
                  </a:cubicBezTo>
                  <a:cubicBezTo>
                    <a:pt x="6087" y="387"/>
                    <a:pt x="6087" y="387"/>
                    <a:pt x="6087" y="387"/>
                  </a:cubicBezTo>
                  <a:cubicBezTo>
                    <a:pt x="6087" y="387"/>
                    <a:pt x="6094" y="378"/>
                    <a:pt x="6101" y="375"/>
                  </a:cubicBezTo>
                  <a:cubicBezTo>
                    <a:pt x="6108" y="372"/>
                    <a:pt x="6125" y="390"/>
                    <a:pt x="6141" y="390"/>
                  </a:cubicBezTo>
                  <a:cubicBezTo>
                    <a:pt x="6157" y="390"/>
                    <a:pt x="6185" y="391"/>
                    <a:pt x="6185" y="391"/>
                  </a:cubicBezTo>
                  <a:cubicBezTo>
                    <a:pt x="6227" y="386"/>
                    <a:pt x="6227" y="386"/>
                    <a:pt x="6227" y="386"/>
                  </a:cubicBezTo>
                  <a:cubicBezTo>
                    <a:pt x="6228" y="368"/>
                    <a:pt x="6228" y="368"/>
                    <a:pt x="6228" y="368"/>
                  </a:cubicBezTo>
                  <a:cubicBezTo>
                    <a:pt x="6199" y="361"/>
                    <a:pt x="6199" y="361"/>
                    <a:pt x="6199" y="361"/>
                  </a:cubicBezTo>
                  <a:cubicBezTo>
                    <a:pt x="6184" y="371"/>
                    <a:pt x="6184" y="371"/>
                    <a:pt x="6184" y="371"/>
                  </a:cubicBezTo>
                  <a:cubicBezTo>
                    <a:pt x="6184" y="371"/>
                    <a:pt x="6170" y="359"/>
                    <a:pt x="6174" y="355"/>
                  </a:cubicBezTo>
                  <a:cubicBezTo>
                    <a:pt x="6178" y="351"/>
                    <a:pt x="6210" y="354"/>
                    <a:pt x="6210" y="354"/>
                  </a:cubicBezTo>
                  <a:cubicBezTo>
                    <a:pt x="6239" y="346"/>
                    <a:pt x="6239" y="346"/>
                    <a:pt x="6239" y="346"/>
                  </a:cubicBezTo>
                  <a:cubicBezTo>
                    <a:pt x="6239" y="346"/>
                    <a:pt x="6256" y="356"/>
                    <a:pt x="6269" y="352"/>
                  </a:cubicBezTo>
                  <a:cubicBezTo>
                    <a:pt x="6282" y="348"/>
                    <a:pt x="6295" y="339"/>
                    <a:pt x="6290" y="337"/>
                  </a:cubicBezTo>
                  <a:cubicBezTo>
                    <a:pt x="6285" y="335"/>
                    <a:pt x="6243" y="334"/>
                    <a:pt x="6239" y="334"/>
                  </a:cubicBezTo>
                  <a:cubicBezTo>
                    <a:pt x="6235" y="334"/>
                    <a:pt x="6243" y="326"/>
                    <a:pt x="6231" y="323"/>
                  </a:cubicBezTo>
                  <a:cubicBezTo>
                    <a:pt x="6219" y="320"/>
                    <a:pt x="6191" y="321"/>
                    <a:pt x="6191" y="321"/>
                  </a:cubicBezTo>
                  <a:cubicBezTo>
                    <a:pt x="6191" y="321"/>
                    <a:pt x="6225" y="320"/>
                    <a:pt x="6228" y="314"/>
                  </a:cubicBezTo>
                  <a:cubicBezTo>
                    <a:pt x="6231" y="308"/>
                    <a:pt x="6192" y="301"/>
                    <a:pt x="6192" y="301"/>
                  </a:cubicBezTo>
                  <a:cubicBezTo>
                    <a:pt x="6192" y="301"/>
                    <a:pt x="6214" y="296"/>
                    <a:pt x="6221" y="299"/>
                  </a:cubicBezTo>
                  <a:cubicBezTo>
                    <a:pt x="6228" y="302"/>
                    <a:pt x="6252" y="310"/>
                    <a:pt x="6258" y="308"/>
                  </a:cubicBezTo>
                  <a:cubicBezTo>
                    <a:pt x="6264" y="306"/>
                    <a:pt x="6266" y="320"/>
                    <a:pt x="6276" y="316"/>
                  </a:cubicBezTo>
                  <a:cubicBezTo>
                    <a:pt x="6286" y="312"/>
                    <a:pt x="6294" y="294"/>
                    <a:pt x="6287" y="289"/>
                  </a:cubicBezTo>
                  <a:cubicBezTo>
                    <a:pt x="6280" y="284"/>
                    <a:pt x="6263" y="272"/>
                    <a:pt x="6263" y="272"/>
                  </a:cubicBezTo>
                  <a:cubicBezTo>
                    <a:pt x="6224" y="264"/>
                    <a:pt x="6224" y="264"/>
                    <a:pt x="6224" y="264"/>
                  </a:cubicBezTo>
                  <a:cubicBezTo>
                    <a:pt x="6224" y="264"/>
                    <a:pt x="6206" y="256"/>
                    <a:pt x="6213" y="250"/>
                  </a:cubicBezTo>
                  <a:cubicBezTo>
                    <a:pt x="6220" y="244"/>
                    <a:pt x="6242" y="249"/>
                    <a:pt x="6242" y="249"/>
                  </a:cubicBezTo>
                  <a:cubicBezTo>
                    <a:pt x="6273" y="242"/>
                    <a:pt x="6273" y="242"/>
                    <a:pt x="6273" y="242"/>
                  </a:cubicBezTo>
                  <a:cubicBezTo>
                    <a:pt x="6273" y="242"/>
                    <a:pt x="6284" y="244"/>
                    <a:pt x="6316" y="246"/>
                  </a:cubicBezTo>
                  <a:cubicBezTo>
                    <a:pt x="6348" y="248"/>
                    <a:pt x="6363" y="225"/>
                    <a:pt x="6340" y="223"/>
                  </a:cubicBezTo>
                  <a:cubicBezTo>
                    <a:pt x="6317" y="221"/>
                    <a:pt x="6283" y="221"/>
                    <a:pt x="6283" y="221"/>
                  </a:cubicBezTo>
                  <a:cubicBezTo>
                    <a:pt x="6282" y="211"/>
                    <a:pt x="6282" y="211"/>
                    <a:pt x="6282" y="211"/>
                  </a:cubicBezTo>
                  <a:cubicBezTo>
                    <a:pt x="6302" y="210"/>
                    <a:pt x="6302" y="210"/>
                    <a:pt x="6302" y="210"/>
                  </a:cubicBezTo>
                  <a:cubicBezTo>
                    <a:pt x="6302" y="210"/>
                    <a:pt x="6296" y="195"/>
                    <a:pt x="6280" y="197"/>
                  </a:cubicBezTo>
                  <a:cubicBezTo>
                    <a:pt x="6264" y="199"/>
                    <a:pt x="6276" y="215"/>
                    <a:pt x="6267" y="216"/>
                  </a:cubicBezTo>
                  <a:cubicBezTo>
                    <a:pt x="6258" y="217"/>
                    <a:pt x="6233" y="204"/>
                    <a:pt x="6242" y="201"/>
                  </a:cubicBezTo>
                  <a:cubicBezTo>
                    <a:pt x="6251" y="198"/>
                    <a:pt x="6275" y="193"/>
                    <a:pt x="6278" y="185"/>
                  </a:cubicBezTo>
                  <a:cubicBezTo>
                    <a:pt x="6281" y="177"/>
                    <a:pt x="6291" y="165"/>
                    <a:pt x="6294" y="164"/>
                  </a:cubicBezTo>
                  <a:cubicBezTo>
                    <a:pt x="6297" y="163"/>
                    <a:pt x="6311" y="170"/>
                    <a:pt x="6320" y="165"/>
                  </a:cubicBezTo>
                  <a:cubicBezTo>
                    <a:pt x="6329" y="160"/>
                    <a:pt x="6342" y="151"/>
                    <a:pt x="6342" y="151"/>
                  </a:cubicBezTo>
                  <a:cubicBezTo>
                    <a:pt x="6332" y="141"/>
                    <a:pt x="6332" y="141"/>
                    <a:pt x="6332" y="141"/>
                  </a:cubicBezTo>
                  <a:cubicBezTo>
                    <a:pt x="6332" y="141"/>
                    <a:pt x="6358" y="128"/>
                    <a:pt x="6364" y="128"/>
                  </a:cubicBezTo>
                  <a:cubicBezTo>
                    <a:pt x="6370" y="128"/>
                    <a:pt x="6380" y="138"/>
                    <a:pt x="6388" y="132"/>
                  </a:cubicBezTo>
                  <a:cubicBezTo>
                    <a:pt x="6396" y="126"/>
                    <a:pt x="6416" y="122"/>
                    <a:pt x="6404" y="119"/>
                  </a:cubicBezTo>
                  <a:cubicBezTo>
                    <a:pt x="6392" y="116"/>
                    <a:pt x="6363" y="119"/>
                    <a:pt x="6363" y="119"/>
                  </a:cubicBezTo>
                  <a:cubicBezTo>
                    <a:pt x="6363" y="119"/>
                    <a:pt x="6308" y="134"/>
                    <a:pt x="6319" y="123"/>
                  </a:cubicBezTo>
                  <a:cubicBezTo>
                    <a:pt x="6330" y="112"/>
                    <a:pt x="6352" y="111"/>
                    <a:pt x="6352" y="111"/>
                  </a:cubicBezTo>
                  <a:cubicBezTo>
                    <a:pt x="6352" y="111"/>
                    <a:pt x="6393" y="113"/>
                    <a:pt x="6414" y="112"/>
                  </a:cubicBezTo>
                  <a:cubicBezTo>
                    <a:pt x="6435" y="111"/>
                    <a:pt x="6451" y="104"/>
                    <a:pt x="6451" y="104"/>
                  </a:cubicBezTo>
                  <a:cubicBezTo>
                    <a:pt x="6451" y="104"/>
                    <a:pt x="6416" y="95"/>
                    <a:pt x="6410" y="98"/>
                  </a:cubicBezTo>
                  <a:cubicBezTo>
                    <a:pt x="6404" y="101"/>
                    <a:pt x="6365" y="102"/>
                    <a:pt x="6365" y="102"/>
                  </a:cubicBezTo>
                  <a:cubicBezTo>
                    <a:pt x="6365" y="102"/>
                    <a:pt x="6318" y="105"/>
                    <a:pt x="6335" y="100"/>
                  </a:cubicBezTo>
                  <a:cubicBezTo>
                    <a:pt x="6352" y="95"/>
                    <a:pt x="6403" y="94"/>
                    <a:pt x="6403" y="94"/>
                  </a:cubicBezTo>
                  <a:cubicBezTo>
                    <a:pt x="6403" y="94"/>
                    <a:pt x="6469" y="95"/>
                    <a:pt x="6480" y="92"/>
                  </a:cubicBezTo>
                  <a:cubicBezTo>
                    <a:pt x="6491" y="89"/>
                    <a:pt x="6500" y="79"/>
                    <a:pt x="6500" y="79"/>
                  </a:cubicBezTo>
                  <a:cubicBezTo>
                    <a:pt x="6500" y="79"/>
                    <a:pt x="6527" y="80"/>
                    <a:pt x="6544" y="78"/>
                  </a:cubicBezTo>
                  <a:cubicBezTo>
                    <a:pt x="6561" y="76"/>
                    <a:pt x="6584" y="67"/>
                    <a:pt x="6584" y="67"/>
                  </a:cubicBezTo>
                  <a:cubicBezTo>
                    <a:pt x="6584" y="67"/>
                    <a:pt x="6558" y="57"/>
                    <a:pt x="6538" y="57"/>
                  </a:cubicBezTo>
                  <a:cubicBezTo>
                    <a:pt x="6518" y="57"/>
                    <a:pt x="6450" y="51"/>
                    <a:pt x="6445" y="57"/>
                  </a:cubicBezTo>
                  <a:cubicBezTo>
                    <a:pt x="6440" y="63"/>
                    <a:pt x="6415" y="69"/>
                    <a:pt x="6404" y="69"/>
                  </a:cubicBezTo>
                  <a:cubicBezTo>
                    <a:pt x="6393" y="69"/>
                    <a:pt x="6348" y="60"/>
                    <a:pt x="6340" y="64"/>
                  </a:cubicBezTo>
                  <a:cubicBezTo>
                    <a:pt x="6332" y="68"/>
                    <a:pt x="6280" y="83"/>
                    <a:pt x="6274" y="86"/>
                  </a:cubicBezTo>
                  <a:cubicBezTo>
                    <a:pt x="6268" y="89"/>
                    <a:pt x="6216" y="101"/>
                    <a:pt x="6225" y="94"/>
                  </a:cubicBezTo>
                  <a:cubicBezTo>
                    <a:pt x="6234" y="87"/>
                    <a:pt x="6308" y="71"/>
                    <a:pt x="6303" y="61"/>
                  </a:cubicBezTo>
                  <a:cubicBezTo>
                    <a:pt x="6298" y="51"/>
                    <a:pt x="6269" y="48"/>
                    <a:pt x="6258" y="52"/>
                  </a:cubicBezTo>
                  <a:cubicBezTo>
                    <a:pt x="6247" y="56"/>
                    <a:pt x="6229" y="63"/>
                    <a:pt x="6229" y="63"/>
                  </a:cubicBezTo>
                  <a:cubicBezTo>
                    <a:pt x="6150" y="73"/>
                    <a:pt x="6150" y="73"/>
                    <a:pt x="6150" y="73"/>
                  </a:cubicBezTo>
                  <a:cubicBezTo>
                    <a:pt x="6150" y="73"/>
                    <a:pt x="6224" y="55"/>
                    <a:pt x="6206" y="54"/>
                  </a:cubicBezTo>
                  <a:cubicBezTo>
                    <a:pt x="6188" y="53"/>
                    <a:pt x="6120" y="52"/>
                    <a:pt x="6120" y="52"/>
                  </a:cubicBezTo>
                  <a:cubicBezTo>
                    <a:pt x="6096" y="57"/>
                    <a:pt x="6096" y="57"/>
                    <a:pt x="6096" y="57"/>
                  </a:cubicBezTo>
                  <a:cubicBezTo>
                    <a:pt x="6051" y="53"/>
                    <a:pt x="6051" y="53"/>
                    <a:pt x="6051" y="53"/>
                  </a:cubicBezTo>
                  <a:cubicBezTo>
                    <a:pt x="6051" y="53"/>
                    <a:pt x="6000" y="68"/>
                    <a:pt x="6002" y="61"/>
                  </a:cubicBezTo>
                  <a:cubicBezTo>
                    <a:pt x="6004" y="54"/>
                    <a:pt x="6064" y="47"/>
                    <a:pt x="6085" y="47"/>
                  </a:cubicBezTo>
                  <a:cubicBezTo>
                    <a:pt x="6106" y="47"/>
                    <a:pt x="6241" y="45"/>
                    <a:pt x="6250" y="45"/>
                  </a:cubicBezTo>
                  <a:cubicBezTo>
                    <a:pt x="6259" y="45"/>
                    <a:pt x="6338" y="43"/>
                    <a:pt x="6329" y="35"/>
                  </a:cubicBezTo>
                  <a:cubicBezTo>
                    <a:pt x="6320" y="27"/>
                    <a:pt x="6270" y="24"/>
                    <a:pt x="6251" y="27"/>
                  </a:cubicBezTo>
                  <a:cubicBezTo>
                    <a:pt x="6232" y="30"/>
                    <a:pt x="6219" y="29"/>
                    <a:pt x="6219" y="29"/>
                  </a:cubicBezTo>
                  <a:cubicBezTo>
                    <a:pt x="6219" y="29"/>
                    <a:pt x="6244" y="18"/>
                    <a:pt x="6228" y="17"/>
                  </a:cubicBezTo>
                  <a:cubicBezTo>
                    <a:pt x="6212" y="16"/>
                    <a:pt x="6185" y="19"/>
                    <a:pt x="6185" y="19"/>
                  </a:cubicBezTo>
                  <a:cubicBezTo>
                    <a:pt x="6185" y="19"/>
                    <a:pt x="6155" y="18"/>
                    <a:pt x="6148" y="16"/>
                  </a:cubicBezTo>
                  <a:cubicBezTo>
                    <a:pt x="6141" y="14"/>
                    <a:pt x="6176" y="17"/>
                    <a:pt x="6183" y="10"/>
                  </a:cubicBezTo>
                  <a:cubicBezTo>
                    <a:pt x="6190" y="3"/>
                    <a:pt x="6147" y="5"/>
                    <a:pt x="6125" y="5"/>
                  </a:cubicBezTo>
                  <a:cubicBezTo>
                    <a:pt x="6103" y="5"/>
                    <a:pt x="6048" y="8"/>
                    <a:pt x="6048" y="8"/>
                  </a:cubicBezTo>
                  <a:cubicBezTo>
                    <a:pt x="6048" y="8"/>
                    <a:pt x="6008" y="4"/>
                    <a:pt x="5985" y="2"/>
                  </a:cubicBezTo>
                  <a:cubicBezTo>
                    <a:pt x="5962" y="0"/>
                    <a:pt x="5939" y="5"/>
                    <a:pt x="5930" y="6"/>
                  </a:cubicBezTo>
                  <a:cubicBezTo>
                    <a:pt x="5921" y="7"/>
                    <a:pt x="5903" y="7"/>
                    <a:pt x="5881" y="6"/>
                  </a:cubicBezTo>
                  <a:cubicBezTo>
                    <a:pt x="5859" y="5"/>
                    <a:pt x="5837" y="5"/>
                    <a:pt x="5839" y="10"/>
                  </a:cubicBezTo>
                  <a:cubicBezTo>
                    <a:pt x="5841" y="15"/>
                    <a:pt x="5870" y="16"/>
                    <a:pt x="5870" y="16"/>
                  </a:cubicBezTo>
                  <a:cubicBezTo>
                    <a:pt x="5870" y="16"/>
                    <a:pt x="5835" y="21"/>
                    <a:pt x="5822" y="20"/>
                  </a:cubicBezTo>
                  <a:cubicBezTo>
                    <a:pt x="5809" y="19"/>
                    <a:pt x="5754" y="13"/>
                    <a:pt x="5740" y="11"/>
                  </a:cubicBezTo>
                  <a:cubicBezTo>
                    <a:pt x="5726" y="9"/>
                    <a:pt x="5688" y="13"/>
                    <a:pt x="5683" y="13"/>
                  </a:cubicBezTo>
                  <a:cubicBezTo>
                    <a:pt x="5678" y="13"/>
                    <a:pt x="5628" y="19"/>
                    <a:pt x="5649" y="24"/>
                  </a:cubicBezTo>
                  <a:cubicBezTo>
                    <a:pt x="5670" y="29"/>
                    <a:pt x="5739" y="31"/>
                    <a:pt x="5739" y="31"/>
                  </a:cubicBezTo>
                  <a:cubicBezTo>
                    <a:pt x="5796" y="38"/>
                    <a:pt x="5796" y="38"/>
                    <a:pt x="5796" y="38"/>
                  </a:cubicBezTo>
                  <a:cubicBezTo>
                    <a:pt x="5796" y="38"/>
                    <a:pt x="5741" y="40"/>
                    <a:pt x="5733" y="40"/>
                  </a:cubicBezTo>
                  <a:cubicBezTo>
                    <a:pt x="5725" y="40"/>
                    <a:pt x="5677" y="27"/>
                    <a:pt x="5678" y="31"/>
                  </a:cubicBezTo>
                  <a:cubicBezTo>
                    <a:pt x="5679" y="35"/>
                    <a:pt x="5699" y="38"/>
                    <a:pt x="5699" y="38"/>
                  </a:cubicBezTo>
                  <a:cubicBezTo>
                    <a:pt x="5668" y="41"/>
                    <a:pt x="5668" y="41"/>
                    <a:pt x="5668" y="41"/>
                  </a:cubicBezTo>
                  <a:cubicBezTo>
                    <a:pt x="5668" y="41"/>
                    <a:pt x="5651" y="55"/>
                    <a:pt x="5655" y="59"/>
                  </a:cubicBezTo>
                  <a:cubicBezTo>
                    <a:pt x="5659" y="63"/>
                    <a:pt x="5631" y="64"/>
                    <a:pt x="5618" y="56"/>
                  </a:cubicBezTo>
                  <a:cubicBezTo>
                    <a:pt x="5605" y="48"/>
                    <a:pt x="5578" y="42"/>
                    <a:pt x="5552" y="40"/>
                  </a:cubicBezTo>
                  <a:cubicBezTo>
                    <a:pt x="5526" y="38"/>
                    <a:pt x="5497" y="38"/>
                    <a:pt x="5497" y="38"/>
                  </a:cubicBezTo>
                  <a:cubicBezTo>
                    <a:pt x="5499" y="58"/>
                    <a:pt x="5499" y="58"/>
                    <a:pt x="5499" y="58"/>
                  </a:cubicBezTo>
                  <a:cubicBezTo>
                    <a:pt x="5499" y="58"/>
                    <a:pt x="5479" y="61"/>
                    <a:pt x="5466" y="59"/>
                  </a:cubicBezTo>
                  <a:cubicBezTo>
                    <a:pt x="5453" y="57"/>
                    <a:pt x="5429" y="49"/>
                    <a:pt x="5421" y="51"/>
                  </a:cubicBezTo>
                  <a:cubicBezTo>
                    <a:pt x="5413" y="53"/>
                    <a:pt x="5395" y="62"/>
                    <a:pt x="5395" y="62"/>
                  </a:cubicBezTo>
                  <a:cubicBezTo>
                    <a:pt x="5395" y="62"/>
                    <a:pt x="5406" y="44"/>
                    <a:pt x="5393" y="44"/>
                  </a:cubicBezTo>
                  <a:cubicBezTo>
                    <a:pt x="5380" y="44"/>
                    <a:pt x="5309" y="45"/>
                    <a:pt x="5290" y="48"/>
                  </a:cubicBezTo>
                  <a:cubicBezTo>
                    <a:pt x="5271" y="51"/>
                    <a:pt x="5238" y="44"/>
                    <a:pt x="5243" y="49"/>
                  </a:cubicBezTo>
                  <a:cubicBezTo>
                    <a:pt x="5248" y="54"/>
                    <a:pt x="5283" y="71"/>
                    <a:pt x="5283" y="71"/>
                  </a:cubicBezTo>
                  <a:cubicBezTo>
                    <a:pt x="5283" y="71"/>
                    <a:pt x="5229" y="54"/>
                    <a:pt x="5220" y="54"/>
                  </a:cubicBezTo>
                  <a:cubicBezTo>
                    <a:pt x="5211" y="54"/>
                    <a:pt x="5184" y="49"/>
                    <a:pt x="5180" y="59"/>
                  </a:cubicBezTo>
                  <a:cubicBezTo>
                    <a:pt x="5176" y="69"/>
                    <a:pt x="5158" y="80"/>
                    <a:pt x="5145" y="80"/>
                  </a:cubicBezTo>
                  <a:cubicBezTo>
                    <a:pt x="5132" y="80"/>
                    <a:pt x="5095" y="80"/>
                    <a:pt x="5095" y="80"/>
                  </a:cubicBezTo>
                  <a:cubicBezTo>
                    <a:pt x="5095" y="80"/>
                    <a:pt x="5021" y="94"/>
                    <a:pt x="5017" y="95"/>
                  </a:cubicBezTo>
                  <a:cubicBezTo>
                    <a:pt x="5013" y="96"/>
                    <a:pt x="4941" y="106"/>
                    <a:pt x="4952" y="113"/>
                  </a:cubicBezTo>
                  <a:cubicBezTo>
                    <a:pt x="4963" y="120"/>
                    <a:pt x="5003" y="122"/>
                    <a:pt x="5008" y="121"/>
                  </a:cubicBezTo>
                  <a:cubicBezTo>
                    <a:pt x="5013" y="120"/>
                    <a:pt x="5028" y="118"/>
                    <a:pt x="5028" y="118"/>
                  </a:cubicBezTo>
                  <a:cubicBezTo>
                    <a:pt x="5004" y="128"/>
                    <a:pt x="5004" y="128"/>
                    <a:pt x="5004" y="128"/>
                  </a:cubicBezTo>
                  <a:cubicBezTo>
                    <a:pt x="4993" y="139"/>
                    <a:pt x="4993" y="139"/>
                    <a:pt x="4993" y="139"/>
                  </a:cubicBezTo>
                  <a:cubicBezTo>
                    <a:pt x="4993" y="139"/>
                    <a:pt x="4946" y="157"/>
                    <a:pt x="4929" y="157"/>
                  </a:cubicBezTo>
                  <a:cubicBezTo>
                    <a:pt x="4912" y="157"/>
                    <a:pt x="4844" y="157"/>
                    <a:pt x="4830" y="169"/>
                  </a:cubicBezTo>
                  <a:cubicBezTo>
                    <a:pt x="4816" y="181"/>
                    <a:pt x="4805" y="167"/>
                    <a:pt x="4805" y="167"/>
                  </a:cubicBezTo>
                  <a:cubicBezTo>
                    <a:pt x="4783" y="176"/>
                    <a:pt x="4783" y="176"/>
                    <a:pt x="4783" y="176"/>
                  </a:cubicBezTo>
                  <a:cubicBezTo>
                    <a:pt x="4750" y="175"/>
                    <a:pt x="4750" y="175"/>
                    <a:pt x="4750" y="175"/>
                  </a:cubicBezTo>
                  <a:cubicBezTo>
                    <a:pt x="4750" y="175"/>
                    <a:pt x="4693" y="181"/>
                    <a:pt x="4707" y="191"/>
                  </a:cubicBezTo>
                  <a:cubicBezTo>
                    <a:pt x="4721" y="201"/>
                    <a:pt x="4744" y="212"/>
                    <a:pt x="4744" y="212"/>
                  </a:cubicBezTo>
                  <a:cubicBezTo>
                    <a:pt x="4764" y="204"/>
                    <a:pt x="4764" y="204"/>
                    <a:pt x="4764" y="204"/>
                  </a:cubicBezTo>
                  <a:cubicBezTo>
                    <a:pt x="4764" y="204"/>
                    <a:pt x="4766" y="216"/>
                    <a:pt x="4776" y="219"/>
                  </a:cubicBezTo>
                  <a:cubicBezTo>
                    <a:pt x="4786" y="222"/>
                    <a:pt x="4809" y="209"/>
                    <a:pt x="4809" y="209"/>
                  </a:cubicBezTo>
                  <a:cubicBezTo>
                    <a:pt x="4809" y="209"/>
                    <a:pt x="4805" y="220"/>
                    <a:pt x="4815" y="220"/>
                  </a:cubicBezTo>
                  <a:cubicBezTo>
                    <a:pt x="4825" y="220"/>
                    <a:pt x="4862" y="204"/>
                    <a:pt x="4869" y="209"/>
                  </a:cubicBezTo>
                  <a:cubicBezTo>
                    <a:pt x="4876" y="214"/>
                    <a:pt x="4874" y="220"/>
                    <a:pt x="4874" y="220"/>
                  </a:cubicBezTo>
                  <a:cubicBezTo>
                    <a:pt x="4863" y="221"/>
                    <a:pt x="4863" y="221"/>
                    <a:pt x="4863" y="221"/>
                  </a:cubicBezTo>
                  <a:cubicBezTo>
                    <a:pt x="4863" y="221"/>
                    <a:pt x="4855" y="232"/>
                    <a:pt x="4848" y="232"/>
                  </a:cubicBezTo>
                  <a:cubicBezTo>
                    <a:pt x="4841" y="232"/>
                    <a:pt x="4845" y="226"/>
                    <a:pt x="4834" y="226"/>
                  </a:cubicBezTo>
                  <a:cubicBezTo>
                    <a:pt x="4823" y="226"/>
                    <a:pt x="4789" y="231"/>
                    <a:pt x="4789" y="231"/>
                  </a:cubicBezTo>
                  <a:cubicBezTo>
                    <a:pt x="4762" y="228"/>
                    <a:pt x="4762" y="228"/>
                    <a:pt x="4762" y="228"/>
                  </a:cubicBezTo>
                  <a:cubicBezTo>
                    <a:pt x="4762" y="228"/>
                    <a:pt x="4724" y="208"/>
                    <a:pt x="4713" y="227"/>
                  </a:cubicBezTo>
                  <a:cubicBezTo>
                    <a:pt x="4702" y="246"/>
                    <a:pt x="4729" y="252"/>
                    <a:pt x="4737" y="251"/>
                  </a:cubicBezTo>
                  <a:cubicBezTo>
                    <a:pt x="4745" y="250"/>
                    <a:pt x="4772" y="251"/>
                    <a:pt x="4772" y="251"/>
                  </a:cubicBezTo>
                  <a:cubicBezTo>
                    <a:pt x="4772" y="251"/>
                    <a:pt x="4729" y="254"/>
                    <a:pt x="4734" y="261"/>
                  </a:cubicBezTo>
                  <a:cubicBezTo>
                    <a:pt x="4739" y="268"/>
                    <a:pt x="4767" y="274"/>
                    <a:pt x="4767" y="274"/>
                  </a:cubicBezTo>
                  <a:cubicBezTo>
                    <a:pt x="4791" y="277"/>
                    <a:pt x="4791" y="277"/>
                    <a:pt x="4791" y="277"/>
                  </a:cubicBezTo>
                  <a:cubicBezTo>
                    <a:pt x="4791" y="277"/>
                    <a:pt x="4792" y="267"/>
                    <a:pt x="4799" y="266"/>
                  </a:cubicBezTo>
                  <a:cubicBezTo>
                    <a:pt x="4806" y="265"/>
                    <a:pt x="4814" y="276"/>
                    <a:pt x="4814" y="276"/>
                  </a:cubicBezTo>
                  <a:cubicBezTo>
                    <a:pt x="4837" y="267"/>
                    <a:pt x="4837" y="267"/>
                    <a:pt x="4837" y="267"/>
                  </a:cubicBezTo>
                  <a:cubicBezTo>
                    <a:pt x="4837" y="267"/>
                    <a:pt x="4841" y="277"/>
                    <a:pt x="4844" y="277"/>
                  </a:cubicBezTo>
                  <a:cubicBezTo>
                    <a:pt x="4847" y="277"/>
                    <a:pt x="4877" y="263"/>
                    <a:pt x="4886" y="265"/>
                  </a:cubicBezTo>
                  <a:cubicBezTo>
                    <a:pt x="4895" y="267"/>
                    <a:pt x="4902" y="271"/>
                    <a:pt x="4907" y="271"/>
                  </a:cubicBezTo>
                  <a:cubicBezTo>
                    <a:pt x="4912" y="271"/>
                    <a:pt x="4923" y="262"/>
                    <a:pt x="4929" y="262"/>
                  </a:cubicBezTo>
                  <a:cubicBezTo>
                    <a:pt x="4935" y="262"/>
                    <a:pt x="4952" y="273"/>
                    <a:pt x="4952" y="273"/>
                  </a:cubicBezTo>
                  <a:cubicBezTo>
                    <a:pt x="4952" y="273"/>
                    <a:pt x="4984" y="268"/>
                    <a:pt x="5006" y="274"/>
                  </a:cubicBezTo>
                  <a:cubicBezTo>
                    <a:pt x="5028" y="280"/>
                    <a:pt x="5032" y="291"/>
                    <a:pt x="5032" y="291"/>
                  </a:cubicBezTo>
                  <a:cubicBezTo>
                    <a:pt x="5032" y="291"/>
                    <a:pt x="5054" y="286"/>
                    <a:pt x="5054" y="291"/>
                  </a:cubicBezTo>
                  <a:cubicBezTo>
                    <a:pt x="5054" y="296"/>
                    <a:pt x="5044" y="306"/>
                    <a:pt x="5044" y="306"/>
                  </a:cubicBezTo>
                  <a:cubicBezTo>
                    <a:pt x="5050" y="315"/>
                    <a:pt x="5050" y="315"/>
                    <a:pt x="5050" y="315"/>
                  </a:cubicBezTo>
                  <a:cubicBezTo>
                    <a:pt x="5050" y="315"/>
                    <a:pt x="5083" y="321"/>
                    <a:pt x="5083" y="330"/>
                  </a:cubicBezTo>
                  <a:cubicBezTo>
                    <a:pt x="5083" y="339"/>
                    <a:pt x="5067" y="343"/>
                    <a:pt x="5067" y="343"/>
                  </a:cubicBezTo>
                  <a:cubicBezTo>
                    <a:pt x="5076" y="359"/>
                    <a:pt x="5076" y="359"/>
                    <a:pt x="5076" y="359"/>
                  </a:cubicBezTo>
                  <a:cubicBezTo>
                    <a:pt x="5092" y="369"/>
                    <a:pt x="5092" y="369"/>
                    <a:pt x="5092" y="369"/>
                  </a:cubicBezTo>
                  <a:cubicBezTo>
                    <a:pt x="5078" y="374"/>
                    <a:pt x="5078" y="374"/>
                    <a:pt x="5078" y="374"/>
                  </a:cubicBezTo>
                  <a:cubicBezTo>
                    <a:pt x="5088" y="387"/>
                    <a:pt x="5088" y="387"/>
                    <a:pt x="5088" y="387"/>
                  </a:cubicBezTo>
                  <a:cubicBezTo>
                    <a:pt x="5088" y="387"/>
                    <a:pt x="5076" y="386"/>
                    <a:pt x="5076" y="395"/>
                  </a:cubicBezTo>
                  <a:cubicBezTo>
                    <a:pt x="5076" y="404"/>
                    <a:pt x="5098" y="407"/>
                    <a:pt x="5095" y="412"/>
                  </a:cubicBezTo>
                  <a:cubicBezTo>
                    <a:pt x="5092" y="417"/>
                    <a:pt x="5073" y="426"/>
                    <a:pt x="5073" y="426"/>
                  </a:cubicBezTo>
                  <a:cubicBezTo>
                    <a:pt x="5081" y="433"/>
                    <a:pt x="5081" y="433"/>
                    <a:pt x="5081" y="433"/>
                  </a:cubicBezTo>
                  <a:cubicBezTo>
                    <a:pt x="5081" y="433"/>
                    <a:pt x="5040" y="438"/>
                    <a:pt x="5041" y="441"/>
                  </a:cubicBezTo>
                  <a:cubicBezTo>
                    <a:pt x="5042" y="444"/>
                    <a:pt x="5050" y="446"/>
                    <a:pt x="5063" y="445"/>
                  </a:cubicBezTo>
                  <a:cubicBezTo>
                    <a:pt x="5076" y="444"/>
                    <a:pt x="5060" y="455"/>
                    <a:pt x="5060" y="455"/>
                  </a:cubicBezTo>
                  <a:cubicBezTo>
                    <a:pt x="5060" y="455"/>
                    <a:pt x="5009" y="456"/>
                    <a:pt x="5021" y="465"/>
                  </a:cubicBezTo>
                  <a:cubicBezTo>
                    <a:pt x="5033" y="474"/>
                    <a:pt x="5046" y="479"/>
                    <a:pt x="5062" y="478"/>
                  </a:cubicBezTo>
                  <a:cubicBezTo>
                    <a:pt x="5078" y="477"/>
                    <a:pt x="5082" y="467"/>
                    <a:pt x="5082" y="467"/>
                  </a:cubicBezTo>
                  <a:cubicBezTo>
                    <a:pt x="5082" y="467"/>
                    <a:pt x="5109" y="469"/>
                    <a:pt x="5107" y="460"/>
                  </a:cubicBezTo>
                  <a:cubicBezTo>
                    <a:pt x="5105" y="451"/>
                    <a:pt x="5112" y="439"/>
                    <a:pt x="5112" y="439"/>
                  </a:cubicBezTo>
                  <a:cubicBezTo>
                    <a:pt x="5114" y="458"/>
                    <a:pt x="5114" y="458"/>
                    <a:pt x="5114" y="458"/>
                  </a:cubicBezTo>
                  <a:cubicBezTo>
                    <a:pt x="5131" y="447"/>
                    <a:pt x="5131" y="447"/>
                    <a:pt x="5131" y="447"/>
                  </a:cubicBezTo>
                  <a:cubicBezTo>
                    <a:pt x="5131" y="447"/>
                    <a:pt x="5123" y="453"/>
                    <a:pt x="5127" y="458"/>
                  </a:cubicBezTo>
                  <a:cubicBezTo>
                    <a:pt x="5131" y="463"/>
                    <a:pt x="5156" y="465"/>
                    <a:pt x="5156" y="465"/>
                  </a:cubicBezTo>
                  <a:cubicBezTo>
                    <a:pt x="5147" y="471"/>
                    <a:pt x="5147" y="471"/>
                    <a:pt x="5147" y="471"/>
                  </a:cubicBezTo>
                  <a:cubicBezTo>
                    <a:pt x="5147" y="471"/>
                    <a:pt x="5141" y="484"/>
                    <a:pt x="5150" y="487"/>
                  </a:cubicBezTo>
                  <a:cubicBezTo>
                    <a:pt x="5159" y="490"/>
                    <a:pt x="5172" y="504"/>
                    <a:pt x="5166" y="510"/>
                  </a:cubicBezTo>
                  <a:cubicBezTo>
                    <a:pt x="5160" y="516"/>
                    <a:pt x="5149" y="513"/>
                    <a:pt x="5149" y="513"/>
                  </a:cubicBezTo>
                  <a:cubicBezTo>
                    <a:pt x="5149" y="519"/>
                    <a:pt x="5149" y="519"/>
                    <a:pt x="5149" y="519"/>
                  </a:cubicBezTo>
                  <a:cubicBezTo>
                    <a:pt x="5149" y="519"/>
                    <a:pt x="5134" y="518"/>
                    <a:pt x="5125" y="517"/>
                  </a:cubicBezTo>
                  <a:cubicBezTo>
                    <a:pt x="5116" y="516"/>
                    <a:pt x="5108" y="506"/>
                    <a:pt x="5108" y="506"/>
                  </a:cubicBezTo>
                  <a:cubicBezTo>
                    <a:pt x="5068" y="505"/>
                    <a:pt x="5068" y="505"/>
                    <a:pt x="5068" y="505"/>
                  </a:cubicBezTo>
                  <a:cubicBezTo>
                    <a:pt x="5068" y="505"/>
                    <a:pt x="5044" y="483"/>
                    <a:pt x="5038" y="505"/>
                  </a:cubicBezTo>
                  <a:cubicBezTo>
                    <a:pt x="5036" y="514"/>
                    <a:pt x="5048" y="520"/>
                    <a:pt x="5055" y="521"/>
                  </a:cubicBezTo>
                  <a:cubicBezTo>
                    <a:pt x="5062" y="522"/>
                    <a:pt x="5067" y="518"/>
                    <a:pt x="5076" y="522"/>
                  </a:cubicBezTo>
                  <a:cubicBezTo>
                    <a:pt x="5085" y="526"/>
                    <a:pt x="5093" y="540"/>
                    <a:pt x="5108" y="540"/>
                  </a:cubicBezTo>
                  <a:cubicBezTo>
                    <a:pt x="5123" y="540"/>
                    <a:pt x="5134" y="534"/>
                    <a:pt x="5134" y="534"/>
                  </a:cubicBezTo>
                  <a:cubicBezTo>
                    <a:pt x="5149" y="542"/>
                    <a:pt x="5149" y="542"/>
                    <a:pt x="5149" y="542"/>
                  </a:cubicBezTo>
                  <a:cubicBezTo>
                    <a:pt x="5163" y="533"/>
                    <a:pt x="5163" y="533"/>
                    <a:pt x="5163" y="533"/>
                  </a:cubicBezTo>
                  <a:cubicBezTo>
                    <a:pt x="5160" y="547"/>
                    <a:pt x="5160" y="547"/>
                    <a:pt x="5160" y="547"/>
                  </a:cubicBezTo>
                  <a:cubicBezTo>
                    <a:pt x="5160" y="547"/>
                    <a:pt x="5145" y="540"/>
                    <a:pt x="5143" y="547"/>
                  </a:cubicBezTo>
                  <a:cubicBezTo>
                    <a:pt x="5141" y="554"/>
                    <a:pt x="5152" y="561"/>
                    <a:pt x="5152" y="561"/>
                  </a:cubicBezTo>
                  <a:cubicBezTo>
                    <a:pt x="5152" y="561"/>
                    <a:pt x="5125" y="561"/>
                    <a:pt x="5126" y="566"/>
                  </a:cubicBezTo>
                  <a:cubicBezTo>
                    <a:pt x="5127" y="571"/>
                    <a:pt x="5147" y="572"/>
                    <a:pt x="5147" y="572"/>
                  </a:cubicBezTo>
                  <a:cubicBezTo>
                    <a:pt x="5147" y="572"/>
                    <a:pt x="5144" y="581"/>
                    <a:pt x="5139" y="583"/>
                  </a:cubicBezTo>
                  <a:cubicBezTo>
                    <a:pt x="5134" y="585"/>
                    <a:pt x="5118" y="572"/>
                    <a:pt x="5114" y="578"/>
                  </a:cubicBezTo>
                  <a:cubicBezTo>
                    <a:pt x="5110" y="584"/>
                    <a:pt x="5120" y="592"/>
                    <a:pt x="5120" y="592"/>
                  </a:cubicBezTo>
                  <a:cubicBezTo>
                    <a:pt x="5104" y="591"/>
                    <a:pt x="5104" y="591"/>
                    <a:pt x="5104" y="591"/>
                  </a:cubicBezTo>
                  <a:cubicBezTo>
                    <a:pt x="5109" y="605"/>
                    <a:pt x="5109" y="605"/>
                    <a:pt x="5109" y="605"/>
                  </a:cubicBezTo>
                  <a:cubicBezTo>
                    <a:pt x="5109" y="605"/>
                    <a:pt x="5088" y="606"/>
                    <a:pt x="5091" y="616"/>
                  </a:cubicBezTo>
                  <a:cubicBezTo>
                    <a:pt x="5094" y="626"/>
                    <a:pt x="5113" y="628"/>
                    <a:pt x="5113" y="628"/>
                  </a:cubicBezTo>
                  <a:cubicBezTo>
                    <a:pt x="5113" y="628"/>
                    <a:pt x="5115" y="639"/>
                    <a:pt x="5108" y="639"/>
                  </a:cubicBezTo>
                  <a:cubicBezTo>
                    <a:pt x="5101" y="639"/>
                    <a:pt x="5106" y="647"/>
                    <a:pt x="5106" y="647"/>
                  </a:cubicBezTo>
                  <a:cubicBezTo>
                    <a:pt x="5106" y="647"/>
                    <a:pt x="5104" y="649"/>
                    <a:pt x="5101" y="639"/>
                  </a:cubicBezTo>
                  <a:cubicBezTo>
                    <a:pt x="5098" y="629"/>
                    <a:pt x="5087" y="624"/>
                    <a:pt x="5087" y="624"/>
                  </a:cubicBezTo>
                  <a:cubicBezTo>
                    <a:pt x="5087" y="624"/>
                    <a:pt x="5070" y="593"/>
                    <a:pt x="5060" y="595"/>
                  </a:cubicBezTo>
                  <a:cubicBezTo>
                    <a:pt x="5050" y="597"/>
                    <a:pt x="5024" y="609"/>
                    <a:pt x="5038" y="617"/>
                  </a:cubicBezTo>
                  <a:cubicBezTo>
                    <a:pt x="5052" y="625"/>
                    <a:pt x="5074" y="628"/>
                    <a:pt x="5074" y="628"/>
                  </a:cubicBezTo>
                  <a:cubicBezTo>
                    <a:pt x="5074" y="628"/>
                    <a:pt x="5057" y="630"/>
                    <a:pt x="5046" y="630"/>
                  </a:cubicBezTo>
                  <a:cubicBezTo>
                    <a:pt x="5035" y="630"/>
                    <a:pt x="5021" y="625"/>
                    <a:pt x="5013" y="630"/>
                  </a:cubicBezTo>
                  <a:cubicBezTo>
                    <a:pt x="5005" y="635"/>
                    <a:pt x="4982" y="640"/>
                    <a:pt x="4989" y="643"/>
                  </a:cubicBezTo>
                  <a:cubicBezTo>
                    <a:pt x="4996" y="646"/>
                    <a:pt x="5037" y="639"/>
                    <a:pt x="5047" y="640"/>
                  </a:cubicBezTo>
                  <a:cubicBezTo>
                    <a:pt x="5057" y="641"/>
                    <a:pt x="5081" y="643"/>
                    <a:pt x="5081" y="643"/>
                  </a:cubicBezTo>
                  <a:cubicBezTo>
                    <a:pt x="5081" y="643"/>
                    <a:pt x="5061" y="644"/>
                    <a:pt x="5055" y="644"/>
                  </a:cubicBezTo>
                  <a:cubicBezTo>
                    <a:pt x="5049" y="644"/>
                    <a:pt x="4983" y="649"/>
                    <a:pt x="4977" y="654"/>
                  </a:cubicBezTo>
                  <a:cubicBezTo>
                    <a:pt x="4971" y="659"/>
                    <a:pt x="4971" y="663"/>
                    <a:pt x="4987" y="662"/>
                  </a:cubicBezTo>
                  <a:cubicBezTo>
                    <a:pt x="5003" y="661"/>
                    <a:pt x="5041" y="657"/>
                    <a:pt x="5041" y="657"/>
                  </a:cubicBezTo>
                  <a:cubicBezTo>
                    <a:pt x="5041" y="657"/>
                    <a:pt x="5068" y="656"/>
                    <a:pt x="5069" y="659"/>
                  </a:cubicBezTo>
                  <a:cubicBezTo>
                    <a:pt x="5070" y="662"/>
                    <a:pt x="5023" y="664"/>
                    <a:pt x="5023" y="664"/>
                  </a:cubicBezTo>
                  <a:cubicBezTo>
                    <a:pt x="5023" y="664"/>
                    <a:pt x="4968" y="666"/>
                    <a:pt x="4969" y="668"/>
                  </a:cubicBezTo>
                  <a:cubicBezTo>
                    <a:pt x="4970" y="670"/>
                    <a:pt x="4979" y="675"/>
                    <a:pt x="4988" y="675"/>
                  </a:cubicBezTo>
                  <a:cubicBezTo>
                    <a:pt x="4997" y="675"/>
                    <a:pt x="5011" y="682"/>
                    <a:pt x="5011" y="682"/>
                  </a:cubicBezTo>
                  <a:cubicBezTo>
                    <a:pt x="5011" y="682"/>
                    <a:pt x="4987" y="676"/>
                    <a:pt x="4982" y="682"/>
                  </a:cubicBezTo>
                  <a:cubicBezTo>
                    <a:pt x="4977" y="688"/>
                    <a:pt x="4982" y="690"/>
                    <a:pt x="4982" y="690"/>
                  </a:cubicBezTo>
                  <a:cubicBezTo>
                    <a:pt x="4982" y="690"/>
                    <a:pt x="4951" y="699"/>
                    <a:pt x="4955" y="705"/>
                  </a:cubicBezTo>
                  <a:cubicBezTo>
                    <a:pt x="4980" y="706"/>
                    <a:pt x="4980" y="706"/>
                    <a:pt x="4980" y="706"/>
                  </a:cubicBezTo>
                  <a:cubicBezTo>
                    <a:pt x="4957" y="716"/>
                    <a:pt x="4957" y="716"/>
                    <a:pt x="4957" y="716"/>
                  </a:cubicBezTo>
                  <a:cubicBezTo>
                    <a:pt x="4957" y="716"/>
                    <a:pt x="4956" y="729"/>
                    <a:pt x="4966" y="727"/>
                  </a:cubicBezTo>
                  <a:cubicBezTo>
                    <a:pt x="4976" y="725"/>
                    <a:pt x="4999" y="725"/>
                    <a:pt x="4999" y="725"/>
                  </a:cubicBezTo>
                  <a:cubicBezTo>
                    <a:pt x="4999" y="725"/>
                    <a:pt x="4960" y="736"/>
                    <a:pt x="4967" y="744"/>
                  </a:cubicBezTo>
                  <a:cubicBezTo>
                    <a:pt x="4974" y="752"/>
                    <a:pt x="4997" y="740"/>
                    <a:pt x="4997" y="740"/>
                  </a:cubicBezTo>
                  <a:cubicBezTo>
                    <a:pt x="4997" y="740"/>
                    <a:pt x="4980" y="755"/>
                    <a:pt x="4978" y="762"/>
                  </a:cubicBezTo>
                  <a:cubicBezTo>
                    <a:pt x="4976" y="769"/>
                    <a:pt x="4973" y="775"/>
                    <a:pt x="4979" y="775"/>
                  </a:cubicBezTo>
                  <a:cubicBezTo>
                    <a:pt x="4985" y="775"/>
                    <a:pt x="4996" y="767"/>
                    <a:pt x="4996" y="767"/>
                  </a:cubicBezTo>
                  <a:cubicBezTo>
                    <a:pt x="4996" y="767"/>
                    <a:pt x="4991" y="783"/>
                    <a:pt x="4984" y="783"/>
                  </a:cubicBezTo>
                  <a:cubicBezTo>
                    <a:pt x="4977" y="783"/>
                    <a:pt x="4962" y="792"/>
                    <a:pt x="4963" y="802"/>
                  </a:cubicBezTo>
                  <a:cubicBezTo>
                    <a:pt x="4964" y="812"/>
                    <a:pt x="4987" y="793"/>
                    <a:pt x="4987" y="793"/>
                  </a:cubicBezTo>
                  <a:cubicBezTo>
                    <a:pt x="4987" y="793"/>
                    <a:pt x="5002" y="776"/>
                    <a:pt x="5006" y="780"/>
                  </a:cubicBezTo>
                  <a:cubicBezTo>
                    <a:pt x="5010" y="784"/>
                    <a:pt x="5034" y="774"/>
                    <a:pt x="5034" y="774"/>
                  </a:cubicBezTo>
                  <a:cubicBezTo>
                    <a:pt x="5031" y="784"/>
                    <a:pt x="5031" y="784"/>
                    <a:pt x="5031" y="784"/>
                  </a:cubicBezTo>
                  <a:cubicBezTo>
                    <a:pt x="5045" y="774"/>
                    <a:pt x="5045" y="774"/>
                    <a:pt x="5045" y="774"/>
                  </a:cubicBezTo>
                  <a:cubicBezTo>
                    <a:pt x="5031" y="791"/>
                    <a:pt x="5031" y="791"/>
                    <a:pt x="5031" y="791"/>
                  </a:cubicBezTo>
                  <a:cubicBezTo>
                    <a:pt x="5053" y="794"/>
                    <a:pt x="5053" y="794"/>
                    <a:pt x="5053" y="794"/>
                  </a:cubicBezTo>
                  <a:cubicBezTo>
                    <a:pt x="5053" y="794"/>
                    <a:pt x="5023" y="794"/>
                    <a:pt x="5021" y="798"/>
                  </a:cubicBezTo>
                  <a:cubicBezTo>
                    <a:pt x="5019" y="802"/>
                    <a:pt x="5028" y="804"/>
                    <a:pt x="5028" y="804"/>
                  </a:cubicBezTo>
                  <a:cubicBezTo>
                    <a:pt x="5028" y="804"/>
                    <a:pt x="5005" y="809"/>
                    <a:pt x="4999" y="810"/>
                  </a:cubicBezTo>
                  <a:cubicBezTo>
                    <a:pt x="4993" y="811"/>
                    <a:pt x="5000" y="816"/>
                    <a:pt x="5000" y="816"/>
                  </a:cubicBezTo>
                  <a:cubicBezTo>
                    <a:pt x="5000" y="816"/>
                    <a:pt x="4976" y="821"/>
                    <a:pt x="4974" y="826"/>
                  </a:cubicBezTo>
                  <a:cubicBezTo>
                    <a:pt x="4972" y="831"/>
                    <a:pt x="4998" y="829"/>
                    <a:pt x="4998" y="829"/>
                  </a:cubicBezTo>
                  <a:cubicBezTo>
                    <a:pt x="4998" y="829"/>
                    <a:pt x="4977" y="833"/>
                    <a:pt x="4977" y="836"/>
                  </a:cubicBezTo>
                  <a:cubicBezTo>
                    <a:pt x="4977" y="839"/>
                    <a:pt x="4997" y="844"/>
                    <a:pt x="4997" y="844"/>
                  </a:cubicBezTo>
                  <a:cubicBezTo>
                    <a:pt x="4997" y="844"/>
                    <a:pt x="4980" y="844"/>
                    <a:pt x="4979" y="851"/>
                  </a:cubicBezTo>
                  <a:cubicBezTo>
                    <a:pt x="4978" y="858"/>
                    <a:pt x="5003" y="855"/>
                    <a:pt x="5003" y="855"/>
                  </a:cubicBezTo>
                  <a:cubicBezTo>
                    <a:pt x="4991" y="870"/>
                    <a:pt x="4991" y="870"/>
                    <a:pt x="4991" y="870"/>
                  </a:cubicBezTo>
                  <a:cubicBezTo>
                    <a:pt x="5010" y="867"/>
                    <a:pt x="5010" y="867"/>
                    <a:pt x="5010" y="867"/>
                  </a:cubicBezTo>
                  <a:cubicBezTo>
                    <a:pt x="5010" y="867"/>
                    <a:pt x="4988" y="880"/>
                    <a:pt x="4991" y="891"/>
                  </a:cubicBezTo>
                  <a:cubicBezTo>
                    <a:pt x="4994" y="902"/>
                    <a:pt x="5017" y="900"/>
                    <a:pt x="5017" y="900"/>
                  </a:cubicBezTo>
                  <a:cubicBezTo>
                    <a:pt x="5006" y="915"/>
                    <a:pt x="5006" y="915"/>
                    <a:pt x="5006" y="915"/>
                  </a:cubicBezTo>
                  <a:cubicBezTo>
                    <a:pt x="5027" y="908"/>
                    <a:pt x="5027" y="908"/>
                    <a:pt x="5027" y="908"/>
                  </a:cubicBezTo>
                  <a:cubicBezTo>
                    <a:pt x="5027" y="908"/>
                    <a:pt x="5012" y="920"/>
                    <a:pt x="5015" y="925"/>
                  </a:cubicBezTo>
                  <a:cubicBezTo>
                    <a:pt x="5018" y="930"/>
                    <a:pt x="5037" y="931"/>
                    <a:pt x="5037" y="931"/>
                  </a:cubicBezTo>
                  <a:cubicBezTo>
                    <a:pt x="5037" y="931"/>
                    <a:pt x="5027" y="934"/>
                    <a:pt x="5030" y="940"/>
                  </a:cubicBezTo>
                  <a:cubicBezTo>
                    <a:pt x="5033" y="946"/>
                    <a:pt x="5044" y="943"/>
                    <a:pt x="5044" y="943"/>
                  </a:cubicBezTo>
                  <a:cubicBezTo>
                    <a:pt x="5044" y="943"/>
                    <a:pt x="5029" y="955"/>
                    <a:pt x="5032" y="959"/>
                  </a:cubicBezTo>
                  <a:cubicBezTo>
                    <a:pt x="5035" y="963"/>
                    <a:pt x="5051" y="961"/>
                    <a:pt x="5051" y="961"/>
                  </a:cubicBezTo>
                  <a:cubicBezTo>
                    <a:pt x="5049" y="969"/>
                    <a:pt x="5049" y="969"/>
                    <a:pt x="5049" y="969"/>
                  </a:cubicBezTo>
                  <a:cubicBezTo>
                    <a:pt x="5075" y="963"/>
                    <a:pt x="5075" y="963"/>
                    <a:pt x="5075" y="963"/>
                  </a:cubicBezTo>
                  <a:cubicBezTo>
                    <a:pt x="5075" y="963"/>
                    <a:pt x="5083" y="976"/>
                    <a:pt x="5091" y="969"/>
                  </a:cubicBezTo>
                  <a:cubicBezTo>
                    <a:pt x="5099" y="962"/>
                    <a:pt x="5124" y="946"/>
                    <a:pt x="5128" y="948"/>
                  </a:cubicBezTo>
                  <a:cubicBezTo>
                    <a:pt x="5132" y="950"/>
                    <a:pt x="5121" y="958"/>
                    <a:pt x="5121" y="958"/>
                  </a:cubicBezTo>
                  <a:cubicBezTo>
                    <a:pt x="5136" y="962"/>
                    <a:pt x="5136" y="962"/>
                    <a:pt x="5136" y="962"/>
                  </a:cubicBezTo>
                  <a:cubicBezTo>
                    <a:pt x="5150" y="955"/>
                    <a:pt x="5150" y="955"/>
                    <a:pt x="5150" y="955"/>
                  </a:cubicBezTo>
                  <a:cubicBezTo>
                    <a:pt x="5150" y="955"/>
                    <a:pt x="5129" y="968"/>
                    <a:pt x="5124" y="973"/>
                  </a:cubicBezTo>
                  <a:cubicBezTo>
                    <a:pt x="5119" y="978"/>
                    <a:pt x="5115" y="983"/>
                    <a:pt x="5123" y="983"/>
                  </a:cubicBezTo>
                  <a:cubicBezTo>
                    <a:pt x="5131" y="983"/>
                    <a:pt x="5158" y="978"/>
                    <a:pt x="5158" y="978"/>
                  </a:cubicBezTo>
                  <a:cubicBezTo>
                    <a:pt x="5158" y="978"/>
                    <a:pt x="5127" y="994"/>
                    <a:pt x="5136" y="1000"/>
                  </a:cubicBezTo>
                  <a:cubicBezTo>
                    <a:pt x="5145" y="1006"/>
                    <a:pt x="5164" y="1000"/>
                    <a:pt x="5164" y="1000"/>
                  </a:cubicBezTo>
                  <a:cubicBezTo>
                    <a:pt x="5164" y="1000"/>
                    <a:pt x="5174" y="1019"/>
                    <a:pt x="5186" y="1012"/>
                  </a:cubicBezTo>
                  <a:cubicBezTo>
                    <a:pt x="5198" y="1005"/>
                    <a:pt x="5204" y="998"/>
                    <a:pt x="5204" y="998"/>
                  </a:cubicBezTo>
                  <a:cubicBezTo>
                    <a:pt x="5204" y="998"/>
                    <a:pt x="5199" y="995"/>
                    <a:pt x="5195" y="989"/>
                  </a:cubicBezTo>
                  <a:cubicBezTo>
                    <a:pt x="5191" y="983"/>
                    <a:pt x="5208" y="990"/>
                    <a:pt x="5213" y="985"/>
                  </a:cubicBezTo>
                  <a:cubicBezTo>
                    <a:pt x="5218" y="980"/>
                    <a:pt x="5217" y="964"/>
                    <a:pt x="5217" y="964"/>
                  </a:cubicBezTo>
                  <a:cubicBezTo>
                    <a:pt x="5217" y="964"/>
                    <a:pt x="5239" y="974"/>
                    <a:pt x="5238" y="964"/>
                  </a:cubicBezTo>
                  <a:cubicBezTo>
                    <a:pt x="5237" y="954"/>
                    <a:pt x="5233" y="948"/>
                    <a:pt x="5233" y="948"/>
                  </a:cubicBezTo>
                  <a:cubicBezTo>
                    <a:pt x="5233" y="948"/>
                    <a:pt x="5239" y="957"/>
                    <a:pt x="5245" y="958"/>
                  </a:cubicBezTo>
                  <a:cubicBezTo>
                    <a:pt x="5250" y="958"/>
                    <a:pt x="5255" y="949"/>
                    <a:pt x="5252" y="944"/>
                  </a:cubicBezTo>
                  <a:cubicBezTo>
                    <a:pt x="5246" y="934"/>
                    <a:pt x="5240" y="931"/>
                    <a:pt x="5240" y="931"/>
                  </a:cubicBezTo>
                  <a:cubicBezTo>
                    <a:pt x="5240" y="931"/>
                    <a:pt x="5262" y="937"/>
                    <a:pt x="5262" y="933"/>
                  </a:cubicBezTo>
                  <a:cubicBezTo>
                    <a:pt x="5262" y="929"/>
                    <a:pt x="5257" y="923"/>
                    <a:pt x="5257" y="923"/>
                  </a:cubicBezTo>
                  <a:cubicBezTo>
                    <a:pt x="5275" y="922"/>
                    <a:pt x="5275" y="922"/>
                    <a:pt x="5275" y="922"/>
                  </a:cubicBezTo>
                  <a:cubicBezTo>
                    <a:pt x="5267" y="908"/>
                    <a:pt x="5267" y="908"/>
                    <a:pt x="5267" y="908"/>
                  </a:cubicBezTo>
                  <a:cubicBezTo>
                    <a:pt x="5278" y="903"/>
                    <a:pt x="5278" y="903"/>
                    <a:pt x="5278" y="903"/>
                  </a:cubicBezTo>
                  <a:cubicBezTo>
                    <a:pt x="5278" y="903"/>
                    <a:pt x="5265" y="894"/>
                    <a:pt x="5262" y="893"/>
                  </a:cubicBezTo>
                  <a:cubicBezTo>
                    <a:pt x="5259" y="892"/>
                    <a:pt x="5273" y="887"/>
                    <a:pt x="5273" y="887"/>
                  </a:cubicBezTo>
                  <a:cubicBezTo>
                    <a:pt x="5259" y="873"/>
                    <a:pt x="5259" y="873"/>
                    <a:pt x="5259" y="873"/>
                  </a:cubicBezTo>
                  <a:cubicBezTo>
                    <a:pt x="5259" y="873"/>
                    <a:pt x="5273" y="885"/>
                    <a:pt x="5277" y="882"/>
                  </a:cubicBezTo>
                  <a:cubicBezTo>
                    <a:pt x="5281" y="879"/>
                    <a:pt x="5289" y="873"/>
                    <a:pt x="5289" y="873"/>
                  </a:cubicBezTo>
                  <a:cubicBezTo>
                    <a:pt x="5289" y="873"/>
                    <a:pt x="5305" y="875"/>
                    <a:pt x="5308" y="872"/>
                  </a:cubicBezTo>
                  <a:cubicBezTo>
                    <a:pt x="5311" y="869"/>
                    <a:pt x="5304" y="859"/>
                    <a:pt x="5304" y="859"/>
                  </a:cubicBezTo>
                  <a:cubicBezTo>
                    <a:pt x="5318" y="858"/>
                    <a:pt x="5318" y="858"/>
                    <a:pt x="5318" y="858"/>
                  </a:cubicBezTo>
                  <a:cubicBezTo>
                    <a:pt x="5323" y="841"/>
                    <a:pt x="5323" y="841"/>
                    <a:pt x="5323" y="841"/>
                  </a:cubicBezTo>
                  <a:cubicBezTo>
                    <a:pt x="5323" y="841"/>
                    <a:pt x="5343" y="848"/>
                    <a:pt x="5349" y="843"/>
                  </a:cubicBezTo>
                  <a:cubicBezTo>
                    <a:pt x="5355" y="838"/>
                    <a:pt x="5350" y="829"/>
                    <a:pt x="5350" y="829"/>
                  </a:cubicBezTo>
                  <a:cubicBezTo>
                    <a:pt x="5350" y="829"/>
                    <a:pt x="5357" y="839"/>
                    <a:pt x="5364" y="839"/>
                  </a:cubicBezTo>
                  <a:cubicBezTo>
                    <a:pt x="5368" y="839"/>
                    <a:pt x="5371" y="830"/>
                    <a:pt x="5373" y="828"/>
                  </a:cubicBezTo>
                  <a:cubicBezTo>
                    <a:pt x="5378" y="821"/>
                    <a:pt x="5373" y="811"/>
                    <a:pt x="5373" y="811"/>
                  </a:cubicBezTo>
                  <a:cubicBezTo>
                    <a:pt x="5348" y="807"/>
                    <a:pt x="5348" y="807"/>
                    <a:pt x="5348" y="807"/>
                  </a:cubicBezTo>
                  <a:cubicBezTo>
                    <a:pt x="5366" y="802"/>
                    <a:pt x="5366" y="802"/>
                    <a:pt x="5366" y="802"/>
                  </a:cubicBezTo>
                  <a:cubicBezTo>
                    <a:pt x="5386" y="794"/>
                    <a:pt x="5386" y="794"/>
                    <a:pt x="5386" y="794"/>
                  </a:cubicBezTo>
                  <a:cubicBezTo>
                    <a:pt x="5387" y="780"/>
                    <a:pt x="5387" y="780"/>
                    <a:pt x="5387" y="780"/>
                  </a:cubicBezTo>
                  <a:cubicBezTo>
                    <a:pt x="5374" y="777"/>
                    <a:pt x="5374" y="777"/>
                    <a:pt x="5374" y="777"/>
                  </a:cubicBezTo>
                  <a:cubicBezTo>
                    <a:pt x="5379" y="765"/>
                    <a:pt x="5379" y="765"/>
                    <a:pt x="5379" y="765"/>
                  </a:cubicBezTo>
                  <a:cubicBezTo>
                    <a:pt x="5400" y="765"/>
                    <a:pt x="5400" y="765"/>
                    <a:pt x="5400" y="765"/>
                  </a:cubicBezTo>
                  <a:cubicBezTo>
                    <a:pt x="5400" y="765"/>
                    <a:pt x="5414" y="769"/>
                    <a:pt x="5421" y="763"/>
                  </a:cubicBezTo>
                  <a:cubicBezTo>
                    <a:pt x="5428" y="757"/>
                    <a:pt x="5423" y="745"/>
                    <a:pt x="5423" y="745"/>
                  </a:cubicBezTo>
                  <a:cubicBezTo>
                    <a:pt x="5445" y="741"/>
                    <a:pt x="5445" y="741"/>
                    <a:pt x="5445" y="741"/>
                  </a:cubicBezTo>
                  <a:cubicBezTo>
                    <a:pt x="5445" y="741"/>
                    <a:pt x="5476" y="747"/>
                    <a:pt x="5484" y="740"/>
                  </a:cubicBezTo>
                  <a:cubicBezTo>
                    <a:pt x="5492" y="733"/>
                    <a:pt x="5495" y="726"/>
                    <a:pt x="5495" y="726"/>
                  </a:cubicBezTo>
                  <a:cubicBezTo>
                    <a:pt x="5504" y="721"/>
                    <a:pt x="5504" y="721"/>
                    <a:pt x="5504" y="721"/>
                  </a:cubicBezTo>
                  <a:cubicBezTo>
                    <a:pt x="5504" y="721"/>
                    <a:pt x="5506" y="710"/>
                    <a:pt x="5517" y="708"/>
                  </a:cubicBezTo>
                  <a:cubicBezTo>
                    <a:pt x="5528" y="706"/>
                    <a:pt x="5497" y="740"/>
                    <a:pt x="5505" y="740"/>
                  </a:cubicBezTo>
                  <a:cubicBezTo>
                    <a:pt x="5513" y="740"/>
                    <a:pt x="5521" y="738"/>
                    <a:pt x="5521" y="738"/>
                  </a:cubicBezTo>
                  <a:cubicBezTo>
                    <a:pt x="5525" y="725"/>
                    <a:pt x="5525" y="725"/>
                    <a:pt x="5525" y="725"/>
                  </a:cubicBezTo>
                  <a:cubicBezTo>
                    <a:pt x="5534" y="727"/>
                    <a:pt x="5534" y="727"/>
                    <a:pt x="5534" y="727"/>
                  </a:cubicBezTo>
                  <a:cubicBezTo>
                    <a:pt x="5542" y="718"/>
                    <a:pt x="5542" y="718"/>
                    <a:pt x="5542" y="718"/>
                  </a:cubicBezTo>
                  <a:cubicBezTo>
                    <a:pt x="5542" y="718"/>
                    <a:pt x="5559" y="733"/>
                    <a:pt x="5571" y="725"/>
                  </a:cubicBezTo>
                  <a:cubicBezTo>
                    <a:pt x="5583" y="717"/>
                    <a:pt x="5600" y="704"/>
                    <a:pt x="5600" y="704"/>
                  </a:cubicBezTo>
                  <a:cubicBezTo>
                    <a:pt x="5600" y="704"/>
                    <a:pt x="5616" y="709"/>
                    <a:pt x="5643" y="698"/>
                  </a:cubicBezTo>
                  <a:cubicBezTo>
                    <a:pt x="5670" y="687"/>
                    <a:pt x="5667" y="670"/>
                    <a:pt x="5685" y="658"/>
                  </a:cubicBezTo>
                  <a:cubicBezTo>
                    <a:pt x="5703" y="646"/>
                    <a:pt x="5745" y="634"/>
                    <a:pt x="5745" y="634"/>
                  </a:cubicBezTo>
                  <a:cubicBezTo>
                    <a:pt x="5745" y="634"/>
                    <a:pt x="5748" y="625"/>
                    <a:pt x="5747" y="619"/>
                  </a:cubicBezTo>
                  <a:cubicBezTo>
                    <a:pt x="5746" y="613"/>
                    <a:pt x="5739" y="601"/>
                    <a:pt x="5746" y="599"/>
                  </a:cubicBezTo>
                  <a:cubicBezTo>
                    <a:pt x="5753" y="597"/>
                    <a:pt x="5764" y="625"/>
                    <a:pt x="5775" y="625"/>
                  </a:cubicBezTo>
                  <a:cubicBezTo>
                    <a:pt x="5775" y="625"/>
                    <a:pt x="5817" y="624"/>
                    <a:pt x="5828" y="622"/>
                  </a:cubicBezTo>
                  <a:cubicBezTo>
                    <a:pt x="5839" y="620"/>
                    <a:pt x="5860" y="609"/>
                    <a:pt x="5883" y="606"/>
                  </a:cubicBezTo>
                  <a:cubicBezTo>
                    <a:pt x="5906" y="603"/>
                    <a:pt x="5946" y="600"/>
                    <a:pt x="5953" y="598"/>
                  </a:cubicBezTo>
                  <a:cubicBezTo>
                    <a:pt x="5960" y="596"/>
                    <a:pt x="5966" y="589"/>
                    <a:pt x="5966" y="589"/>
                  </a:cubicBezTo>
                  <a:close/>
                  <a:moveTo>
                    <a:pt x="3460" y="585"/>
                  </a:moveTo>
                  <a:cubicBezTo>
                    <a:pt x="3479" y="587"/>
                    <a:pt x="3488" y="593"/>
                    <a:pt x="3504" y="601"/>
                  </a:cubicBezTo>
                  <a:cubicBezTo>
                    <a:pt x="3520" y="609"/>
                    <a:pt x="3574" y="600"/>
                    <a:pt x="3574" y="600"/>
                  </a:cubicBezTo>
                  <a:cubicBezTo>
                    <a:pt x="3560" y="555"/>
                    <a:pt x="3560" y="555"/>
                    <a:pt x="3560" y="555"/>
                  </a:cubicBezTo>
                  <a:cubicBezTo>
                    <a:pt x="3494" y="541"/>
                    <a:pt x="3494" y="541"/>
                    <a:pt x="3494" y="541"/>
                  </a:cubicBezTo>
                  <a:cubicBezTo>
                    <a:pt x="3472" y="566"/>
                    <a:pt x="3472" y="566"/>
                    <a:pt x="3472" y="566"/>
                  </a:cubicBezTo>
                  <a:cubicBezTo>
                    <a:pt x="3450" y="568"/>
                    <a:pt x="3450" y="568"/>
                    <a:pt x="3450" y="568"/>
                  </a:cubicBezTo>
                  <a:cubicBezTo>
                    <a:pt x="3450" y="568"/>
                    <a:pt x="3441" y="584"/>
                    <a:pt x="3460" y="585"/>
                  </a:cubicBezTo>
                  <a:close/>
                  <a:moveTo>
                    <a:pt x="5038" y="566"/>
                  </a:moveTo>
                  <a:cubicBezTo>
                    <a:pt x="5046" y="568"/>
                    <a:pt x="5046" y="568"/>
                    <a:pt x="5046" y="568"/>
                  </a:cubicBezTo>
                  <a:cubicBezTo>
                    <a:pt x="5046" y="568"/>
                    <a:pt x="5064" y="564"/>
                    <a:pt x="5070" y="564"/>
                  </a:cubicBezTo>
                  <a:cubicBezTo>
                    <a:pt x="5076" y="564"/>
                    <a:pt x="5090" y="554"/>
                    <a:pt x="5088" y="546"/>
                  </a:cubicBezTo>
                  <a:cubicBezTo>
                    <a:pt x="5086" y="538"/>
                    <a:pt x="5064" y="534"/>
                    <a:pt x="5064" y="534"/>
                  </a:cubicBezTo>
                  <a:cubicBezTo>
                    <a:pt x="5064" y="534"/>
                    <a:pt x="5054" y="526"/>
                    <a:pt x="5044" y="526"/>
                  </a:cubicBezTo>
                  <a:cubicBezTo>
                    <a:pt x="5034" y="526"/>
                    <a:pt x="5030" y="532"/>
                    <a:pt x="5014" y="526"/>
                  </a:cubicBezTo>
                  <a:cubicBezTo>
                    <a:pt x="5010" y="542"/>
                    <a:pt x="5010" y="542"/>
                    <a:pt x="5010" y="542"/>
                  </a:cubicBezTo>
                  <a:cubicBezTo>
                    <a:pt x="5010" y="542"/>
                    <a:pt x="5002" y="546"/>
                    <a:pt x="5002" y="552"/>
                  </a:cubicBezTo>
                  <a:cubicBezTo>
                    <a:pt x="5002" y="558"/>
                    <a:pt x="5014" y="564"/>
                    <a:pt x="5014" y="564"/>
                  </a:cubicBezTo>
                  <a:cubicBezTo>
                    <a:pt x="5010" y="572"/>
                    <a:pt x="5010" y="572"/>
                    <a:pt x="5010" y="572"/>
                  </a:cubicBezTo>
                  <a:lnTo>
                    <a:pt x="5038" y="566"/>
                  </a:lnTo>
                  <a:close/>
                  <a:moveTo>
                    <a:pt x="3831" y="723"/>
                  </a:moveTo>
                  <a:cubicBezTo>
                    <a:pt x="3819" y="725"/>
                    <a:pt x="3809" y="742"/>
                    <a:pt x="3828" y="742"/>
                  </a:cubicBezTo>
                  <a:cubicBezTo>
                    <a:pt x="3839" y="742"/>
                    <a:pt x="3844" y="721"/>
                    <a:pt x="3831" y="723"/>
                  </a:cubicBezTo>
                  <a:close/>
                  <a:moveTo>
                    <a:pt x="1600" y="1098"/>
                  </a:moveTo>
                  <a:cubicBezTo>
                    <a:pt x="1600" y="1098"/>
                    <a:pt x="1575" y="1105"/>
                    <a:pt x="1576" y="1112"/>
                  </a:cubicBezTo>
                  <a:cubicBezTo>
                    <a:pt x="1577" y="1119"/>
                    <a:pt x="1586" y="1129"/>
                    <a:pt x="1586" y="1129"/>
                  </a:cubicBezTo>
                  <a:cubicBezTo>
                    <a:pt x="1597" y="1133"/>
                    <a:pt x="1614" y="1125"/>
                    <a:pt x="1614" y="1115"/>
                  </a:cubicBezTo>
                  <a:cubicBezTo>
                    <a:pt x="1614" y="1105"/>
                    <a:pt x="1600" y="1098"/>
                    <a:pt x="1600" y="1098"/>
                  </a:cubicBezTo>
                  <a:close/>
                  <a:moveTo>
                    <a:pt x="1573" y="1465"/>
                  </a:moveTo>
                  <a:cubicBezTo>
                    <a:pt x="1561" y="1464"/>
                    <a:pt x="1541" y="1476"/>
                    <a:pt x="1546" y="1484"/>
                  </a:cubicBezTo>
                  <a:cubicBezTo>
                    <a:pt x="1551" y="1492"/>
                    <a:pt x="1560" y="1490"/>
                    <a:pt x="1560" y="1490"/>
                  </a:cubicBezTo>
                  <a:cubicBezTo>
                    <a:pt x="1569" y="1484"/>
                    <a:pt x="1569" y="1484"/>
                    <a:pt x="1569" y="1484"/>
                  </a:cubicBezTo>
                  <a:cubicBezTo>
                    <a:pt x="1576" y="1489"/>
                    <a:pt x="1576" y="1489"/>
                    <a:pt x="1576" y="1489"/>
                  </a:cubicBezTo>
                  <a:cubicBezTo>
                    <a:pt x="1570" y="1496"/>
                    <a:pt x="1570" y="1496"/>
                    <a:pt x="1570" y="1496"/>
                  </a:cubicBezTo>
                  <a:cubicBezTo>
                    <a:pt x="1570" y="1496"/>
                    <a:pt x="1541" y="1501"/>
                    <a:pt x="1549" y="1510"/>
                  </a:cubicBezTo>
                  <a:cubicBezTo>
                    <a:pt x="1557" y="1519"/>
                    <a:pt x="1572" y="1510"/>
                    <a:pt x="1572" y="1510"/>
                  </a:cubicBezTo>
                  <a:cubicBezTo>
                    <a:pt x="1567" y="1525"/>
                    <a:pt x="1567" y="1525"/>
                    <a:pt x="1567" y="1525"/>
                  </a:cubicBezTo>
                  <a:cubicBezTo>
                    <a:pt x="1582" y="1524"/>
                    <a:pt x="1582" y="1524"/>
                    <a:pt x="1582" y="1524"/>
                  </a:cubicBezTo>
                  <a:cubicBezTo>
                    <a:pt x="1568" y="1535"/>
                    <a:pt x="1568" y="1535"/>
                    <a:pt x="1568" y="1535"/>
                  </a:cubicBezTo>
                  <a:cubicBezTo>
                    <a:pt x="1594" y="1533"/>
                    <a:pt x="1594" y="1533"/>
                    <a:pt x="1594" y="1533"/>
                  </a:cubicBezTo>
                  <a:cubicBezTo>
                    <a:pt x="1594" y="1533"/>
                    <a:pt x="1567" y="1544"/>
                    <a:pt x="1573" y="1549"/>
                  </a:cubicBezTo>
                  <a:cubicBezTo>
                    <a:pt x="1579" y="1554"/>
                    <a:pt x="1591" y="1533"/>
                    <a:pt x="1597" y="1544"/>
                  </a:cubicBezTo>
                  <a:cubicBezTo>
                    <a:pt x="1603" y="1555"/>
                    <a:pt x="1581" y="1559"/>
                    <a:pt x="1587" y="1566"/>
                  </a:cubicBezTo>
                  <a:cubicBezTo>
                    <a:pt x="1593" y="1573"/>
                    <a:pt x="1619" y="1568"/>
                    <a:pt x="1619" y="1568"/>
                  </a:cubicBezTo>
                  <a:cubicBezTo>
                    <a:pt x="1632" y="1560"/>
                    <a:pt x="1632" y="1560"/>
                    <a:pt x="1632" y="1560"/>
                  </a:cubicBezTo>
                  <a:cubicBezTo>
                    <a:pt x="1620" y="1574"/>
                    <a:pt x="1620" y="1574"/>
                    <a:pt x="1620" y="1574"/>
                  </a:cubicBezTo>
                  <a:cubicBezTo>
                    <a:pt x="1620" y="1574"/>
                    <a:pt x="1595" y="1574"/>
                    <a:pt x="1606" y="1583"/>
                  </a:cubicBezTo>
                  <a:cubicBezTo>
                    <a:pt x="1617" y="1592"/>
                    <a:pt x="1626" y="1592"/>
                    <a:pt x="1626" y="1592"/>
                  </a:cubicBezTo>
                  <a:cubicBezTo>
                    <a:pt x="1626" y="1592"/>
                    <a:pt x="1650" y="1609"/>
                    <a:pt x="1662" y="1599"/>
                  </a:cubicBezTo>
                  <a:cubicBezTo>
                    <a:pt x="1674" y="1589"/>
                    <a:pt x="1683" y="1581"/>
                    <a:pt x="1674" y="1570"/>
                  </a:cubicBezTo>
                  <a:cubicBezTo>
                    <a:pt x="1665" y="1559"/>
                    <a:pt x="1648" y="1548"/>
                    <a:pt x="1648" y="1548"/>
                  </a:cubicBezTo>
                  <a:cubicBezTo>
                    <a:pt x="1648" y="1548"/>
                    <a:pt x="1645" y="1534"/>
                    <a:pt x="1646" y="1527"/>
                  </a:cubicBezTo>
                  <a:cubicBezTo>
                    <a:pt x="1647" y="1520"/>
                    <a:pt x="1652" y="1508"/>
                    <a:pt x="1644" y="1498"/>
                  </a:cubicBezTo>
                  <a:cubicBezTo>
                    <a:pt x="1644" y="1498"/>
                    <a:pt x="1618" y="1494"/>
                    <a:pt x="1609" y="1492"/>
                  </a:cubicBezTo>
                  <a:cubicBezTo>
                    <a:pt x="1600" y="1490"/>
                    <a:pt x="1585" y="1466"/>
                    <a:pt x="1573" y="1465"/>
                  </a:cubicBezTo>
                  <a:close/>
                  <a:moveTo>
                    <a:pt x="1638" y="1472"/>
                  </a:moveTo>
                  <a:cubicBezTo>
                    <a:pt x="1628" y="1469"/>
                    <a:pt x="1629" y="1486"/>
                    <a:pt x="1629" y="1486"/>
                  </a:cubicBezTo>
                  <a:cubicBezTo>
                    <a:pt x="1637" y="1486"/>
                    <a:pt x="1648" y="1475"/>
                    <a:pt x="1638" y="1472"/>
                  </a:cubicBezTo>
                  <a:close/>
                  <a:moveTo>
                    <a:pt x="1625" y="1384"/>
                  </a:moveTo>
                  <a:cubicBezTo>
                    <a:pt x="1623" y="1367"/>
                    <a:pt x="1623" y="1367"/>
                    <a:pt x="1623" y="1367"/>
                  </a:cubicBezTo>
                  <a:cubicBezTo>
                    <a:pt x="1623" y="1367"/>
                    <a:pt x="1591" y="1364"/>
                    <a:pt x="1591" y="1373"/>
                  </a:cubicBezTo>
                  <a:cubicBezTo>
                    <a:pt x="1591" y="1382"/>
                    <a:pt x="1608" y="1379"/>
                    <a:pt x="1608" y="1379"/>
                  </a:cubicBezTo>
                  <a:cubicBezTo>
                    <a:pt x="1606" y="1396"/>
                    <a:pt x="1606" y="1396"/>
                    <a:pt x="1606" y="1396"/>
                  </a:cubicBezTo>
                  <a:lnTo>
                    <a:pt x="1625" y="1384"/>
                  </a:lnTo>
                  <a:close/>
                  <a:moveTo>
                    <a:pt x="1582" y="1336"/>
                  </a:moveTo>
                  <a:cubicBezTo>
                    <a:pt x="1584" y="1351"/>
                    <a:pt x="1595" y="1357"/>
                    <a:pt x="1595" y="1357"/>
                  </a:cubicBezTo>
                  <a:cubicBezTo>
                    <a:pt x="1603" y="1336"/>
                    <a:pt x="1603" y="1336"/>
                    <a:pt x="1603" y="1336"/>
                  </a:cubicBezTo>
                  <a:cubicBezTo>
                    <a:pt x="1603" y="1336"/>
                    <a:pt x="1580" y="1321"/>
                    <a:pt x="1582" y="1336"/>
                  </a:cubicBezTo>
                  <a:close/>
                  <a:moveTo>
                    <a:pt x="1573" y="1224"/>
                  </a:moveTo>
                  <a:cubicBezTo>
                    <a:pt x="1569" y="1226"/>
                    <a:pt x="1563" y="1237"/>
                    <a:pt x="1568" y="1246"/>
                  </a:cubicBezTo>
                  <a:cubicBezTo>
                    <a:pt x="1573" y="1255"/>
                    <a:pt x="1572" y="1273"/>
                    <a:pt x="1572" y="1273"/>
                  </a:cubicBezTo>
                  <a:cubicBezTo>
                    <a:pt x="1572" y="1273"/>
                    <a:pt x="1586" y="1265"/>
                    <a:pt x="1594" y="1256"/>
                  </a:cubicBezTo>
                  <a:cubicBezTo>
                    <a:pt x="1602" y="1247"/>
                    <a:pt x="1590" y="1235"/>
                    <a:pt x="1590" y="1235"/>
                  </a:cubicBezTo>
                  <a:cubicBezTo>
                    <a:pt x="1590" y="1235"/>
                    <a:pt x="1600" y="1234"/>
                    <a:pt x="1609" y="1224"/>
                  </a:cubicBezTo>
                  <a:cubicBezTo>
                    <a:pt x="1618" y="1214"/>
                    <a:pt x="1594" y="1196"/>
                    <a:pt x="1594" y="1196"/>
                  </a:cubicBezTo>
                  <a:cubicBezTo>
                    <a:pt x="1581" y="1205"/>
                    <a:pt x="1581" y="1205"/>
                    <a:pt x="1581" y="1205"/>
                  </a:cubicBezTo>
                  <a:cubicBezTo>
                    <a:pt x="1581" y="1205"/>
                    <a:pt x="1587" y="1211"/>
                    <a:pt x="1591" y="1212"/>
                  </a:cubicBezTo>
                  <a:cubicBezTo>
                    <a:pt x="1595" y="1213"/>
                    <a:pt x="1577" y="1222"/>
                    <a:pt x="1573" y="1224"/>
                  </a:cubicBezTo>
                  <a:close/>
                  <a:moveTo>
                    <a:pt x="1636" y="1101"/>
                  </a:moveTo>
                  <a:cubicBezTo>
                    <a:pt x="1628" y="1108"/>
                    <a:pt x="1614" y="1124"/>
                    <a:pt x="1614" y="1124"/>
                  </a:cubicBezTo>
                  <a:cubicBezTo>
                    <a:pt x="1602" y="1148"/>
                    <a:pt x="1602" y="1148"/>
                    <a:pt x="1602" y="1148"/>
                  </a:cubicBezTo>
                  <a:cubicBezTo>
                    <a:pt x="1602" y="1148"/>
                    <a:pt x="1623" y="1144"/>
                    <a:pt x="1633" y="1135"/>
                  </a:cubicBezTo>
                  <a:cubicBezTo>
                    <a:pt x="1643" y="1126"/>
                    <a:pt x="1640" y="1117"/>
                    <a:pt x="1640" y="1117"/>
                  </a:cubicBezTo>
                  <a:cubicBezTo>
                    <a:pt x="1650" y="1107"/>
                    <a:pt x="1650" y="1107"/>
                    <a:pt x="1650" y="1107"/>
                  </a:cubicBezTo>
                  <a:cubicBezTo>
                    <a:pt x="1650" y="1107"/>
                    <a:pt x="1644" y="1094"/>
                    <a:pt x="1636" y="1101"/>
                  </a:cubicBezTo>
                  <a:close/>
                  <a:moveTo>
                    <a:pt x="1614" y="1326"/>
                  </a:moveTo>
                  <a:cubicBezTo>
                    <a:pt x="1607" y="1344"/>
                    <a:pt x="1607" y="1344"/>
                    <a:pt x="1607" y="1344"/>
                  </a:cubicBezTo>
                  <a:cubicBezTo>
                    <a:pt x="1609" y="1356"/>
                    <a:pt x="1609" y="1356"/>
                    <a:pt x="1609" y="1356"/>
                  </a:cubicBezTo>
                  <a:cubicBezTo>
                    <a:pt x="1625" y="1346"/>
                    <a:pt x="1625" y="1346"/>
                    <a:pt x="1625" y="1346"/>
                  </a:cubicBezTo>
                  <a:lnTo>
                    <a:pt x="1614" y="1326"/>
                  </a:lnTo>
                  <a:close/>
                  <a:moveTo>
                    <a:pt x="4282" y="982"/>
                  </a:moveTo>
                  <a:cubicBezTo>
                    <a:pt x="4259" y="984"/>
                    <a:pt x="4259" y="984"/>
                    <a:pt x="4259" y="984"/>
                  </a:cubicBezTo>
                  <a:cubicBezTo>
                    <a:pt x="4283" y="1000"/>
                    <a:pt x="4283" y="1000"/>
                    <a:pt x="4283" y="1000"/>
                  </a:cubicBezTo>
                  <a:cubicBezTo>
                    <a:pt x="4302" y="991"/>
                    <a:pt x="4282" y="982"/>
                    <a:pt x="4282" y="982"/>
                  </a:cubicBezTo>
                  <a:close/>
                  <a:moveTo>
                    <a:pt x="4428" y="931"/>
                  </a:moveTo>
                  <a:cubicBezTo>
                    <a:pt x="4428" y="931"/>
                    <a:pt x="4406" y="926"/>
                    <a:pt x="4403" y="935"/>
                  </a:cubicBezTo>
                  <a:cubicBezTo>
                    <a:pt x="4403" y="935"/>
                    <a:pt x="4414" y="949"/>
                    <a:pt x="4425" y="942"/>
                  </a:cubicBezTo>
                  <a:cubicBezTo>
                    <a:pt x="4435" y="934"/>
                    <a:pt x="4428" y="931"/>
                    <a:pt x="4428" y="931"/>
                  </a:cubicBezTo>
                  <a:close/>
                  <a:moveTo>
                    <a:pt x="1487" y="1399"/>
                  </a:moveTo>
                  <a:cubicBezTo>
                    <a:pt x="1487" y="1399"/>
                    <a:pt x="1482" y="1411"/>
                    <a:pt x="1498" y="1410"/>
                  </a:cubicBezTo>
                  <a:cubicBezTo>
                    <a:pt x="1509" y="1409"/>
                    <a:pt x="1498" y="1392"/>
                    <a:pt x="1495" y="1385"/>
                  </a:cubicBezTo>
                  <a:cubicBezTo>
                    <a:pt x="1492" y="1378"/>
                    <a:pt x="1500" y="1372"/>
                    <a:pt x="1505" y="1369"/>
                  </a:cubicBezTo>
                  <a:cubicBezTo>
                    <a:pt x="1510" y="1366"/>
                    <a:pt x="1518" y="1357"/>
                    <a:pt x="1516" y="1353"/>
                  </a:cubicBezTo>
                  <a:cubicBezTo>
                    <a:pt x="1516" y="1353"/>
                    <a:pt x="1514" y="1342"/>
                    <a:pt x="1520" y="1337"/>
                  </a:cubicBezTo>
                  <a:cubicBezTo>
                    <a:pt x="1526" y="1332"/>
                    <a:pt x="1537" y="1321"/>
                    <a:pt x="1546" y="1316"/>
                  </a:cubicBezTo>
                  <a:cubicBezTo>
                    <a:pt x="1555" y="1311"/>
                    <a:pt x="1568" y="1305"/>
                    <a:pt x="1564" y="1304"/>
                  </a:cubicBezTo>
                  <a:cubicBezTo>
                    <a:pt x="1560" y="1303"/>
                    <a:pt x="1544" y="1307"/>
                    <a:pt x="1538" y="1310"/>
                  </a:cubicBezTo>
                  <a:cubicBezTo>
                    <a:pt x="1532" y="1313"/>
                    <a:pt x="1527" y="1328"/>
                    <a:pt x="1517" y="1328"/>
                  </a:cubicBezTo>
                  <a:cubicBezTo>
                    <a:pt x="1507" y="1328"/>
                    <a:pt x="1506" y="1320"/>
                    <a:pt x="1516" y="1320"/>
                  </a:cubicBezTo>
                  <a:cubicBezTo>
                    <a:pt x="1526" y="1320"/>
                    <a:pt x="1544" y="1307"/>
                    <a:pt x="1530" y="1308"/>
                  </a:cubicBezTo>
                  <a:cubicBezTo>
                    <a:pt x="1516" y="1309"/>
                    <a:pt x="1514" y="1312"/>
                    <a:pt x="1514" y="1312"/>
                  </a:cubicBezTo>
                  <a:cubicBezTo>
                    <a:pt x="1514" y="1312"/>
                    <a:pt x="1517" y="1298"/>
                    <a:pt x="1506" y="1302"/>
                  </a:cubicBezTo>
                  <a:cubicBezTo>
                    <a:pt x="1495" y="1306"/>
                    <a:pt x="1493" y="1319"/>
                    <a:pt x="1493" y="1319"/>
                  </a:cubicBezTo>
                  <a:cubicBezTo>
                    <a:pt x="1485" y="1337"/>
                    <a:pt x="1485" y="1337"/>
                    <a:pt x="1485" y="1337"/>
                  </a:cubicBezTo>
                  <a:cubicBezTo>
                    <a:pt x="1485" y="1337"/>
                    <a:pt x="1482" y="1349"/>
                    <a:pt x="1485" y="1350"/>
                  </a:cubicBezTo>
                  <a:cubicBezTo>
                    <a:pt x="1488" y="1351"/>
                    <a:pt x="1491" y="1360"/>
                    <a:pt x="1491" y="1360"/>
                  </a:cubicBezTo>
                  <a:cubicBezTo>
                    <a:pt x="1482" y="1364"/>
                    <a:pt x="1482" y="1364"/>
                    <a:pt x="1482" y="1364"/>
                  </a:cubicBezTo>
                  <a:lnTo>
                    <a:pt x="1487" y="1399"/>
                  </a:lnTo>
                  <a:close/>
                  <a:moveTo>
                    <a:pt x="3982" y="842"/>
                  </a:moveTo>
                  <a:cubicBezTo>
                    <a:pt x="3959" y="854"/>
                    <a:pt x="3991" y="862"/>
                    <a:pt x="3991" y="862"/>
                  </a:cubicBezTo>
                  <a:cubicBezTo>
                    <a:pt x="4014" y="849"/>
                    <a:pt x="4006" y="829"/>
                    <a:pt x="3982" y="842"/>
                  </a:cubicBezTo>
                  <a:close/>
                  <a:moveTo>
                    <a:pt x="3698" y="1210"/>
                  </a:moveTo>
                  <a:cubicBezTo>
                    <a:pt x="3730" y="1209"/>
                    <a:pt x="3741" y="1183"/>
                    <a:pt x="3710" y="1183"/>
                  </a:cubicBezTo>
                  <a:cubicBezTo>
                    <a:pt x="3678" y="1184"/>
                    <a:pt x="3698" y="1210"/>
                    <a:pt x="3698" y="1210"/>
                  </a:cubicBezTo>
                  <a:close/>
                  <a:moveTo>
                    <a:pt x="3875" y="899"/>
                  </a:moveTo>
                  <a:cubicBezTo>
                    <a:pt x="3834" y="912"/>
                    <a:pt x="3875" y="926"/>
                    <a:pt x="3875" y="926"/>
                  </a:cubicBezTo>
                  <a:cubicBezTo>
                    <a:pt x="3897" y="910"/>
                    <a:pt x="3916" y="885"/>
                    <a:pt x="3875" y="899"/>
                  </a:cubicBezTo>
                  <a:close/>
                  <a:moveTo>
                    <a:pt x="3938" y="838"/>
                  </a:moveTo>
                  <a:cubicBezTo>
                    <a:pt x="3938" y="838"/>
                    <a:pt x="3915" y="835"/>
                    <a:pt x="3905" y="827"/>
                  </a:cubicBezTo>
                  <a:cubicBezTo>
                    <a:pt x="3895" y="819"/>
                    <a:pt x="3900" y="798"/>
                    <a:pt x="3900" y="798"/>
                  </a:cubicBezTo>
                  <a:cubicBezTo>
                    <a:pt x="3879" y="782"/>
                    <a:pt x="3879" y="782"/>
                    <a:pt x="3879" y="782"/>
                  </a:cubicBezTo>
                  <a:cubicBezTo>
                    <a:pt x="3852" y="785"/>
                    <a:pt x="3852" y="785"/>
                    <a:pt x="3852" y="785"/>
                  </a:cubicBezTo>
                  <a:cubicBezTo>
                    <a:pt x="3848" y="776"/>
                    <a:pt x="3848" y="776"/>
                    <a:pt x="3848" y="776"/>
                  </a:cubicBezTo>
                  <a:cubicBezTo>
                    <a:pt x="3835" y="754"/>
                    <a:pt x="3835" y="754"/>
                    <a:pt x="3835" y="754"/>
                  </a:cubicBezTo>
                  <a:cubicBezTo>
                    <a:pt x="3812" y="758"/>
                    <a:pt x="3812" y="758"/>
                    <a:pt x="3812" y="758"/>
                  </a:cubicBezTo>
                  <a:cubicBezTo>
                    <a:pt x="3799" y="751"/>
                    <a:pt x="3799" y="751"/>
                    <a:pt x="3799" y="751"/>
                  </a:cubicBezTo>
                  <a:cubicBezTo>
                    <a:pt x="3811" y="740"/>
                    <a:pt x="3811" y="740"/>
                    <a:pt x="3811" y="740"/>
                  </a:cubicBezTo>
                  <a:cubicBezTo>
                    <a:pt x="3809" y="723"/>
                    <a:pt x="3809" y="723"/>
                    <a:pt x="3809" y="723"/>
                  </a:cubicBezTo>
                  <a:cubicBezTo>
                    <a:pt x="3775" y="741"/>
                    <a:pt x="3775" y="741"/>
                    <a:pt x="3775" y="741"/>
                  </a:cubicBezTo>
                  <a:cubicBezTo>
                    <a:pt x="3758" y="749"/>
                    <a:pt x="3758" y="749"/>
                    <a:pt x="3758" y="749"/>
                  </a:cubicBezTo>
                  <a:cubicBezTo>
                    <a:pt x="3739" y="777"/>
                    <a:pt x="3739" y="777"/>
                    <a:pt x="3739" y="777"/>
                  </a:cubicBezTo>
                  <a:cubicBezTo>
                    <a:pt x="3739" y="777"/>
                    <a:pt x="3708" y="784"/>
                    <a:pt x="3706" y="790"/>
                  </a:cubicBezTo>
                  <a:cubicBezTo>
                    <a:pt x="3704" y="796"/>
                    <a:pt x="3716" y="803"/>
                    <a:pt x="3706" y="806"/>
                  </a:cubicBezTo>
                  <a:cubicBezTo>
                    <a:pt x="3697" y="810"/>
                    <a:pt x="3668" y="820"/>
                    <a:pt x="3668" y="820"/>
                  </a:cubicBezTo>
                  <a:cubicBezTo>
                    <a:pt x="3685" y="828"/>
                    <a:pt x="3685" y="828"/>
                    <a:pt x="3685" y="828"/>
                  </a:cubicBezTo>
                  <a:cubicBezTo>
                    <a:pt x="3685" y="828"/>
                    <a:pt x="3712" y="824"/>
                    <a:pt x="3713" y="827"/>
                  </a:cubicBezTo>
                  <a:cubicBezTo>
                    <a:pt x="3713" y="830"/>
                    <a:pt x="3707" y="835"/>
                    <a:pt x="3707" y="846"/>
                  </a:cubicBezTo>
                  <a:cubicBezTo>
                    <a:pt x="3707" y="857"/>
                    <a:pt x="3750" y="858"/>
                    <a:pt x="3769" y="848"/>
                  </a:cubicBezTo>
                  <a:cubicBezTo>
                    <a:pt x="3788" y="839"/>
                    <a:pt x="3778" y="821"/>
                    <a:pt x="3806" y="822"/>
                  </a:cubicBezTo>
                  <a:cubicBezTo>
                    <a:pt x="3833" y="822"/>
                    <a:pt x="3837" y="831"/>
                    <a:pt x="3837" y="831"/>
                  </a:cubicBezTo>
                  <a:cubicBezTo>
                    <a:pt x="3868" y="836"/>
                    <a:pt x="3868" y="836"/>
                    <a:pt x="3868" y="836"/>
                  </a:cubicBezTo>
                  <a:cubicBezTo>
                    <a:pt x="3872" y="847"/>
                    <a:pt x="3872" y="847"/>
                    <a:pt x="3872" y="847"/>
                  </a:cubicBezTo>
                  <a:cubicBezTo>
                    <a:pt x="3934" y="851"/>
                    <a:pt x="3934" y="851"/>
                    <a:pt x="3934" y="851"/>
                  </a:cubicBezTo>
                  <a:lnTo>
                    <a:pt x="3938" y="838"/>
                  </a:lnTo>
                  <a:close/>
                  <a:moveTo>
                    <a:pt x="3767" y="885"/>
                  </a:moveTo>
                  <a:cubicBezTo>
                    <a:pt x="3712" y="935"/>
                    <a:pt x="3802" y="899"/>
                    <a:pt x="3802" y="899"/>
                  </a:cubicBezTo>
                  <a:cubicBezTo>
                    <a:pt x="3848" y="856"/>
                    <a:pt x="3821" y="834"/>
                    <a:pt x="3767" y="885"/>
                  </a:cubicBezTo>
                  <a:close/>
                  <a:moveTo>
                    <a:pt x="4240" y="874"/>
                  </a:moveTo>
                  <a:cubicBezTo>
                    <a:pt x="4228" y="875"/>
                    <a:pt x="4229" y="891"/>
                    <a:pt x="4243" y="891"/>
                  </a:cubicBezTo>
                  <a:cubicBezTo>
                    <a:pt x="4267" y="891"/>
                    <a:pt x="4253" y="872"/>
                    <a:pt x="4240" y="874"/>
                  </a:cubicBezTo>
                  <a:close/>
                  <a:moveTo>
                    <a:pt x="1646" y="1241"/>
                  </a:moveTo>
                  <a:cubicBezTo>
                    <a:pt x="1652" y="1228"/>
                    <a:pt x="1637" y="1213"/>
                    <a:pt x="1627" y="1223"/>
                  </a:cubicBezTo>
                  <a:cubicBezTo>
                    <a:pt x="1617" y="1233"/>
                    <a:pt x="1611" y="1263"/>
                    <a:pt x="1611" y="1263"/>
                  </a:cubicBezTo>
                  <a:cubicBezTo>
                    <a:pt x="1611" y="1263"/>
                    <a:pt x="1624" y="1252"/>
                    <a:pt x="1629" y="1252"/>
                  </a:cubicBezTo>
                  <a:cubicBezTo>
                    <a:pt x="1634" y="1252"/>
                    <a:pt x="1640" y="1254"/>
                    <a:pt x="1646" y="1241"/>
                  </a:cubicBezTo>
                  <a:close/>
                  <a:moveTo>
                    <a:pt x="1638" y="1161"/>
                  </a:moveTo>
                  <a:cubicBezTo>
                    <a:pt x="1620" y="1158"/>
                    <a:pt x="1620" y="1158"/>
                    <a:pt x="1620" y="1158"/>
                  </a:cubicBezTo>
                  <a:cubicBezTo>
                    <a:pt x="1620" y="1158"/>
                    <a:pt x="1595" y="1176"/>
                    <a:pt x="1598" y="1183"/>
                  </a:cubicBezTo>
                  <a:cubicBezTo>
                    <a:pt x="1604" y="1197"/>
                    <a:pt x="1624" y="1175"/>
                    <a:pt x="1624" y="1175"/>
                  </a:cubicBezTo>
                  <a:cubicBezTo>
                    <a:pt x="1639" y="1171"/>
                    <a:pt x="1639" y="1171"/>
                    <a:pt x="1639" y="1171"/>
                  </a:cubicBezTo>
                  <a:lnTo>
                    <a:pt x="1638" y="1161"/>
                  </a:lnTo>
                  <a:close/>
                  <a:moveTo>
                    <a:pt x="1553" y="1272"/>
                  </a:moveTo>
                  <a:cubicBezTo>
                    <a:pt x="1559" y="1247"/>
                    <a:pt x="1559" y="1247"/>
                    <a:pt x="1559" y="1247"/>
                  </a:cubicBezTo>
                  <a:cubicBezTo>
                    <a:pt x="1548" y="1252"/>
                    <a:pt x="1548" y="1252"/>
                    <a:pt x="1548" y="1252"/>
                  </a:cubicBezTo>
                  <a:cubicBezTo>
                    <a:pt x="1544" y="1271"/>
                    <a:pt x="1544" y="1271"/>
                    <a:pt x="1544" y="1271"/>
                  </a:cubicBezTo>
                  <a:lnTo>
                    <a:pt x="1553" y="1272"/>
                  </a:lnTo>
                  <a:close/>
                  <a:moveTo>
                    <a:pt x="1558" y="1149"/>
                  </a:moveTo>
                  <a:cubicBezTo>
                    <a:pt x="1557" y="1155"/>
                    <a:pt x="1550" y="1168"/>
                    <a:pt x="1550" y="1168"/>
                  </a:cubicBezTo>
                  <a:cubicBezTo>
                    <a:pt x="1549" y="1177"/>
                    <a:pt x="1549" y="1177"/>
                    <a:pt x="1549" y="1177"/>
                  </a:cubicBezTo>
                  <a:cubicBezTo>
                    <a:pt x="1549" y="1177"/>
                    <a:pt x="1541" y="1181"/>
                    <a:pt x="1540" y="1188"/>
                  </a:cubicBezTo>
                  <a:cubicBezTo>
                    <a:pt x="1539" y="1195"/>
                    <a:pt x="1546" y="1199"/>
                    <a:pt x="1546" y="1199"/>
                  </a:cubicBezTo>
                  <a:cubicBezTo>
                    <a:pt x="1546" y="1199"/>
                    <a:pt x="1559" y="1179"/>
                    <a:pt x="1576" y="1166"/>
                  </a:cubicBezTo>
                  <a:cubicBezTo>
                    <a:pt x="1593" y="1153"/>
                    <a:pt x="1590" y="1138"/>
                    <a:pt x="1583" y="1135"/>
                  </a:cubicBezTo>
                  <a:cubicBezTo>
                    <a:pt x="1576" y="1132"/>
                    <a:pt x="1559" y="1143"/>
                    <a:pt x="1558" y="1149"/>
                  </a:cubicBezTo>
                  <a:close/>
                  <a:moveTo>
                    <a:pt x="4429" y="4263"/>
                  </a:moveTo>
                  <a:cubicBezTo>
                    <a:pt x="4438" y="4234"/>
                    <a:pt x="4438" y="4234"/>
                    <a:pt x="4438" y="4234"/>
                  </a:cubicBezTo>
                  <a:cubicBezTo>
                    <a:pt x="4438" y="4234"/>
                    <a:pt x="4445" y="4220"/>
                    <a:pt x="4444" y="4207"/>
                  </a:cubicBezTo>
                  <a:cubicBezTo>
                    <a:pt x="4443" y="4194"/>
                    <a:pt x="4423" y="4199"/>
                    <a:pt x="4412" y="4199"/>
                  </a:cubicBezTo>
                  <a:cubicBezTo>
                    <a:pt x="4412" y="4199"/>
                    <a:pt x="4396" y="4208"/>
                    <a:pt x="4389" y="4207"/>
                  </a:cubicBezTo>
                  <a:cubicBezTo>
                    <a:pt x="4383" y="4206"/>
                    <a:pt x="4355" y="4199"/>
                    <a:pt x="4345" y="4201"/>
                  </a:cubicBezTo>
                  <a:cubicBezTo>
                    <a:pt x="4335" y="4203"/>
                    <a:pt x="4346" y="4226"/>
                    <a:pt x="4346" y="4226"/>
                  </a:cubicBezTo>
                  <a:cubicBezTo>
                    <a:pt x="4335" y="4228"/>
                    <a:pt x="4335" y="4228"/>
                    <a:pt x="4335" y="4228"/>
                  </a:cubicBezTo>
                  <a:cubicBezTo>
                    <a:pt x="4335" y="4244"/>
                    <a:pt x="4335" y="4244"/>
                    <a:pt x="4335" y="4244"/>
                  </a:cubicBezTo>
                  <a:cubicBezTo>
                    <a:pt x="4349" y="4250"/>
                    <a:pt x="4349" y="4250"/>
                    <a:pt x="4349" y="4250"/>
                  </a:cubicBezTo>
                  <a:cubicBezTo>
                    <a:pt x="4339" y="4258"/>
                    <a:pt x="4339" y="4258"/>
                    <a:pt x="4339" y="4258"/>
                  </a:cubicBezTo>
                  <a:cubicBezTo>
                    <a:pt x="4339" y="4258"/>
                    <a:pt x="4342" y="4274"/>
                    <a:pt x="4348" y="4284"/>
                  </a:cubicBezTo>
                  <a:cubicBezTo>
                    <a:pt x="4355" y="4294"/>
                    <a:pt x="4375" y="4288"/>
                    <a:pt x="4382" y="4288"/>
                  </a:cubicBezTo>
                  <a:cubicBezTo>
                    <a:pt x="4388" y="4288"/>
                    <a:pt x="4387" y="4280"/>
                    <a:pt x="4387" y="4280"/>
                  </a:cubicBezTo>
                  <a:cubicBezTo>
                    <a:pt x="4387" y="4280"/>
                    <a:pt x="4400" y="4276"/>
                    <a:pt x="4411" y="4276"/>
                  </a:cubicBezTo>
                  <a:cubicBezTo>
                    <a:pt x="4422" y="4276"/>
                    <a:pt x="4429" y="4263"/>
                    <a:pt x="4429" y="4263"/>
                  </a:cubicBezTo>
                  <a:close/>
                  <a:moveTo>
                    <a:pt x="4330" y="4191"/>
                  </a:moveTo>
                  <a:cubicBezTo>
                    <a:pt x="4317" y="4207"/>
                    <a:pt x="4317" y="4207"/>
                    <a:pt x="4317" y="4207"/>
                  </a:cubicBezTo>
                  <a:cubicBezTo>
                    <a:pt x="4328" y="4212"/>
                    <a:pt x="4328" y="4212"/>
                    <a:pt x="4328" y="4212"/>
                  </a:cubicBezTo>
                  <a:cubicBezTo>
                    <a:pt x="4339" y="4195"/>
                    <a:pt x="4339" y="4195"/>
                    <a:pt x="4339" y="4195"/>
                  </a:cubicBezTo>
                  <a:lnTo>
                    <a:pt x="4330" y="4191"/>
                  </a:lnTo>
                  <a:close/>
                  <a:moveTo>
                    <a:pt x="4367" y="4178"/>
                  </a:moveTo>
                  <a:cubicBezTo>
                    <a:pt x="4353" y="4179"/>
                    <a:pt x="4353" y="4179"/>
                    <a:pt x="4353" y="4179"/>
                  </a:cubicBezTo>
                  <a:cubicBezTo>
                    <a:pt x="4352" y="4190"/>
                    <a:pt x="4352" y="4190"/>
                    <a:pt x="4352" y="4190"/>
                  </a:cubicBezTo>
                  <a:cubicBezTo>
                    <a:pt x="4374" y="4191"/>
                    <a:pt x="4374" y="4191"/>
                    <a:pt x="4374" y="4191"/>
                  </a:cubicBezTo>
                  <a:cubicBezTo>
                    <a:pt x="4386" y="4174"/>
                    <a:pt x="4386" y="4174"/>
                    <a:pt x="4386" y="4174"/>
                  </a:cubicBezTo>
                  <a:cubicBezTo>
                    <a:pt x="4377" y="4163"/>
                    <a:pt x="4377" y="4163"/>
                    <a:pt x="4377" y="4163"/>
                  </a:cubicBezTo>
                  <a:lnTo>
                    <a:pt x="4367" y="4178"/>
                  </a:lnTo>
                  <a:close/>
                  <a:moveTo>
                    <a:pt x="4402" y="4194"/>
                  </a:moveTo>
                  <a:cubicBezTo>
                    <a:pt x="4390" y="4183"/>
                    <a:pt x="4390" y="4183"/>
                    <a:pt x="4390" y="4183"/>
                  </a:cubicBezTo>
                  <a:cubicBezTo>
                    <a:pt x="4375" y="4200"/>
                    <a:pt x="4375" y="4200"/>
                    <a:pt x="4375" y="4200"/>
                  </a:cubicBezTo>
                  <a:cubicBezTo>
                    <a:pt x="4387" y="4199"/>
                    <a:pt x="4387" y="4199"/>
                    <a:pt x="4387" y="4199"/>
                  </a:cubicBezTo>
                  <a:lnTo>
                    <a:pt x="4402" y="4194"/>
                  </a:lnTo>
                  <a:close/>
                  <a:moveTo>
                    <a:pt x="3763" y="6942"/>
                  </a:moveTo>
                  <a:cubicBezTo>
                    <a:pt x="3766" y="6925"/>
                    <a:pt x="3766" y="6925"/>
                    <a:pt x="3766" y="6925"/>
                  </a:cubicBezTo>
                  <a:cubicBezTo>
                    <a:pt x="3763" y="6900"/>
                    <a:pt x="3763" y="6900"/>
                    <a:pt x="3763" y="6900"/>
                  </a:cubicBezTo>
                  <a:cubicBezTo>
                    <a:pt x="3752" y="6896"/>
                    <a:pt x="3752" y="6896"/>
                    <a:pt x="3752" y="6896"/>
                  </a:cubicBezTo>
                  <a:cubicBezTo>
                    <a:pt x="3752" y="6907"/>
                    <a:pt x="3752" y="6907"/>
                    <a:pt x="3752" y="6907"/>
                  </a:cubicBezTo>
                  <a:cubicBezTo>
                    <a:pt x="3730" y="6903"/>
                    <a:pt x="3730" y="6903"/>
                    <a:pt x="3730" y="6903"/>
                  </a:cubicBezTo>
                  <a:cubicBezTo>
                    <a:pt x="3747" y="6926"/>
                    <a:pt x="3747" y="6926"/>
                    <a:pt x="3747" y="6926"/>
                  </a:cubicBezTo>
                  <a:cubicBezTo>
                    <a:pt x="3743" y="6955"/>
                    <a:pt x="3743" y="6955"/>
                    <a:pt x="3743" y="6955"/>
                  </a:cubicBezTo>
                  <a:lnTo>
                    <a:pt x="3763" y="6942"/>
                  </a:lnTo>
                  <a:close/>
                  <a:moveTo>
                    <a:pt x="4098" y="7134"/>
                  </a:moveTo>
                  <a:cubicBezTo>
                    <a:pt x="4104" y="7128"/>
                    <a:pt x="4104" y="7128"/>
                    <a:pt x="4104" y="7128"/>
                  </a:cubicBezTo>
                  <a:cubicBezTo>
                    <a:pt x="4077" y="7125"/>
                    <a:pt x="4077" y="7125"/>
                    <a:pt x="4077" y="7125"/>
                  </a:cubicBezTo>
                  <a:cubicBezTo>
                    <a:pt x="4053" y="7125"/>
                    <a:pt x="4053" y="7125"/>
                    <a:pt x="4053" y="7125"/>
                  </a:cubicBezTo>
                  <a:cubicBezTo>
                    <a:pt x="4062" y="7149"/>
                    <a:pt x="4062" y="7149"/>
                    <a:pt x="4062" y="7149"/>
                  </a:cubicBezTo>
                  <a:cubicBezTo>
                    <a:pt x="4085" y="7151"/>
                    <a:pt x="4085" y="7151"/>
                    <a:pt x="4085" y="7151"/>
                  </a:cubicBezTo>
                  <a:cubicBezTo>
                    <a:pt x="4079" y="7141"/>
                    <a:pt x="4079" y="7141"/>
                    <a:pt x="4079" y="7141"/>
                  </a:cubicBezTo>
                  <a:cubicBezTo>
                    <a:pt x="4085" y="7137"/>
                    <a:pt x="4085" y="7137"/>
                    <a:pt x="4085" y="7137"/>
                  </a:cubicBezTo>
                  <a:cubicBezTo>
                    <a:pt x="4092" y="7147"/>
                    <a:pt x="4092" y="7147"/>
                    <a:pt x="4092" y="7147"/>
                  </a:cubicBezTo>
                  <a:cubicBezTo>
                    <a:pt x="4123" y="7147"/>
                    <a:pt x="4123" y="7147"/>
                    <a:pt x="4123" y="7147"/>
                  </a:cubicBezTo>
                  <a:cubicBezTo>
                    <a:pt x="4133" y="7159"/>
                    <a:pt x="4133" y="7159"/>
                    <a:pt x="4133" y="7159"/>
                  </a:cubicBezTo>
                  <a:cubicBezTo>
                    <a:pt x="4146" y="7159"/>
                    <a:pt x="4146" y="7159"/>
                    <a:pt x="4146" y="7159"/>
                  </a:cubicBezTo>
                  <a:cubicBezTo>
                    <a:pt x="4126" y="7138"/>
                    <a:pt x="4126" y="7138"/>
                    <a:pt x="4126" y="7138"/>
                  </a:cubicBezTo>
                  <a:lnTo>
                    <a:pt x="4098" y="7134"/>
                  </a:lnTo>
                  <a:close/>
                  <a:moveTo>
                    <a:pt x="3867" y="6985"/>
                  </a:moveTo>
                  <a:cubicBezTo>
                    <a:pt x="3867" y="6985"/>
                    <a:pt x="3841" y="6972"/>
                    <a:pt x="3838" y="6984"/>
                  </a:cubicBezTo>
                  <a:cubicBezTo>
                    <a:pt x="3835" y="6996"/>
                    <a:pt x="3831" y="7011"/>
                    <a:pt x="3835" y="7011"/>
                  </a:cubicBezTo>
                  <a:cubicBezTo>
                    <a:pt x="3840" y="7011"/>
                    <a:pt x="3857" y="7004"/>
                    <a:pt x="3857" y="7004"/>
                  </a:cubicBezTo>
                  <a:cubicBezTo>
                    <a:pt x="3859" y="7020"/>
                    <a:pt x="3859" y="7020"/>
                    <a:pt x="3859" y="7020"/>
                  </a:cubicBezTo>
                  <a:cubicBezTo>
                    <a:pt x="3880" y="7010"/>
                    <a:pt x="3880" y="7010"/>
                    <a:pt x="3880" y="7010"/>
                  </a:cubicBezTo>
                  <a:cubicBezTo>
                    <a:pt x="3869" y="7000"/>
                    <a:pt x="3869" y="7000"/>
                    <a:pt x="3869" y="7000"/>
                  </a:cubicBezTo>
                  <a:cubicBezTo>
                    <a:pt x="3873" y="6988"/>
                    <a:pt x="3873" y="6988"/>
                    <a:pt x="3873" y="6988"/>
                  </a:cubicBezTo>
                  <a:lnTo>
                    <a:pt x="3867" y="6985"/>
                  </a:lnTo>
                  <a:close/>
                  <a:moveTo>
                    <a:pt x="3994" y="7061"/>
                  </a:moveTo>
                  <a:cubicBezTo>
                    <a:pt x="3986" y="7072"/>
                    <a:pt x="3986" y="7072"/>
                    <a:pt x="3986" y="7072"/>
                  </a:cubicBezTo>
                  <a:cubicBezTo>
                    <a:pt x="3990" y="7092"/>
                    <a:pt x="3990" y="7092"/>
                    <a:pt x="3990" y="7092"/>
                  </a:cubicBezTo>
                  <a:cubicBezTo>
                    <a:pt x="4006" y="7086"/>
                    <a:pt x="4006" y="7086"/>
                    <a:pt x="4006" y="7086"/>
                  </a:cubicBezTo>
                  <a:lnTo>
                    <a:pt x="3994" y="7061"/>
                  </a:lnTo>
                  <a:close/>
                  <a:moveTo>
                    <a:pt x="3997" y="7104"/>
                  </a:moveTo>
                  <a:cubicBezTo>
                    <a:pt x="3955" y="7099"/>
                    <a:pt x="3955" y="7099"/>
                    <a:pt x="3955" y="7099"/>
                  </a:cubicBezTo>
                  <a:cubicBezTo>
                    <a:pt x="3960" y="7111"/>
                    <a:pt x="3960" y="7111"/>
                    <a:pt x="3960" y="7111"/>
                  </a:cubicBezTo>
                  <a:cubicBezTo>
                    <a:pt x="3987" y="7110"/>
                    <a:pt x="3987" y="7110"/>
                    <a:pt x="3987" y="7110"/>
                  </a:cubicBezTo>
                  <a:cubicBezTo>
                    <a:pt x="3997" y="7124"/>
                    <a:pt x="3997" y="7124"/>
                    <a:pt x="3997" y="7124"/>
                  </a:cubicBezTo>
                  <a:cubicBezTo>
                    <a:pt x="4035" y="7140"/>
                    <a:pt x="4035" y="7140"/>
                    <a:pt x="4035" y="7140"/>
                  </a:cubicBezTo>
                  <a:cubicBezTo>
                    <a:pt x="4012" y="7120"/>
                    <a:pt x="4012" y="7120"/>
                    <a:pt x="4012" y="7120"/>
                  </a:cubicBezTo>
                  <a:lnTo>
                    <a:pt x="3997" y="7104"/>
                  </a:lnTo>
                  <a:close/>
                  <a:moveTo>
                    <a:pt x="3975" y="7091"/>
                  </a:moveTo>
                  <a:cubicBezTo>
                    <a:pt x="3973" y="7079"/>
                    <a:pt x="3973" y="7079"/>
                    <a:pt x="3973" y="7079"/>
                  </a:cubicBezTo>
                  <a:cubicBezTo>
                    <a:pt x="3939" y="7071"/>
                    <a:pt x="3939" y="7071"/>
                    <a:pt x="3939" y="7071"/>
                  </a:cubicBezTo>
                  <a:cubicBezTo>
                    <a:pt x="3931" y="7082"/>
                    <a:pt x="3931" y="7082"/>
                    <a:pt x="3931" y="7082"/>
                  </a:cubicBezTo>
                  <a:cubicBezTo>
                    <a:pt x="3932" y="7095"/>
                    <a:pt x="3932" y="7095"/>
                    <a:pt x="3932" y="7095"/>
                  </a:cubicBezTo>
                  <a:cubicBezTo>
                    <a:pt x="3955" y="7086"/>
                    <a:pt x="3955" y="7086"/>
                    <a:pt x="3955" y="7086"/>
                  </a:cubicBezTo>
                  <a:lnTo>
                    <a:pt x="3975" y="7091"/>
                  </a:lnTo>
                  <a:close/>
                  <a:moveTo>
                    <a:pt x="4085" y="7040"/>
                  </a:moveTo>
                  <a:cubicBezTo>
                    <a:pt x="4062" y="7040"/>
                    <a:pt x="4062" y="7040"/>
                    <a:pt x="4062" y="7040"/>
                  </a:cubicBezTo>
                  <a:cubicBezTo>
                    <a:pt x="4066" y="7029"/>
                    <a:pt x="4066" y="7029"/>
                    <a:pt x="4066" y="7029"/>
                  </a:cubicBezTo>
                  <a:cubicBezTo>
                    <a:pt x="4040" y="7003"/>
                    <a:pt x="4040" y="7003"/>
                    <a:pt x="4040" y="7003"/>
                  </a:cubicBezTo>
                  <a:cubicBezTo>
                    <a:pt x="4019" y="7009"/>
                    <a:pt x="4019" y="7009"/>
                    <a:pt x="4019" y="7009"/>
                  </a:cubicBezTo>
                  <a:cubicBezTo>
                    <a:pt x="4010" y="7001"/>
                    <a:pt x="4010" y="7001"/>
                    <a:pt x="4010" y="7001"/>
                  </a:cubicBezTo>
                  <a:cubicBezTo>
                    <a:pt x="4003" y="7013"/>
                    <a:pt x="4003" y="7013"/>
                    <a:pt x="4003" y="7013"/>
                  </a:cubicBezTo>
                  <a:cubicBezTo>
                    <a:pt x="3990" y="7016"/>
                    <a:pt x="3990" y="7016"/>
                    <a:pt x="3990" y="7016"/>
                  </a:cubicBezTo>
                  <a:cubicBezTo>
                    <a:pt x="3991" y="7027"/>
                    <a:pt x="3991" y="7027"/>
                    <a:pt x="3991" y="7027"/>
                  </a:cubicBezTo>
                  <a:cubicBezTo>
                    <a:pt x="3980" y="7029"/>
                    <a:pt x="3980" y="7029"/>
                    <a:pt x="3980" y="7029"/>
                  </a:cubicBezTo>
                  <a:cubicBezTo>
                    <a:pt x="3981" y="7047"/>
                    <a:pt x="3981" y="7047"/>
                    <a:pt x="3981" y="7047"/>
                  </a:cubicBezTo>
                  <a:cubicBezTo>
                    <a:pt x="3994" y="7060"/>
                    <a:pt x="4017" y="7037"/>
                    <a:pt x="4017" y="7037"/>
                  </a:cubicBezTo>
                  <a:cubicBezTo>
                    <a:pt x="4032" y="7043"/>
                    <a:pt x="4032" y="7043"/>
                    <a:pt x="4032" y="7043"/>
                  </a:cubicBezTo>
                  <a:cubicBezTo>
                    <a:pt x="4032" y="7056"/>
                    <a:pt x="4032" y="7056"/>
                    <a:pt x="4032" y="7056"/>
                  </a:cubicBezTo>
                  <a:cubicBezTo>
                    <a:pt x="4032" y="7056"/>
                    <a:pt x="4001" y="7071"/>
                    <a:pt x="4012" y="7075"/>
                  </a:cubicBezTo>
                  <a:cubicBezTo>
                    <a:pt x="4022" y="7079"/>
                    <a:pt x="4075" y="7097"/>
                    <a:pt x="4075" y="7097"/>
                  </a:cubicBezTo>
                  <a:cubicBezTo>
                    <a:pt x="4065" y="7111"/>
                    <a:pt x="4065" y="7111"/>
                    <a:pt x="4065" y="7111"/>
                  </a:cubicBezTo>
                  <a:cubicBezTo>
                    <a:pt x="4065" y="7111"/>
                    <a:pt x="4062" y="7098"/>
                    <a:pt x="4052" y="7098"/>
                  </a:cubicBezTo>
                  <a:cubicBezTo>
                    <a:pt x="4042" y="7098"/>
                    <a:pt x="4039" y="7105"/>
                    <a:pt x="4039" y="7105"/>
                  </a:cubicBezTo>
                  <a:cubicBezTo>
                    <a:pt x="4027" y="7091"/>
                    <a:pt x="4027" y="7091"/>
                    <a:pt x="4027" y="7091"/>
                  </a:cubicBezTo>
                  <a:cubicBezTo>
                    <a:pt x="4016" y="7095"/>
                    <a:pt x="4016" y="7095"/>
                    <a:pt x="4016" y="7095"/>
                  </a:cubicBezTo>
                  <a:cubicBezTo>
                    <a:pt x="4025" y="7102"/>
                    <a:pt x="4025" y="7102"/>
                    <a:pt x="4025" y="7102"/>
                  </a:cubicBezTo>
                  <a:cubicBezTo>
                    <a:pt x="4004" y="7099"/>
                    <a:pt x="4004" y="7099"/>
                    <a:pt x="4004" y="7099"/>
                  </a:cubicBezTo>
                  <a:cubicBezTo>
                    <a:pt x="4004" y="7099"/>
                    <a:pt x="4010" y="7115"/>
                    <a:pt x="4026" y="7115"/>
                  </a:cubicBezTo>
                  <a:cubicBezTo>
                    <a:pt x="4042" y="7115"/>
                    <a:pt x="4055" y="7115"/>
                    <a:pt x="4055" y="7115"/>
                  </a:cubicBezTo>
                  <a:cubicBezTo>
                    <a:pt x="4055" y="7115"/>
                    <a:pt x="4071" y="7121"/>
                    <a:pt x="4081" y="7120"/>
                  </a:cubicBezTo>
                  <a:cubicBezTo>
                    <a:pt x="4091" y="7118"/>
                    <a:pt x="4136" y="7118"/>
                    <a:pt x="4150" y="7118"/>
                  </a:cubicBezTo>
                  <a:cubicBezTo>
                    <a:pt x="4165" y="7118"/>
                    <a:pt x="4185" y="7131"/>
                    <a:pt x="4185" y="7131"/>
                  </a:cubicBezTo>
                  <a:cubicBezTo>
                    <a:pt x="4206" y="7120"/>
                    <a:pt x="4206" y="7120"/>
                    <a:pt x="4206" y="7120"/>
                  </a:cubicBezTo>
                  <a:cubicBezTo>
                    <a:pt x="4218" y="7124"/>
                    <a:pt x="4218" y="7124"/>
                    <a:pt x="4218" y="7124"/>
                  </a:cubicBezTo>
                  <a:cubicBezTo>
                    <a:pt x="4230" y="7123"/>
                    <a:pt x="4230" y="7123"/>
                    <a:pt x="4230" y="7123"/>
                  </a:cubicBezTo>
                  <a:cubicBezTo>
                    <a:pt x="4231" y="7107"/>
                    <a:pt x="4231" y="7107"/>
                    <a:pt x="4231" y="7107"/>
                  </a:cubicBezTo>
                  <a:cubicBezTo>
                    <a:pt x="4231" y="7107"/>
                    <a:pt x="4189" y="7105"/>
                    <a:pt x="4137" y="7079"/>
                  </a:cubicBezTo>
                  <a:cubicBezTo>
                    <a:pt x="4085" y="7053"/>
                    <a:pt x="4085" y="7040"/>
                    <a:pt x="4085" y="7040"/>
                  </a:cubicBezTo>
                  <a:close/>
                  <a:moveTo>
                    <a:pt x="4118" y="7130"/>
                  </a:moveTo>
                  <a:cubicBezTo>
                    <a:pt x="4136" y="7140"/>
                    <a:pt x="4136" y="7140"/>
                    <a:pt x="4136" y="7140"/>
                  </a:cubicBezTo>
                  <a:cubicBezTo>
                    <a:pt x="4172" y="7143"/>
                    <a:pt x="4172" y="7143"/>
                    <a:pt x="4172" y="7143"/>
                  </a:cubicBezTo>
                  <a:cubicBezTo>
                    <a:pt x="4153" y="7125"/>
                    <a:pt x="4153" y="7125"/>
                    <a:pt x="4153" y="7125"/>
                  </a:cubicBezTo>
                  <a:lnTo>
                    <a:pt x="4118" y="7130"/>
                  </a:lnTo>
                  <a:close/>
                  <a:moveTo>
                    <a:pt x="4293" y="4234"/>
                  </a:moveTo>
                  <a:cubicBezTo>
                    <a:pt x="4290" y="4248"/>
                    <a:pt x="4290" y="4248"/>
                    <a:pt x="4290" y="4248"/>
                  </a:cubicBezTo>
                  <a:cubicBezTo>
                    <a:pt x="4280" y="4271"/>
                    <a:pt x="4280" y="4271"/>
                    <a:pt x="4280" y="4271"/>
                  </a:cubicBezTo>
                  <a:cubicBezTo>
                    <a:pt x="4300" y="4259"/>
                    <a:pt x="4300" y="4259"/>
                    <a:pt x="4300" y="4259"/>
                  </a:cubicBezTo>
                  <a:cubicBezTo>
                    <a:pt x="4300" y="4259"/>
                    <a:pt x="4322" y="4229"/>
                    <a:pt x="4314" y="4224"/>
                  </a:cubicBezTo>
                  <a:cubicBezTo>
                    <a:pt x="4305" y="4218"/>
                    <a:pt x="4293" y="4234"/>
                    <a:pt x="4293" y="4234"/>
                  </a:cubicBezTo>
                  <a:close/>
                  <a:moveTo>
                    <a:pt x="3623" y="6528"/>
                  </a:moveTo>
                  <a:cubicBezTo>
                    <a:pt x="3625" y="6496"/>
                    <a:pt x="3625" y="6496"/>
                    <a:pt x="3625" y="6496"/>
                  </a:cubicBezTo>
                  <a:cubicBezTo>
                    <a:pt x="3604" y="6476"/>
                    <a:pt x="3604" y="6476"/>
                    <a:pt x="3604" y="6476"/>
                  </a:cubicBezTo>
                  <a:cubicBezTo>
                    <a:pt x="3614" y="6466"/>
                    <a:pt x="3614" y="6466"/>
                    <a:pt x="3614" y="6466"/>
                  </a:cubicBezTo>
                  <a:cubicBezTo>
                    <a:pt x="3600" y="6450"/>
                    <a:pt x="3600" y="6450"/>
                    <a:pt x="3600" y="6450"/>
                  </a:cubicBezTo>
                  <a:cubicBezTo>
                    <a:pt x="3577" y="6441"/>
                    <a:pt x="3577" y="6441"/>
                    <a:pt x="3577" y="6441"/>
                  </a:cubicBezTo>
                  <a:cubicBezTo>
                    <a:pt x="3577" y="6441"/>
                    <a:pt x="3574" y="6477"/>
                    <a:pt x="3583" y="6480"/>
                  </a:cubicBezTo>
                  <a:cubicBezTo>
                    <a:pt x="3591" y="6483"/>
                    <a:pt x="3597" y="6503"/>
                    <a:pt x="3597" y="6503"/>
                  </a:cubicBezTo>
                  <a:cubicBezTo>
                    <a:pt x="3593" y="6516"/>
                    <a:pt x="3593" y="6516"/>
                    <a:pt x="3593" y="6516"/>
                  </a:cubicBezTo>
                  <a:lnTo>
                    <a:pt x="3623" y="6528"/>
                  </a:lnTo>
                  <a:close/>
                  <a:moveTo>
                    <a:pt x="3672" y="6600"/>
                  </a:moveTo>
                  <a:cubicBezTo>
                    <a:pt x="3672" y="6600"/>
                    <a:pt x="3704" y="6581"/>
                    <a:pt x="3682" y="6577"/>
                  </a:cubicBezTo>
                  <a:cubicBezTo>
                    <a:pt x="3661" y="6572"/>
                    <a:pt x="3659" y="6600"/>
                    <a:pt x="3672" y="6600"/>
                  </a:cubicBezTo>
                  <a:close/>
                  <a:moveTo>
                    <a:pt x="5098" y="4575"/>
                  </a:moveTo>
                  <a:cubicBezTo>
                    <a:pt x="5098" y="4558"/>
                    <a:pt x="5082" y="4534"/>
                    <a:pt x="5081" y="4523"/>
                  </a:cubicBezTo>
                  <a:cubicBezTo>
                    <a:pt x="5080" y="4512"/>
                    <a:pt x="5080" y="4500"/>
                    <a:pt x="5080" y="4491"/>
                  </a:cubicBezTo>
                  <a:cubicBezTo>
                    <a:pt x="5080" y="4482"/>
                    <a:pt x="5062" y="4466"/>
                    <a:pt x="5062" y="4466"/>
                  </a:cubicBezTo>
                  <a:cubicBezTo>
                    <a:pt x="5041" y="4462"/>
                    <a:pt x="5041" y="4462"/>
                    <a:pt x="5041" y="4462"/>
                  </a:cubicBezTo>
                  <a:cubicBezTo>
                    <a:pt x="5007" y="4467"/>
                    <a:pt x="5007" y="4467"/>
                    <a:pt x="5007" y="4467"/>
                  </a:cubicBezTo>
                  <a:cubicBezTo>
                    <a:pt x="4996" y="4457"/>
                    <a:pt x="4996" y="4457"/>
                    <a:pt x="4996" y="4457"/>
                  </a:cubicBezTo>
                  <a:cubicBezTo>
                    <a:pt x="4983" y="4456"/>
                    <a:pt x="4983" y="4456"/>
                    <a:pt x="4983" y="4456"/>
                  </a:cubicBezTo>
                  <a:cubicBezTo>
                    <a:pt x="4971" y="4441"/>
                    <a:pt x="4971" y="4441"/>
                    <a:pt x="4971" y="4441"/>
                  </a:cubicBezTo>
                  <a:cubicBezTo>
                    <a:pt x="4956" y="4440"/>
                    <a:pt x="4956" y="4440"/>
                    <a:pt x="4956" y="4440"/>
                  </a:cubicBezTo>
                  <a:cubicBezTo>
                    <a:pt x="4956" y="4440"/>
                    <a:pt x="4938" y="4420"/>
                    <a:pt x="4921" y="4399"/>
                  </a:cubicBezTo>
                  <a:cubicBezTo>
                    <a:pt x="4904" y="4378"/>
                    <a:pt x="4855" y="4347"/>
                    <a:pt x="4839" y="4346"/>
                  </a:cubicBezTo>
                  <a:cubicBezTo>
                    <a:pt x="4823" y="4345"/>
                    <a:pt x="4790" y="4347"/>
                    <a:pt x="4790" y="4347"/>
                  </a:cubicBezTo>
                  <a:cubicBezTo>
                    <a:pt x="4790" y="4357"/>
                    <a:pt x="4790" y="4357"/>
                    <a:pt x="4790" y="4357"/>
                  </a:cubicBezTo>
                  <a:cubicBezTo>
                    <a:pt x="4790" y="4357"/>
                    <a:pt x="4775" y="4347"/>
                    <a:pt x="4768" y="4344"/>
                  </a:cubicBezTo>
                  <a:cubicBezTo>
                    <a:pt x="4761" y="4341"/>
                    <a:pt x="4735" y="4340"/>
                    <a:pt x="4735" y="4340"/>
                  </a:cubicBezTo>
                  <a:cubicBezTo>
                    <a:pt x="4735" y="4340"/>
                    <a:pt x="4707" y="4323"/>
                    <a:pt x="4688" y="4320"/>
                  </a:cubicBezTo>
                  <a:cubicBezTo>
                    <a:pt x="4669" y="4317"/>
                    <a:pt x="4649" y="4350"/>
                    <a:pt x="4649" y="4350"/>
                  </a:cubicBezTo>
                  <a:cubicBezTo>
                    <a:pt x="4638" y="4337"/>
                    <a:pt x="4638" y="4337"/>
                    <a:pt x="4638" y="4337"/>
                  </a:cubicBezTo>
                  <a:cubicBezTo>
                    <a:pt x="4638" y="4359"/>
                    <a:pt x="4638" y="4359"/>
                    <a:pt x="4638" y="4359"/>
                  </a:cubicBezTo>
                  <a:cubicBezTo>
                    <a:pt x="4618" y="4374"/>
                    <a:pt x="4618" y="4374"/>
                    <a:pt x="4618" y="4374"/>
                  </a:cubicBezTo>
                  <a:cubicBezTo>
                    <a:pt x="4629" y="4330"/>
                    <a:pt x="4629" y="4330"/>
                    <a:pt x="4629" y="4330"/>
                  </a:cubicBezTo>
                  <a:cubicBezTo>
                    <a:pt x="4629" y="4330"/>
                    <a:pt x="4647" y="4320"/>
                    <a:pt x="4640" y="4310"/>
                  </a:cubicBezTo>
                  <a:cubicBezTo>
                    <a:pt x="4633" y="4300"/>
                    <a:pt x="4620" y="4319"/>
                    <a:pt x="4620" y="4319"/>
                  </a:cubicBezTo>
                  <a:cubicBezTo>
                    <a:pt x="4629" y="4297"/>
                    <a:pt x="4629" y="4297"/>
                    <a:pt x="4629" y="4297"/>
                  </a:cubicBezTo>
                  <a:cubicBezTo>
                    <a:pt x="4629" y="4297"/>
                    <a:pt x="4620" y="4296"/>
                    <a:pt x="4621" y="4289"/>
                  </a:cubicBezTo>
                  <a:cubicBezTo>
                    <a:pt x="4622" y="4282"/>
                    <a:pt x="4601" y="4273"/>
                    <a:pt x="4601" y="4273"/>
                  </a:cubicBezTo>
                  <a:cubicBezTo>
                    <a:pt x="4593" y="4285"/>
                    <a:pt x="4593" y="4285"/>
                    <a:pt x="4593" y="4285"/>
                  </a:cubicBezTo>
                  <a:cubicBezTo>
                    <a:pt x="4593" y="4285"/>
                    <a:pt x="4580" y="4268"/>
                    <a:pt x="4570" y="4258"/>
                  </a:cubicBezTo>
                  <a:cubicBezTo>
                    <a:pt x="4560" y="4248"/>
                    <a:pt x="4533" y="4250"/>
                    <a:pt x="4529" y="4246"/>
                  </a:cubicBezTo>
                  <a:cubicBezTo>
                    <a:pt x="4525" y="4242"/>
                    <a:pt x="4501" y="4224"/>
                    <a:pt x="4501" y="4224"/>
                  </a:cubicBezTo>
                  <a:cubicBezTo>
                    <a:pt x="4495" y="4232"/>
                    <a:pt x="4495" y="4232"/>
                    <a:pt x="4495" y="4232"/>
                  </a:cubicBezTo>
                  <a:cubicBezTo>
                    <a:pt x="4495" y="4232"/>
                    <a:pt x="4474" y="4231"/>
                    <a:pt x="4464" y="4230"/>
                  </a:cubicBezTo>
                  <a:cubicBezTo>
                    <a:pt x="4454" y="4229"/>
                    <a:pt x="4446" y="4264"/>
                    <a:pt x="4446" y="4264"/>
                  </a:cubicBezTo>
                  <a:cubicBezTo>
                    <a:pt x="4453" y="4276"/>
                    <a:pt x="4453" y="4276"/>
                    <a:pt x="4453" y="4276"/>
                  </a:cubicBezTo>
                  <a:cubicBezTo>
                    <a:pt x="4453" y="4276"/>
                    <a:pt x="4439" y="4277"/>
                    <a:pt x="4431" y="4277"/>
                  </a:cubicBezTo>
                  <a:cubicBezTo>
                    <a:pt x="4423" y="4277"/>
                    <a:pt x="4411" y="4299"/>
                    <a:pt x="4411" y="4299"/>
                  </a:cubicBezTo>
                  <a:cubicBezTo>
                    <a:pt x="4411" y="4299"/>
                    <a:pt x="4404" y="4332"/>
                    <a:pt x="4397" y="4331"/>
                  </a:cubicBezTo>
                  <a:cubicBezTo>
                    <a:pt x="4390" y="4330"/>
                    <a:pt x="4406" y="4305"/>
                    <a:pt x="4403" y="4294"/>
                  </a:cubicBezTo>
                  <a:cubicBezTo>
                    <a:pt x="4400" y="4283"/>
                    <a:pt x="4380" y="4304"/>
                    <a:pt x="4380" y="4304"/>
                  </a:cubicBezTo>
                  <a:cubicBezTo>
                    <a:pt x="4373" y="4298"/>
                    <a:pt x="4373" y="4298"/>
                    <a:pt x="4373" y="4298"/>
                  </a:cubicBezTo>
                  <a:cubicBezTo>
                    <a:pt x="4373" y="4298"/>
                    <a:pt x="4352" y="4303"/>
                    <a:pt x="4341" y="4296"/>
                  </a:cubicBezTo>
                  <a:cubicBezTo>
                    <a:pt x="4330" y="4289"/>
                    <a:pt x="4332" y="4279"/>
                    <a:pt x="4332" y="4266"/>
                  </a:cubicBezTo>
                  <a:cubicBezTo>
                    <a:pt x="4332" y="4253"/>
                    <a:pt x="4327" y="4245"/>
                    <a:pt x="4327" y="4245"/>
                  </a:cubicBezTo>
                  <a:cubicBezTo>
                    <a:pt x="4320" y="4238"/>
                    <a:pt x="4305" y="4264"/>
                    <a:pt x="4305" y="4264"/>
                  </a:cubicBezTo>
                  <a:cubicBezTo>
                    <a:pt x="4305" y="4264"/>
                    <a:pt x="4284" y="4279"/>
                    <a:pt x="4272" y="4281"/>
                  </a:cubicBezTo>
                  <a:cubicBezTo>
                    <a:pt x="4260" y="4283"/>
                    <a:pt x="4246" y="4276"/>
                    <a:pt x="4246" y="4276"/>
                  </a:cubicBezTo>
                  <a:cubicBezTo>
                    <a:pt x="4272" y="4268"/>
                    <a:pt x="4272" y="4268"/>
                    <a:pt x="4272" y="4268"/>
                  </a:cubicBezTo>
                  <a:cubicBezTo>
                    <a:pt x="4272" y="4268"/>
                    <a:pt x="4282" y="4256"/>
                    <a:pt x="4285" y="4251"/>
                  </a:cubicBezTo>
                  <a:cubicBezTo>
                    <a:pt x="4288" y="4246"/>
                    <a:pt x="4287" y="4234"/>
                    <a:pt x="4287" y="4234"/>
                  </a:cubicBezTo>
                  <a:cubicBezTo>
                    <a:pt x="4287" y="4234"/>
                    <a:pt x="4296" y="4228"/>
                    <a:pt x="4300" y="4216"/>
                  </a:cubicBezTo>
                  <a:cubicBezTo>
                    <a:pt x="4304" y="4204"/>
                    <a:pt x="4328" y="4185"/>
                    <a:pt x="4338" y="4178"/>
                  </a:cubicBezTo>
                  <a:cubicBezTo>
                    <a:pt x="4348" y="4171"/>
                    <a:pt x="4350" y="4162"/>
                    <a:pt x="4354" y="4153"/>
                  </a:cubicBezTo>
                  <a:cubicBezTo>
                    <a:pt x="4358" y="4144"/>
                    <a:pt x="4379" y="4131"/>
                    <a:pt x="4379" y="4131"/>
                  </a:cubicBezTo>
                  <a:cubicBezTo>
                    <a:pt x="4366" y="4129"/>
                    <a:pt x="4366" y="4129"/>
                    <a:pt x="4366" y="4129"/>
                  </a:cubicBezTo>
                  <a:cubicBezTo>
                    <a:pt x="4366" y="4129"/>
                    <a:pt x="4378" y="4123"/>
                    <a:pt x="4378" y="4107"/>
                  </a:cubicBezTo>
                  <a:cubicBezTo>
                    <a:pt x="4378" y="4091"/>
                    <a:pt x="4351" y="4100"/>
                    <a:pt x="4341" y="4089"/>
                  </a:cubicBezTo>
                  <a:cubicBezTo>
                    <a:pt x="4331" y="4078"/>
                    <a:pt x="4331" y="4055"/>
                    <a:pt x="4327" y="4018"/>
                  </a:cubicBezTo>
                  <a:cubicBezTo>
                    <a:pt x="4323" y="3981"/>
                    <a:pt x="4315" y="3963"/>
                    <a:pt x="4306" y="3960"/>
                  </a:cubicBezTo>
                  <a:cubicBezTo>
                    <a:pt x="4297" y="3957"/>
                    <a:pt x="4303" y="3976"/>
                    <a:pt x="4303" y="3980"/>
                  </a:cubicBezTo>
                  <a:cubicBezTo>
                    <a:pt x="4303" y="3984"/>
                    <a:pt x="4293" y="3979"/>
                    <a:pt x="4291" y="3974"/>
                  </a:cubicBezTo>
                  <a:cubicBezTo>
                    <a:pt x="4289" y="3969"/>
                    <a:pt x="4277" y="3937"/>
                    <a:pt x="4277" y="3937"/>
                  </a:cubicBezTo>
                  <a:cubicBezTo>
                    <a:pt x="4258" y="3930"/>
                    <a:pt x="4258" y="3930"/>
                    <a:pt x="4258" y="3930"/>
                  </a:cubicBezTo>
                  <a:cubicBezTo>
                    <a:pt x="4242" y="3897"/>
                    <a:pt x="4242" y="3897"/>
                    <a:pt x="4242" y="3897"/>
                  </a:cubicBezTo>
                  <a:cubicBezTo>
                    <a:pt x="4219" y="3897"/>
                    <a:pt x="4219" y="3897"/>
                    <a:pt x="4219" y="3897"/>
                  </a:cubicBezTo>
                  <a:cubicBezTo>
                    <a:pt x="4219" y="3897"/>
                    <a:pt x="4196" y="3889"/>
                    <a:pt x="4188" y="3881"/>
                  </a:cubicBezTo>
                  <a:cubicBezTo>
                    <a:pt x="4187" y="3880"/>
                    <a:pt x="4186" y="3880"/>
                    <a:pt x="4186" y="3879"/>
                  </a:cubicBezTo>
                  <a:cubicBezTo>
                    <a:pt x="4179" y="3870"/>
                    <a:pt x="4132" y="3870"/>
                    <a:pt x="4132" y="3870"/>
                  </a:cubicBezTo>
                  <a:cubicBezTo>
                    <a:pt x="4128" y="3879"/>
                    <a:pt x="4128" y="3879"/>
                    <a:pt x="4128" y="3879"/>
                  </a:cubicBezTo>
                  <a:cubicBezTo>
                    <a:pt x="4098" y="3874"/>
                    <a:pt x="4098" y="3874"/>
                    <a:pt x="4098" y="3874"/>
                  </a:cubicBezTo>
                  <a:cubicBezTo>
                    <a:pt x="4097" y="3885"/>
                    <a:pt x="4097" y="3885"/>
                    <a:pt x="4097" y="3885"/>
                  </a:cubicBezTo>
                  <a:cubicBezTo>
                    <a:pt x="4058" y="3871"/>
                    <a:pt x="4058" y="3871"/>
                    <a:pt x="4058" y="3871"/>
                  </a:cubicBezTo>
                  <a:cubicBezTo>
                    <a:pt x="4039" y="3877"/>
                    <a:pt x="4039" y="3877"/>
                    <a:pt x="4039" y="3877"/>
                  </a:cubicBezTo>
                  <a:cubicBezTo>
                    <a:pt x="4039" y="3877"/>
                    <a:pt x="4039" y="3866"/>
                    <a:pt x="4036" y="3858"/>
                  </a:cubicBezTo>
                  <a:cubicBezTo>
                    <a:pt x="4033" y="3850"/>
                    <a:pt x="4018" y="3858"/>
                    <a:pt x="4018" y="3858"/>
                  </a:cubicBezTo>
                  <a:cubicBezTo>
                    <a:pt x="4016" y="3843"/>
                    <a:pt x="4016" y="3843"/>
                    <a:pt x="4016" y="3843"/>
                  </a:cubicBezTo>
                  <a:cubicBezTo>
                    <a:pt x="4016" y="3843"/>
                    <a:pt x="3999" y="3828"/>
                    <a:pt x="3986" y="3826"/>
                  </a:cubicBezTo>
                  <a:cubicBezTo>
                    <a:pt x="3973" y="3824"/>
                    <a:pt x="3966" y="3850"/>
                    <a:pt x="3966" y="3850"/>
                  </a:cubicBezTo>
                  <a:cubicBezTo>
                    <a:pt x="3966" y="3850"/>
                    <a:pt x="3975" y="3810"/>
                    <a:pt x="3977" y="3802"/>
                  </a:cubicBezTo>
                  <a:cubicBezTo>
                    <a:pt x="3979" y="3794"/>
                    <a:pt x="3965" y="3771"/>
                    <a:pt x="3959" y="3763"/>
                  </a:cubicBezTo>
                  <a:cubicBezTo>
                    <a:pt x="3953" y="3755"/>
                    <a:pt x="3916" y="3741"/>
                    <a:pt x="3916" y="3741"/>
                  </a:cubicBezTo>
                  <a:cubicBezTo>
                    <a:pt x="3916" y="3741"/>
                    <a:pt x="3908" y="3731"/>
                    <a:pt x="3904" y="3725"/>
                  </a:cubicBezTo>
                  <a:cubicBezTo>
                    <a:pt x="3900" y="3719"/>
                    <a:pt x="3885" y="3736"/>
                    <a:pt x="3885" y="3736"/>
                  </a:cubicBezTo>
                  <a:cubicBezTo>
                    <a:pt x="3885" y="3736"/>
                    <a:pt x="3875" y="3732"/>
                    <a:pt x="3869" y="3729"/>
                  </a:cubicBezTo>
                  <a:cubicBezTo>
                    <a:pt x="3863" y="3726"/>
                    <a:pt x="3849" y="3743"/>
                    <a:pt x="3849" y="3743"/>
                  </a:cubicBezTo>
                  <a:cubicBezTo>
                    <a:pt x="3827" y="3729"/>
                    <a:pt x="3827" y="3729"/>
                    <a:pt x="3827" y="3729"/>
                  </a:cubicBezTo>
                  <a:cubicBezTo>
                    <a:pt x="3827" y="3729"/>
                    <a:pt x="3853" y="3729"/>
                    <a:pt x="3857" y="3722"/>
                  </a:cubicBezTo>
                  <a:cubicBezTo>
                    <a:pt x="3861" y="3715"/>
                    <a:pt x="3860" y="3702"/>
                    <a:pt x="3860" y="3702"/>
                  </a:cubicBezTo>
                  <a:cubicBezTo>
                    <a:pt x="3860" y="3702"/>
                    <a:pt x="3870" y="3701"/>
                    <a:pt x="3872" y="3688"/>
                  </a:cubicBezTo>
                  <a:cubicBezTo>
                    <a:pt x="3874" y="3675"/>
                    <a:pt x="3846" y="3678"/>
                    <a:pt x="3846" y="3678"/>
                  </a:cubicBezTo>
                  <a:cubicBezTo>
                    <a:pt x="3846" y="3678"/>
                    <a:pt x="3842" y="3664"/>
                    <a:pt x="3835" y="3663"/>
                  </a:cubicBezTo>
                  <a:cubicBezTo>
                    <a:pt x="3828" y="3662"/>
                    <a:pt x="3830" y="3678"/>
                    <a:pt x="3830" y="3678"/>
                  </a:cubicBezTo>
                  <a:cubicBezTo>
                    <a:pt x="3830" y="3678"/>
                    <a:pt x="3824" y="3669"/>
                    <a:pt x="3824" y="3663"/>
                  </a:cubicBezTo>
                  <a:cubicBezTo>
                    <a:pt x="3824" y="3657"/>
                    <a:pt x="3810" y="3658"/>
                    <a:pt x="3810" y="3658"/>
                  </a:cubicBezTo>
                  <a:cubicBezTo>
                    <a:pt x="3806" y="3678"/>
                    <a:pt x="3806" y="3678"/>
                    <a:pt x="3806" y="3678"/>
                  </a:cubicBezTo>
                  <a:cubicBezTo>
                    <a:pt x="3806" y="3678"/>
                    <a:pt x="3798" y="3670"/>
                    <a:pt x="3796" y="3664"/>
                  </a:cubicBezTo>
                  <a:cubicBezTo>
                    <a:pt x="3794" y="3658"/>
                    <a:pt x="3793" y="3644"/>
                    <a:pt x="3793" y="3644"/>
                  </a:cubicBezTo>
                  <a:cubicBezTo>
                    <a:pt x="3772" y="3652"/>
                    <a:pt x="3772" y="3652"/>
                    <a:pt x="3772" y="3652"/>
                  </a:cubicBezTo>
                  <a:cubicBezTo>
                    <a:pt x="3772" y="3652"/>
                    <a:pt x="3788" y="3643"/>
                    <a:pt x="3788" y="3638"/>
                  </a:cubicBezTo>
                  <a:cubicBezTo>
                    <a:pt x="3788" y="3633"/>
                    <a:pt x="3775" y="3633"/>
                    <a:pt x="3775" y="3628"/>
                  </a:cubicBezTo>
                  <a:cubicBezTo>
                    <a:pt x="3775" y="3623"/>
                    <a:pt x="3817" y="3623"/>
                    <a:pt x="3821" y="3617"/>
                  </a:cubicBezTo>
                  <a:cubicBezTo>
                    <a:pt x="3825" y="3611"/>
                    <a:pt x="3731" y="3619"/>
                    <a:pt x="3731" y="3619"/>
                  </a:cubicBezTo>
                  <a:cubicBezTo>
                    <a:pt x="3740" y="3629"/>
                    <a:pt x="3740" y="3629"/>
                    <a:pt x="3740" y="3629"/>
                  </a:cubicBezTo>
                  <a:cubicBezTo>
                    <a:pt x="3740" y="3629"/>
                    <a:pt x="3718" y="3631"/>
                    <a:pt x="3709" y="3634"/>
                  </a:cubicBezTo>
                  <a:cubicBezTo>
                    <a:pt x="3700" y="3637"/>
                    <a:pt x="3676" y="3654"/>
                    <a:pt x="3676" y="3654"/>
                  </a:cubicBezTo>
                  <a:cubicBezTo>
                    <a:pt x="3652" y="3655"/>
                    <a:pt x="3620" y="3623"/>
                    <a:pt x="3620" y="3623"/>
                  </a:cubicBezTo>
                  <a:cubicBezTo>
                    <a:pt x="3620" y="3623"/>
                    <a:pt x="3539" y="3628"/>
                    <a:pt x="3529" y="3627"/>
                  </a:cubicBezTo>
                  <a:cubicBezTo>
                    <a:pt x="3519" y="3626"/>
                    <a:pt x="3516" y="3617"/>
                    <a:pt x="3516" y="3603"/>
                  </a:cubicBezTo>
                  <a:cubicBezTo>
                    <a:pt x="3516" y="3589"/>
                    <a:pt x="3510" y="3579"/>
                    <a:pt x="3484" y="3574"/>
                  </a:cubicBezTo>
                  <a:cubicBezTo>
                    <a:pt x="3458" y="3569"/>
                    <a:pt x="3421" y="3591"/>
                    <a:pt x="3421" y="3591"/>
                  </a:cubicBezTo>
                  <a:cubicBezTo>
                    <a:pt x="3421" y="3591"/>
                    <a:pt x="3394" y="3597"/>
                    <a:pt x="3378" y="3611"/>
                  </a:cubicBezTo>
                  <a:cubicBezTo>
                    <a:pt x="3362" y="3625"/>
                    <a:pt x="3385" y="3651"/>
                    <a:pt x="3387" y="3671"/>
                  </a:cubicBezTo>
                  <a:cubicBezTo>
                    <a:pt x="3389" y="3691"/>
                    <a:pt x="3362" y="3707"/>
                    <a:pt x="3362" y="3707"/>
                  </a:cubicBezTo>
                  <a:cubicBezTo>
                    <a:pt x="3363" y="3689"/>
                    <a:pt x="3363" y="3689"/>
                    <a:pt x="3363" y="3689"/>
                  </a:cubicBezTo>
                  <a:cubicBezTo>
                    <a:pt x="3363" y="3689"/>
                    <a:pt x="3345" y="3684"/>
                    <a:pt x="3339" y="3674"/>
                  </a:cubicBezTo>
                  <a:cubicBezTo>
                    <a:pt x="3333" y="3664"/>
                    <a:pt x="3349" y="3646"/>
                    <a:pt x="3356" y="3637"/>
                  </a:cubicBezTo>
                  <a:cubicBezTo>
                    <a:pt x="3363" y="3628"/>
                    <a:pt x="3362" y="3612"/>
                    <a:pt x="3362" y="3600"/>
                  </a:cubicBezTo>
                  <a:cubicBezTo>
                    <a:pt x="3362" y="3588"/>
                    <a:pt x="3351" y="3573"/>
                    <a:pt x="3351" y="3573"/>
                  </a:cubicBezTo>
                  <a:cubicBezTo>
                    <a:pt x="3351" y="3573"/>
                    <a:pt x="3368" y="3563"/>
                    <a:pt x="3373" y="3562"/>
                  </a:cubicBezTo>
                  <a:cubicBezTo>
                    <a:pt x="3378" y="3561"/>
                    <a:pt x="3393" y="3557"/>
                    <a:pt x="3394" y="3536"/>
                  </a:cubicBezTo>
                  <a:cubicBezTo>
                    <a:pt x="3395" y="3515"/>
                    <a:pt x="3353" y="3531"/>
                    <a:pt x="3347" y="3532"/>
                  </a:cubicBezTo>
                  <a:cubicBezTo>
                    <a:pt x="3341" y="3533"/>
                    <a:pt x="3341" y="3553"/>
                    <a:pt x="3334" y="3560"/>
                  </a:cubicBezTo>
                  <a:cubicBezTo>
                    <a:pt x="3327" y="3567"/>
                    <a:pt x="3316" y="3560"/>
                    <a:pt x="3309" y="3561"/>
                  </a:cubicBezTo>
                  <a:cubicBezTo>
                    <a:pt x="3302" y="3562"/>
                    <a:pt x="3288" y="3585"/>
                    <a:pt x="3288" y="3585"/>
                  </a:cubicBezTo>
                  <a:cubicBezTo>
                    <a:pt x="3263" y="3589"/>
                    <a:pt x="3263" y="3589"/>
                    <a:pt x="3263" y="3589"/>
                  </a:cubicBezTo>
                  <a:cubicBezTo>
                    <a:pt x="3263" y="3589"/>
                    <a:pt x="3257" y="3580"/>
                    <a:pt x="3250" y="3584"/>
                  </a:cubicBezTo>
                  <a:cubicBezTo>
                    <a:pt x="3243" y="3589"/>
                    <a:pt x="3243" y="3601"/>
                    <a:pt x="3243" y="3601"/>
                  </a:cubicBezTo>
                  <a:cubicBezTo>
                    <a:pt x="3243" y="3601"/>
                    <a:pt x="3238" y="3615"/>
                    <a:pt x="3231" y="3616"/>
                  </a:cubicBezTo>
                  <a:cubicBezTo>
                    <a:pt x="3224" y="3618"/>
                    <a:pt x="3232" y="3607"/>
                    <a:pt x="3232" y="3607"/>
                  </a:cubicBezTo>
                  <a:cubicBezTo>
                    <a:pt x="3232" y="3607"/>
                    <a:pt x="3226" y="3602"/>
                    <a:pt x="3222" y="3602"/>
                  </a:cubicBezTo>
                  <a:cubicBezTo>
                    <a:pt x="3219" y="3602"/>
                    <a:pt x="3204" y="3606"/>
                    <a:pt x="3199" y="3609"/>
                  </a:cubicBezTo>
                  <a:cubicBezTo>
                    <a:pt x="3194" y="3613"/>
                    <a:pt x="3179" y="3627"/>
                    <a:pt x="3175" y="3634"/>
                  </a:cubicBezTo>
                  <a:cubicBezTo>
                    <a:pt x="3172" y="3641"/>
                    <a:pt x="3180" y="3650"/>
                    <a:pt x="3180" y="3650"/>
                  </a:cubicBezTo>
                  <a:cubicBezTo>
                    <a:pt x="3169" y="3670"/>
                    <a:pt x="3169" y="3670"/>
                    <a:pt x="3169" y="3670"/>
                  </a:cubicBezTo>
                  <a:cubicBezTo>
                    <a:pt x="3176" y="3686"/>
                    <a:pt x="3176" y="3686"/>
                    <a:pt x="3176" y="3686"/>
                  </a:cubicBezTo>
                  <a:cubicBezTo>
                    <a:pt x="3176" y="3686"/>
                    <a:pt x="3160" y="3687"/>
                    <a:pt x="3154" y="3690"/>
                  </a:cubicBezTo>
                  <a:cubicBezTo>
                    <a:pt x="3148" y="3692"/>
                    <a:pt x="3142" y="3706"/>
                    <a:pt x="3139" y="3713"/>
                  </a:cubicBezTo>
                  <a:cubicBezTo>
                    <a:pt x="3135" y="3720"/>
                    <a:pt x="3121" y="3722"/>
                    <a:pt x="3121" y="3722"/>
                  </a:cubicBezTo>
                  <a:cubicBezTo>
                    <a:pt x="3107" y="3728"/>
                    <a:pt x="3107" y="3728"/>
                    <a:pt x="3107" y="3728"/>
                  </a:cubicBezTo>
                  <a:cubicBezTo>
                    <a:pt x="3115" y="3744"/>
                    <a:pt x="3115" y="3744"/>
                    <a:pt x="3115" y="3744"/>
                  </a:cubicBezTo>
                  <a:cubicBezTo>
                    <a:pt x="3115" y="3744"/>
                    <a:pt x="3118" y="3767"/>
                    <a:pt x="3110" y="3769"/>
                  </a:cubicBezTo>
                  <a:cubicBezTo>
                    <a:pt x="3102" y="3771"/>
                    <a:pt x="3108" y="3761"/>
                    <a:pt x="3107" y="3751"/>
                  </a:cubicBezTo>
                  <a:cubicBezTo>
                    <a:pt x="3105" y="3742"/>
                    <a:pt x="3085" y="3730"/>
                    <a:pt x="3085" y="3730"/>
                  </a:cubicBezTo>
                  <a:cubicBezTo>
                    <a:pt x="3085" y="3730"/>
                    <a:pt x="3085" y="3730"/>
                    <a:pt x="3085" y="3731"/>
                  </a:cubicBezTo>
                  <a:cubicBezTo>
                    <a:pt x="3085" y="3731"/>
                    <a:pt x="3085" y="3731"/>
                    <a:pt x="3085" y="3731"/>
                  </a:cubicBezTo>
                  <a:cubicBezTo>
                    <a:pt x="3070" y="3719"/>
                    <a:pt x="3070" y="3719"/>
                    <a:pt x="3070" y="3719"/>
                  </a:cubicBezTo>
                  <a:cubicBezTo>
                    <a:pt x="3070" y="3719"/>
                    <a:pt x="3066" y="3697"/>
                    <a:pt x="3051" y="3691"/>
                  </a:cubicBezTo>
                  <a:cubicBezTo>
                    <a:pt x="3036" y="3685"/>
                    <a:pt x="3011" y="3686"/>
                    <a:pt x="3011" y="3686"/>
                  </a:cubicBezTo>
                  <a:cubicBezTo>
                    <a:pt x="3010" y="3677"/>
                    <a:pt x="3010" y="3677"/>
                    <a:pt x="3010" y="3677"/>
                  </a:cubicBezTo>
                  <a:cubicBezTo>
                    <a:pt x="3010" y="3677"/>
                    <a:pt x="2984" y="3673"/>
                    <a:pt x="2978" y="3680"/>
                  </a:cubicBezTo>
                  <a:cubicBezTo>
                    <a:pt x="2972" y="3687"/>
                    <a:pt x="2959" y="3700"/>
                    <a:pt x="2959" y="3700"/>
                  </a:cubicBezTo>
                  <a:cubicBezTo>
                    <a:pt x="2959" y="3700"/>
                    <a:pt x="2949" y="3691"/>
                    <a:pt x="2941" y="3698"/>
                  </a:cubicBezTo>
                  <a:cubicBezTo>
                    <a:pt x="2933" y="3705"/>
                    <a:pt x="2919" y="3723"/>
                    <a:pt x="2909" y="3723"/>
                  </a:cubicBezTo>
                  <a:cubicBezTo>
                    <a:pt x="2899" y="3723"/>
                    <a:pt x="2890" y="3716"/>
                    <a:pt x="2890" y="3716"/>
                  </a:cubicBezTo>
                  <a:cubicBezTo>
                    <a:pt x="2880" y="3705"/>
                    <a:pt x="2880" y="3705"/>
                    <a:pt x="2880" y="3705"/>
                  </a:cubicBezTo>
                  <a:cubicBezTo>
                    <a:pt x="2874" y="3712"/>
                    <a:pt x="2874" y="3712"/>
                    <a:pt x="2874" y="3712"/>
                  </a:cubicBezTo>
                  <a:cubicBezTo>
                    <a:pt x="2874" y="3712"/>
                    <a:pt x="2860" y="3717"/>
                    <a:pt x="2855" y="3708"/>
                  </a:cubicBezTo>
                  <a:cubicBezTo>
                    <a:pt x="2850" y="3699"/>
                    <a:pt x="2857" y="3689"/>
                    <a:pt x="2850" y="3683"/>
                  </a:cubicBezTo>
                  <a:cubicBezTo>
                    <a:pt x="2848" y="3681"/>
                    <a:pt x="2845" y="3680"/>
                    <a:pt x="2842" y="3678"/>
                  </a:cubicBezTo>
                  <a:cubicBezTo>
                    <a:pt x="2834" y="3673"/>
                    <a:pt x="2823" y="3666"/>
                    <a:pt x="2820" y="3657"/>
                  </a:cubicBezTo>
                  <a:cubicBezTo>
                    <a:pt x="2816" y="3644"/>
                    <a:pt x="2804" y="3630"/>
                    <a:pt x="2804" y="3630"/>
                  </a:cubicBezTo>
                  <a:cubicBezTo>
                    <a:pt x="2802" y="3615"/>
                    <a:pt x="2802" y="3615"/>
                    <a:pt x="2802" y="3615"/>
                  </a:cubicBezTo>
                  <a:cubicBezTo>
                    <a:pt x="2802" y="3615"/>
                    <a:pt x="2802" y="3615"/>
                    <a:pt x="2802" y="3614"/>
                  </a:cubicBezTo>
                  <a:cubicBezTo>
                    <a:pt x="2802" y="3614"/>
                    <a:pt x="2802" y="3614"/>
                    <a:pt x="2802" y="3614"/>
                  </a:cubicBezTo>
                  <a:cubicBezTo>
                    <a:pt x="2799" y="3612"/>
                    <a:pt x="2789" y="3599"/>
                    <a:pt x="2789" y="3586"/>
                  </a:cubicBezTo>
                  <a:cubicBezTo>
                    <a:pt x="2789" y="3571"/>
                    <a:pt x="2801" y="3575"/>
                    <a:pt x="2801" y="3566"/>
                  </a:cubicBezTo>
                  <a:cubicBezTo>
                    <a:pt x="2801" y="3557"/>
                    <a:pt x="2796" y="3545"/>
                    <a:pt x="2796" y="3545"/>
                  </a:cubicBezTo>
                  <a:cubicBezTo>
                    <a:pt x="2800" y="3513"/>
                    <a:pt x="2800" y="3513"/>
                    <a:pt x="2800" y="3513"/>
                  </a:cubicBezTo>
                  <a:cubicBezTo>
                    <a:pt x="2810" y="3525"/>
                    <a:pt x="2810" y="3525"/>
                    <a:pt x="2810" y="3525"/>
                  </a:cubicBezTo>
                  <a:cubicBezTo>
                    <a:pt x="2813" y="3468"/>
                    <a:pt x="2813" y="3468"/>
                    <a:pt x="2813" y="3468"/>
                  </a:cubicBezTo>
                  <a:cubicBezTo>
                    <a:pt x="2813" y="3468"/>
                    <a:pt x="2819" y="3447"/>
                    <a:pt x="2828" y="3438"/>
                  </a:cubicBezTo>
                  <a:cubicBezTo>
                    <a:pt x="2837" y="3429"/>
                    <a:pt x="2839" y="3414"/>
                    <a:pt x="2837" y="3409"/>
                  </a:cubicBezTo>
                  <a:cubicBezTo>
                    <a:pt x="2835" y="3404"/>
                    <a:pt x="2829" y="3399"/>
                    <a:pt x="2830" y="3395"/>
                  </a:cubicBezTo>
                  <a:cubicBezTo>
                    <a:pt x="2831" y="3391"/>
                    <a:pt x="2845" y="3392"/>
                    <a:pt x="2843" y="3385"/>
                  </a:cubicBezTo>
                  <a:cubicBezTo>
                    <a:pt x="2841" y="3378"/>
                    <a:pt x="2832" y="3371"/>
                    <a:pt x="2832" y="3371"/>
                  </a:cubicBezTo>
                  <a:cubicBezTo>
                    <a:pt x="2817" y="3365"/>
                    <a:pt x="2817" y="3365"/>
                    <a:pt x="2817" y="3365"/>
                  </a:cubicBezTo>
                  <a:cubicBezTo>
                    <a:pt x="2817" y="3365"/>
                    <a:pt x="2806" y="3357"/>
                    <a:pt x="2797" y="3348"/>
                  </a:cubicBezTo>
                  <a:cubicBezTo>
                    <a:pt x="2788" y="3339"/>
                    <a:pt x="2779" y="3343"/>
                    <a:pt x="2779" y="3343"/>
                  </a:cubicBezTo>
                  <a:cubicBezTo>
                    <a:pt x="2779" y="3343"/>
                    <a:pt x="2775" y="3331"/>
                    <a:pt x="2763" y="3331"/>
                  </a:cubicBezTo>
                  <a:cubicBezTo>
                    <a:pt x="2751" y="3331"/>
                    <a:pt x="2741" y="3339"/>
                    <a:pt x="2741" y="3339"/>
                  </a:cubicBezTo>
                  <a:cubicBezTo>
                    <a:pt x="2741" y="3339"/>
                    <a:pt x="2727" y="3330"/>
                    <a:pt x="2720" y="3330"/>
                  </a:cubicBezTo>
                  <a:cubicBezTo>
                    <a:pt x="2713" y="3330"/>
                    <a:pt x="2697" y="3348"/>
                    <a:pt x="2697" y="3348"/>
                  </a:cubicBezTo>
                  <a:cubicBezTo>
                    <a:pt x="2674" y="3347"/>
                    <a:pt x="2674" y="3347"/>
                    <a:pt x="2674" y="3347"/>
                  </a:cubicBezTo>
                  <a:cubicBezTo>
                    <a:pt x="2674" y="3347"/>
                    <a:pt x="2661" y="3341"/>
                    <a:pt x="2658" y="3341"/>
                  </a:cubicBezTo>
                  <a:cubicBezTo>
                    <a:pt x="2655" y="3341"/>
                    <a:pt x="2638" y="3346"/>
                    <a:pt x="2638" y="3346"/>
                  </a:cubicBezTo>
                  <a:cubicBezTo>
                    <a:pt x="2638" y="3346"/>
                    <a:pt x="2633" y="3332"/>
                    <a:pt x="2630" y="3332"/>
                  </a:cubicBezTo>
                  <a:cubicBezTo>
                    <a:pt x="2627" y="3332"/>
                    <a:pt x="2608" y="3345"/>
                    <a:pt x="2608" y="3345"/>
                  </a:cubicBezTo>
                  <a:cubicBezTo>
                    <a:pt x="2599" y="3336"/>
                    <a:pt x="2599" y="3336"/>
                    <a:pt x="2599" y="3336"/>
                  </a:cubicBezTo>
                  <a:cubicBezTo>
                    <a:pt x="2588" y="3343"/>
                    <a:pt x="2588" y="3343"/>
                    <a:pt x="2588" y="3343"/>
                  </a:cubicBezTo>
                  <a:cubicBezTo>
                    <a:pt x="2579" y="3338"/>
                    <a:pt x="2579" y="3338"/>
                    <a:pt x="2579" y="3338"/>
                  </a:cubicBezTo>
                  <a:cubicBezTo>
                    <a:pt x="2589" y="3312"/>
                    <a:pt x="2589" y="3312"/>
                    <a:pt x="2589" y="3312"/>
                  </a:cubicBezTo>
                  <a:cubicBezTo>
                    <a:pt x="2600" y="3316"/>
                    <a:pt x="2600" y="3316"/>
                    <a:pt x="2600" y="3316"/>
                  </a:cubicBezTo>
                  <a:cubicBezTo>
                    <a:pt x="2600" y="3316"/>
                    <a:pt x="2616" y="3302"/>
                    <a:pt x="2616" y="3291"/>
                  </a:cubicBezTo>
                  <a:cubicBezTo>
                    <a:pt x="2616" y="3280"/>
                    <a:pt x="2612" y="3268"/>
                    <a:pt x="2616" y="3258"/>
                  </a:cubicBezTo>
                  <a:cubicBezTo>
                    <a:pt x="2620" y="3248"/>
                    <a:pt x="2633" y="3225"/>
                    <a:pt x="2633" y="3220"/>
                  </a:cubicBezTo>
                  <a:cubicBezTo>
                    <a:pt x="2633" y="3215"/>
                    <a:pt x="2615" y="3209"/>
                    <a:pt x="2615" y="3209"/>
                  </a:cubicBezTo>
                  <a:cubicBezTo>
                    <a:pt x="2626" y="3199"/>
                    <a:pt x="2626" y="3199"/>
                    <a:pt x="2626" y="3199"/>
                  </a:cubicBezTo>
                  <a:cubicBezTo>
                    <a:pt x="2640" y="3183"/>
                    <a:pt x="2640" y="3183"/>
                    <a:pt x="2640" y="3183"/>
                  </a:cubicBezTo>
                  <a:cubicBezTo>
                    <a:pt x="2640" y="3183"/>
                    <a:pt x="2634" y="3202"/>
                    <a:pt x="2638" y="3205"/>
                  </a:cubicBezTo>
                  <a:cubicBezTo>
                    <a:pt x="2642" y="3208"/>
                    <a:pt x="2649" y="3208"/>
                    <a:pt x="2649" y="3208"/>
                  </a:cubicBezTo>
                  <a:cubicBezTo>
                    <a:pt x="2664" y="3163"/>
                    <a:pt x="2664" y="3163"/>
                    <a:pt x="2664" y="3163"/>
                  </a:cubicBezTo>
                  <a:cubicBezTo>
                    <a:pt x="2658" y="3155"/>
                    <a:pt x="2658" y="3155"/>
                    <a:pt x="2658" y="3155"/>
                  </a:cubicBezTo>
                  <a:cubicBezTo>
                    <a:pt x="2671" y="3151"/>
                    <a:pt x="2671" y="3151"/>
                    <a:pt x="2671" y="3151"/>
                  </a:cubicBezTo>
                  <a:cubicBezTo>
                    <a:pt x="2672" y="3143"/>
                    <a:pt x="2672" y="3143"/>
                    <a:pt x="2672" y="3143"/>
                  </a:cubicBezTo>
                  <a:cubicBezTo>
                    <a:pt x="2660" y="3139"/>
                    <a:pt x="2660" y="3139"/>
                    <a:pt x="2660" y="3139"/>
                  </a:cubicBezTo>
                  <a:cubicBezTo>
                    <a:pt x="2672" y="3126"/>
                    <a:pt x="2672" y="3126"/>
                    <a:pt x="2672" y="3126"/>
                  </a:cubicBezTo>
                  <a:cubicBezTo>
                    <a:pt x="2676" y="3110"/>
                    <a:pt x="2676" y="3110"/>
                    <a:pt x="2676" y="3110"/>
                  </a:cubicBezTo>
                  <a:cubicBezTo>
                    <a:pt x="2676" y="3110"/>
                    <a:pt x="2706" y="3079"/>
                    <a:pt x="2710" y="3070"/>
                  </a:cubicBezTo>
                  <a:cubicBezTo>
                    <a:pt x="2714" y="3061"/>
                    <a:pt x="2723" y="3038"/>
                    <a:pt x="2712" y="3035"/>
                  </a:cubicBezTo>
                  <a:cubicBezTo>
                    <a:pt x="2701" y="3032"/>
                    <a:pt x="2679" y="3039"/>
                    <a:pt x="2679" y="3039"/>
                  </a:cubicBezTo>
                  <a:cubicBezTo>
                    <a:pt x="2679" y="3039"/>
                    <a:pt x="2655" y="3032"/>
                    <a:pt x="2648" y="3032"/>
                  </a:cubicBezTo>
                  <a:cubicBezTo>
                    <a:pt x="2641" y="3032"/>
                    <a:pt x="2613" y="3040"/>
                    <a:pt x="2599" y="3044"/>
                  </a:cubicBezTo>
                  <a:cubicBezTo>
                    <a:pt x="2585" y="3048"/>
                    <a:pt x="2560" y="3044"/>
                    <a:pt x="2554" y="3050"/>
                  </a:cubicBezTo>
                  <a:cubicBezTo>
                    <a:pt x="2548" y="3056"/>
                    <a:pt x="2537" y="3077"/>
                    <a:pt x="2536" y="3093"/>
                  </a:cubicBezTo>
                  <a:cubicBezTo>
                    <a:pt x="2535" y="3109"/>
                    <a:pt x="2535" y="3124"/>
                    <a:pt x="2535" y="3124"/>
                  </a:cubicBezTo>
                  <a:cubicBezTo>
                    <a:pt x="2525" y="3128"/>
                    <a:pt x="2525" y="3128"/>
                    <a:pt x="2525" y="3128"/>
                  </a:cubicBezTo>
                  <a:cubicBezTo>
                    <a:pt x="2525" y="3128"/>
                    <a:pt x="2525" y="3148"/>
                    <a:pt x="2519" y="3154"/>
                  </a:cubicBezTo>
                  <a:cubicBezTo>
                    <a:pt x="2513" y="3160"/>
                    <a:pt x="2492" y="3166"/>
                    <a:pt x="2487" y="3175"/>
                  </a:cubicBezTo>
                  <a:cubicBezTo>
                    <a:pt x="2482" y="3184"/>
                    <a:pt x="2485" y="3203"/>
                    <a:pt x="2472" y="3204"/>
                  </a:cubicBezTo>
                  <a:cubicBezTo>
                    <a:pt x="2459" y="3205"/>
                    <a:pt x="2466" y="3187"/>
                    <a:pt x="2450" y="3187"/>
                  </a:cubicBezTo>
                  <a:cubicBezTo>
                    <a:pt x="2434" y="3187"/>
                    <a:pt x="2408" y="3199"/>
                    <a:pt x="2388" y="3199"/>
                  </a:cubicBezTo>
                  <a:cubicBezTo>
                    <a:pt x="2368" y="3199"/>
                    <a:pt x="2340" y="3222"/>
                    <a:pt x="2331" y="3218"/>
                  </a:cubicBezTo>
                  <a:cubicBezTo>
                    <a:pt x="2322" y="3214"/>
                    <a:pt x="2323" y="3193"/>
                    <a:pt x="2312" y="3191"/>
                  </a:cubicBezTo>
                  <a:cubicBezTo>
                    <a:pt x="2301" y="3189"/>
                    <a:pt x="2273" y="3186"/>
                    <a:pt x="2273" y="3186"/>
                  </a:cubicBezTo>
                  <a:cubicBezTo>
                    <a:pt x="2273" y="3186"/>
                    <a:pt x="2271" y="3169"/>
                    <a:pt x="2266" y="3162"/>
                  </a:cubicBezTo>
                  <a:cubicBezTo>
                    <a:pt x="2261" y="3155"/>
                    <a:pt x="2253" y="3146"/>
                    <a:pt x="2253" y="3146"/>
                  </a:cubicBezTo>
                  <a:cubicBezTo>
                    <a:pt x="2253" y="3123"/>
                    <a:pt x="2253" y="3123"/>
                    <a:pt x="2253" y="3123"/>
                  </a:cubicBezTo>
                  <a:cubicBezTo>
                    <a:pt x="2227" y="3082"/>
                    <a:pt x="2227" y="3082"/>
                    <a:pt x="2227" y="3082"/>
                  </a:cubicBezTo>
                  <a:cubicBezTo>
                    <a:pt x="2226" y="3054"/>
                    <a:pt x="2226" y="3054"/>
                    <a:pt x="2226" y="3054"/>
                  </a:cubicBezTo>
                  <a:cubicBezTo>
                    <a:pt x="2215" y="3034"/>
                    <a:pt x="2215" y="3034"/>
                    <a:pt x="2215" y="3034"/>
                  </a:cubicBezTo>
                  <a:cubicBezTo>
                    <a:pt x="2212" y="2977"/>
                    <a:pt x="2212" y="2977"/>
                    <a:pt x="2212" y="2977"/>
                  </a:cubicBezTo>
                  <a:cubicBezTo>
                    <a:pt x="2212" y="2977"/>
                    <a:pt x="2228" y="2956"/>
                    <a:pt x="2228" y="2945"/>
                  </a:cubicBezTo>
                  <a:cubicBezTo>
                    <a:pt x="2228" y="2934"/>
                    <a:pt x="2230" y="2904"/>
                    <a:pt x="2230" y="2904"/>
                  </a:cubicBezTo>
                  <a:cubicBezTo>
                    <a:pt x="2228" y="2877"/>
                    <a:pt x="2228" y="2877"/>
                    <a:pt x="2228" y="2877"/>
                  </a:cubicBezTo>
                  <a:cubicBezTo>
                    <a:pt x="2244" y="2872"/>
                    <a:pt x="2244" y="2872"/>
                    <a:pt x="2244" y="2872"/>
                  </a:cubicBezTo>
                  <a:cubicBezTo>
                    <a:pt x="2244" y="2872"/>
                    <a:pt x="2243" y="2832"/>
                    <a:pt x="2251" y="2830"/>
                  </a:cubicBezTo>
                  <a:cubicBezTo>
                    <a:pt x="2259" y="2828"/>
                    <a:pt x="2267" y="2839"/>
                    <a:pt x="2269" y="2830"/>
                  </a:cubicBezTo>
                  <a:cubicBezTo>
                    <a:pt x="2271" y="2821"/>
                    <a:pt x="2282" y="2802"/>
                    <a:pt x="2282" y="2802"/>
                  </a:cubicBezTo>
                  <a:cubicBezTo>
                    <a:pt x="2272" y="2752"/>
                    <a:pt x="2272" y="2752"/>
                    <a:pt x="2272" y="2752"/>
                  </a:cubicBezTo>
                  <a:cubicBezTo>
                    <a:pt x="2284" y="2741"/>
                    <a:pt x="2284" y="2741"/>
                    <a:pt x="2284" y="2741"/>
                  </a:cubicBezTo>
                  <a:cubicBezTo>
                    <a:pt x="2271" y="2732"/>
                    <a:pt x="2271" y="2732"/>
                    <a:pt x="2271" y="2732"/>
                  </a:cubicBezTo>
                  <a:cubicBezTo>
                    <a:pt x="2271" y="2719"/>
                    <a:pt x="2271" y="2719"/>
                    <a:pt x="2271" y="2719"/>
                  </a:cubicBezTo>
                  <a:cubicBezTo>
                    <a:pt x="2271" y="2719"/>
                    <a:pt x="2289" y="2731"/>
                    <a:pt x="2292" y="2719"/>
                  </a:cubicBezTo>
                  <a:cubicBezTo>
                    <a:pt x="2295" y="2707"/>
                    <a:pt x="2292" y="2698"/>
                    <a:pt x="2292" y="2698"/>
                  </a:cubicBezTo>
                  <a:cubicBezTo>
                    <a:pt x="2308" y="2696"/>
                    <a:pt x="2308" y="2696"/>
                    <a:pt x="2308" y="2696"/>
                  </a:cubicBezTo>
                  <a:cubicBezTo>
                    <a:pt x="2313" y="2678"/>
                    <a:pt x="2313" y="2678"/>
                    <a:pt x="2313" y="2678"/>
                  </a:cubicBezTo>
                  <a:cubicBezTo>
                    <a:pt x="2323" y="2683"/>
                    <a:pt x="2323" y="2683"/>
                    <a:pt x="2323" y="2683"/>
                  </a:cubicBezTo>
                  <a:cubicBezTo>
                    <a:pt x="2336" y="2676"/>
                    <a:pt x="2336" y="2676"/>
                    <a:pt x="2336" y="2676"/>
                  </a:cubicBezTo>
                  <a:cubicBezTo>
                    <a:pt x="2331" y="2660"/>
                    <a:pt x="2331" y="2660"/>
                    <a:pt x="2331" y="2660"/>
                  </a:cubicBezTo>
                  <a:cubicBezTo>
                    <a:pt x="2341" y="2667"/>
                    <a:pt x="2341" y="2667"/>
                    <a:pt x="2341" y="2667"/>
                  </a:cubicBezTo>
                  <a:cubicBezTo>
                    <a:pt x="2341" y="2667"/>
                    <a:pt x="2345" y="2645"/>
                    <a:pt x="2351" y="2649"/>
                  </a:cubicBezTo>
                  <a:cubicBezTo>
                    <a:pt x="2357" y="2653"/>
                    <a:pt x="2358" y="2664"/>
                    <a:pt x="2364" y="2661"/>
                  </a:cubicBezTo>
                  <a:cubicBezTo>
                    <a:pt x="2370" y="2658"/>
                    <a:pt x="2398" y="2650"/>
                    <a:pt x="2406" y="2642"/>
                  </a:cubicBezTo>
                  <a:cubicBezTo>
                    <a:pt x="2414" y="2634"/>
                    <a:pt x="2428" y="2615"/>
                    <a:pt x="2428" y="2615"/>
                  </a:cubicBezTo>
                  <a:cubicBezTo>
                    <a:pt x="2428" y="2615"/>
                    <a:pt x="2420" y="2592"/>
                    <a:pt x="2430" y="2591"/>
                  </a:cubicBezTo>
                  <a:cubicBezTo>
                    <a:pt x="2440" y="2590"/>
                    <a:pt x="2451" y="2614"/>
                    <a:pt x="2463" y="2607"/>
                  </a:cubicBezTo>
                  <a:cubicBezTo>
                    <a:pt x="2475" y="2600"/>
                    <a:pt x="2479" y="2572"/>
                    <a:pt x="2485" y="2579"/>
                  </a:cubicBezTo>
                  <a:cubicBezTo>
                    <a:pt x="2491" y="2586"/>
                    <a:pt x="2494" y="2592"/>
                    <a:pt x="2499" y="2592"/>
                  </a:cubicBezTo>
                  <a:cubicBezTo>
                    <a:pt x="2504" y="2592"/>
                    <a:pt x="2515" y="2576"/>
                    <a:pt x="2515" y="2576"/>
                  </a:cubicBezTo>
                  <a:cubicBezTo>
                    <a:pt x="2515" y="2576"/>
                    <a:pt x="2534" y="2607"/>
                    <a:pt x="2548" y="2605"/>
                  </a:cubicBezTo>
                  <a:cubicBezTo>
                    <a:pt x="2562" y="2603"/>
                    <a:pt x="2564" y="2572"/>
                    <a:pt x="2580" y="2588"/>
                  </a:cubicBezTo>
                  <a:cubicBezTo>
                    <a:pt x="2596" y="2604"/>
                    <a:pt x="2588" y="2622"/>
                    <a:pt x="2598" y="2622"/>
                  </a:cubicBezTo>
                  <a:cubicBezTo>
                    <a:pt x="2608" y="2622"/>
                    <a:pt x="2624" y="2629"/>
                    <a:pt x="2624" y="2629"/>
                  </a:cubicBezTo>
                  <a:cubicBezTo>
                    <a:pt x="2624" y="2629"/>
                    <a:pt x="2623" y="2613"/>
                    <a:pt x="2630" y="2618"/>
                  </a:cubicBezTo>
                  <a:cubicBezTo>
                    <a:pt x="2637" y="2623"/>
                    <a:pt x="2645" y="2642"/>
                    <a:pt x="2650" y="2630"/>
                  </a:cubicBezTo>
                  <a:cubicBezTo>
                    <a:pt x="2655" y="2618"/>
                    <a:pt x="2648" y="2603"/>
                    <a:pt x="2648" y="2603"/>
                  </a:cubicBezTo>
                  <a:cubicBezTo>
                    <a:pt x="2662" y="2608"/>
                    <a:pt x="2662" y="2608"/>
                    <a:pt x="2662" y="2608"/>
                  </a:cubicBezTo>
                  <a:cubicBezTo>
                    <a:pt x="2667" y="2619"/>
                    <a:pt x="2667" y="2619"/>
                    <a:pt x="2667" y="2619"/>
                  </a:cubicBezTo>
                  <a:cubicBezTo>
                    <a:pt x="2677" y="2622"/>
                    <a:pt x="2677" y="2622"/>
                    <a:pt x="2677" y="2622"/>
                  </a:cubicBezTo>
                  <a:cubicBezTo>
                    <a:pt x="2677" y="2631"/>
                    <a:pt x="2677" y="2631"/>
                    <a:pt x="2677" y="2631"/>
                  </a:cubicBezTo>
                  <a:cubicBezTo>
                    <a:pt x="2677" y="2631"/>
                    <a:pt x="2701" y="2638"/>
                    <a:pt x="2696" y="2626"/>
                  </a:cubicBezTo>
                  <a:cubicBezTo>
                    <a:pt x="2691" y="2614"/>
                    <a:pt x="2677" y="2609"/>
                    <a:pt x="2677" y="2609"/>
                  </a:cubicBezTo>
                  <a:cubicBezTo>
                    <a:pt x="2671" y="2599"/>
                    <a:pt x="2671" y="2599"/>
                    <a:pt x="2671" y="2599"/>
                  </a:cubicBezTo>
                  <a:cubicBezTo>
                    <a:pt x="2671" y="2599"/>
                    <a:pt x="2691" y="2596"/>
                    <a:pt x="2689" y="2588"/>
                  </a:cubicBezTo>
                  <a:cubicBezTo>
                    <a:pt x="2687" y="2580"/>
                    <a:pt x="2685" y="2578"/>
                    <a:pt x="2676" y="2579"/>
                  </a:cubicBezTo>
                  <a:cubicBezTo>
                    <a:pt x="2667" y="2580"/>
                    <a:pt x="2640" y="2583"/>
                    <a:pt x="2649" y="2569"/>
                  </a:cubicBezTo>
                  <a:cubicBezTo>
                    <a:pt x="2658" y="2555"/>
                    <a:pt x="2667" y="2566"/>
                    <a:pt x="2678" y="2569"/>
                  </a:cubicBezTo>
                  <a:cubicBezTo>
                    <a:pt x="2689" y="2572"/>
                    <a:pt x="2697" y="2570"/>
                    <a:pt x="2707" y="2563"/>
                  </a:cubicBezTo>
                  <a:cubicBezTo>
                    <a:pt x="2717" y="2556"/>
                    <a:pt x="2728" y="2556"/>
                    <a:pt x="2728" y="2556"/>
                  </a:cubicBezTo>
                  <a:cubicBezTo>
                    <a:pt x="2729" y="2560"/>
                    <a:pt x="2729" y="2560"/>
                    <a:pt x="2729" y="2560"/>
                  </a:cubicBezTo>
                  <a:cubicBezTo>
                    <a:pt x="2729" y="2560"/>
                    <a:pt x="2759" y="2560"/>
                    <a:pt x="2759" y="2553"/>
                  </a:cubicBezTo>
                  <a:cubicBezTo>
                    <a:pt x="2759" y="2546"/>
                    <a:pt x="2765" y="2531"/>
                    <a:pt x="2768" y="2536"/>
                  </a:cubicBezTo>
                  <a:cubicBezTo>
                    <a:pt x="2771" y="2541"/>
                    <a:pt x="2771" y="2563"/>
                    <a:pt x="2771" y="2563"/>
                  </a:cubicBezTo>
                  <a:cubicBezTo>
                    <a:pt x="2771" y="2563"/>
                    <a:pt x="2804" y="2551"/>
                    <a:pt x="2813" y="2552"/>
                  </a:cubicBezTo>
                  <a:cubicBezTo>
                    <a:pt x="2822" y="2553"/>
                    <a:pt x="2829" y="2563"/>
                    <a:pt x="2829" y="2563"/>
                  </a:cubicBezTo>
                  <a:cubicBezTo>
                    <a:pt x="2829" y="2563"/>
                    <a:pt x="2826" y="2547"/>
                    <a:pt x="2836" y="2551"/>
                  </a:cubicBezTo>
                  <a:cubicBezTo>
                    <a:pt x="2846" y="2555"/>
                    <a:pt x="2846" y="2569"/>
                    <a:pt x="2846" y="2569"/>
                  </a:cubicBezTo>
                  <a:cubicBezTo>
                    <a:pt x="2866" y="2564"/>
                    <a:pt x="2866" y="2564"/>
                    <a:pt x="2866" y="2564"/>
                  </a:cubicBezTo>
                  <a:cubicBezTo>
                    <a:pt x="2862" y="2572"/>
                    <a:pt x="2862" y="2572"/>
                    <a:pt x="2862" y="2572"/>
                  </a:cubicBezTo>
                  <a:cubicBezTo>
                    <a:pt x="2862" y="2572"/>
                    <a:pt x="2863" y="2604"/>
                    <a:pt x="2881" y="2600"/>
                  </a:cubicBezTo>
                  <a:cubicBezTo>
                    <a:pt x="2899" y="2596"/>
                    <a:pt x="2912" y="2570"/>
                    <a:pt x="2930" y="2574"/>
                  </a:cubicBezTo>
                  <a:cubicBezTo>
                    <a:pt x="2948" y="2578"/>
                    <a:pt x="2949" y="2612"/>
                    <a:pt x="2958" y="2618"/>
                  </a:cubicBezTo>
                  <a:cubicBezTo>
                    <a:pt x="2967" y="2624"/>
                    <a:pt x="2985" y="2624"/>
                    <a:pt x="2985" y="2624"/>
                  </a:cubicBezTo>
                  <a:cubicBezTo>
                    <a:pt x="2982" y="2650"/>
                    <a:pt x="2982" y="2650"/>
                    <a:pt x="2982" y="2650"/>
                  </a:cubicBezTo>
                  <a:cubicBezTo>
                    <a:pt x="2982" y="2650"/>
                    <a:pt x="2963" y="2678"/>
                    <a:pt x="2965" y="2686"/>
                  </a:cubicBezTo>
                  <a:cubicBezTo>
                    <a:pt x="2967" y="2694"/>
                    <a:pt x="2977" y="2695"/>
                    <a:pt x="2977" y="2695"/>
                  </a:cubicBezTo>
                  <a:cubicBezTo>
                    <a:pt x="2982" y="2705"/>
                    <a:pt x="2982" y="2705"/>
                    <a:pt x="2982" y="2705"/>
                  </a:cubicBezTo>
                  <a:cubicBezTo>
                    <a:pt x="2963" y="2718"/>
                    <a:pt x="2963" y="2718"/>
                    <a:pt x="2963" y="2718"/>
                  </a:cubicBezTo>
                  <a:cubicBezTo>
                    <a:pt x="2976" y="2751"/>
                    <a:pt x="2976" y="2751"/>
                    <a:pt x="2976" y="2751"/>
                  </a:cubicBezTo>
                  <a:cubicBezTo>
                    <a:pt x="2976" y="2751"/>
                    <a:pt x="2991" y="2732"/>
                    <a:pt x="2992" y="2738"/>
                  </a:cubicBezTo>
                  <a:cubicBezTo>
                    <a:pt x="2993" y="2744"/>
                    <a:pt x="2981" y="2769"/>
                    <a:pt x="2981" y="2769"/>
                  </a:cubicBezTo>
                  <a:cubicBezTo>
                    <a:pt x="2991" y="2766"/>
                    <a:pt x="2991" y="2766"/>
                    <a:pt x="2991" y="2766"/>
                  </a:cubicBezTo>
                  <a:cubicBezTo>
                    <a:pt x="2994" y="2798"/>
                    <a:pt x="2994" y="2798"/>
                    <a:pt x="2994" y="2798"/>
                  </a:cubicBezTo>
                  <a:cubicBezTo>
                    <a:pt x="2994" y="2798"/>
                    <a:pt x="3011" y="2798"/>
                    <a:pt x="3011" y="2804"/>
                  </a:cubicBezTo>
                  <a:cubicBezTo>
                    <a:pt x="3011" y="2810"/>
                    <a:pt x="3008" y="2826"/>
                    <a:pt x="3008" y="2826"/>
                  </a:cubicBezTo>
                  <a:cubicBezTo>
                    <a:pt x="3023" y="2843"/>
                    <a:pt x="3023" y="2843"/>
                    <a:pt x="3023" y="2843"/>
                  </a:cubicBezTo>
                  <a:cubicBezTo>
                    <a:pt x="3023" y="2843"/>
                    <a:pt x="3047" y="2837"/>
                    <a:pt x="3049" y="2830"/>
                  </a:cubicBezTo>
                  <a:cubicBezTo>
                    <a:pt x="3051" y="2823"/>
                    <a:pt x="3053" y="2810"/>
                    <a:pt x="3053" y="2810"/>
                  </a:cubicBezTo>
                  <a:cubicBezTo>
                    <a:pt x="3065" y="2810"/>
                    <a:pt x="3065" y="2810"/>
                    <a:pt x="3065" y="2810"/>
                  </a:cubicBezTo>
                  <a:cubicBezTo>
                    <a:pt x="3065" y="2810"/>
                    <a:pt x="3064" y="2789"/>
                    <a:pt x="3071" y="2779"/>
                  </a:cubicBezTo>
                  <a:cubicBezTo>
                    <a:pt x="3078" y="2769"/>
                    <a:pt x="3082" y="2752"/>
                    <a:pt x="3079" y="2742"/>
                  </a:cubicBezTo>
                  <a:cubicBezTo>
                    <a:pt x="3076" y="2732"/>
                    <a:pt x="3066" y="2699"/>
                    <a:pt x="3066" y="2690"/>
                  </a:cubicBezTo>
                  <a:cubicBezTo>
                    <a:pt x="3066" y="2681"/>
                    <a:pt x="3072" y="2667"/>
                    <a:pt x="3072" y="2651"/>
                  </a:cubicBezTo>
                  <a:cubicBezTo>
                    <a:pt x="3072" y="2635"/>
                    <a:pt x="3052" y="2609"/>
                    <a:pt x="3056" y="2595"/>
                  </a:cubicBezTo>
                  <a:cubicBezTo>
                    <a:pt x="3060" y="2581"/>
                    <a:pt x="3052" y="2541"/>
                    <a:pt x="3064" y="2526"/>
                  </a:cubicBezTo>
                  <a:cubicBezTo>
                    <a:pt x="3076" y="2511"/>
                    <a:pt x="3084" y="2487"/>
                    <a:pt x="3084" y="2487"/>
                  </a:cubicBezTo>
                  <a:cubicBezTo>
                    <a:pt x="3094" y="2481"/>
                    <a:pt x="3094" y="2481"/>
                    <a:pt x="3094" y="2481"/>
                  </a:cubicBezTo>
                  <a:cubicBezTo>
                    <a:pt x="3107" y="2468"/>
                    <a:pt x="3107" y="2468"/>
                    <a:pt x="3107" y="2468"/>
                  </a:cubicBezTo>
                  <a:cubicBezTo>
                    <a:pt x="3113" y="2452"/>
                    <a:pt x="3113" y="2452"/>
                    <a:pt x="3113" y="2452"/>
                  </a:cubicBezTo>
                  <a:cubicBezTo>
                    <a:pt x="3122" y="2458"/>
                    <a:pt x="3122" y="2458"/>
                    <a:pt x="3122" y="2458"/>
                  </a:cubicBezTo>
                  <a:cubicBezTo>
                    <a:pt x="3125" y="2444"/>
                    <a:pt x="3125" y="2444"/>
                    <a:pt x="3125" y="2444"/>
                  </a:cubicBezTo>
                  <a:cubicBezTo>
                    <a:pt x="3125" y="2444"/>
                    <a:pt x="3155" y="2448"/>
                    <a:pt x="3160" y="2442"/>
                  </a:cubicBezTo>
                  <a:cubicBezTo>
                    <a:pt x="3165" y="2436"/>
                    <a:pt x="3161" y="2425"/>
                    <a:pt x="3161" y="2425"/>
                  </a:cubicBezTo>
                  <a:cubicBezTo>
                    <a:pt x="3174" y="2426"/>
                    <a:pt x="3174" y="2426"/>
                    <a:pt x="3174" y="2426"/>
                  </a:cubicBezTo>
                  <a:cubicBezTo>
                    <a:pt x="3178" y="2420"/>
                    <a:pt x="3178" y="2420"/>
                    <a:pt x="3178" y="2420"/>
                  </a:cubicBezTo>
                  <a:cubicBezTo>
                    <a:pt x="3189" y="2419"/>
                    <a:pt x="3189" y="2419"/>
                    <a:pt x="3189" y="2419"/>
                  </a:cubicBezTo>
                  <a:cubicBezTo>
                    <a:pt x="3206" y="2398"/>
                    <a:pt x="3206" y="2398"/>
                    <a:pt x="3206" y="2398"/>
                  </a:cubicBezTo>
                  <a:cubicBezTo>
                    <a:pt x="3206" y="2398"/>
                    <a:pt x="3210" y="2378"/>
                    <a:pt x="3229" y="2373"/>
                  </a:cubicBezTo>
                  <a:cubicBezTo>
                    <a:pt x="3248" y="2368"/>
                    <a:pt x="3259" y="2379"/>
                    <a:pt x="3268" y="2370"/>
                  </a:cubicBezTo>
                  <a:cubicBezTo>
                    <a:pt x="3277" y="2361"/>
                    <a:pt x="3283" y="2344"/>
                    <a:pt x="3283" y="2344"/>
                  </a:cubicBezTo>
                  <a:cubicBezTo>
                    <a:pt x="3293" y="2346"/>
                    <a:pt x="3293" y="2346"/>
                    <a:pt x="3293" y="2346"/>
                  </a:cubicBezTo>
                  <a:cubicBezTo>
                    <a:pt x="3298" y="2331"/>
                    <a:pt x="3298" y="2331"/>
                    <a:pt x="3298" y="2331"/>
                  </a:cubicBezTo>
                  <a:cubicBezTo>
                    <a:pt x="3352" y="2328"/>
                    <a:pt x="3352" y="2328"/>
                    <a:pt x="3352" y="2328"/>
                  </a:cubicBezTo>
                  <a:cubicBezTo>
                    <a:pt x="3355" y="2312"/>
                    <a:pt x="3355" y="2312"/>
                    <a:pt x="3355" y="2312"/>
                  </a:cubicBezTo>
                  <a:cubicBezTo>
                    <a:pt x="3330" y="2314"/>
                    <a:pt x="3330" y="2314"/>
                    <a:pt x="3330" y="2314"/>
                  </a:cubicBezTo>
                  <a:cubicBezTo>
                    <a:pt x="3330" y="2314"/>
                    <a:pt x="3344" y="2309"/>
                    <a:pt x="3343" y="2302"/>
                  </a:cubicBezTo>
                  <a:cubicBezTo>
                    <a:pt x="3342" y="2295"/>
                    <a:pt x="3332" y="2288"/>
                    <a:pt x="3332" y="2288"/>
                  </a:cubicBezTo>
                  <a:cubicBezTo>
                    <a:pt x="3355" y="2284"/>
                    <a:pt x="3355" y="2284"/>
                    <a:pt x="3355" y="2284"/>
                  </a:cubicBezTo>
                  <a:cubicBezTo>
                    <a:pt x="3371" y="2290"/>
                    <a:pt x="3371" y="2290"/>
                    <a:pt x="3371" y="2290"/>
                  </a:cubicBezTo>
                  <a:cubicBezTo>
                    <a:pt x="3394" y="2266"/>
                    <a:pt x="3394" y="2266"/>
                    <a:pt x="3394" y="2266"/>
                  </a:cubicBezTo>
                  <a:cubicBezTo>
                    <a:pt x="3357" y="2265"/>
                    <a:pt x="3357" y="2265"/>
                    <a:pt x="3357" y="2265"/>
                  </a:cubicBezTo>
                  <a:cubicBezTo>
                    <a:pt x="3355" y="2248"/>
                    <a:pt x="3355" y="2248"/>
                    <a:pt x="3355" y="2248"/>
                  </a:cubicBezTo>
                  <a:cubicBezTo>
                    <a:pt x="3364" y="2257"/>
                    <a:pt x="3364" y="2257"/>
                    <a:pt x="3364" y="2257"/>
                  </a:cubicBezTo>
                  <a:cubicBezTo>
                    <a:pt x="3394" y="2246"/>
                    <a:pt x="3394" y="2246"/>
                    <a:pt x="3394" y="2246"/>
                  </a:cubicBezTo>
                  <a:cubicBezTo>
                    <a:pt x="3397" y="2207"/>
                    <a:pt x="3397" y="2207"/>
                    <a:pt x="3397" y="2207"/>
                  </a:cubicBezTo>
                  <a:cubicBezTo>
                    <a:pt x="3378" y="2215"/>
                    <a:pt x="3378" y="2215"/>
                    <a:pt x="3378" y="2215"/>
                  </a:cubicBezTo>
                  <a:cubicBezTo>
                    <a:pt x="3374" y="2197"/>
                    <a:pt x="3374" y="2197"/>
                    <a:pt x="3374" y="2197"/>
                  </a:cubicBezTo>
                  <a:cubicBezTo>
                    <a:pt x="3358" y="2186"/>
                    <a:pt x="3358" y="2186"/>
                    <a:pt x="3358" y="2186"/>
                  </a:cubicBezTo>
                  <a:cubicBezTo>
                    <a:pt x="3387" y="2201"/>
                    <a:pt x="3387" y="2201"/>
                    <a:pt x="3387" y="2201"/>
                  </a:cubicBezTo>
                  <a:cubicBezTo>
                    <a:pt x="3394" y="2195"/>
                    <a:pt x="3394" y="2195"/>
                    <a:pt x="3394" y="2195"/>
                  </a:cubicBezTo>
                  <a:cubicBezTo>
                    <a:pt x="3381" y="2185"/>
                    <a:pt x="3381" y="2185"/>
                    <a:pt x="3381" y="2185"/>
                  </a:cubicBezTo>
                  <a:cubicBezTo>
                    <a:pt x="3399" y="2185"/>
                    <a:pt x="3399" y="2185"/>
                    <a:pt x="3399" y="2185"/>
                  </a:cubicBezTo>
                  <a:cubicBezTo>
                    <a:pt x="3399" y="2185"/>
                    <a:pt x="3377" y="2156"/>
                    <a:pt x="3377" y="2149"/>
                  </a:cubicBezTo>
                  <a:cubicBezTo>
                    <a:pt x="3377" y="2142"/>
                    <a:pt x="3382" y="2139"/>
                    <a:pt x="3382" y="2139"/>
                  </a:cubicBezTo>
                  <a:cubicBezTo>
                    <a:pt x="3382" y="2139"/>
                    <a:pt x="3365" y="2128"/>
                    <a:pt x="3367" y="2125"/>
                  </a:cubicBezTo>
                  <a:cubicBezTo>
                    <a:pt x="3369" y="2122"/>
                    <a:pt x="3388" y="2110"/>
                    <a:pt x="3388" y="2110"/>
                  </a:cubicBezTo>
                  <a:cubicBezTo>
                    <a:pt x="3383" y="2128"/>
                    <a:pt x="3383" y="2128"/>
                    <a:pt x="3383" y="2128"/>
                  </a:cubicBezTo>
                  <a:cubicBezTo>
                    <a:pt x="3404" y="2145"/>
                    <a:pt x="3404" y="2145"/>
                    <a:pt x="3404" y="2145"/>
                  </a:cubicBezTo>
                  <a:cubicBezTo>
                    <a:pt x="3404" y="2145"/>
                    <a:pt x="3412" y="2121"/>
                    <a:pt x="3412" y="2108"/>
                  </a:cubicBezTo>
                  <a:cubicBezTo>
                    <a:pt x="3412" y="2095"/>
                    <a:pt x="3450" y="2064"/>
                    <a:pt x="3449" y="2072"/>
                  </a:cubicBezTo>
                  <a:cubicBezTo>
                    <a:pt x="3448" y="2080"/>
                    <a:pt x="3425" y="2113"/>
                    <a:pt x="3425" y="2113"/>
                  </a:cubicBezTo>
                  <a:cubicBezTo>
                    <a:pt x="3419" y="2135"/>
                    <a:pt x="3419" y="2135"/>
                    <a:pt x="3419" y="2135"/>
                  </a:cubicBezTo>
                  <a:cubicBezTo>
                    <a:pt x="3432" y="2136"/>
                    <a:pt x="3432" y="2136"/>
                    <a:pt x="3432" y="2136"/>
                  </a:cubicBezTo>
                  <a:cubicBezTo>
                    <a:pt x="3432" y="2136"/>
                    <a:pt x="3429" y="2158"/>
                    <a:pt x="3424" y="2162"/>
                  </a:cubicBezTo>
                  <a:cubicBezTo>
                    <a:pt x="3419" y="2166"/>
                    <a:pt x="3401" y="2200"/>
                    <a:pt x="3408" y="2200"/>
                  </a:cubicBezTo>
                  <a:cubicBezTo>
                    <a:pt x="3415" y="2200"/>
                    <a:pt x="3425" y="2176"/>
                    <a:pt x="3431" y="2171"/>
                  </a:cubicBezTo>
                  <a:cubicBezTo>
                    <a:pt x="3437" y="2166"/>
                    <a:pt x="3467" y="2150"/>
                    <a:pt x="3469" y="2137"/>
                  </a:cubicBezTo>
                  <a:cubicBezTo>
                    <a:pt x="3471" y="2124"/>
                    <a:pt x="3467" y="2103"/>
                    <a:pt x="3467" y="2092"/>
                  </a:cubicBezTo>
                  <a:cubicBezTo>
                    <a:pt x="3467" y="2081"/>
                    <a:pt x="3471" y="2055"/>
                    <a:pt x="3478" y="2052"/>
                  </a:cubicBezTo>
                  <a:cubicBezTo>
                    <a:pt x="3485" y="2049"/>
                    <a:pt x="3480" y="2054"/>
                    <a:pt x="3477" y="2067"/>
                  </a:cubicBezTo>
                  <a:cubicBezTo>
                    <a:pt x="3474" y="2080"/>
                    <a:pt x="3486" y="2084"/>
                    <a:pt x="3486" y="2084"/>
                  </a:cubicBezTo>
                  <a:cubicBezTo>
                    <a:pt x="3486" y="2084"/>
                    <a:pt x="3480" y="2109"/>
                    <a:pt x="3483" y="2109"/>
                  </a:cubicBezTo>
                  <a:cubicBezTo>
                    <a:pt x="3486" y="2109"/>
                    <a:pt x="3517" y="2070"/>
                    <a:pt x="3527" y="2060"/>
                  </a:cubicBezTo>
                  <a:cubicBezTo>
                    <a:pt x="3537" y="2050"/>
                    <a:pt x="3559" y="2034"/>
                    <a:pt x="3556" y="2030"/>
                  </a:cubicBezTo>
                  <a:cubicBezTo>
                    <a:pt x="3553" y="2026"/>
                    <a:pt x="3544" y="2029"/>
                    <a:pt x="3544" y="2019"/>
                  </a:cubicBezTo>
                  <a:cubicBezTo>
                    <a:pt x="3544" y="2009"/>
                    <a:pt x="3562" y="2014"/>
                    <a:pt x="3582" y="2014"/>
                  </a:cubicBezTo>
                  <a:cubicBezTo>
                    <a:pt x="3602" y="2014"/>
                    <a:pt x="3648" y="1992"/>
                    <a:pt x="3648" y="1992"/>
                  </a:cubicBezTo>
                  <a:cubicBezTo>
                    <a:pt x="3635" y="1986"/>
                    <a:pt x="3635" y="1986"/>
                    <a:pt x="3635" y="1986"/>
                  </a:cubicBezTo>
                  <a:cubicBezTo>
                    <a:pt x="3635" y="1986"/>
                    <a:pt x="3611" y="1997"/>
                    <a:pt x="3599" y="1998"/>
                  </a:cubicBezTo>
                  <a:cubicBezTo>
                    <a:pt x="3587" y="1999"/>
                    <a:pt x="3567" y="2007"/>
                    <a:pt x="3570" y="1994"/>
                  </a:cubicBezTo>
                  <a:cubicBezTo>
                    <a:pt x="3573" y="1981"/>
                    <a:pt x="3608" y="1978"/>
                    <a:pt x="3608" y="1978"/>
                  </a:cubicBezTo>
                  <a:cubicBezTo>
                    <a:pt x="3668" y="1977"/>
                    <a:pt x="3668" y="1977"/>
                    <a:pt x="3668" y="1977"/>
                  </a:cubicBezTo>
                  <a:cubicBezTo>
                    <a:pt x="3697" y="1950"/>
                    <a:pt x="3697" y="1950"/>
                    <a:pt x="3697" y="1950"/>
                  </a:cubicBezTo>
                  <a:cubicBezTo>
                    <a:pt x="3703" y="1960"/>
                    <a:pt x="3703" y="1960"/>
                    <a:pt x="3703" y="1960"/>
                  </a:cubicBezTo>
                  <a:cubicBezTo>
                    <a:pt x="3721" y="1951"/>
                    <a:pt x="3721" y="1951"/>
                    <a:pt x="3721" y="1951"/>
                  </a:cubicBezTo>
                  <a:cubicBezTo>
                    <a:pt x="3719" y="1974"/>
                    <a:pt x="3719" y="1974"/>
                    <a:pt x="3719" y="1974"/>
                  </a:cubicBezTo>
                  <a:cubicBezTo>
                    <a:pt x="3739" y="1961"/>
                    <a:pt x="3739" y="1961"/>
                    <a:pt x="3739" y="1961"/>
                  </a:cubicBezTo>
                  <a:cubicBezTo>
                    <a:pt x="3755" y="1957"/>
                    <a:pt x="3755" y="1957"/>
                    <a:pt x="3755" y="1957"/>
                  </a:cubicBezTo>
                  <a:cubicBezTo>
                    <a:pt x="3760" y="1935"/>
                    <a:pt x="3760" y="1935"/>
                    <a:pt x="3760" y="1935"/>
                  </a:cubicBezTo>
                  <a:cubicBezTo>
                    <a:pt x="3751" y="1927"/>
                    <a:pt x="3751" y="1927"/>
                    <a:pt x="3751" y="1927"/>
                  </a:cubicBezTo>
                  <a:cubicBezTo>
                    <a:pt x="3749" y="1946"/>
                    <a:pt x="3749" y="1946"/>
                    <a:pt x="3749" y="1946"/>
                  </a:cubicBezTo>
                  <a:cubicBezTo>
                    <a:pt x="3733" y="1949"/>
                    <a:pt x="3733" y="1949"/>
                    <a:pt x="3733" y="1949"/>
                  </a:cubicBezTo>
                  <a:cubicBezTo>
                    <a:pt x="3733" y="1930"/>
                    <a:pt x="3733" y="1930"/>
                    <a:pt x="3733" y="1930"/>
                  </a:cubicBezTo>
                  <a:cubicBezTo>
                    <a:pt x="3720" y="1916"/>
                    <a:pt x="3720" y="1916"/>
                    <a:pt x="3720" y="1916"/>
                  </a:cubicBezTo>
                  <a:cubicBezTo>
                    <a:pt x="3736" y="1908"/>
                    <a:pt x="3736" y="1908"/>
                    <a:pt x="3736" y="1908"/>
                  </a:cubicBezTo>
                  <a:cubicBezTo>
                    <a:pt x="3740" y="1885"/>
                    <a:pt x="3740" y="1885"/>
                    <a:pt x="3740" y="1885"/>
                  </a:cubicBezTo>
                  <a:cubicBezTo>
                    <a:pt x="3740" y="1885"/>
                    <a:pt x="3755" y="1868"/>
                    <a:pt x="3765" y="1863"/>
                  </a:cubicBezTo>
                  <a:cubicBezTo>
                    <a:pt x="3775" y="1858"/>
                    <a:pt x="3780" y="1840"/>
                    <a:pt x="3780" y="1840"/>
                  </a:cubicBezTo>
                  <a:cubicBezTo>
                    <a:pt x="3799" y="1845"/>
                    <a:pt x="3799" y="1845"/>
                    <a:pt x="3799" y="1845"/>
                  </a:cubicBezTo>
                  <a:cubicBezTo>
                    <a:pt x="3809" y="1830"/>
                    <a:pt x="3809" y="1830"/>
                    <a:pt x="3809" y="1830"/>
                  </a:cubicBezTo>
                  <a:cubicBezTo>
                    <a:pt x="3809" y="1830"/>
                    <a:pt x="3812" y="1841"/>
                    <a:pt x="3821" y="1835"/>
                  </a:cubicBezTo>
                  <a:cubicBezTo>
                    <a:pt x="3830" y="1829"/>
                    <a:pt x="3857" y="1805"/>
                    <a:pt x="3857" y="1805"/>
                  </a:cubicBezTo>
                  <a:cubicBezTo>
                    <a:pt x="3858" y="1823"/>
                    <a:pt x="3858" y="1823"/>
                    <a:pt x="3858" y="1823"/>
                  </a:cubicBezTo>
                  <a:cubicBezTo>
                    <a:pt x="3858" y="1823"/>
                    <a:pt x="3889" y="1804"/>
                    <a:pt x="3898" y="1799"/>
                  </a:cubicBezTo>
                  <a:cubicBezTo>
                    <a:pt x="3907" y="1794"/>
                    <a:pt x="3939" y="1793"/>
                    <a:pt x="3939" y="1793"/>
                  </a:cubicBezTo>
                  <a:cubicBezTo>
                    <a:pt x="3939" y="1771"/>
                    <a:pt x="3939" y="1771"/>
                    <a:pt x="3939" y="1771"/>
                  </a:cubicBezTo>
                  <a:cubicBezTo>
                    <a:pt x="3939" y="1771"/>
                    <a:pt x="3940" y="1771"/>
                    <a:pt x="3940" y="1772"/>
                  </a:cubicBezTo>
                  <a:cubicBezTo>
                    <a:pt x="3944" y="1774"/>
                    <a:pt x="3954" y="1778"/>
                    <a:pt x="3966" y="1773"/>
                  </a:cubicBezTo>
                  <a:cubicBezTo>
                    <a:pt x="3981" y="1767"/>
                    <a:pt x="3993" y="1751"/>
                    <a:pt x="3993" y="1751"/>
                  </a:cubicBezTo>
                  <a:cubicBezTo>
                    <a:pt x="3999" y="1765"/>
                    <a:pt x="3999" y="1765"/>
                    <a:pt x="3999" y="1765"/>
                  </a:cubicBezTo>
                  <a:cubicBezTo>
                    <a:pt x="3999" y="1765"/>
                    <a:pt x="4031" y="1751"/>
                    <a:pt x="4036" y="1747"/>
                  </a:cubicBezTo>
                  <a:cubicBezTo>
                    <a:pt x="4041" y="1743"/>
                    <a:pt x="4062" y="1737"/>
                    <a:pt x="4062" y="1737"/>
                  </a:cubicBezTo>
                  <a:cubicBezTo>
                    <a:pt x="4072" y="1738"/>
                    <a:pt x="4072" y="1738"/>
                    <a:pt x="4072" y="1738"/>
                  </a:cubicBezTo>
                  <a:cubicBezTo>
                    <a:pt x="4043" y="1761"/>
                    <a:pt x="4043" y="1761"/>
                    <a:pt x="4043" y="1761"/>
                  </a:cubicBezTo>
                  <a:cubicBezTo>
                    <a:pt x="4104" y="1755"/>
                    <a:pt x="4104" y="1755"/>
                    <a:pt x="4104" y="1755"/>
                  </a:cubicBezTo>
                  <a:cubicBezTo>
                    <a:pt x="4104" y="1755"/>
                    <a:pt x="4075" y="1758"/>
                    <a:pt x="4074" y="1764"/>
                  </a:cubicBezTo>
                  <a:cubicBezTo>
                    <a:pt x="4073" y="1770"/>
                    <a:pt x="4069" y="1777"/>
                    <a:pt x="4069" y="1777"/>
                  </a:cubicBezTo>
                  <a:cubicBezTo>
                    <a:pt x="4069" y="1777"/>
                    <a:pt x="4050" y="1766"/>
                    <a:pt x="4043" y="1769"/>
                  </a:cubicBezTo>
                  <a:cubicBezTo>
                    <a:pt x="4036" y="1772"/>
                    <a:pt x="3968" y="1806"/>
                    <a:pt x="3965" y="1814"/>
                  </a:cubicBezTo>
                  <a:cubicBezTo>
                    <a:pt x="3962" y="1822"/>
                    <a:pt x="3956" y="1846"/>
                    <a:pt x="3961" y="1847"/>
                  </a:cubicBezTo>
                  <a:cubicBezTo>
                    <a:pt x="3966" y="1848"/>
                    <a:pt x="3973" y="1842"/>
                    <a:pt x="3973" y="1842"/>
                  </a:cubicBezTo>
                  <a:cubicBezTo>
                    <a:pt x="3973" y="1842"/>
                    <a:pt x="3971" y="1858"/>
                    <a:pt x="3980" y="1856"/>
                  </a:cubicBezTo>
                  <a:cubicBezTo>
                    <a:pt x="3989" y="1854"/>
                    <a:pt x="3995" y="1841"/>
                    <a:pt x="3995" y="1841"/>
                  </a:cubicBezTo>
                  <a:cubicBezTo>
                    <a:pt x="3995" y="1841"/>
                    <a:pt x="4021" y="1838"/>
                    <a:pt x="4035" y="1826"/>
                  </a:cubicBezTo>
                  <a:cubicBezTo>
                    <a:pt x="4049" y="1814"/>
                    <a:pt x="4064" y="1793"/>
                    <a:pt x="4064" y="1793"/>
                  </a:cubicBezTo>
                  <a:cubicBezTo>
                    <a:pt x="4064" y="1793"/>
                    <a:pt x="4064" y="1809"/>
                    <a:pt x="4078" y="1806"/>
                  </a:cubicBezTo>
                  <a:cubicBezTo>
                    <a:pt x="4092" y="1803"/>
                    <a:pt x="4126" y="1788"/>
                    <a:pt x="4137" y="1785"/>
                  </a:cubicBezTo>
                  <a:cubicBezTo>
                    <a:pt x="4148" y="1782"/>
                    <a:pt x="4200" y="1769"/>
                    <a:pt x="4200" y="1769"/>
                  </a:cubicBezTo>
                  <a:cubicBezTo>
                    <a:pt x="4191" y="1759"/>
                    <a:pt x="4191" y="1759"/>
                    <a:pt x="4191" y="1759"/>
                  </a:cubicBezTo>
                  <a:cubicBezTo>
                    <a:pt x="4195" y="1746"/>
                    <a:pt x="4195" y="1746"/>
                    <a:pt x="4195" y="1746"/>
                  </a:cubicBezTo>
                  <a:cubicBezTo>
                    <a:pt x="4174" y="1750"/>
                    <a:pt x="4174" y="1750"/>
                    <a:pt x="4174" y="1750"/>
                  </a:cubicBezTo>
                  <a:cubicBezTo>
                    <a:pt x="4173" y="1734"/>
                    <a:pt x="4173" y="1734"/>
                    <a:pt x="4173" y="1734"/>
                  </a:cubicBezTo>
                  <a:cubicBezTo>
                    <a:pt x="4173" y="1734"/>
                    <a:pt x="4149" y="1748"/>
                    <a:pt x="4143" y="1747"/>
                  </a:cubicBezTo>
                  <a:cubicBezTo>
                    <a:pt x="4137" y="1746"/>
                    <a:pt x="4139" y="1737"/>
                    <a:pt x="4139" y="1737"/>
                  </a:cubicBezTo>
                  <a:cubicBezTo>
                    <a:pt x="4139" y="1737"/>
                    <a:pt x="4107" y="1740"/>
                    <a:pt x="4101" y="1735"/>
                  </a:cubicBezTo>
                  <a:cubicBezTo>
                    <a:pt x="4095" y="1730"/>
                    <a:pt x="4087" y="1720"/>
                    <a:pt x="4096" y="1720"/>
                  </a:cubicBezTo>
                  <a:cubicBezTo>
                    <a:pt x="4105" y="1720"/>
                    <a:pt x="4092" y="1707"/>
                    <a:pt x="4081" y="1710"/>
                  </a:cubicBezTo>
                  <a:cubicBezTo>
                    <a:pt x="4070" y="1713"/>
                    <a:pt x="4066" y="1694"/>
                    <a:pt x="4066" y="1689"/>
                  </a:cubicBezTo>
                  <a:cubicBezTo>
                    <a:pt x="4066" y="1684"/>
                    <a:pt x="4078" y="1671"/>
                    <a:pt x="4078" y="1671"/>
                  </a:cubicBezTo>
                  <a:cubicBezTo>
                    <a:pt x="4062" y="1670"/>
                    <a:pt x="4062" y="1670"/>
                    <a:pt x="4062" y="1670"/>
                  </a:cubicBezTo>
                  <a:cubicBezTo>
                    <a:pt x="4062" y="1670"/>
                    <a:pt x="4081" y="1655"/>
                    <a:pt x="4088" y="1647"/>
                  </a:cubicBezTo>
                  <a:cubicBezTo>
                    <a:pt x="4095" y="1639"/>
                    <a:pt x="4114" y="1620"/>
                    <a:pt x="4114" y="1620"/>
                  </a:cubicBezTo>
                  <a:cubicBezTo>
                    <a:pt x="4104" y="1617"/>
                    <a:pt x="4104" y="1617"/>
                    <a:pt x="4104" y="1617"/>
                  </a:cubicBezTo>
                  <a:cubicBezTo>
                    <a:pt x="4090" y="1635"/>
                    <a:pt x="4090" y="1635"/>
                    <a:pt x="4090" y="1635"/>
                  </a:cubicBezTo>
                  <a:cubicBezTo>
                    <a:pt x="4075" y="1627"/>
                    <a:pt x="4075" y="1627"/>
                    <a:pt x="4075" y="1627"/>
                  </a:cubicBezTo>
                  <a:cubicBezTo>
                    <a:pt x="4056" y="1641"/>
                    <a:pt x="4056" y="1641"/>
                    <a:pt x="4056" y="1641"/>
                  </a:cubicBezTo>
                  <a:cubicBezTo>
                    <a:pt x="4053" y="1628"/>
                    <a:pt x="4053" y="1628"/>
                    <a:pt x="4053" y="1628"/>
                  </a:cubicBezTo>
                  <a:cubicBezTo>
                    <a:pt x="4034" y="1621"/>
                    <a:pt x="4034" y="1621"/>
                    <a:pt x="4034" y="1621"/>
                  </a:cubicBezTo>
                  <a:cubicBezTo>
                    <a:pt x="4019" y="1623"/>
                    <a:pt x="4019" y="1623"/>
                    <a:pt x="4019" y="1623"/>
                  </a:cubicBezTo>
                  <a:cubicBezTo>
                    <a:pt x="4056" y="1610"/>
                    <a:pt x="4056" y="1610"/>
                    <a:pt x="4056" y="1610"/>
                  </a:cubicBezTo>
                  <a:cubicBezTo>
                    <a:pt x="4056" y="1610"/>
                    <a:pt x="4063" y="1620"/>
                    <a:pt x="4073" y="1619"/>
                  </a:cubicBezTo>
                  <a:cubicBezTo>
                    <a:pt x="4083" y="1618"/>
                    <a:pt x="4106" y="1600"/>
                    <a:pt x="4106" y="1600"/>
                  </a:cubicBezTo>
                  <a:cubicBezTo>
                    <a:pt x="4106" y="1600"/>
                    <a:pt x="4132" y="1605"/>
                    <a:pt x="4133" y="1598"/>
                  </a:cubicBezTo>
                  <a:cubicBezTo>
                    <a:pt x="4134" y="1591"/>
                    <a:pt x="4126" y="1580"/>
                    <a:pt x="4126" y="1580"/>
                  </a:cubicBezTo>
                  <a:cubicBezTo>
                    <a:pt x="4142" y="1579"/>
                    <a:pt x="4142" y="1579"/>
                    <a:pt x="4142" y="1579"/>
                  </a:cubicBezTo>
                  <a:cubicBezTo>
                    <a:pt x="4142" y="1579"/>
                    <a:pt x="4133" y="1556"/>
                    <a:pt x="4091" y="1556"/>
                  </a:cubicBezTo>
                  <a:cubicBezTo>
                    <a:pt x="4049" y="1556"/>
                    <a:pt x="3999" y="1577"/>
                    <a:pt x="3976" y="1582"/>
                  </a:cubicBezTo>
                  <a:cubicBezTo>
                    <a:pt x="3953" y="1587"/>
                    <a:pt x="3916" y="1610"/>
                    <a:pt x="3909" y="1616"/>
                  </a:cubicBezTo>
                  <a:cubicBezTo>
                    <a:pt x="3902" y="1622"/>
                    <a:pt x="3860" y="1655"/>
                    <a:pt x="3850" y="1663"/>
                  </a:cubicBezTo>
                  <a:cubicBezTo>
                    <a:pt x="3840" y="1671"/>
                    <a:pt x="3804" y="1676"/>
                    <a:pt x="3804" y="1676"/>
                  </a:cubicBezTo>
                  <a:cubicBezTo>
                    <a:pt x="3804" y="1676"/>
                    <a:pt x="3854" y="1648"/>
                    <a:pt x="3863" y="1639"/>
                  </a:cubicBezTo>
                  <a:cubicBezTo>
                    <a:pt x="3872" y="1630"/>
                    <a:pt x="3885" y="1616"/>
                    <a:pt x="3885" y="1616"/>
                  </a:cubicBezTo>
                  <a:cubicBezTo>
                    <a:pt x="3870" y="1607"/>
                    <a:pt x="3870" y="1607"/>
                    <a:pt x="3870" y="1607"/>
                  </a:cubicBezTo>
                  <a:cubicBezTo>
                    <a:pt x="3870" y="1607"/>
                    <a:pt x="3891" y="1615"/>
                    <a:pt x="3896" y="1610"/>
                  </a:cubicBezTo>
                  <a:cubicBezTo>
                    <a:pt x="3901" y="1605"/>
                    <a:pt x="3951" y="1572"/>
                    <a:pt x="3963" y="1563"/>
                  </a:cubicBezTo>
                  <a:cubicBezTo>
                    <a:pt x="3975" y="1554"/>
                    <a:pt x="4013" y="1548"/>
                    <a:pt x="4017" y="1550"/>
                  </a:cubicBezTo>
                  <a:cubicBezTo>
                    <a:pt x="4021" y="1552"/>
                    <a:pt x="4043" y="1514"/>
                    <a:pt x="4073" y="1509"/>
                  </a:cubicBezTo>
                  <a:cubicBezTo>
                    <a:pt x="4103" y="1504"/>
                    <a:pt x="4179" y="1500"/>
                    <a:pt x="4195" y="1500"/>
                  </a:cubicBezTo>
                  <a:cubicBezTo>
                    <a:pt x="4211" y="1500"/>
                    <a:pt x="4270" y="1517"/>
                    <a:pt x="4280" y="1515"/>
                  </a:cubicBezTo>
                  <a:cubicBezTo>
                    <a:pt x="4290" y="1513"/>
                    <a:pt x="4311" y="1502"/>
                    <a:pt x="4321" y="1501"/>
                  </a:cubicBezTo>
                  <a:cubicBezTo>
                    <a:pt x="4331" y="1500"/>
                    <a:pt x="4362" y="1495"/>
                    <a:pt x="4374" y="1486"/>
                  </a:cubicBezTo>
                  <a:cubicBezTo>
                    <a:pt x="4386" y="1477"/>
                    <a:pt x="4412" y="1452"/>
                    <a:pt x="4422" y="1450"/>
                  </a:cubicBezTo>
                  <a:cubicBezTo>
                    <a:pt x="4432" y="1448"/>
                    <a:pt x="4449" y="1449"/>
                    <a:pt x="4449" y="1449"/>
                  </a:cubicBezTo>
                  <a:cubicBezTo>
                    <a:pt x="4449" y="1449"/>
                    <a:pt x="4462" y="1437"/>
                    <a:pt x="4472" y="1437"/>
                  </a:cubicBezTo>
                  <a:cubicBezTo>
                    <a:pt x="4482" y="1437"/>
                    <a:pt x="4483" y="1442"/>
                    <a:pt x="4500" y="1434"/>
                  </a:cubicBezTo>
                  <a:cubicBezTo>
                    <a:pt x="4500" y="1434"/>
                    <a:pt x="4565" y="1417"/>
                    <a:pt x="4559" y="1407"/>
                  </a:cubicBezTo>
                  <a:cubicBezTo>
                    <a:pt x="4553" y="1397"/>
                    <a:pt x="4534" y="1384"/>
                    <a:pt x="4534" y="1384"/>
                  </a:cubicBezTo>
                  <a:cubicBezTo>
                    <a:pt x="4534" y="1384"/>
                    <a:pt x="4558" y="1386"/>
                    <a:pt x="4558" y="1377"/>
                  </a:cubicBezTo>
                  <a:cubicBezTo>
                    <a:pt x="4558" y="1368"/>
                    <a:pt x="4554" y="1356"/>
                    <a:pt x="4554" y="1356"/>
                  </a:cubicBezTo>
                  <a:cubicBezTo>
                    <a:pt x="4554" y="1356"/>
                    <a:pt x="4582" y="1360"/>
                    <a:pt x="4576" y="1344"/>
                  </a:cubicBezTo>
                  <a:cubicBezTo>
                    <a:pt x="4570" y="1328"/>
                    <a:pt x="4547" y="1317"/>
                    <a:pt x="4540" y="1325"/>
                  </a:cubicBezTo>
                  <a:cubicBezTo>
                    <a:pt x="4533" y="1333"/>
                    <a:pt x="4534" y="1348"/>
                    <a:pt x="4519" y="1337"/>
                  </a:cubicBezTo>
                  <a:cubicBezTo>
                    <a:pt x="4504" y="1326"/>
                    <a:pt x="4528" y="1319"/>
                    <a:pt x="4528" y="1319"/>
                  </a:cubicBezTo>
                  <a:cubicBezTo>
                    <a:pt x="4525" y="1302"/>
                    <a:pt x="4525" y="1302"/>
                    <a:pt x="4525" y="1302"/>
                  </a:cubicBezTo>
                  <a:cubicBezTo>
                    <a:pt x="4505" y="1301"/>
                    <a:pt x="4505" y="1301"/>
                    <a:pt x="4505" y="1301"/>
                  </a:cubicBezTo>
                  <a:cubicBezTo>
                    <a:pt x="4505" y="1301"/>
                    <a:pt x="4459" y="1321"/>
                    <a:pt x="4456" y="1325"/>
                  </a:cubicBezTo>
                  <a:cubicBezTo>
                    <a:pt x="4453" y="1329"/>
                    <a:pt x="4417" y="1333"/>
                    <a:pt x="4417" y="1333"/>
                  </a:cubicBezTo>
                  <a:cubicBezTo>
                    <a:pt x="4396" y="1347"/>
                    <a:pt x="4396" y="1347"/>
                    <a:pt x="4396" y="1347"/>
                  </a:cubicBezTo>
                  <a:cubicBezTo>
                    <a:pt x="4404" y="1332"/>
                    <a:pt x="4404" y="1332"/>
                    <a:pt x="4404" y="1332"/>
                  </a:cubicBezTo>
                  <a:cubicBezTo>
                    <a:pt x="4389" y="1321"/>
                    <a:pt x="4389" y="1321"/>
                    <a:pt x="4389" y="1321"/>
                  </a:cubicBezTo>
                  <a:cubicBezTo>
                    <a:pt x="4412" y="1326"/>
                    <a:pt x="4412" y="1326"/>
                    <a:pt x="4412" y="1326"/>
                  </a:cubicBezTo>
                  <a:cubicBezTo>
                    <a:pt x="4422" y="1318"/>
                    <a:pt x="4422" y="1318"/>
                    <a:pt x="4422" y="1318"/>
                  </a:cubicBezTo>
                  <a:cubicBezTo>
                    <a:pt x="4440" y="1317"/>
                    <a:pt x="4440" y="1317"/>
                    <a:pt x="4440" y="1317"/>
                  </a:cubicBezTo>
                  <a:cubicBezTo>
                    <a:pt x="4442" y="1304"/>
                    <a:pt x="4442" y="1304"/>
                    <a:pt x="4442" y="1304"/>
                  </a:cubicBezTo>
                  <a:cubicBezTo>
                    <a:pt x="4442" y="1304"/>
                    <a:pt x="4463" y="1307"/>
                    <a:pt x="4475" y="1302"/>
                  </a:cubicBezTo>
                  <a:cubicBezTo>
                    <a:pt x="4487" y="1297"/>
                    <a:pt x="4504" y="1288"/>
                    <a:pt x="4504" y="1288"/>
                  </a:cubicBezTo>
                  <a:cubicBezTo>
                    <a:pt x="4504" y="1288"/>
                    <a:pt x="4552" y="1293"/>
                    <a:pt x="4551" y="1288"/>
                  </a:cubicBezTo>
                  <a:cubicBezTo>
                    <a:pt x="4550" y="1283"/>
                    <a:pt x="4532" y="1275"/>
                    <a:pt x="4532" y="1275"/>
                  </a:cubicBezTo>
                  <a:cubicBezTo>
                    <a:pt x="4531" y="1259"/>
                    <a:pt x="4531" y="1259"/>
                    <a:pt x="4531" y="1259"/>
                  </a:cubicBezTo>
                  <a:cubicBezTo>
                    <a:pt x="4531" y="1259"/>
                    <a:pt x="4503" y="1268"/>
                    <a:pt x="4497" y="1267"/>
                  </a:cubicBezTo>
                  <a:cubicBezTo>
                    <a:pt x="4491" y="1266"/>
                    <a:pt x="4489" y="1254"/>
                    <a:pt x="4489" y="1254"/>
                  </a:cubicBezTo>
                  <a:cubicBezTo>
                    <a:pt x="4449" y="1266"/>
                    <a:pt x="4449" y="1266"/>
                    <a:pt x="4449" y="1266"/>
                  </a:cubicBezTo>
                  <a:cubicBezTo>
                    <a:pt x="4451" y="1246"/>
                    <a:pt x="4451" y="1246"/>
                    <a:pt x="4451" y="1246"/>
                  </a:cubicBezTo>
                  <a:cubicBezTo>
                    <a:pt x="4422" y="1256"/>
                    <a:pt x="4422" y="1256"/>
                    <a:pt x="4422" y="1256"/>
                  </a:cubicBezTo>
                  <a:cubicBezTo>
                    <a:pt x="4422" y="1256"/>
                    <a:pt x="4453" y="1221"/>
                    <a:pt x="4445" y="1217"/>
                  </a:cubicBezTo>
                  <a:cubicBezTo>
                    <a:pt x="4437" y="1213"/>
                    <a:pt x="4412" y="1213"/>
                    <a:pt x="4412" y="1213"/>
                  </a:cubicBezTo>
                  <a:cubicBezTo>
                    <a:pt x="4415" y="1197"/>
                    <a:pt x="4415" y="1197"/>
                    <a:pt x="4415" y="1197"/>
                  </a:cubicBezTo>
                  <a:cubicBezTo>
                    <a:pt x="4393" y="1197"/>
                    <a:pt x="4393" y="1197"/>
                    <a:pt x="4393" y="1197"/>
                  </a:cubicBezTo>
                  <a:cubicBezTo>
                    <a:pt x="4402" y="1183"/>
                    <a:pt x="4402" y="1183"/>
                    <a:pt x="4402" y="1183"/>
                  </a:cubicBezTo>
                  <a:cubicBezTo>
                    <a:pt x="4384" y="1167"/>
                    <a:pt x="4384" y="1167"/>
                    <a:pt x="4384" y="1167"/>
                  </a:cubicBezTo>
                  <a:cubicBezTo>
                    <a:pt x="4384" y="1167"/>
                    <a:pt x="4414" y="1174"/>
                    <a:pt x="4422" y="1168"/>
                  </a:cubicBezTo>
                  <a:cubicBezTo>
                    <a:pt x="4430" y="1162"/>
                    <a:pt x="4441" y="1157"/>
                    <a:pt x="4441" y="1157"/>
                  </a:cubicBezTo>
                  <a:cubicBezTo>
                    <a:pt x="4411" y="1139"/>
                    <a:pt x="4411" y="1139"/>
                    <a:pt x="4411" y="1139"/>
                  </a:cubicBezTo>
                  <a:cubicBezTo>
                    <a:pt x="4444" y="1120"/>
                    <a:pt x="4444" y="1120"/>
                    <a:pt x="4444" y="1120"/>
                  </a:cubicBezTo>
                  <a:cubicBezTo>
                    <a:pt x="4411" y="1105"/>
                    <a:pt x="4411" y="1105"/>
                    <a:pt x="4411" y="1105"/>
                  </a:cubicBezTo>
                  <a:cubicBezTo>
                    <a:pt x="4381" y="1106"/>
                    <a:pt x="4381" y="1106"/>
                    <a:pt x="4381" y="1106"/>
                  </a:cubicBezTo>
                  <a:cubicBezTo>
                    <a:pt x="4417" y="1093"/>
                    <a:pt x="4417" y="1093"/>
                    <a:pt x="4417" y="1093"/>
                  </a:cubicBezTo>
                  <a:cubicBezTo>
                    <a:pt x="4392" y="1087"/>
                    <a:pt x="4392" y="1087"/>
                    <a:pt x="4392" y="1087"/>
                  </a:cubicBezTo>
                  <a:cubicBezTo>
                    <a:pt x="4422" y="1073"/>
                    <a:pt x="4422" y="1073"/>
                    <a:pt x="4422" y="1073"/>
                  </a:cubicBezTo>
                  <a:cubicBezTo>
                    <a:pt x="4417" y="1057"/>
                    <a:pt x="4417" y="1057"/>
                    <a:pt x="4417" y="1057"/>
                  </a:cubicBezTo>
                  <a:cubicBezTo>
                    <a:pt x="4395" y="1055"/>
                    <a:pt x="4395" y="1055"/>
                    <a:pt x="4395" y="1055"/>
                  </a:cubicBezTo>
                  <a:cubicBezTo>
                    <a:pt x="4395" y="1055"/>
                    <a:pt x="4413" y="1045"/>
                    <a:pt x="4405" y="1026"/>
                  </a:cubicBezTo>
                  <a:cubicBezTo>
                    <a:pt x="4397" y="1007"/>
                    <a:pt x="4389" y="1010"/>
                    <a:pt x="4389" y="1010"/>
                  </a:cubicBezTo>
                  <a:cubicBezTo>
                    <a:pt x="4398" y="996"/>
                    <a:pt x="4398" y="996"/>
                    <a:pt x="4398" y="996"/>
                  </a:cubicBezTo>
                  <a:cubicBezTo>
                    <a:pt x="4398" y="996"/>
                    <a:pt x="4374" y="1007"/>
                    <a:pt x="4369" y="1014"/>
                  </a:cubicBezTo>
                  <a:cubicBezTo>
                    <a:pt x="4364" y="1021"/>
                    <a:pt x="4368" y="1027"/>
                    <a:pt x="4368" y="1027"/>
                  </a:cubicBezTo>
                  <a:cubicBezTo>
                    <a:pt x="4349" y="1021"/>
                    <a:pt x="4349" y="1021"/>
                    <a:pt x="4349" y="1021"/>
                  </a:cubicBezTo>
                  <a:cubicBezTo>
                    <a:pt x="4353" y="1043"/>
                    <a:pt x="4353" y="1043"/>
                    <a:pt x="4353" y="1043"/>
                  </a:cubicBezTo>
                  <a:cubicBezTo>
                    <a:pt x="4335" y="1042"/>
                    <a:pt x="4335" y="1042"/>
                    <a:pt x="4335" y="1042"/>
                  </a:cubicBezTo>
                  <a:cubicBezTo>
                    <a:pt x="4327" y="1056"/>
                    <a:pt x="4327" y="1056"/>
                    <a:pt x="4327" y="1056"/>
                  </a:cubicBezTo>
                  <a:cubicBezTo>
                    <a:pt x="4332" y="1062"/>
                    <a:pt x="4332" y="1062"/>
                    <a:pt x="4332" y="1062"/>
                  </a:cubicBezTo>
                  <a:cubicBezTo>
                    <a:pt x="4316" y="1063"/>
                    <a:pt x="4316" y="1063"/>
                    <a:pt x="4316" y="1063"/>
                  </a:cubicBezTo>
                  <a:cubicBezTo>
                    <a:pt x="4301" y="1093"/>
                    <a:pt x="4301" y="1093"/>
                    <a:pt x="4301" y="1093"/>
                  </a:cubicBezTo>
                  <a:cubicBezTo>
                    <a:pt x="4293" y="1093"/>
                    <a:pt x="4293" y="1093"/>
                    <a:pt x="4293" y="1093"/>
                  </a:cubicBezTo>
                  <a:cubicBezTo>
                    <a:pt x="4303" y="1068"/>
                    <a:pt x="4303" y="1068"/>
                    <a:pt x="4303" y="1068"/>
                  </a:cubicBezTo>
                  <a:cubicBezTo>
                    <a:pt x="4303" y="1068"/>
                    <a:pt x="4293" y="1053"/>
                    <a:pt x="4284" y="1062"/>
                  </a:cubicBezTo>
                  <a:cubicBezTo>
                    <a:pt x="4275" y="1071"/>
                    <a:pt x="4263" y="1084"/>
                    <a:pt x="4256" y="1085"/>
                  </a:cubicBezTo>
                  <a:cubicBezTo>
                    <a:pt x="4249" y="1086"/>
                    <a:pt x="4221" y="1107"/>
                    <a:pt x="4221" y="1107"/>
                  </a:cubicBezTo>
                  <a:cubicBezTo>
                    <a:pt x="4226" y="1092"/>
                    <a:pt x="4226" y="1092"/>
                    <a:pt x="4226" y="1092"/>
                  </a:cubicBezTo>
                  <a:cubicBezTo>
                    <a:pt x="4225" y="1081"/>
                    <a:pt x="4225" y="1081"/>
                    <a:pt x="4225" y="1081"/>
                  </a:cubicBezTo>
                  <a:cubicBezTo>
                    <a:pt x="4200" y="1102"/>
                    <a:pt x="4200" y="1102"/>
                    <a:pt x="4200" y="1102"/>
                  </a:cubicBezTo>
                  <a:cubicBezTo>
                    <a:pt x="4156" y="1112"/>
                    <a:pt x="4156" y="1112"/>
                    <a:pt x="4156" y="1112"/>
                  </a:cubicBezTo>
                  <a:cubicBezTo>
                    <a:pt x="4197" y="1098"/>
                    <a:pt x="4197" y="1098"/>
                    <a:pt x="4197" y="1098"/>
                  </a:cubicBezTo>
                  <a:cubicBezTo>
                    <a:pt x="4197" y="1098"/>
                    <a:pt x="4221" y="1071"/>
                    <a:pt x="4208" y="1065"/>
                  </a:cubicBezTo>
                  <a:cubicBezTo>
                    <a:pt x="4195" y="1059"/>
                    <a:pt x="4180" y="1065"/>
                    <a:pt x="4180" y="1065"/>
                  </a:cubicBezTo>
                  <a:cubicBezTo>
                    <a:pt x="4180" y="1065"/>
                    <a:pt x="4147" y="1080"/>
                    <a:pt x="4149" y="1069"/>
                  </a:cubicBezTo>
                  <a:cubicBezTo>
                    <a:pt x="4151" y="1058"/>
                    <a:pt x="4168" y="1055"/>
                    <a:pt x="4168" y="1055"/>
                  </a:cubicBezTo>
                  <a:cubicBezTo>
                    <a:pt x="4167" y="1062"/>
                    <a:pt x="4167" y="1062"/>
                    <a:pt x="4167" y="1062"/>
                  </a:cubicBezTo>
                  <a:cubicBezTo>
                    <a:pt x="4181" y="1057"/>
                    <a:pt x="4181" y="1057"/>
                    <a:pt x="4181" y="1057"/>
                  </a:cubicBezTo>
                  <a:cubicBezTo>
                    <a:pt x="4178" y="1038"/>
                    <a:pt x="4178" y="1038"/>
                    <a:pt x="4178" y="1038"/>
                  </a:cubicBezTo>
                  <a:cubicBezTo>
                    <a:pt x="4178" y="1038"/>
                    <a:pt x="4203" y="1024"/>
                    <a:pt x="4194" y="1017"/>
                  </a:cubicBezTo>
                  <a:cubicBezTo>
                    <a:pt x="4185" y="1010"/>
                    <a:pt x="4158" y="1006"/>
                    <a:pt x="4158" y="1006"/>
                  </a:cubicBezTo>
                  <a:cubicBezTo>
                    <a:pt x="4158" y="1006"/>
                    <a:pt x="4203" y="1008"/>
                    <a:pt x="4206" y="996"/>
                  </a:cubicBezTo>
                  <a:cubicBezTo>
                    <a:pt x="4209" y="984"/>
                    <a:pt x="4212" y="981"/>
                    <a:pt x="4218" y="977"/>
                  </a:cubicBezTo>
                  <a:cubicBezTo>
                    <a:pt x="4224" y="973"/>
                    <a:pt x="4244" y="972"/>
                    <a:pt x="4234" y="963"/>
                  </a:cubicBezTo>
                  <a:cubicBezTo>
                    <a:pt x="4224" y="954"/>
                    <a:pt x="4214" y="970"/>
                    <a:pt x="4214" y="970"/>
                  </a:cubicBezTo>
                  <a:cubicBezTo>
                    <a:pt x="4208" y="953"/>
                    <a:pt x="4208" y="953"/>
                    <a:pt x="4208" y="953"/>
                  </a:cubicBezTo>
                  <a:cubicBezTo>
                    <a:pt x="4208" y="953"/>
                    <a:pt x="4177" y="954"/>
                    <a:pt x="4168" y="954"/>
                  </a:cubicBezTo>
                  <a:cubicBezTo>
                    <a:pt x="4159" y="954"/>
                    <a:pt x="4157" y="939"/>
                    <a:pt x="4165" y="936"/>
                  </a:cubicBezTo>
                  <a:cubicBezTo>
                    <a:pt x="4173" y="933"/>
                    <a:pt x="4174" y="926"/>
                    <a:pt x="4167" y="924"/>
                  </a:cubicBezTo>
                  <a:cubicBezTo>
                    <a:pt x="4160" y="922"/>
                    <a:pt x="4154" y="929"/>
                    <a:pt x="4154" y="929"/>
                  </a:cubicBezTo>
                  <a:cubicBezTo>
                    <a:pt x="4159" y="913"/>
                    <a:pt x="4159" y="913"/>
                    <a:pt x="4159" y="913"/>
                  </a:cubicBezTo>
                  <a:cubicBezTo>
                    <a:pt x="4135" y="917"/>
                    <a:pt x="4135" y="917"/>
                    <a:pt x="4135" y="917"/>
                  </a:cubicBezTo>
                  <a:cubicBezTo>
                    <a:pt x="4135" y="917"/>
                    <a:pt x="4139" y="888"/>
                    <a:pt x="4122" y="888"/>
                  </a:cubicBezTo>
                  <a:cubicBezTo>
                    <a:pt x="4105" y="888"/>
                    <a:pt x="4077" y="905"/>
                    <a:pt x="4077" y="905"/>
                  </a:cubicBezTo>
                  <a:cubicBezTo>
                    <a:pt x="4077" y="905"/>
                    <a:pt x="4069" y="894"/>
                    <a:pt x="4061" y="894"/>
                  </a:cubicBezTo>
                  <a:cubicBezTo>
                    <a:pt x="4053" y="894"/>
                    <a:pt x="4036" y="903"/>
                    <a:pt x="4036" y="903"/>
                  </a:cubicBezTo>
                  <a:cubicBezTo>
                    <a:pt x="4036" y="903"/>
                    <a:pt x="3990" y="881"/>
                    <a:pt x="3974" y="884"/>
                  </a:cubicBezTo>
                  <a:cubicBezTo>
                    <a:pt x="3958" y="887"/>
                    <a:pt x="3952" y="899"/>
                    <a:pt x="3952" y="899"/>
                  </a:cubicBezTo>
                  <a:cubicBezTo>
                    <a:pt x="3952" y="899"/>
                    <a:pt x="3931" y="909"/>
                    <a:pt x="3938" y="917"/>
                  </a:cubicBezTo>
                  <a:cubicBezTo>
                    <a:pt x="3945" y="925"/>
                    <a:pt x="3958" y="926"/>
                    <a:pt x="3952" y="934"/>
                  </a:cubicBezTo>
                  <a:cubicBezTo>
                    <a:pt x="3946" y="942"/>
                    <a:pt x="3921" y="958"/>
                    <a:pt x="3921" y="958"/>
                  </a:cubicBezTo>
                  <a:cubicBezTo>
                    <a:pt x="3903" y="965"/>
                    <a:pt x="3903" y="965"/>
                    <a:pt x="3903" y="965"/>
                  </a:cubicBezTo>
                  <a:cubicBezTo>
                    <a:pt x="3920" y="974"/>
                    <a:pt x="3920" y="974"/>
                    <a:pt x="3920" y="974"/>
                  </a:cubicBezTo>
                  <a:cubicBezTo>
                    <a:pt x="3920" y="974"/>
                    <a:pt x="3905" y="981"/>
                    <a:pt x="3904" y="990"/>
                  </a:cubicBezTo>
                  <a:cubicBezTo>
                    <a:pt x="3903" y="999"/>
                    <a:pt x="3911" y="1006"/>
                    <a:pt x="3903" y="1016"/>
                  </a:cubicBezTo>
                  <a:cubicBezTo>
                    <a:pt x="3895" y="1026"/>
                    <a:pt x="3888" y="1018"/>
                    <a:pt x="3875" y="1026"/>
                  </a:cubicBezTo>
                  <a:cubicBezTo>
                    <a:pt x="3862" y="1034"/>
                    <a:pt x="3864" y="1047"/>
                    <a:pt x="3864" y="1047"/>
                  </a:cubicBezTo>
                  <a:cubicBezTo>
                    <a:pt x="3864" y="1047"/>
                    <a:pt x="3848" y="1050"/>
                    <a:pt x="3842" y="1056"/>
                  </a:cubicBezTo>
                  <a:cubicBezTo>
                    <a:pt x="3836" y="1062"/>
                    <a:pt x="3816" y="1067"/>
                    <a:pt x="3818" y="1075"/>
                  </a:cubicBezTo>
                  <a:cubicBezTo>
                    <a:pt x="3820" y="1083"/>
                    <a:pt x="3857" y="1097"/>
                    <a:pt x="3857" y="1106"/>
                  </a:cubicBezTo>
                  <a:cubicBezTo>
                    <a:pt x="3857" y="1115"/>
                    <a:pt x="3856" y="1180"/>
                    <a:pt x="3821" y="1200"/>
                  </a:cubicBezTo>
                  <a:cubicBezTo>
                    <a:pt x="3786" y="1220"/>
                    <a:pt x="3741" y="1255"/>
                    <a:pt x="3723" y="1256"/>
                  </a:cubicBezTo>
                  <a:cubicBezTo>
                    <a:pt x="3705" y="1257"/>
                    <a:pt x="3656" y="1260"/>
                    <a:pt x="3653" y="1269"/>
                  </a:cubicBezTo>
                  <a:cubicBezTo>
                    <a:pt x="3650" y="1278"/>
                    <a:pt x="3662" y="1306"/>
                    <a:pt x="3662" y="1311"/>
                  </a:cubicBezTo>
                  <a:cubicBezTo>
                    <a:pt x="3662" y="1316"/>
                    <a:pt x="3641" y="1337"/>
                    <a:pt x="3637" y="1352"/>
                  </a:cubicBezTo>
                  <a:cubicBezTo>
                    <a:pt x="3633" y="1367"/>
                    <a:pt x="3636" y="1400"/>
                    <a:pt x="3636" y="1400"/>
                  </a:cubicBezTo>
                  <a:cubicBezTo>
                    <a:pt x="3636" y="1400"/>
                    <a:pt x="3602" y="1417"/>
                    <a:pt x="3601" y="1422"/>
                  </a:cubicBezTo>
                  <a:cubicBezTo>
                    <a:pt x="3600" y="1427"/>
                    <a:pt x="3599" y="1444"/>
                    <a:pt x="3599" y="1444"/>
                  </a:cubicBezTo>
                  <a:cubicBezTo>
                    <a:pt x="3586" y="1460"/>
                    <a:pt x="3586" y="1460"/>
                    <a:pt x="3586" y="1460"/>
                  </a:cubicBezTo>
                  <a:cubicBezTo>
                    <a:pt x="3586" y="1460"/>
                    <a:pt x="3593" y="1436"/>
                    <a:pt x="3582" y="1435"/>
                  </a:cubicBezTo>
                  <a:cubicBezTo>
                    <a:pt x="3571" y="1434"/>
                    <a:pt x="3549" y="1448"/>
                    <a:pt x="3554" y="1459"/>
                  </a:cubicBezTo>
                  <a:cubicBezTo>
                    <a:pt x="3559" y="1470"/>
                    <a:pt x="3553" y="1479"/>
                    <a:pt x="3553" y="1479"/>
                  </a:cubicBezTo>
                  <a:cubicBezTo>
                    <a:pt x="3553" y="1479"/>
                    <a:pt x="3551" y="1459"/>
                    <a:pt x="3545" y="1454"/>
                  </a:cubicBezTo>
                  <a:cubicBezTo>
                    <a:pt x="3539" y="1449"/>
                    <a:pt x="3501" y="1460"/>
                    <a:pt x="3501" y="1460"/>
                  </a:cubicBezTo>
                  <a:cubicBezTo>
                    <a:pt x="3501" y="1460"/>
                    <a:pt x="3537" y="1439"/>
                    <a:pt x="3533" y="1426"/>
                  </a:cubicBezTo>
                  <a:cubicBezTo>
                    <a:pt x="3529" y="1413"/>
                    <a:pt x="3493" y="1402"/>
                    <a:pt x="3493" y="1402"/>
                  </a:cubicBezTo>
                  <a:cubicBezTo>
                    <a:pt x="3493" y="1402"/>
                    <a:pt x="3510" y="1399"/>
                    <a:pt x="3510" y="1392"/>
                  </a:cubicBezTo>
                  <a:cubicBezTo>
                    <a:pt x="3510" y="1385"/>
                    <a:pt x="3498" y="1359"/>
                    <a:pt x="3498" y="1359"/>
                  </a:cubicBezTo>
                  <a:cubicBezTo>
                    <a:pt x="3520" y="1344"/>
                    <a:pt x="3520" y="1344"/>
                    <a:pt x="3520" y="1344"/>
                  </a:cubicBezTo>
                  <a:cubicBezTo>
                    <a:pt x="3519" y="1329"/>
                    <a:pt x="3519" y="1329"/>
                    <a:pt x="3519" y="1329"/>
                  </a:cubicBezTo>
                  <a:cubicBezTo>
                    <a:pt x="3536" y="1318"/>
                    <a:pt x="3536" y="1318"/>
                    <a:pt x="3536" y="1318"/>
                  </a:cubicBezTo>
                  <a:cubicBezTo>
                    <a:pt x="3535" y="1293"/>
                    <a:pt x="3535" y="1293"/>
                    <a:pt x="3535" y="1293"/>
                  </a:cubicBezTo>
                  <a:cubicBezTo>
                    <a:pt x="3535" y="1293"/>
                    <a:pt x="3584" y="1266"/>
                    <a:pt x="3560" y="1254"/>
                  </a:cubicBezTo>
                  <a:cubicBezTo>
                    <a:pt x="3536" y="1242"/>
                    <a:pt x="3464" y="1246"/>
                    <a:pt x="3464" y="1246"/>
                  </a:cubicBezTo>
                  <a:cubicBezTo>
                    <a:pt x="3440" y="1254"/>
                    <a:pt x="3440" y="1254"/>
                    <a:pt x="3440" y="1254"/>
                  </a:cubicBezTo>
                  <a:cubicBezTo>
                    <a:pt x="3440" y="1254"/>
                    <a:pt x="3458" y="1233"/>
                    <a:pt x="3448" y="1228"/>
                  </a:cubicBezTo>
                  <a:cubicBezTo>
                    <a:pt x="3438" y="1223"/>
                    <a:pt x="3390" y="1213"/>
                    <a:pt x="3390" y="1213"/>
                  </a:cubicBezTo>
                  <a:cubicBezTo>
                    <a:pt x="3390" y="1213"/>
                    <a:pt x="3395" y="1191"/>
                    <a:pt x="3376" y="1177"/>
                  </a:cubicBezTo>
                  <a:cubicBezTo>
                    <a:pt x="3357" y="1163"/>
                    <a:pt x="3332" y="1162"/>
                    <a:pt x="3332" y="1162"/>
                  </a:cubicBezTo>
                  <a:cubicBezTo>
                    <a:pt x="3332" y="1162"/>
                    <a:pt x="3333" y="1150"/>
                    <a:pt x="3305" y="1149"/>
                  </a:cubicBezTo>
                  <a:cubicBezTo>
                    <a:pt x="3277" y="1148"/>
                    <a:pt x="3208" y="1160"/>
                    <a:pt x="3208" y="1160"/>
                  </a:cubicBezTo>
                  <a:cubicBezTo>
                    <a:pt x="3208" y="1160"/>
                    <a:pt x="3241" y="1150"/>
                    <a:pt x="3242" y="1138"/>
                  </a:cubicBezTo>
                  <a:cubicBezTo>
                    <a:pt x="3243" y="1126"/>
                    <a:pt x="3261" y="1074"/>
                    <a:pt x="3261" y="1074"/>
                  </a:cubicBezTo>
                  <a:cubicBezTo>
                    <a:pt x="3261" y="1074"/>
                    <a:pt x="3231" y="1068"/>
                    <a:pt x="3228" y="1070"/>
                  </a:cubicBezTo>
                  <a:cubicBezTo>
                    <a:pt x="3225" y="1072"/>
                    <a:pt x="3202" y="1088"/>
                    <a:pt x="3202" y="1088"/>
                  </a:cubicBezTo>
                  <a:cubicBezTo>
                    <a:pt x="3212" y="1069"/>
                    <a:pt x="3212" y="1069"/>
                    <a:pt x="3212" y="1069"/>
                  </a:cubicBezTo>
                  <a:cubicBezTo>
                    <a:pt x="3208" y="1054"/>
                    <a:pt x="3208" y="1054"/>
                    <a:pt x="3208" y="1054"/>
                  </a:cubicBezTo>
                  <a:cubicBezTo>
                    <a:pt x="3208" y="1054"/>
                    <a:pt x="3234" y="1032"/>
                    <a:pt x="3246" y="1011"/>
                  </a:cubicBezTo>
                  <a:cubicBezTo>
                    <a:pt x="3258" y="990"/>
                    <a:pt x="3326" y="953"/>
                    <a:pt x="3326" y="953"/>
                  </a:cubicBezTo>
                  <a:cubicBezTo>
                    <a:pt x="3320" y="942"/>
                    <a:pt x="3320" y="942"/>
                    <a:pt x="3320" y="942"/>
                  </a:cubicBezTo>
                  <a:cubicBezTo>
                    <a:pt x="3363" y="928"/>
                    <a:pt x="3363" y="928"/>
                    <a:pt x="3363" y="928"/>
                  </a:cubicBezTo>
                  <a:cubicBezTo>
                    <a:pt x="3364" y="917"/>
                    <a:pt x="3364" y="917"/>
                    <a:pt x="3364" y="917"/>
                  </a:cubicBezTo>
                  <a:cubicBezTo>
                    <a:pt x="3391" y="913"/>
                    <a:pt x="3391" y="913"/>
                    <a:pt x="3391" y="913"/>
                  </a:cubicBezTo>
                  <a:cubicBezTo>
                    <a:pt x="3393" y="900"/>
                    <a:pt x="3393" y="900"/>
                    <a:pt x="3393" y="900"/>
                  </a:cubicBezTo>
                  <a:cubicBezTo>
                    <a:pt x="3414" y="897"/>
                    <a:pt x="3414" y="897"/>
                    <a:pt x="3414" y="897"/>
                  </a:cubicBezTo>
                  <a:cubicBezTo>
                    <a:pt x="3448" y="870"/>
                    <a:pt x="3448" y="870"/>
                    <a:pt x="3448" y="870"/>
                  </a:cubicBezTo>
                  <a:cubicBezTo>
                    <a:pt x="3448" y="870"/>
                    <a:pt x="3522" y="873"/>
                    <a:pt x="3522" y="860"/>
                  </a:cubicBezTo>
                  <a:cubicBezTo>
                    <a:pt x="3522" y="847"/>
                    <a:pt x="3502" y="832"/>
                    <a:pt x="3502" y="832"/>
                  </a:cubicBezTo>
                  <a:cubicBezTo>
                    <a:pt x="3462" y="837"/>
                    <a:pt x="3462" y="837"/>
                    <a:pt x="3462" y="837"/>
                  </a:cubicBezTo>
                  <a:cubicBezTo>
                    <a:pt x="3468" y="827"/>
                    <a:pt x="3468" y="827"/>
                    <a:pt x="3468" y="827"/>
                  </a:cubicBezTo>
                  <a:cubicBezTo>
                    <a:pt x="3432" y="813"/>
                    <a:pt x="3432" y="813"/>
                    <a:pt x="3432" y="813"/>
                  </a:cubicBezTo>
                  <a:cubicBezTo>
                    <a:pt x="3448" y="808"/>
                    <a:pt x="3448" y="808"/>
                    <a:pt x="3448" y="808"/>
                  </a:cubicBezTo>
                  <a:cubicBezTo>
                    <a:pt x="3503" y="824"/>
                    <a:pt x="3503" y="824"/>
                    <a:pt x="3503" y="824"/>
                  </a:cubicBezTo>
                  <a:cubicBezTo>
                    <a:pt x="3503" y="824"/>
                    <a:pt x="3524" y="846"/>
                    <a:pt x="3543" y="838"/>
                  </a:cubicBezTo>
                  <a:cubicBezTo>
                    <a:pt x="3562" y="830"/>
                    <a:pt x="3578" y="797"/>
                    <a:pt x="3585" y="802"/>
                  </a:cubicBezTo>
                  <a:cubicBezTo>
                    <a:pt x="3592" y="807"/>
                    <a:pt x="3613" y="817"/>
                    <a:pt x="3622" y="815"/>
                  </a:cubicBezTo>
                  <a:cubicBezTo>
                    <a:pt x="3622" y="815"/>
                    <a:pt x="3667" y="796"/>
                    <a:pt x="3685" y="789"/>
                  </a:cubicBezTo>
                  <a:cubicBezTo>
                    <a:pt x="3703" y="782"/>
                    <a:pt x="3737" y="763"/>
                    <a:pt x="3725" y="760"/>
                  </a:cubicBezTo>
                  <a:cubicBezTo>
                    <a:pt x="3713" y="757"/>
                    <a:pt x="3657" y="757"/>
                    <a:pt x="3657" y="757"/>
                  </a:cubicBezTo>
                  <a:cubicBezTo>
                    <a:pt x="3653" y="741"/>
                    <a:pt x="3653" y="741"/>
                    <a:pt x="3653" y="741"/>
                  </a:cubicBezTo>
                  <a:cubicBezTo>
                    <a:pt x="3597" y="721"/>
                    <a:pt x="3597" y="721"/>
                    <a:pt x="3597" y="721"/>
                  </a:cubicBezTo>
                  <a:cubicBezTo>
                    <a:pt x="3597" y="721"/>
                    <a:pt x="3653" y="713"/>
                    <a:pt x="3668" y="719"/>
                  </a:cubicBezTo>
                  <a:cubicBezTo>
                    <a:pt x="3683" y="725"/>
                    <a:pt x="3697" y="751"/>
                    <a:pt x="3712" y="751"/>
                  </a:cubicBezTo>
                  <a:cubicBezTo>
                    <a:pt x="3727" y="751"/>
                    <a:pt x="3806" y="713"/>
                    <a:pt x="3806" y="713"/>
                  </a:cubicBezTo>
                  <a:cubicBezTo>
                    <a:pt x="3787" y="705"/>
                    <a:pt x="3787" y="705"/>
                    <a:pt x="3787" y="705"/>
                  </a:cubicBezTo>
                  <a:cubicBezTo>
                    <a:pt x="3787" y="705"/>
                    <a:pt x="3801" y="693"/>
                    <a:pt x="3819" y="693"/>
                  </a:cubicBezTo>
                  <a:cubicBezTo>
                    <a:pt x="3837" y="693"/>
                    <a:pt x="3842" y="707"/>
                    <a:pt x="3842" y="707"/>
                  </a:cubicBezTo>
                  <a:cubicBezTo>
                    <a:pt x="3862" y="714"/>
                    <a:pt x="3862" y="714"/>
                    <a:pt x="3862" y="714"/>
                  </a:cubicBezTo>
                  <a:cubicBezTo>
                    <a:pt x="3863" y="701"/>
                    <a:pt x="3863" y="701"/>
                    <a:pt x="3863" y="701"/>
                  </a:cubicBezTo>
                  <a:cubicBezTo>
                    <a:pt x="3863" y="701"/>
                    <a:pt x="3877" y="718"/>
                    <a:pt x="3882" y="709"/>
                  </a:cubicBezTo>
                  <a:cubicBezTo>
                    <a:pt x="3887" y="700"/>
                    <a:pt x="3870" y="682"/>
                    <a:pt x="3870" y="682"/>
                  </a:cubicBezTo>
                  <a:cubicBezTo>
                    <a:pt x="3856" y="676"/>
                    <a:pt x="3856" y="676"/>
                    <a:pt x="3856" y="676"/>
                  </a:cubicBezTo>
                  <a:cubicBezTo>
                    <a:pt x="3883" y="671"/>
                    <a:pt x="3883" y="671"/>
                    <a:pt x="3883" y="671"/>
                  </a:cubicBezTo>
                  <a:cubicBezTo>
                    <a:pt x="3883" y="671"/>
                    <a:pt x="3897" y="710"/>
                    <a:pt x="3906" y="708"/>
                  </a:cubicBezTo>
                  <a:cubicBezTo>
                    <a:pt x="3915" y="706"/>
                    <a:pt x="4028" y="673"/>
                    <a:pt x="4014" y="654"/>
                  </a:cubicBezTo>
                  <a:cubicBezTo>
                    <a:pt x="4000" y="635"/>
                    <a:pt x="3989" y="620"/>
                    <a:pt x="4000" y="613"/>
                  </a:cubicBezTo>
                  <a:cubicBezTo>
                    <a:pt x="4011" y="606"/>
                    <a:pt x="4061" y="604"/>
                    <a:pt x="4062" y="598"/>
                  </a:cubicBezTo>
                  <a:cubicBezTo>
                    <a:pt x="4063" y="592"/>
                    <a:pt x="4052" y="566"/>
                    <a:pt x="4052" y="566"/>
                  </a:cubicBezTo>
                  <a:cubicBezTo>
                    <a:pt x="4040" y="551"/>
                    <a:pt x="4040" y="551"/>
                    <a:pt x="4040" y="551"/>
                  </a:cubicBezTo>
                  <a:cubicBezTo>
                    <a:pt x="4040" y="551"/>
                    <a:pt x="3978" y="533"/>
                    <a:pt x="3952" y="551"/>
                  </a:cubicBezTo>
                  <a:cubicBezTo>
                    <a:pt x="3926" y="569"/>
                    <a:pt x="3948" y="581"/>
                    <a:pt x="3948" y="581"/>
                  </a:cubicBezTo>
                  <a:cubicBezTo>
                    <a:pt x="3924" y="596"/>
                    <a:pt x="3924" y="596"/>
                    <a:pt x="3924" y="596"/>
                  </a:cubicBezTo>
                  <a:cubicBezTo>
                    <a:pt x="3910" y="596"/>
                    <a:pt x="3910" y="596"/>
                    <a:pt x="3910" y="596"/>
                  </a:cubicBezTo>
                  <a:cubicBezTo>
                    <a:pt x="3865" y="627"/>
                    <a:pt x="3865" y="627"/>
                    <a:pt x="3865" y="627"/>
                  </a:cubicBezTo>
                  <a:cubicBezTo>
                    <a:pt x="3848" y="634"/>
                    <a:pt x="3848" y="634"/>
                    <a:pt x="3848" y="634"/>
                  </a:cubicBezTo>
                  <a:cubicBezTo>
                    <a:pt x="3848" y="634"/>
                    <a:pt x="3836" y="652"/>
                    <a:pt x="3832" y="655"/>
                  </a:cubicBezTo>
                  <a:cubicBezTo>
                    <a:pt x="3828" y="658"/>
                    <a:pt x="3809" y="659"/>
                    <a:pt x="3809" y="659"/>
                  </a:cubicBezTo>
                  <a:cubicBezTo>
                    <a:pt x="3786" y="671"/>
                    <a:pt x="3786" y="671"/>
                    <a:pt x="3786" y="671"/>
                  </a:cubicBezTo>
                  <a:cubicBezTo>
                    <a:pt x="3786" y="671"/>
                    <a:pt x="3775" y="637"/>
                    <a:pt x="3781" y="626"/>
                  </a:cubicBezTo>
                  <a:cubicBezTo>
                    <a:pt x="3787" y="615"/>
                    <a:pt x="3818" y="620"/>
                    <a:pt x="3823" y="604"/>
                  </a:cubicBezTo>
                  <a:cubicBezTo>
                    <a:pt x="3828" y="588"/>
                    <a:pt x="3812" y="571"/>
                    <a:pt x="3809" y="571"/>
                  </a:cubicBezTo>
                  <a:cubicBezTo>
                    <a:pt x="3806" y="571"/>
                    <a:pt x="3753" y="595"/>
                    <a:pt x="3753" y="595"/>
                  </a:cubicBezTo>
                  <a:cubicBezTo>
                    <a:pt x="3734" y="616"/>
                    <a:pt x="3734" y="616"/>
                    <a:pt x="3734" y="616"/>
                  </a:cubicBezTo>
                  <a:cubicBezTo>
                    <a:pt x="3728" y="607"/>
                    <a:pt x="3728" y="607"/>
                    <a:pt x="3728" y="607"/>
                  </a:cubicBezTo>
                  <a:cubicBezTo>
                    <a:pt x="3746" y="589"/>
                    <a:pt x="3746" y="589"/>
                    <a:pt x="3746" y="589"/>
                  </a:cubicBezTo>
                  <a:cubicBezTo>
                    <a:pt x="3744" y="576"/>
                    <a:pt x="3744" y="576"/>
                    <a:pt x="3744" y="576"/>
                  </a:cubicBezTo>
                  <a:cubicBezTo>
                    <a:pt x="3774" y="565"/>
                    <a:pt x="3774" y="565"/>
                    <a:pt x="3774" y="565"/>
                  </a:cubicBezTo>
                  <a:cubicBezTo>
                    <a:pt x="3747" y="560"/>
                    <a:pt x="3747" y="560"/>
                    <a:pt x="3747" y="560"/>
                  </a:cubicBezTo>
                  <a:cubicBezTo>
                    <a:pt x="3752" y="550"/>
                    <a:pt x="3752" y="550"/>
                    <a:pt x="3752" y="550"/>
                  </a:cubicBezTo>
                  <a:cubicBezTo>
                    <a:pt x="3720" y="560"/>
                    <a:pt x="3720" y="560"/>
                    <a:pt x="3720" y="560"/>
                  </a:cubicBezTo>
                  <a:cubicBezTo>
                    <a:pt x="3706" y="552"/>
                    <a:pt x="3706" y="552"/>
                    <a:pt x="3706" y="552"/>
                  </a:cubicBezTo>
                  <a:cubicBezTo>
                    <a:pt x="3731" y="543"/>
                    <a:pt x="3731" y="543"/>
                    <a:pt x="3731" y="543"/>
                  </a:cubicBezTo>
                  <a:cubicBezTo>
                    <a:pt x="3732" y="533"/>
                    <a:pt x="3732" y="533"/>
                    <a:pt x="3732" y="533"/>
                  </a:cubicBezTo>
                  <a:cubicBezTo>
                    <a:pt x="3732" y="533"/>
                    <a:pt x="3768" y="541"/>
                    <a:pt x="3766" y="528"/>
                  </a:cubicBezTo>
                  <a:cubicBezTo>
                    <a:pt x="3764" y="515"/>
                    <a:pt x="3736" y="518"/>
                    <a:pt x="3748" y="501"/>
                  </a:cubicBezTo>
                  <a:cubicBezTo>
                    <a:pt x="3760" y="484"/>
                    <a:pt x="3771" y="459"/>
                    <a:pt x="3755" y="458"/>
                  </a:cubicBezTo>
                  <a:cubicBezTo>
                    <a:pt x="3730" y="448"/>
                    <a:pt x="3730" y="448"/>
                    <a:pt x="3730" y="448"/>
                  </a:cubicBezTo>
                  <a:cubicBezTo>
                    <a:pt x="3711" y="456"/>
                    <a:pt x="3711" y="456"/>
                    <a:pt x="3711" y="456"/>
                  </a:cubicBezTo>
                  <a:cubicBezTo>
                    <a:pt x="3711" y="456"/>
                    <a:pt x="3684" y="458"/>
                    <a:pt x="3683" y="462"/>
                  </a:cubicBezTo>
                  <a:cubicBezTo>
                    <a:pt x="3682" y="466"/>
                    <a:pt x="3690" y="475"/>
                    <a:pt x="3684" y="476"/>
                  </a:cubicBezTo>
                  <a:cubicBezTo>
                    <a:pt x="3678" y="477"/>
                    <a:pt x="3642" y="470"/>
                    <a:pt x="3634" y="479"/>
                  </a:cubicBezTo>
                  <a:cubicBezTo>
                    <a:pt x="3626" y="488"/>
                    <a:pt x="3609" y="497"/>
                    <a:pt x="3618" y="501"/>
                  </a:cubicBezTo>
                  <a:cubicBezTo>
                    <a:pt x="3627" y="505"/>
                    <a:pt x="3638" y="507"/>
                    <a:pt x="3638" y="507"/>
                  </a:cubicBezTo>
                  <a:cubicBezTo>
                    <a:pt x="3638" y="507"/>
                    <a:pt x="3589" y="520"/>
                    <a:pt x="3591" y="533"/>
                  </a:cubicBezTo>
                  <a:cubicBezTo>
                    <a:pt x="3593" y="546"/>
                    <a:pt x="3620" y="556"/>
                    <a:pt x="3620" y="556"/>
                  </a:cubicBezTo>
                  <a:cubicBezTo>
                    <a:pt x="3636" y="549"/>
                    <a:pt x="3636" y="549"/>
                    <a:pt x="3636" y="549"/>
                  </a:cubicBezTo>
                  <a:cubicBezTo>
                    <a:pt x="3636" y="549"/>
                    <a:pt x="3635" y="570"/>
                    <a:pt x="3641" y="567"/>
                  </a:cubicBezTo>
                  <a:cubicBezTo>
                    <a:pt x="3647" y="564"/>
                    <a:pt x="3676" y="559"/>
                    <a:pt x="3665" y="567"/>
                  </a:cubicBezTo>
                  <a:cubicBezTo>
                    <a:pt x="3654" y="575"/>
                    <a:pt x="3645" y="574"/>
                    <a:pt x="3645" y="574"/>
                  </a:cubicBezTo>
                  <a:cubicBezTo>
                    <a:pt x="3632" y="569"/>
                    <a:pt x="3632" y="569"/>
                    <a:pt x="3632" y="569"/>
                  </a:cubicBezTo>
                  <a:cubicBezTo>
                    <a:pt x="3630" y="578"/>
                    <a:pt x="3630" y="578"/>
                    <a:pt x="3630" y="578"/>
                  </a:cubicBezTo>
                  <a:cubicBezTo>
                    <a:pt x="3630" y="578"/>
                    <a:pt x="3594" y="584"/>
                    <a:pt x="3606" y="588"/>
                  </a:cubicBezTo>
                  <a:cubicBezTo>
                    <a:pt x="3618" y="592"/>
                    <a:pt x="3645" y="572"/>
                    <a:pt x="3639" y="585"/>
                  </a:cubicBezTo>
                  <a:cubicBezTo>
                    <a:pt x="3633" y="598"/>
                    <a:pt x="3614" y="607"/>
                    <a:pt x="3601" y="611"/>
                  </a:cubicBezTo>
                  <a:cubicBezTo>
                    <a:pt x="3588" y="615"/>
                    <a:pt x="3568" y="630"/>
                    <a:pt x="3568" y="630"/>
                  </a:cubicBezTo>
                  <a:cubicBezTo>
                    <a:pt x="3568" y="630"/>
                    <a:pt x="3546" y="618"/>
                    <a:pt x="3542" y="625"/>
                  </a:cubicBezTo>
                  <a:cubicBezTo>
                    <a:pt x="3538" y="632"/>
                    <a:pt x="3517" y="638"/>
                    <a:pt x="3518" y="648"/>
                  </a:cubicBezTo>
                  <a:cubicBezTo>
                    <a:pt x="3519" y="658"/>
                    <a:pt x="3512" y="667"/>
                    <a:pt x="3512" y="667"/>
                  </a:cubicBezTo>
                  <a:cubicBezTo>
                    <a:pt x="3508" y="658"/>
                    <a:pt x="3508" y="658"/>
                    <a:pt x="3508" y="658"/>
                  </a:cubicBezTo>
                  <a:cubicBezTo>
                    <a:pt x="3508" y="658"/>
                    <a:pt x="3483" y="657"/>
                    <a:pt x="3485" y="651"/>
                  </a:cubicBezTo>
                  <a:cubicBezTo>
                    <a:pt x="3487" y="645"/>
                    <a:pt x="3529" y="617"/>
                    <a:pt x="3529" y="617"/>
                  </a:cubicBezTo>
                  <a:cubicBezTo>
                    <a:pt x="3504" y="617"/>
                    <a:pt x="3504" y="617"/>
                    <a:pt x="3504" y="617"/>
                  </a:cubicBezTo>
                  <a:cubicBezTo>
                    <a:pt x="3504" y="617"/>
                    <a:pt x="3497" y="603"/>
                    <a:pt x="3490" y="603"/>
                  </a:cubicBezTo>
                  <a:cubicBezTo>
                    <a:pt x="3483" y="603"/>
                    <a:pt x="3467" y="609"/>
                    <a:pt x="3467" y="609"/>
                  </a:cubicBezTo>
                  <a:cubicBezTo>
                    <a:pt x="3467" y="609"/>
                    <a:pt x="3446" y="602"/>
                    <a:pt x="3443" y="610"/>
                  </a:cubicBezTo>
                  <a:cubicBezTo>
                    <a:pt x="3440" y="618"/>
                    <a:pt x="3438" y="625"/>
                    <a:pt x="3442" y="626"/>
                  </a:cubicBezTo>
                  <a:cubicBezTo>
                    <a:pt x="3446" y="627"/>
                    <a:pt x="3475" y="640"/>
                    <a:pt x="3465" y="643"/>
                  </a:cubicBezTo>
                  <a:cubicBezTo>
                    <a:pt x="3455" y="646"/>
                    <a:pt x="3437" y="631"/>
                    <a:pt x="3437" y="631"/>
                  </a:cubicBezTo>
                  <a:cubicBezTo>
                    <a:pt x="3423" y="622"/>
                    <a:pt x="3423" y="622"/>
                    <a:pt x="3423" y="622"/>
                  </a:cubicBezTo>
                  <a:cubicBezTo>
                    <a:pt x="3422" y="642"/>
                    <a:pt x="3422" y="642"/>
                    <a:pt x="3422" y="642"/>
                  </a:cubicBezTo>
                  <a:cubicBezTo>
                    <a:pt x="3422" y="642"/>
                    <a:pt x="3407" y="651"/>
                    <a:pt x="3398" y="649"/>
                  </a:cubicBezTo>
                  <a:cubicBezTo>
                    <a:pt x="3389" y="647"/>
                    <a:pt x="3356" y="638"/>
                    <a:pt x="3345" y="638"/>
                  </a:cubicBezTo>
                  <a:cubicBezTo>
                    <a:pt x="3334" y="638"/>
                    <a:pt x="3312" y="642"/>
                    <a:pt x="3301" y="641"/>
                  </a:cubicBezTo>
                  <a:cubicBezTo>
                    <a:pt x="3290" y="640"/>
                    <a:pt x="3273" y="623"/>
                    <a:pt x="3273" y="623"/>
                  </a:cubicBezTo>
                  <a:cubicBezTo>
                    <a:pt x="3234" y="626"/>
                    <a:pt x="3234" y="626"/>
                    <a:pt x="3234" y="626"/>
                  </a:cubicBezTo>
                  <a:cubicBezTo>
                    <a:pt x="3234" y="626"/>
                    <a:pt x="3219" y="612"/>
                    <a:pt x="3211" y="610"/>
                  </a:cubicBezTo>
                  <a:cubicBezTo>
                    <a:pt x="3203" y="608"/>
                    <a:pt x="3186" y="608"/>
                    <a:pt x="3174" y="614"/>
                  </a:cubicBezTo>
                  <a:cubicBezTo>
                    <a:pt x="3162" y="620"/>
                    <a:pt x="3167" y="622"/>
                    <a:pt x="3154" y="622"/>
                  </a:cubicBezTo>
                  <a:cubicBezTo>
                    <a:pt x="3141" y="622"/>
                    <a:pt x="3113" y="615"/>
                    <a:pt x="3106" y="624"/>
                  </a:cubicBezTo>
                  <a:cubicBezTo>
                    <a:pt x="3099" y="633"/>
                    <a:pt x="3087" y="659"/>
                    <a:pt x="3087" y="659"/>
                  </a:cubicBezTo>
                  <a:cubicBezTo>
                    <a:pt x="3079" y="679"/>
                    <a:pt x="3079" y="679"/>
                    <a:pt x="3079" y="679"/>
                  </a:cubicBezTo>
                  <a:cubicBezTo>
                    <a:pt x="3058" y="681"/>
                    <a:pt x="3058" y="681"/>
                    <a:pt x="3058" y="681"/>
                  </a:cubicBezTo>
                  <a:cubicBezTo>
                    <a:pt x="3053" y="700"/>
                    <a:pt x="3053" y="700"/>
                    <a:pt x="3053" y="700"/>
                  </a:cubicBezTo>
                  <a:cubicBezTo>
                    <a:pt x="3038" y="667"/>
                    <a:pt x="3038" y="667"/>
                    <a:pt x="3038" y="667"/>
                  </a:cubicBezTo>
                  <a:cubicBezTo>
                    <a:pt x="3038" y="667"/>
                    <a:pt x="3080" y="678"/>
                    <a:pt x="3069" y="659"/>
                  </a:cubicBezTo>
                  <a:cubicBezTo>
                    <a:pt x="3058" y="640"/>
                    <a:pt x="3026" y="638"/>
                    <a:pt x="3026" y="638"/>
                  </a:cubicBezTo>
                  <a:cubicBezTo>
                    <a:pt x="3028" y="629"/>
                    <a:pt x="3028" y="629"/>
                    <a:pt x="3028" y="629"/>
                  </a:cubicBezTo>
                  <a:cubicBezTo>
                    <a:pt x="3028" y="629"/>
                    <a:pt x="2959" y="642"/>
                    <a:pt x="2922" y="642"/>
                  </a:cubicBezTo>
                  <a:cubicBezTo>
                    <a:pt x="2885" y="642"/>
                    <a:pt x="2819" y="638"/>
                    <a:pt x="2832" y="632"/>
                  </a:cubicBezTo>
                  <a:cubicBezTo>
                    <a:pt x="2845" y="626"/>
                    <a:pt x="2929" y="629"/>
                    <a:pt x="2909" y="607"/>
                  </a:cubicBezTo>
                  <a:cubicBezTo>
                    <a:pt x="2889" y="585"/>
                    <a:pt x="2870" y="583"/>
                    <a:pt x="2846" y="585"/>
                  </a:cubicBezTo>
                  <a:cubicBezTo>
                    <a:pt x="2822" y="587"/>
                    <a:pt x="2783" y="573"/>
                    <a:pt x="2777" y="570"/>
                  </a:cubicBezTo>
                  <a:cubicBezTo>
                    <a:pt x="2771" y="567"/>
                    <a:pt x="2753" y="567"/>
                    <a:pt x="2753" y="567"/>
                  </a:cubicBezTo>
                  <a:cubicBezTo>
                    <a:pt x="2753" y="567"/>
                    <a:pt x="2705" y="540"/>
                    <a:pt x="2687" y="541"/>
                  </a:cubicBezTo>
                  <a:cubicBezTo>
                    <a:pt x="2669" y="542"/>
                    <a:pt x="2637" y="567"/>
                    <a:pt x="2637" y="567"/>
                  </a:cubicBezTo>
                  <a:cubicBezTo>
                    <a:pt x="2601" y="567"/>
                    <a:pt x="2601" y="567"/>
                    <a:pt x="2601" y="567"/>
                  </a:cubicBezTo>
                  <a:cubicBezTo>
                    <a:pt x="2621" y="555"/>
                    <a:pt x="2621" y="555"/>
                    <a:pt x="2621" y="555"/>
                  </a:cubicBezTo>
                  <a:cubicBezTo>
                    <a:pt x="2621" y="547"/>
                    <a:pt x="2621" y="547"/>
                    <a:pt x="2621" y="547"/>
                  </a:cubicBezTo>
                  <a:cubicBezTo>
                    <a:pt x="2638" y="527"/>
                    <a:pt x="2638" y="527"/>
                    <a:pt x="2638" y="527"/>
                  </a:cubicBezTo>
                  <a:cubicBezTo>
                    <a:pt x="2638" y="527"/>
                    <a:pt x="2599" y="545"/>
                    <a:pt x="2592" y="552"/>
                  </a:cubicBezTo>
                  <a:cubicBezTo>
                    <a:pt x="2585" y="559"/>
                    <a:pt x="2569" y="581"/>
                    <a:pt x="2554" y="566"/>
                  </a:cubicBezTo>
                  <a:cubicBezTo>
                    <a:pt x="2539" y="551"/>
                    <a:pt x="2560" y="535"/>
                    <a:pt x="2557" y="524"/>
                  </a:cubicBezTo>
                  <a:cubicBezTo>
                    <a:pt x="2554" y="513"/>
                    <a:pt x="2531" y="502"/>
                    <a:pt x="2528" y="511"/>
                  </a:cubicBezTo>
                  <a:cubicBezTo>
                    <a:pt x="2525" y="520"/>
                    <a:pt x="2538" y="526"/>
                    <a:pt x="2538" y="526"/>
                  </a:cubicBezTo>
                  <a:cubicBezTo>
                    <a:pt x="2538" y="526"/>
                    <a:pt x="2518" y="524"/>
                    <a:pt x="2507" y="528"/>
                  </a:cubicBezTo>
                  <a:cubicBezTo>
                    <a:pt x="2496" y="532"/>
                    <a:pt x="2480" y="543"/>
                    <a:pt x="2475" y="547"/>
                  </a:cubicBezTo>
                  <a:cubicBezTo>
                    <a:pt x="2470" y="551"/>
                    <a:pt x="2452" y="546"/>
                    <a:pt x="2452" y="546"/>
                  </a:cubicBezTo>
                  <a:cubicBezTo>
                    <a:pt x="2452" y="546"/>
                    <a:pt x="2405" y="556"/>
                    <a:pt x="2401" y="557"/>
                  </a:cubicBezTo>
                  <a:cubicBezTo>
                    <a:pt x="2397" y="558"/>
                    <a:pt x="2372" y="573"/>
                    <a:pt x="2372" y="573"/>
                  </a:cubicBezTo>
                  <a:cubicBezTo>
                    <a:pt x="2358" y="560"/>
                    <a:pt x="2358" y="560"/>
                    <a:pt x="2358" y="560"/>
                  </a:cubicBezTo>
                  <a:cubicBezTo>
                    <a:pt x="2358" y="560"/>
                    <a:pt x="2325" y="577"/>
                    <a:pt x="2315" y="578"/>
                  </a:cubicBezTo>
                  <a:cubicBezTo>
                    <a:pt x="2305" y="579"/>
                    <a:pt x="2287" y="591"/>
                    <a:pt x="2287" y="591"/>
                  </a:cubicBezTo>
                  <a:cubicBezTo>
                    <a:pt x="2265" y="593"/>
                    <a:pt x="2265" y="593"/>
                    <a:pt x="2265" y="593"/>
                  </a:cubicBezTo>
                  <a:cubicBezTo>
                    <a:pt x="2265" y="593"/>
                    <a:pt x="2282" y="575"/>
                    <a:pt x="2297" y="572"/>
                  </a:cubicBezTo>
                  <a:cubicBezTo>
                    <a:pt x="2312" y="569"/>
                    <a:pt x="2346" y="556"/>
                    <a:pt x="2346" y="556"/>
                  </a:cubicBezTo>
                  <a:cubicBezTo>
                    <a:pt x="2346" y="556"/>
                    <a:pt x="2377" y="559"/>
                    <a:pt x="2388" y="554"/>
                  </a:cubicBezTo>
                  <a:cubicBezTo>
                    <a:pt x="2399" y="549"/>
                    <a:pt x="2460" y="535"/>
                    <a:pt x="2460" y="535"/>
                  </a:cubicBezTo>
                  <a:cubicBezTo>
                    <a:pt x="2460" y="535"/>
                    <a:pt x="2472" y="532"/>
                    <a:pt x="2465" y="527"/>
                  </a:cubicBezTo>
                  <a:cubicBezTo>
                    <a:pt x="2458" y="522"/>
                    <a:pt x="2437" y="529"/>
                    <a:pt x="2437" y="529"/>
                  </a:cubicBezTo>
                  <a:cubicBezTo>
                    <a:pt x="2437" y="529"/>
                    <a:pt x="2419" y="528"/>
                    <a:pt x="2412" y="530"/>
                  </a:cubicBezTo>
                  <a:cubicBezTo>
                    <a:pt x="2405" y="532"/>
                    <a:pt x="2398" y="540"/>
                    <a:pt x="2393" y="541"/>
                  </a:cubicBezTo>
                  <a:cubicBezTo>
                    <a:pt x="2388" y="542"/>
                    <a:pt x="2369" y="542"/>
                    <a:pt x="2369" y="542"/>
                  </a:cubicBezTo>
                  <a:cubicBezTo>
                    <a:pt x="2354" y="545"/>
                    <a:pt x="2354" y="545"/>
                    <a:pt x="2354" y="545"/>
                  </a:cubicBezTo>
                  <a:cubicBezTo>
                    <a:pt x="2354" y="545"/>
                    <a:pt x="2337" y="545"/>
                    <a:pt x="2325" y="548"/>
                  </a:cubicBezTo>
                  <a:cubicBezTo>
                    <a:pt x="2313" y="551"/>
                    <a:pt x="2302" y="563"/>
                    <a:pt x="2302" y="563"/>
                  </a:cubicBezTo>
                  <a:cubicBezTo>
                    <a:pt x="2288" y="565"/>
                    <a:pt x="2288" y="565"/>
                    <a:pt x="2288" y="565"/>
                  </a:cubicBezTo>
                  <a:cubicBezTo>
                    <a:pt x="2253" y="578"/>
                    <a:pt x="2253" y="578"/>
                    <a:pt x="2253" y="578"/>
                  </a:cubicBezTo>
                  <a:cubicBezTo>
                    <a:pt x="2253" y="578"/>
                    <a:pt x="2238" y="581"/>
                    <a:pt x="2235" y="584"/>
                  </a:cubicBezTo>
                  <a:cubicBezTo>
                    <a:pt x="2232" y="587"/>
                    <a:pt x="2230" y="603"/>
                    <a:pt x="2223" y="599"/>
                  </a:cubicBezTo>
                  <a:cubicBezTo>
                    <a:pt x="2216" y="595"/>
                    <a:pt x="2215" y="580"/>
                    <a:pt x="2226" y="578"/>
                  </a:cubicBezTo>
                  <a:cubicBezTo>
                    <a:pt x="2237" y="576"/>
                    <a:pt x="2266" y="566"/>
                    <a:pt x="2275" y="560"/>
                  </a:cubicBezTo>
                  <a:cubicBezTo>
                    <a:pt x="2284" y="554"/>
                    <a:pt x="2242" y="548"/>
                    <a:pt x="2235" y="557"/>
                  </a:cubicBezTo>
                  <a:cubicBezTo>
                    <a:pt x="2228" y="566"/>
                    <a:pt x="2201" y="571"/>
                    <a:pt x="2194" y="571"/>
                  </a:cubicBezTo>
                  <a:cubicBezTo>
                    <a:pt x="2187" y="571"/>
                    <a:pt x="2187" y="598"/>
                    <a:pt x="2187" y="598"/>
                  </a:cubicBezTo>
                  <a:cubicBezTo>
                    <a:pt x="2171" y="589"/>
                    <a:pt x="2171" y="589"/>
                    <a:pt x="2171" y="589"/>
                  </a:cubicBezTo>
                  <a:cubicBezTo>
                    <a:pt x="2129" y="583"/>
                    <a:pt x="2129" y="583"/>
                    <a:pt x="2129" y="583"/>
                  </a:cubicBezTo>
                  <a:cubicBezTo>
                    <a:pt x="2129" y="583"/>
                    <a:pt x="2103" y="571"/>
                    <a:pt x="2105" y="566"/>
                  </a:cubicBezTo>
                  <a:cubicBezTo>
                    <a:pt x="2107" y="561"/>
                    <a:pt x="2111" y="552"/>
                    <a:pt x="2111" y="552"/>
                  </a:cubicBezTo>
                  <a:cubicBezTo>
                    <a:pt x="2037" y="553"/>
                    <a:pt x="2037" y="553"/>
                    <a:pt x="2037" y="553"/>
                  </a:cubicBezTo>
                  <a:cubicBezTo>
                    <a:pt x="2037" y="553"/>
                    <a:pt x="2034" y="530"/>
                    <a:pt x="2008" y="532"/>
                  </a:cubicBezTo>
                  <a:cubicBezTo>
                    <a:pt x="1982" y="534"/>
                    <a:pt x="1951" y="543"/>
                    <a:pt x="1947" y="543"/>
                  </a:cubicBezTo>
                  <a:cubicBezTo>
                    <a:pt x="1943" y="543"/>
                    <a:pt x="1916" y="529"/>
                    <a:pt x="1912" y="527"/>
                  </a:cubicBezTo>
                  <a:cubicBezTo>
                    <a:pt x="1908" y="525"/>
                    <a:pt x="1858" y="526"/>
                    <a:pt x="1858" y="526"/>
                  </a:cubicBezTo>
                  <a:cubicBezTo>
                    <a:pt x="1858" y="526"/>
                    <a:pt x="1842" y="518"/>
                    <a:pt x="1824" y="516"/>
                  </a:cubicBezTo>
                  <a:cubicBezTo>
                    <a:pt x="1806" y="514"/>
                    <a:pt x="1735" y="517"/>
                    <a:pt x="1732" y="517"/>
                  </a:cubicBezTo>
                  <a:cubicBezTo>
                    <a:pt x="1729" y="517"/>
                    <a:pt x="1735" y="503"/>
                    <a:pt x="1735" y="503"/>
                  </a:cubicBezTo>
                  <a:cubicBezTo>
                    <a:pt x="1735" y="503"/>
                    <a:pt x="1699" y="498"/>
                    <a:pt x="1694" y="497"/>
                  </a:cubicBezTo>
                  <a:cubicBezTo>
                    <a:pt x="1689" y="496"/>
                    <a:pt x="1656" y="503"/>
                    <a:pt x="1656" y="503"/>
                  </a:cubicBezTo>
                  <a:cubicBezTo>
                    <a:pt x="1676" y="481"/>
                    <a:pt x="1676" y="481"/>
                    <a:pt x="1676" y="481"/>
                  </a:cubicBezTo>
                  <a:cubicBezTo>
                    <a:pt x="1621" y="503"/>
                    <a:pt x="1621" y="503"/>
                    <a:pt x="1621" y="503"/>
                  </a:cubicBezTo>
                  <a:cubicBezTo>
                    <a:pt x="1642" y="481"/>
                    <a:pt x="1642" y="481"/>
                    <a:pt x="1642" y="481"/>
                  </a:cubicBezTo>
                  <a:cubicBezTo>
                    <a:pt x="1622" y="479"/>
                    <a:pt x="1622" y="479"/>
                    <a:pt x="1622" y="479"/>
                  </a:cubicBezTo>
                  <a:cubicBezTo>
                    <a:pt x="1622" y="479"/>
                    <a:pt x="1591" y="501"/>
                    <a:pt x="1561" y="501"/>
                  </a:cubicBezTo>
                  <a:cubicBezTo>
                    <a:pt x="1531" y="501"/>
                    <a:pt x="1485" y="495"/>
                    <a:pt x="1477" y="503"/>
                  </a:cubicBezTo>
                  <a:cubicBezTo>
                    <a:pt x="1469" y="511"/>
                    <a:pt x="1439" y="518"/>
                    <a:pt x="1439" y="518"/>
                  </a:cubicBezTo>
                  <a:cubicBezTo>
                    <a:pt x="1439" y="518"/>
                    <a:pt x="1390" y="518"/>
                    <a:pt x="1364" y="521"/>
                  </a:cubicBezTo>
                  <a:cubicBezTo>
                    <a:pt x="1338" y="524"/>
                    <a:pt x="1277" y="570"/>
                    <a:pt x="1235" y="576"/>
                  </a:cubicBezTo>
                  <a:cubicBezTo>
                    <a:pt x="1193" y="582"/>
                    <a:pt x="1141" y="586"/>
                    <a:pt x="1141" y="586"/>
                  </a:cubicBezTo>
                  <a:cubicBezTo>
                    <a:pt x="1141" y="586"/>
                    <a:pt x="1078" y="607"/>
                    <a:pt x="1081" y="612"/>
                  </a:cubicBezTo>
                  <a:cubicBezTo>
                    <a:pt x="1084" y="617"/>
                    <a:pt x="1105" y="628"/>
                    <a:pt x="1105" y="628"/>
                  </a:cubicBezTo>
                  <a:cubicBezTo>
                    <a:pt x="1105" y="628"/>
                    <a:pt x="1118" y="651"/>
                    <a:pt x="1112" y="654"/>
                  </a:cubicBezTo>
                  <a:cubicBezTo>
                    <a:pt x="1106" y="657"/>
                    <a:pt x="1097" y="666"/>
                    <a:pt x="1097" y="666"/>
                  </a:cubicBezTo>
                  <a:cubicBezTo>
                    <a:pt x="1157" y="667"/>
                    <a:pt x="1157" y="667"/>
                    <a:pt x="1157" y="667"/>
                  </a:cubicBezTo>
                  <a:cubicBezTo>
                    <a:pt x="1138" y="690"/>
                    <a:pt x="1138" y="690"/>
                    <a:pt x="1138" y="690"/>
                  </a:cubicBezTo>
                  <a:cubicBezTo>
                    <a:pt x="1182" y="692"/>
                    <a:pt x="1182" y="692"/>
                    <a:pt x="1182" y="692"/>
                  </a:cubicBezTo>
                  <a:cubicBezTo>
                    <a:pt x="1175" y="704"/>
                    <a:pt x="1175" y="704"/>
                    <a:pt x="1175" y="704"/>
                  </a:cubicBezTo>
                  <a:cubicBezTo>
                    <a:pt x="1139" y="703"/>
                    <a:pt x="1139" y="703"/>
                    <a:pt x="1139" y="703"/>
                  </a:cubicBezTo>
                  <a:cubicBezTo>
                    <a:pt x="1132" y="711"/>
                    <a:pt x="1132" y="711"/>
                    <a:pt x="1132" y="711"/>
                  </a:cubicBezTo>
                  <a:cubicBezTo>
                    <a:pt x="1110" y="711"/>
                    <a:pt x="1110" y="711"/>
                    <a:pt x="1110" y="711"/>
                  </a:cubicBezTo>
                  <a:cubicBezTo>
                    <a:pt x="1110" y="711"/>
                    <a:pt x="1076" y="717"/>
                    <a:pt x="1051" y="717"/>
                  </a:cubicBezTo>
                  <a:cubicBezTo>
                    <a:pt x="1026" y="717"/>
                    <a:pt x="1031" y="707"/>
                    <a:pt x="1045" y="702"/>
                  </a:cubicBezTo>
                  <a:cubicBezTo>
                    <a:pt x="1059" y="697"/>
                    <a:pt x="1017" y="694"/>
                    <a:pt x="1017" y="694"/>
                  </a:cubicBezTo>
                  <a:cubicBezTo>
                    <a:pt x="1017" y="694"/>
                    <a:pt x="969" y="692"/>
                    <a:pt x="967" y="700"/>
                  </a:cubicBezTo>
                  <a:cubicBezTo>
                    <a:pt x="965" y="708"/>
                    <a:pt x="969" y="713"/>
                    <a:pt x="969" y="713"/>
                  </a:cubicBezTo>
                  <a:cubicBezTo>
                    <a:pt x="969" y="713"/>
                    <a:pt x="934" y="715"/>
                    <a:pt x="911" y="718"/>
                  </a:cubicBezTo>
                  <a:cubicBezTo>
                    <a:pt x="888" y="721"/>
                    <a:pt x="820" y="734"/>
                    <a:pt x="837" y="740"/>
                  </a:cubicBezTo>
                  <a:cubicBezTo>
                    <a:pt x="854" y="746"/>
                    <a:pt x="877" y="749"/>
                    <a:pt x="877" y="749"/>
                  </a:cubicBezTo>
                  <a:cubicBezTo>
                    <a:pt x="848" y="759"/>
                    <a:pt x="848" y="759"/>
                    <a:pt x="848" y="759"/>
                  </a:cubicBezTo>
                  <a:cubicBezTo>
                    <a:pt x="840" y="786"/>
                    <a:pt x="840" y="786"/>
                    <a:pt x="840" y="786"/>
                  </a:cubicBezTo>
                  <a:cubicBezTo>
                    <a:pt x="840" y="786"/>
                    <a:pt x="864" y="790"/>
                    <a:pt x="880" y="790"/>
                  </a:cubicBezTo>
                  <a:cubicBezTo>
                    <a:pt x="896" y="790"/>
                    <a:pt x="910" y="787"/>
                    <a:pt x="910" y="787"/>
                  </a:cubicBezTo>
                  <a:cubicBezTo>
                    <a:pt x="939" y="795"/>
                    <a:pt x="939" y="795"/>
                    <a:pt x="939" y="795"/>
                  </a:cubicBezTo>
                  <a:cubicBezTo>
                    <a:pt x="948" y="783"/>
                    <a:pt x="948" y="783"/>
                    <a:pt x="948" y="783"/>
                  </a:cubicBezTo>
                  <a:cubicBezTo>
                    <a:pt x="957" y="794"/>
                    <a:pt x="957" y="794"/>
                    <a:pt x="957" y="794"/>
                  </a:cubicBezTo>
                  <a:cubicBezTo>
                    <a:pt x="957" y="794"/>
                    <a:pt x="989" y="776"/>
                    <a:pt x="994" y="776"/>
                  </a:cubicBezTo>
                  <a:cubicBezTo>
                    <a:pt x="999" y="776"/>
                    <a:pt x="1007" y="782"/>
                    <a:pt x="1017" y="778"/>
                  </a:cubicBezTo>
                  <a:cubicBezTo>
                    <a:pt x="1027" y="774"/>
                    <a:pt x="1045" y="760"/>
                    <a:pt x="1046" y="769"/>
                  </a:cubicBezTo>
                  <a:cubicBezTo>
                    <a:pt x="1047" y="778"/>
                    <a:pt x="1037" y="790"/>
                    <a:pt x="1037" y="790"/>
                  </a:cubicBezTo>
                  <a:cubicBezTo>
                    <a:pt x="999" y="791"/>
                    <a:pt x="999" y="791"/>
                    <a:pt x="999" y="791"/>
                  </a:cubicBezTo>
                  <a:cubicBezTo>
                    <a:pt x="1004" y="812"/>
                    <a:pt x="1004" y="812"/>
                    <a:pt x="1004" y="812"/>
                  </a:cubicBezTo>
                  <a:cubicBezTo>
                    <a:pt x="1004" y="812"/>
                    <a:pt x="976" y="839"/>
                    <a:pt x="958" y="840"/>
                  </a:cubicBezTo>
                  <a:cubicBezTo>
                    <a:pt x="940" y="841"/>
                    <a:pt x="920" y="841"/>
                    <a:pt x="920" y="841"/>
                  </a:cubicBezTo>
                  <a:cubicBezTo>
                    <a:pt x="910" y="829"/>
                    <a:pt x="910" y="829"/>
                    <a:pt x="910" y="829"/>
                  </a:cubicBezTo>
                  <a:cubicBezTo>
                    <a:pt x="898" y="836"/>
                    <a:pt x="898" y="836"/>
                    <a:pt x="898" y="836"/>
                  </a:cubicBezTo>
                  <a:cubicBezTo>
                    <a:pt x="898" y="844"/>
                    <a:pt x="898" y="844"/>
                    <a:pt x="898" y="844"/>
                  </a:cubicBezTo>
                  <a:cubicBezTo>
                    <a:pt x="898" y="844"/>
                    <a:pt x="857" y="868"/>
                    <a:pt x="844" y="860"/>
                  </a:cubicBezTo>
                  <a:cubicBezTo>
                    <a:pt x="831" y="852"/>
                    <a:pt x="824" y="850"/>
                    <a:pt x="824" y="850"/>
                  </a:cubicBezTo>
                  <a:cubicBezTo>
                    <a:pt x="762" y="885"/>
                    <a:pt x="762" y="885"/>
                    <a:pt x="762" y="885"/>
                  </a:cubicBezTo>
                  <a:cubicBezTo>
                    <a:pt x="748" y="897"/>
                    <a:pt x="748" y="897"/>
                    <a:pt x="748" y="897"/>
                  </a:cubicBezTo>
                  <a:cubicBezTo>
                    <a:pt x="745" y="883"/>
                    <a:pt x="745" y="883"/>
                    <a:pt x="745" y="883"/>
                  </a:cubicBezTo>
                  <a:cubicBezTo>
                    <a:pt x="745" y="883"/>
                    <a:pt x="720" y="894"/>
                    <a:pt x="706" y="899"/>
                  </a:cubicBezTo>
                  <a:cubicBezTo>
                    <a:pt x="692" y="904"/>
                    <a:pt x="682" y="919"/>
                    <a:pt x="682" y="919"/>
                  </a:cubicBezTo>
                  <a:cubicBezTo>
                    <a:pt x="662" y="913"/>
                    <a:pt x="662" y="913"/>
                    <a:pt x="662" y="913"/>
                  </a:cubicBezTo>
                  <a:cubicBezTo>
                    <a:pt x="662" y="926"/>
                    <a:pt x="662" y="926"/>
                    <a:pt x="662" y="926"/>
                  </a:cubicBezTo>
                  <a:cubicBezTo>
                    <a:pt x="662" y="926"/>
                    <a:pt x="649" y="920"/>
                    <a:pt x="646" y="926"/>
                  </a:cubicBezTo>
                  <a:cubicBezTo>
                    <a:pt x="643" y="932"/>
                    <a:pt x="643" y="941"/>
                    <a:pt x="643" y="941"/>
                  </a:cubicBezTo>
                  <a:cubicBezTo>
                    <a:pt x="636" y="950"/>
                    <a:pt x="636" y="950"/>
                    <a:pt x="636" y="950"/>
                  </a:cubicBezTo>
                  <a:cubicBezTo>
                    <a:pt x="676" y="936"/>
                    <a:pt x="676" y="936"/>
                    <a:pt x="676" y="936"/>
                  </a:cubicBezTo>
                  <a:cubicBezTo>
                    <a:pt x="661" y="948"/>
                    <a:pt x="661" y="948"/>
                    <a:pt x="661" y="948"/>
                  </a:cubicBezTo>
                  <a:cubicBezTo>
                    <a:pt x="661" y="954"/>
                    <a:pt x="661" y="954"/>
                    <a:pt x="661" y="954"/>
                  </a:cubicBezTo>
                  <a:cubicBezTo>
                    <a:pt x="648" y="962"/>
                    <a:pt x="648" y="962"/>
                    <a:pt x="648" y="962"/>
                  </a:cubicBezTo>
                  <a:cubicBezTo>
                    <a:pt x="648" y="962"/>
                    <a:pt x="698" y="961"/>
                    <a:pt x="689" y="970"/>
                  </a:cubicBezTo>
                  <a:cubicBezTo>
                    <a:pt x="680" y="979"/>
                    <a:pt x="658" y="977"/>
                    <a:pt x="658" y="977"/>
                  </a:cubicBezTo>
                  <a:cubicBezTo>
                    <a:pt x="641" y="981"/>
                    <a:pt x="641" y="981"/>
                    <a:pt x="641" y="981"/>
                  </a:cubicBezTo>
                  <a:cubicBezTo>
                    <a:pt x="649" y="973"/>
                    <a:pt x="649" y="973"/>
                    <a:pt x="649" y="973"/>
                  </a:cubicBezTo>
                  <a:cubicBezTo>
                    <a:pt x="640" y="968"/>
                    <a:pt x="640" y="968"/>
                    <a:pt x="640" y="968"/>
                  </a:cubicBezTo>
                  <a:cubicBezTo>
                    <a:pt x="640" y="968"/>
                    <a:pt x="611" y="979"/>
                    <a:pt x="612" y="982"/>
                  </a:cubicBezTo>
                  <a:cubicBezTo>
                    <a:pt x="613" y="985"/>
                    <a:pt x="619" y="989"/>
                    <a:pt x="619" y="989"/>
                  </a:cubicBezTo>
                  <a:cubicBezTo>
                    <a:pt x="619" y="989"/>
                    <a:pt x="608" y="1016"/>
                    <a:pt x="612" y="1017"/>
                  </a:cubicBezTo>
                  <a:cubicBezTo>
                    <a:pt x="616" y="1018"/>
                    <a:pt x="659" y="1015"/>
                    <a:pt x="659" y="1015"/>
                  </a:cubicBezTo>
                  <a:cubicBezTo>
                    <a:pt x="691" y="997"/>
                    <a:pt x="691" y="997"/>
                    <a:pt x="691" y="997"/>
                  </a:cubicBezTo>
                  <a:cubicBezTo>
                    <a:pt x="738" y="978"/>
                    <a:pt x="738" y="978"/>
                    <a:pt x="738" y="978"/>
                  </a:cubicBezTo>
                  <a:cubicBezTo>
                    <a:pt x="738" y="978"/>
                    <a:pt x="694" y="999"/>
                    <a:pt x="689" y="1007"/>
                  </a:cubicBezTo>
                  <a:cubicBezTo>
                    <a:pt x="684" y="1015"/>
                    <a:pt x="685" y="1031"/>
                    <a:pt x="678" y="1033"/>
                  </a:cubicBezTo>
                  <a:cubicBezTo>
                    <a:pt x="671" y="1035"/>
                    <a:pt x="659" y="1028"/>
                    <a:pt x="653" y="1037"/>
                  </a:cubicBezTo>
                  <a:cubicBezTo>
                    <a:pt x="647" y="1046"/>
                    <a:pt x="643" y="1056"/>
                    <a:pt x="638" y="1061"/>
                  </a:cubicBezTo>
                  <a:cubicBezTo>
                    <a:pt x="633" y="1066"/>
                    <a:pt x="618" y="1075"/>
                    <a:pt x="618" y="1075"/>
                  </a:cubicBezTo>
                  <a:cubicBezTo>
                    <a:pt x="654" y="1071"/>
                    <a:pt x="654" y="1071"/>
                    <a:pt x="654" y="1071"/>
                  </a:cubicBezTo>
                  <a:cubicBezTo>
                    <a:pt x="647" y="1083"/>
                    <a:pt x="647" y="1083"/>
                    <a:pt x="647" y="1083"/>
                  </a:cubicBezTo>
                  <a:cubicBezTo>
                    <a:pt x="647" y="1083"/>
                    <a:pt x="677" y="1052"/>
                    <a:pt x="694" y="1055"/>
                  </a:cubicBezTo>
                  <a:cubicBezTo>
                    <a:pt x="711" y="1058"/>
                    <a:pt x="702" y="1063"/>
                    <a:pt x="702" y="1063"/>
                  </a:cubicBezTo>
                  <a:cubicBezTo>
                    <a:pt x="718" y="1061"/>
                    <a:pt x="718" y="1061"/>
                    <a:pt x="718" y="1061"/>
                  </a:cubicBezTo>
                  <a:cubicBezTo>
                    <a:pt x="718" y="1061"/>
                    <a:pt x="705" y="1086"/>
                    <a:pt x="719" y="1086"/>
                  </a:cubicBezTo>
                  <a:cubicBezTo>
                    <a:pt x="733" y="1086"/>
                    <a:pt x="750" y="1064"/>
                    <a:pt x="750" y="1064"/>
                  </a:cubicBezTo>
                  <a:cubicBezTo>
                    <a:pt x="778" y="1051"/>
                    <a:pt x="778" y="1051"/>
                    <a:pt x="778" y="1051"/>
                  </a:cubicBezTo>
                  <a:cubicBezTo>
                    <a:pt x="785" y="1059"/>
                    <a:pt x="785" y="1059"/>
                    <a:pt x="785" y="1059"/>
                  </a:cubicBezTo>
                  <a:cubicBezTo>
                    <a:pt x="765" y="1061"/>
                    <a:pt x="765" y="1061"/>
                    <a:pt x="765" y="1061"/>
                  </a:cubicBezTo>
                  <a:cubicBezTo>
                    <a:pt x="765" y="1061"/>
                    <a:pt x="751" y="1075"/>
                    <a:pt x="762" y="1075"/>
                  </a:cubicBezTo>
                  <a:cubicBezTo>
                    <a:pt x="773" y="1075"/>
                    <a:pt x="819" y="1062"/>
                    <a:pt x="819" y="1062"/>
                  </a:cubicBezTo>
                  <a:cubicBezTo>
                    <a:pt x="847" y="1050"/>
                    <a:pt x="847" y="1050"/>
                    <a:pt x="847" y="1050"/>
                  </a:cubicBezTo>
                  <a:cubicBezTo>
                    <a:pt x="815" y="1067"/>
                    <a:pt x="815" y="1067"/>
                    <a:pt x="815" y="1067"/>
                  </a:cubicBezTo>
                  <a:cubicBezTo>
                    <a:pt x="815" y="1077"/>
                    <a:pt x="815" y="1077"/>
                    <a:pt x="815" y="1077"/>
                  </a:cubicBezTo>
                  <a:cubicBezTo>
                    <a:pt x="815" y="1077"/>
                    <a:pt x="797" y="1078"/>
                    <a:pt x="786" y="1082"/>
                  </a:cubicBezTo>
                  <a:cubicBezTo>
                    <a:pt x="775" y="1086"/>
                    <a:pt x="767" y="1099"/>
                    <a:pt x="767" y="1099"/>
                  </a:cubicBezTo>
                  <a:cubicBezTo>
                    <a:pt x="747" y="1101"/>
                    <a:pt x="747" y="1101"/>
                    <a:pt x="747" y="1101"/>
                  </a:cubicBezTo>
                  <a:cubicBezTo>
                    <a:pt x="723" y="1121"/>
                    <a:pt x="723" y="1121"/>
                    <a:pt x="723" y="1121"/>
                  </a:cubicBezTo>
                  <a:cubicBezTo>
                    <a:pt x="724" y="1130"/>
                    <a:pt x="724" y="1130"/>
                    <a:pt x="724" y="1130"/>
                  </a:cubicBezTo>
                  <a:cubicBezTo>
                    <a:pt x="697" y="1133"/>
                    <a:pt x="697" y="1133"/>
                    <a:pt x="697" y="1133"/>
                  </a:cubicBezTo>
                  <a:cubicBezTo>
                    <a:pt x="697" y="1133"/>
                    <a:pt x="652" y="1142"/>
                    <a:pt x="647" y="1149"/>
                  </a:cubicBezTo>
                  <a:cubicBezTo>
                    <a:pt x="642" y="1156"/>
                    <a:pt x="645" y="1170"/>
                    <a:pt x="636" y="1170"/>
                  </a:cubicBezTo>
                  <a:cubicBezTo>
                    <a:pt x="627" y="1170"/>
                    <a:pt x="600" y="1170"/>
                    <a:pt x="584" y="1172"/>
                  </a:cubicBezTo>
                  <a:cubicBezTo>
                    <a:pt x="568" y="1174"/>
                    <a:pt x="515" y="1213"/>
                    <a:pt x="515" y="1213"/>
                  </a:cubicBezTo>
                  <a:cubicBezTo>
                    <a:pt x="500" y="1216"/>
                    <a:pt x="500" y="1216"/>
                    <a:pt x="500" y="1216"/>
                  </a:cubicBezTo>
                  <a:cubicBezTo>
                    <a:pt x="491" y="1226"/>
                    <a:pt x="491" y="1226"/>
                    <a:pt x="491" y="1226"/>
                  </a:cubicBezTo>
                  <a:cubicBezTo>
                    <a:pt x="490" y="1215"/>
                    <a:pt x="490" y="1215"/>
                    <a:pt x="490" y="1215"/>
                  </a:cubicBezTo>
                  <a:cubicBezTo>
                    <a:pt x="490" y="1215"/>
                    <a:pt x="458" y="1211"/>
                    <a:pt x="447" y="1217"/>
                  </a:cubicBezTo>
                  <a:cubicBezTo>
                    <a:pt x="436" y="1223"/>
                    <a:pt x="412" y="1233"/>
                    <a:pt x="412" y="1233"/>
                  </a:cubicBezTo>
                  <a:cubicBezTo>
                    <a:pt x="403" y="1231"/>
                    <a:pt x="403" y="1231"/>
                    <a:pt x="403" y="1231"/>
                  </a:cubicBezTo>
                  <a:cubicBezTo>
                    <a:pt x="404" y="1239"/>
                    <a:pt x="404" y="1239"/>
                    <a:pt x="404" y="1239"/>
                  </a:cubicBezTo>
                  <a:cubicBezTo>
                    <a:pt x="385" y="1242"/>
                    <a:pt x="385" y="1242"/>
                    <a:pt x="385" y="1242"/>
                  </a:cubicBezTo>
                  <a:cubicBezTo>
                    <a:pt x="378" y="1248"/>
                    <a:pt x="378" y="1248"/>
                    <a:pt x="378" y="1248"/>
                  </a:cubicBezTo>
                  <a:cubicBezTo>
                    <a:pt x="362" y="1246"/>
                    <a:pt x="362" y="1246"/>
                    <a:pt x="362" y="1246"/>
                  </a:cubicBezTo>
                  <a:cubicBezTo>
                    <a:pt x="345" y="1261"/>
                    <a:pt x="345" y="1261"/>
                    <a:pt x="345" y="1261"/>
                  </a:cubicBezTo>
                  <a:cubicBezTo>
                    <a:pt x="350" y="1267"/>
                    <a:pt x="350" y="1267"/>
                    <a:pt x="350" y="1267"/>
                  </a:cubicBezTo>
                  <a:cubicBezTo>
                    <a:pt x="360" y="1255"/>
                    <a:pt x="360" y="1255"/>
                    <a:pt x="360" y="1255"/>
                  </a:cubicBezTo>
                  <a:cubicBezTo>
                    <a:pt x="373" y="1262"/>
                    <a:pt x="373" y="1262"/>
                    <a:pt x="373" y="1262"/>
                  </a:cubicBezTo>
                  <a:cubicBezTo>
                    <a:pt x="387" y="1250"/>
                    <a:pt x="387" y="1250"/>
                    <a:pt x="387" y="1250"/>
                  </a:cubicBezTo>
                  <a:cubicBezTo>
                    <a:pt x="388" y="1258"/>
                    <a:pt x="388" y="1258"/>
                    <a:pt x="388" y="1258"/>
                  </a:cubicBezTo>
                  <a:cubicBezTo>
                    <a:pt x="388" y="1258"/>
                    <a:pt x="409" y="1257"/>
                    <a:pt x="417" y="1250"/>
                  </a:cubicBezTo>
                  <a:cubicBezTo>
                    <a:pt x="425" y="1243"/>
                    <a:pt x="441" y="1229"/>
                    <a:pt x="450" y="1227"/>
                  </a:cubicBezTo>
                  <a:cubicBezTo>
                    <a:pt x="459" y="1225"/>
                    <a:pt x="451" y="1241"/>
                    <a:pt x="464" y="1241"/>
                  </a:cubicBezTo>
                  <a:cubicBezTo>
                    <a:pt x="477" y="1241"/>
                    <a:pt x="514" y="1225"/>
                    <a:pt x="514" y="1225"/>
                  </a:cubicBezTo>
                  <a:cubicBezTo>
                    <a:pt x="536" y="1231"/>
                    <a:pt x="536" y="1231"/>
                    <a:pt x="536" y="1231"/>
                  </a:cubicBezTo>
                  <a:cubicBezTo>
                    <a:pt x="548" y="1219"/>
                    <a:pt x="548" y="1219"/>
                    <a:pt x="548" y="1219"/>
                  </a:cubicBezTo>
                  <a:cubicBezTo>
                    <a:pt x="548" y="1219"/>
                    <a:pt x="585" y="1217"/>
                    <a:pt x="596" y="1208"/>
                  </a:cubicBezTo>
                  <a:cubicBezTo>
                    <a:pt x="607" y="1199"/>
                    <a:pt x="619" y="1185"/>
                    <a:pt x="628" y="1184"/>
                  </a:cubicBezTo>
                  <a:cubicBezTo>
                    <a:pt x="637" y="1183"/>
                    <a:pt x="649" y="1183"/>
                    <a:pt x="649" y="1183"/>
                  </a:cubicBezTo>
                  <a:cubicBezTo>
                    <a:pt x="653" y="1176"/>
                    <a:pt x="653" y="1176"/>
                    <a:pt x="653" y="1176"/>
                  </a:cubicBezTo>
                  <a:cubicBezTo>
                    <a:pt x="677" y="1176"/>
                    <a:pt x="677" y="1176"/>
                    <a:pt x="677" y="1176"/>
                  </a:cubicBezTo>
                  <a:cubicBezTo>
                    <a:pt x="684" y="1170"/>
                    <a:pt x="684" y="1170"/>
                    <a:pt x="684" y="1170"/>
                  </a:cubicBezTo>
                  <a:cubicBezTo>
                    <a:pt x="684" y="1170"/>
                    <a:pt x="717" y="1163"/>
                    <a:pt x="732" y="1156"/>
                  </a:cubicBezTo>
                  <a:cubicBezTo>
                    <a:pt x="747" y="1149"/>
                    <a:pt x="762" y="1135"/>
                    <a:pt x="762" y="1135"/>
                  </a:cubicBezTo>
                  <a:cubicBezTo>
                    <a:pt x="803" y="1129"/>
                    <a:pt x="803" y="1129"/>
                    <a:pt x="803" y="1129"/>
                  </a:cubicBezTo>
                  <a:cubicBezTo>
                    <a:pt x="841" y="1107"/>
                    <a:pt x="841" y="1107"/>
                    <a:pt x="841" y="1107"/>
                  </a:cubicBezTo>
                  <a:cubicBezTo>
                    <a:pt x="841" y="1107"/>
                    <a:pt x="885" y="1106"/>
                    <a:pt x="892" y="1099"/>
                  </a:cubicBezTo>
                  <a:cubicBezTo>
                    <a:pt x="899" y="1092"/>
                    <a:pt x="912" y="1080"/>
                    <a:pt x="912" y="1080"/>
                  </a:cubicBezTo>
                  <a:cubicBezTo>
                    <a:pt x="912" y="1080"/>
                    <a:pt x="954" y="1073"/>
                    <a:pt x="958" y="1065"/>
                  </a:cubicBezTo>
                  <a:cubicBezTo>
                    <a:pt x="962" y="1057"/>
                    <a:pt x="947" y="1057"/>
                    <a:pt x="947" y="1057"/>
                  </a:cubicBezTo>
                  <a:cubicBezTo>
                    <a:pt x="947" y="1057"/>
                    <a:pt x="970" y="1041"/>
                    <a:pt x="979" y="1036"/>
                  </a:cubicBezTo>
                  <a:cubicBezTo>
                    <a:pt x="988" y="1031"/>
                    <a:pt x="1015" y="1024"/>
                    <a:pt x="1015" y="1024"/>
                  </a:cubicBezTo>
                  <a:cubicBezTo>
                    <a:pt x="1066" y="1005"/>
                    <a:pt x="1066" y="1005"/>
                    <a:pt x="1066" y="1005"/>
                  </a:cubicBezTo>
                  <a:cubicBezTo>
                    <a:pt x="1060" y="992"/>
                    <a:pt x="1060" y="992"/>
                    <a:pt x="1060" y="992"/>
                  </a:cubicBezTo>
                  <a:cubicBezTo>
                    <a:pt x="1060" y="992"/>
                    <a:pt x="1083" y="998"/>
                    <a:pt x="1090" y="993"/>
                  </a:cubicBezTo>
                  <a:cubicBezTo>
                    <a:pt x="1097" y="988"/>
                    <a:pt x="1130" y="973"/>
                    <a:pt x="1130" y="973"/>
                  </a:cubicBezTo>
                  <a:cubicBezTo>
                    <a:pt x="1130" y="973"/>
                    <a:pt x="1188" y="949"/>
                    <a:pt x="1196" y="946"/>
                  </a:cubicBezTo>
                  <a:cubicBezTo>
                    <a:pt x="1204" y="943"/>
                    <a:pt x="1234" y="964"/>
                    <a:pt x="1234" y="964"/>
                  </a:cubicBezTo>
                  <a:cubicBezTo>
                    <a:pt x="1210" y="964"/>
                    <a:pt x="1210" y="964"/>
                    <a:pt x="1210" y="964"/>
                  </a:cubicBezTo>
                  <a:cubicBezTo>
                    <a:pt x="1197" y="956"/>
                    <a:pt x="1197" y="956"/>
                    <a:pt x="1197" y="956"/>
                  </a:cubicBezTo>
                  <a:cubicBezTo>
                    <a:pt x="1174" y="972"/>
                    <a:pt x="1174" y="972"/>
                    <a:pt x="1174" y="972"/>
                  </a:cubicBezTo>
                  <a:cubicBezTo>
                    <a:pt x="1151" y="972"/>
                    <a:pt x="1151" y="972"/>
                    <a:pt x="1151" y="972"/>
                  </a:cubicBezTo>
                  <a:cubicBezTo>
                    <a:pt x="1151" y="972"/>
                    <a:pt x="1128" y="994"/>
                    <a:pt x="1119" y="997"/>
                  </a:cubicBezTo>
                  <a:cubicBezTo>
                    <a:pt x="1110" y="1000"/>
                    <a:pt x="1071" y="1006"/>
                    <a:pt x="1075" y="1015"/>
                  </a:cubicBezTo>
                  <a:cubicBezTo>
                    <a:pt x="1079" y="1024"/>
                    <a:pt x="1099" y="1023"/>
                    <a:pt x="1099" y="1023"/>
                  </a:cubicBezTo>
                  <a:cubicBezTo>
                    <a:pt x="1099" y="1023"/>
                    <a:pt x="1079" y="1031"/>
                    <a:pt x="1075" y="1031"/>
                  </a:cubicBezTo>
                  <a:cubicBezTo>
                    <a:pt x="1071" y="1031"/>
                    <a:pt x="1042" y="1030"/>
                    <a:pt x="1042" y="1036"/>
                  </a:cubicBezTo>
                  <a:cubicBezTo>
                    <a:pt x="1042" y="1042"/>
                    <a:pt x="1045" y="1055"/>
                    <a:pt x="1065" y="1047"/>
                  </a:cubicBezTo>
                  <a:cubicBezTo>
                    <a:pt x="1085" y="1039"/>
                    <a:pt x="1129" y="1015"/>
                    <a:pt x="1147" y="1011"/>
                  </a:cubicBezTo>
                  <a:cubicBezTo>
                    <a:pt x="1165" y="1007"/>
                    <a:pt x="1197" y="1016"/>
                    <a:pt x="1211" y="1009"/>
                  </a:cubicBezTo>
                  <a:cubicBezTo>
                    <a:pt x="1225" y="1002"/>
                    <a:pt x="1247" y="981"/>
                    <a:pt x="1247" y="981"/>
                  </a:cubicBezTo>
                  <a:cubicBezTo>
                    <a:pt x="1245" y="971"/>
                    <a:pt x="1245" y="971"/>
                    <a:pt x="1245" y="971"/>
                  </a:cubicBezTo>
                  <a:cubicBezTo>
                    <a:pt x="1245" y="971"/>
                    <a:pt x="1299" y="950"/>
                    <a:pt x="1309" y="951"/>
                  </a:cubicBezTo>
                  <a:cubicBezTo>
                    <a:pt x="1319" y="952"/>
                    <a:pt x="1322" y="962"/>
                    <a:pt x="1322" y="962"/>
                  </a:cubicBezTo>
                  <a:cubicBezTo>
                    <a:pt x="1364" y="949"/>
                    <a:pt x="1364" y="949"/>
                    <a:pt x="1364" y="949"/>
                  </a:cubicBezTo>
                  <a:cubicBezTo>
                    <a:pt x="1336" y="971"/>
                    <a:pt x="1336" y="971"/>
                    <a:pt x="1336" y="971"/>
                  </a:cubicBezTo>
                  <a:cubicBezTo>
                    <a:pt x="1350" y="977"/>
                    <a:pt x="1350" y="977"/>
                    <a:pt x="1350" y="977"/>
                  </a:cubicBezTo>
                  <a:cubicBezTo>
                    <a:pt x="1350" y="977"/>
                    <a:pt x="1346" y="989"/>
                    <a:pt x="1350" y="989"/>
                  </a:cubicBezTo>
                  <a:cubicBezTo>
                    <a:pt x="1354" y="989"/>
                    <a:pt x="1395" y="964"/>
                    <a:pt x="1395" y="964"/>
                  </a:cubicBezTo>
                  <a:cubicBezTo>
                    <a:pt x="1395" y="964"/>
                    <a:pt x="1356" y="994"/>
                    <a:pt x="1367" y="999"/>
                  </a:cubicBezTo>
                  <a:cubicBezTo>
                    <a:pt x="1378" y="1004"/>
                    <a:pt x="1406" y="1005"/>
                    <a:pt x="1406" y="1005"/>
                  </a:cubicBezTo>
                  <a:cubicBezTo>
                    <a:pt x="1472" y="1011"/>
                    <a:pt x="1472" y="1011"/>
                    <a:pt x="1472" y="1011"/>
                  </a:cubicBezTo>
                  <a:cubicBezTo>
                    <a:pt x="1493" y="998"/>
                    <a:pt x="1493" y="998"/>
                    <a:pt x="1493" y="998"/>
                  </a:cubicBezTo>
                  <a:cubicBezTo>
                    <a:pt x="1493" y="998"/>
                    <a:pt x="1480" y="1020"/>
                    <a:pt x="1491" y="1021"/>
                  </a:cubicBezTo>
                  <a:cubicBezTo>
                    <a:pt x="1502" y="1022"/>
                    <a:pt x="1534" y="1020"/>
                    <a:pt x="1534" y="1020"/>
                  </a:cubicBezTo>
                  <a:cubicBezTo>
                    <a:pt x="1556" y="1014"/>
                    <a:pt x="1556" y="1014"/>
                    <a:pt x="1556" y="1014"/>
                  </a:cubicBezTo>
                  <a:cubicBezTo>
                    <a:pt x="1556" y="1014"/>
                    <a:pt x="1517" y="1028"/>
                    <a:pt x="1520" y="1036"/>
                  </a:cubicBezTo>
                  <a:cubicBezTo>
                    <a:pt x="1523" y="1044"/>
                    <a:pt x="1541" y="1052"/>
                    <a:pt x="1541" y="1052"/>
                  </a:cubicBezTo>
                  <a:cubicBezTo>
                    <a:pt x="1541" y="1052"/>
                    <a:pt x="1539" y="1088"/>
                    <a:pt x="1551" y="1088"/>
                  </a:cubicBezTo>
                  <a:cubicBezTo>
                    <a:pt x="1563" y="1088"/>
                    <a:pt x="1594" y="1085"/>
                    <a:pt x="1594" y="1085"/>
                  </a:cubicBezTo>
                  <a:cubicBezTo>
                    <a:pt x="1587" y="1064"/>
                    <a:pt x="1587" y="1064"/>
                    <a:pt x="1587" y="1064"/>
                  </a:cubicBezTo>
                  <a:cubicBezTo>
                    <a:pt x="1601" y="1059"/>
                    <a:pt x="1601" y="1059"/>
                    <a:pt x="1601" y="1059"/>
                  </a:cubicBezTo>
                  <a:cubicBezTo>
                    <a:pt x="1610" y="1070"/>
                    <a:pt x="1610" y="1070"/>
                    <a:pt x="1610" y="1070"/>
                  </a:cubicBezTo>
                  <a:cubicBezTo>
                    <a:pt x="1630" y="1064"/>
                    <a:pt x="1630" y="1064"/>
                    <a:pt x="1630" y="1064"/>
                  </a:cubicBezTo>
                  <a:cubicBezTo>
                    <a:pt x="1630" y="1064"/>
                    <a:pt x="1610" y="1087"/>
                    <a:pt x="1621" y="1091"/>
                  </a:cubicBezTo>
                  <a:cubicBezTo>
                    <a:pt x="1632" y="1095"/>
                    <a:pt x="1650" y="1065"/>
                    <a:pt x="1650" y="1065"/>
                  </a:cubicBezTo>
                  <a:cubicBezTo>
                    <a:pt x="1670" y="1036"/>
                    <a:pt x="1670" y="1036"/>
                    <a:pt x="1670" y="1036"/>
                  </a:cubicBezTo>
                  <a:cubicBezTo>
                    <a:pt x="1652" y="1078"/>
                    <a:pt x="1652" y="1078"/>
                    <a:pt x="1652" y="1078"/>
                  </a:cubicBezTo>
                  <a:cubicBezTo>
                    <a:pt x="1656" y="1094"/>
                    <a:pt x="1656" y="1094"/>
                    <a:pt x="1656" y="1094"/>
                  </a:cubicBezTo>
                  <a:cubicBezTo>
                    <a:pt x="1679" y="1086"/>
                    <a:pt x="1679" y="1086"/>
                    <a:pt x="1679" y="1086"/>
                  </a:cubicBezTo>
                  <a:cubicBezTo>
                    <a:pt x="1664" y="1102"/>
                    <a:pt x="1664" y="1102"/>
                    <a:pt x="1664" y="1102"/>
                  </a:cubicBezTo>
                  <a:cubicBezTo>
                    <a:pt x="1681" y="1117"/>
                    <a:pt x="1681" y="1117"/>
                    <a:pt x="1681" y="1117"/>
                  </a:cubicBezTo>
                  <a:cubicBezTo>
                    <a:pt x="1669" y="1114"/>
                    <a:pt x="1669" y="1114"/>
                    <a:pt x="1669" y="1114"/>
                  </a:cubicBezTo>
                  <a:cubicBezTo>
                    <a:pt x="1667" y="1126"/>
                    <a:pt x="1667" y="1126"/>
                    <a:pt x="1667" y="1126"/>
                  </a:cubicBezTo>
                  <a:cubicBezTo>
                    <a:pt x="1648" y="1139"/>
                    <a:pt x="1648" y="1139"/>
                    <a:pt x="1648" y="1139"/>
                  </a:cubicBezTo>
                  <a:cubicBezTo>
                    <a:pt x="1636" y="1149"/>
                    <a:pt x="1636" y="1149"/>
                    <a:pt x="1636" y="1149"/>
                  </a:cubicBezTo>
                  <a:cubicBezTo>
                    <a:pt x="1657" y="1160"/>
                    <a:pt x="1657" y="1160"/>
                    <a:pt x="1657" y="1160"/>
                  </a:cubicBezTo>
                  <a:cubicBezTo>
                    <a:pt x="1654" y="1181"/>
                    <a:pt x="1654" y="1181"/>
                    <a:pt x="1654" y="1181"/>
                  </a:cubicBezTo>
                  <a:cubicBezTo>
                    <a:pt x="1642" y="1193"/>
                    <a:pt x="1642" y="1193"/>
                    <a:pt x="1642" y="1193"/>
                  </a:cubicBezTo>
                  <a:cubicBezTo>
                    <a:pt x="1654" y="1198"/>
                    <a:pt x="1654" y="1198"/>
                    <a:pt x="1654" y="1198"/>
                  </a:cubicBezTo>
                  <a:cubicBezTo>
                    <a:pt x="1639" y="1212"/>
                    <a:pt x="1639" y="1212"/>
                    <a:pt x="1639" y="1212"/>
                  </a:cubicBezTo>
                  <a:cubicBezTo>
                    <a:pt x="1660" y="1212"/>
                    <a:pt x="1660" y="1212"/>
                    <a:pt x="1660" y="1212"/>
                  </a:cubicBezTo>
                  <a:cubicBezTo>
                    <a:pt x="1685" y="1203"/>
                    <a:pt x="1685" y="1203"/>
                    <a:pt x="1685" y="1203"/>
                  </a:cubicBezTo>
                  <a:cubicBezTo>
                    <a:pt x="1663" y="1229"/>
                    <a:pt x="1663" y="1229"/>
                    <a:pt x="1663" y="1229"/>
                  </a:cubicBezTo>
                  <a:cubicBezTo>
                    <a:pt x="1652" y="1239"/>
                    <a:pt x="1652" y="1239"/>
                    <a:pt x="1652" y="1239"/>
                  </a:cubicBezTo>
                  <a:cubicBezTo>
                    <a:pt x="1667" y="1244"/>
                    <a:pt x="1667" y="1244"/>
                    <a:pt x="1667" y="1244"/>
                  </a:cubicBezTo>
                  <a:cubicBezTo>
                    <a:pt x="1637" y="1256"/>
                    <a:pt x="1637" y="1256"/>
                    <a:pt x="1637" y="1256"/>
                  </a:cubicBezTo>
                  <a:cubicBezTo>
                    <a:pt x="1623" y="1264"/>
                    <a:pt x="1623" y="1264"/>
                    <a:pt x="1623" y="1264"/>
                  </a:cubicBezTo>
                  <a:cubicBezTo>
                    <a:pt x="1637" y="1270"/>
                    <a:pt x="1637" y="1270"/>
                    <a:pt x="1637" y="1270"/>
                  </a:cubicBezTo>
                  <a:cubicBezTo>
                    <a:pt x="1637" y="1270"/>
                    <a:pt x="1636" y="1273"/>
                    <a:pt x="1634" y="1277"/>
                  </a:cubicBezTo>
                  <a:cubicBezTo>
                    <a:pt x="1632" y="1282"/>
                    <a:pt x="1631" y="1287"/>
                    <a:pt x="1630" y="1291"/>
                  </a:cubicBezTo>
                  <a:cubicBezTo>
                    <a:pt x="1629" y="1298"/>
                    <a:pt x="1624" y="1312"/>
                    <a:pt x="1624" y="1312"/>
                  </a:cubicBezTo>
                  <a:cubicBezTo>
                    <a:pt x="1615" y="1318"/>
                    <a:pt x="1615" y="1318"/>
                    <a:pt x="1615" y="1318"/>
                  </a:cubicBezTo>
                  <a:cubicBezTo>
                    <a:pt x="1615" y="1318"/>
                    <a:pt x="1624" y="1322"/>
                    <a:pt x="1625" y="1329"/>
                  </a:cubicBezTo>
                  <a:cubicBezTo>
                    <a:pt x="1626" y="1336"/>
                    <a:pt x="1633" y="1339"/>
                    <a:pt x="1633" y="1339"/>
                  </a:cubicBezTo>
                  <a:cubicBezTo>
                    <a:pt x="1633" y="1339"/>
                    <a:pt x="1683" y="1300"/>
                    <a:pt x="1683" y="1309"/>
                  </a:cubicBezTo>
                  <a:cubicBezTo>
                    <a:pt x="1683" y="1318"/>
                    <a:pt x="1667" y="1319"/>
                    <a:pt x="1665" y="1324"/>
                  </a:cubicBezTo>
                  <a:cubicBezTo>
                    <a:pt x="1663" y="1329"/>
                    <a:pt x="1667" y="1339"/>
                    <a:pt x="1667" y="1339"/>
                  </a:cubicBezTo>
                  <a:cubicBezTo>
                    <a:pt x="1676" y="1346"/>
                    <a:pt x="1676" y="1346"/>
                    <a:pt x="1676" y="1346"/>
                  </a:cubicBezTo>
                  <a:cubicBezTo>
                    <a:pt x="1647" y="1345"/>
                    <a:pt x="1647" y="1345"/>
                    <a:pt x="1647" y="1345"/>
                  </a:cubicBezTo>
                  <a:cubicBezTo>
                    <a:pt x="1647" y="1345"/>
                    <a:pt x="1625" y="1372"/>
                    <a:pt x="1635" y="1373"/>
                  </a:cubicBezTo>
                  <a:cubicBezTo>
                    <a:pt x="1645" y="1374"/>
                    <a:pt x="1651" y="1380"/>
                    <a:pt x="1651" y="1380"/>
                  </a:cubicBezTo>
                  <a:cubicBezTo>
                    <a:pt x="1651" y="1380"/>
                    <a:pt x="1639" y="1401"/>
                    <a:pt x="1646" y="1398"/>
                  </a:cubicBezTo>
                  <a:cubicBezTo>
                    <a:pt x="1653" y="1395"/>
                    <a:pt x="1694" y="1367"/>
                    <a:pt x="1694" y="1367"/>
                  </a:cubicBezTo>
                  <a:cubicBezTo>
                    <a:pt x="1693" y="1376"/>
                    <a:pt x="1693" y="1376"/>
                    <a:pt x="1693" y="1376"/>
                  </a:cubicBezTo>
                  <a:cubicBezTo>
                    <a:pt x="1674" y="1387"/>
                    <a:pt x="1674" y="1387"/>
                    <a:pt x="1674" y="1387"/>
                  </a:cubicBezTo>
                  <a:cubicBezTo>
                    <a:pt x="1689" y="1393"/>
                    <a:pt x="1689" y="1393"/>
                    <a:pt x="1689" y="1393"/>
                  </a:cubicBezTo>
                  <a:cubicBezTo>
                    <a:pt x="1689" y="1393"/>
                    <a:pt x="1684" y="1413"/>
                    <a:pt x="1676" y="1411"/>
                  </a:cubicBezTo>
                  <a:cubicBezTo>
                    <a:pt x="1668" y="1409"/>
                    <a:pt x="1666" y="1400"/>
                    <a:pt x="1666" y="1400"/>
                  </a:cubicBezTo>
                  <a:cubicBezTo>
                    <a:pt x="1666" y="1400"/>
                    <a:pt x="1633" y="1410"/>
                    <a:pt x="1627" y="1416"/>
                  </a:cubicBezTo>
                  <a:cubicBezTo>
                    <a:pt x="1621" y="1422"/>
                    <a:pt x="1615" y="1430"/>
                    <a:pt x="1615" y="1430"/>
                  </a:cubicBezTo>
                  <a:cubicBezTo>
                    <a:pt x="1615" y="1430"/>
                    <a:pt x="1633" y="1425"/>
                    <a:pt x="1638" y="1425"/>
                  </a:cubicBezTo>
                  <a:cubicBezTo>
                    <a:pt x="1643" y="1425"/>
                    <a:pt x="1664" y="1425"/>
                    <a:pt x="1664" y="1425"/>
                  </a:cubicBezTo>
                  <a:cubicBezTo>
                    <a:pt x="1664" y="1425"/>
                    <a:pt x="1628" y="1434"/>
                    <a:pt x="1622" y="1437"/>
                  </a:cubicBezTo>
                  <a:cubicBezTo>
                    <a:pt x="1616" y="1440"/>
                    <a:pt x="1620" y="1448"/>
                    <a:pt x="1620" y="1448"/>
                  </a:cubicBezTo>
                  <a:cubicBezTo>
                    <a:pt x="1620" y="1448"/>
                    <a:pt x="1587" y="1436"/>
                    <a:pt x="1596" y="1450"/>
                  </a:cubicBezTo>
                  <a:cubicBezTo>
                    <a:pt x="1605" y="1464"/>
                    <a:pt x="1614" y="1468"/>
                    <a:pt x="1614" y="1468"/>
                  </a:cubicBezTo>
                  <a:cubicBezTo>
                    <a:pt x="1646" y="1457"/>
                    <a:pt x="1646" y="1457"/>
                    <a:pt x="1646" y="1457"/>
                  </a:cubicBezTo>
                  <a:cubicBezTo>
                    <a:pt x="1655" y="1472"/>
                    <a:pt x="1655" y="1472"/>
                    <a:pt x="1655" y="1472"/>
                  </a:cubicBezTo>
                  <a:cubicBezTo>
                    <a:pt x="1680" y="1458"/>
                    <a:pt x="1680" y="1458"/>
                    <a:pt x="1680" y="1458"/>
                  </a:cubicBezTo>
                  <a:cubicBezTo>
                    <a:pt x="1680" y="1458"/>
                    <a:pt x="1647" y="1492"/>
                    <a:pt x="1658" y="1491"/>
                  </a:cubicBezTo>
                  <a:cubicBezTo>
                    <a:pt x="1669" y="1490"/>
                    <a:pt x="1699" y="1467"/>
                    <a:pt x="1699" y="1467"/>
                  </a:cubicBezTo>
                  <a:cubicBezTo>
                    <a:pt x="1699" y="1467"/>
                    <a:pt x="1672" y="1497"/>
                    <a:pt x="1676" y="1497"/>
                  </a:cubicBezTo>
                  <a:cubicBezTo>
                    <a:pt x="1680" y="1497"/>
                    <a:pt x="1698" y="1492"/>
                    <a:pt x="1698" y="1492"/>
                  </a:cubicBezTo>
                  <a:cubicBezTo>
                    <a:pt x="1698" y="1492"/>
                    <a:pt x="1660" y="1521"/>
                    <a:pt x="1672" y="1522"/>
                  </a:cubicBezTo>
                  <a:cubicBezTo>
                    <a:pt x="1684" y="1523"/>
                    <a:pt x="1711" y="1503"/>
                    <a:pt x="1711" y="1503"/>
                  </a:cubicBezTo>
                  <a:cubicBezTo>
                    <a:pt x="1711" y="1503"/>
                    <a:pt x="1685" y="1531"/>
                    <a:pt x="1692" y="1533"/>
                  </a:cubicBezTo>
                  <a:cubicBezTo>
                    <a:pt x="1699" y="1535"/>
                    <a:pt x="1715" y="1539"/>
                    <a:pt x="1715" y="1542"/>
                  </a:cubicBezTo>
                  <a:cubicBezTo>
                    <a:pt x="1715" y="1544"/>
                    <a:pt x="1713" y="1561"/>
                    <a:pt x="1710" y="1574"/>
                  </a:cubicBezTo>
                  <a:cubicBezTo>
                    <a:pt x="1710" y="1574"/>
                    <a:pt x="1710" y="1574"/>
                    <a:pt x="1710" y="1574"/>
                  </a:cubicBezTo>
                  <a:cubicBezTo>
                    <a:pt x="1709" y="1581"/>
                    <a:pt x="1707" y="1587"/>
                    <a:pt x="1706" y="1589"/>
                  </a:cubicBezTo>
                  <a:cubicBezTo>
                    <a:pt x="1702" y="1595"/>
                    <a:pt x="1701" y="1619"/>
                    <a:pt x="1701" y="1619"/>
                  </a:cubicBezTo>
                  <a:cubicBezTo>
                    <a:pt x="1679" y="1631"/>
                    <a:pt x="1679" y="1631"/>
                    <a:pt x="1679" y="1631"/>
                  </a:cubicBezTo>
                  <a:cubicBezTo>
                    <a:pt x="1677" y="1643"/>
                    <a:pt x="1677" y="1643"/>
                    <a:pt x="1677" y="1643"/>
                  </a:cubicBezTo>
                  <a:cubicBezTo>
                    <a:pt x="1666" y="1658"/>
                    <a:pt x="1666" y="1658"/>
                    <a:pt x="1666" y="1658"/>
                  </a:cubicBezTo>
                  <a:cubicBezTo>
                    <a:pt x="1634" y="1669"/>
                    <a:pt x="1634" y="1669"/>
                    <a:pt x="1634" y="1669"/>
                  </a:cubicBezTo>
                  <a:cubicBezTo>
                    <a:pt x="1657" y="1656"/>
                    <a:pt x="1657" y="1656"/>
                    <a:pt x="1657" y="1656"/>
                  </a:cubicBezTo>
                  <a:cubicBezTo>
                    <a:pt x="1642" y="1654"/>
                    <a:pt x="1642" y="1654"/>
                    <a:pt x="1642" y="1654"/>
                  </a:cubicBezTo>
                  <a:cubicBezTo>
                    <a:pt x="1642" y="1654"/>
                    <a:pt x="1656" y="1634"/>
                    <a:pt x="1660" y="1631"/>
                  </a:cubicBezTo>
                  <a:cubicBezTo>
                    <a:pt x="1664" y="1628"/>
                    <a:pt x="1684" y="1614"/>
                    <a:pt x="1674" y="1614"/>
                  </a:cubicBezTo>
                  <a:cubicBezTo>
                    <a:pt x="1664" y="1614"/>
                    <a:pt x="1655" y="1616"/>
                    <a:pt x="1645" y="1615"/>
                  </a:cubicBezTo>
                  <a:cubicBezTo>
                    <a:pt x="1635" y="1614"/>
                    <a:pt x="1626" y="1596"/>
                    <a:pt x="1617" y="1600"/>
                  </a:cubicBezTo>
                  <a:cubicBezTo>
                    <a:pt x="1608" y="1604"/>
                    <a:pt x="1599" y="1596"/>
                    <a:pt x="1597" y="1617"/>
                  </a:cubicBezTo>
                  <a:cubicBezTo>
                    <a:pt x="1595" y="1638"/>
                    <a:pt x="1597" y="1650"/>
                    <a:pt x="1594" y="1652"/>
                  </a:cubicBezTo>
                  <a:cubicBezTo>
                    <a:pt x="1591" y="1654"/>
                    <a:pt x="1581" y="1669"/>
                    <a:pt x="1581" y="1669"/>
                  </a:cubicBezTo>
                  <a:cubicBezTo>
                    <a:pt x="1599" y="1673"/>
                    <a:pt x="1599" y="1673"/>
                    <a:pt x="1599" y="1673"/>
                  </a:cubicBezTo>
                  <a:cubicBezTo>
                    <a:pt x="1580" y="1676"/>
                    <a:pt x="1580" y="1676"/>
                    <a:pt x="1580" y="1676"/>
                  </a:cubicBezTo>
                  <a:cubicBezTo>
                    <a:pt x="1583" y="1687"/>
                    <a:pt x="1583" y="1687"/>
                    <a:pt x="1583" y="1687"/>
                  </a:cubicBezTo>
                  <a:cubicBezTo>
                    <a:pt x="1572" y="1704"/>
                    <a:pt x="1572" y="1704"/>
                    <a:pt x="1572" y="1704"/>
                  </a:cubicBezTo>
                  <a:cubicBezTo>
                    <a:pt x="1572" y="1704"/>
                    <a:pt x="1593" y="1712"/>
                    <a:pt x="1592" y="1716"/>
                  </a:cubicBezTo>
                  <a:cubicBezTo>
                    <a:pt x="1591" y="1720"/>
                    <a:pt x="1560" y="1714"/>
                    <a:pt x="1560" y="1714"/>
                  </a:cubicBezTo>
                  <a:cubicBezTo>
                    <a:pt x="1560" y="1714"/>
                    <a:pt x="1521" y="1774"/>
                    <a:pt x="1511" y="1786"/>
                  </a:cubicBezTo>
                  <a:cubicBezTo>
                    <a:pt x="1501" y="1798"/>
                    <a:pt x="1454" y="1854"/>
                    <a:pt x="1454" y="1854"/>
                  </a:cubicBezTo>
                  <a:cubicBezTo>
                    <a:pt x="1456" y="1869"/>
                    <a:pt x="1456" y="1869"/>
                    <a:pt x="1456" y="1869"/>
                  </a:cubicBezTo>
                  <a:cubicBezTo>
                    <a:pt x="1456" y="1869"/>
                    <a:pt x="1443" y="1871"/>
                    <a:pt x="1432" y="1883"/>
                  </a:cubicBezTo>
                  <a:cubicBezTo>
                    <a:pt x="1421" y="1895"/>
                    <a:pt x="1421" y="1913"/>
                    <a:pt x="1421" y="1913"/>
                  </a:cubicBezTo>
                  <a:cubicBezTo>
                    <a:pt x="1408" y="1926"/>
                    <a:pt x="1408" y="1926"/>
                    <a:pt x="1408" y="1926"/>
                  </a:cubicBezTo>
                  <a:cubicBezTo>
                    <a:pt x="1405" y="1960"/>
                    <a:pt x="1405" y="1960"/>
                    <a:pt x="1405" y="1960"/>
                  </a:cubicBezTo>
                  <a:cubicBezTo>
                    <a:pt x="1405" y="1960"/>
                    <a:pt x="1381" y="1992"/>
                    <a:pt x="1375" y="1998"/>
                  </a:cubicBezTo>
                  <a:cubicBezTo>
                    <a:pt x="1369" y="2004"/>
                    <a:pt x="1348" y="2016"/>
                    <a:pt x="1350" y="2027"/>
                  </a:cubicBezTo>
                  <a:cubicBezTo>
                    <a:pt x="1352" y="2038"/>
                    <a:pt x="1368" y="2045"/>
                    <a:pt x="1365" y="2055"/>
                  </a:cubicBezTo>
                  <a:cubicBezTo>
                    <a:pt x="1362" y="2065"/>
                    <a:pt x="1342" y="2089"/>
                    <a:pt x="1342" y="2101"/>
                  </a:cubicBezTo>
                  <a:cubicBezTo>
                    <a:pt x="1342" y="2113"/>
                    <a:pt x="1355" y="2154"/>
                    <a:pt x="1355" y="2154"/>
                  </a:cubicBezTo>
                  <a:cubicBezTo>
                    <a:pt x="1371" y="2144"/>
                    <a:pt x="1371" y="2144"/>
                    <a:pt x="1371" y="2144"/>
                  </a:cubicBezTo>
                  <a:cubicBezTo>
                    <a:pt x="1416" y="2148"/>
                    <a:pt x="1416" y="2148"/>
                    <a:pt x="1416" y="2148"/>
                  </a:cubicBezTo>
                  <a:cubicBezTo>
                    <a:pt x="1416" y="2148"/>
                    <a:pt x="1378" y="2148"/>
                    <a:pt x="1375" y="2154"/>
                  </a:cubicBezTo>
                  <a:cubicBezTo>
                    <a:pt x="1372" y="2160"/>
                    <a:pt x="1373" y="2174"/>
                    <a:pt x="1373" y="2174"/>
                  </a:cubicBezTo>
                  <a:cubicBezTo>
                    <a:pt x="1373" y="2174"/>
                    <a:pt x="1362" y="2159"/>
                    <a:pt x="1358" y="2165"/>
                  </a:cubicBezTo>
                  <a:cubicBezTo>
                    <a:pt x="1354" y="2171"/>
                    <a:pt x="1344" y="2190"/>
                    <a:pt x="1349" y="2198"/>
                  </a:cubicBezTo>
                  <a:cubicBezTo>
                    <a:pt x="1354" y="2206"/>
                    <a:pt x="1367" y="2206"/>
                    <a:pt x="1367" y="2206"/>
                  </a:cubicBezTo>
                  <a:cubicBezTo>
                    <a:pt x="1367" y="2206"/>
                    <a:pt x="1365" y="2227"/>
                    <a:pt x="1362" y="2227"/>
                  </a:cubicBezTo>
                  <a:cubicBezTo>
                    <a:pt x="1359" y="2227"/>
                    <a:pt x="1349" y="2239"/>
                    <a:pt x="1349" y="2248"/>
                  </a:cubicBezTo>
                  <a:cubicBezTo>
                    <a:pt x="1349" y="2257"/>
                    <a:pt x="1362" y="2272"/>
                    <a:pt x="1362" y="2272"/>
                  </a:cubicBezTo>
                  <a:cubicBezTo>
                    <a:pt x="1362" y="2272"/>
                    <a:pt x="1382" y="2302"/>
                    <a:pt x="1381" y="2309"/>
                  </a:cubicBezTo>
                  <a:cubicBezTo>
                    <a:pt x="1380" y="2316"/>
                    <a:pt x="1358" y="2338"/>
                    <a:pt x="1370" y="2342"/>
                  </a:cubicBezTo>
                  <a:cubicBezTo>
                    <a:pt x="1382" y="2346"/>
                    <a:pt x="1407" y="2346"/>
                    <a:pt x="1407" y="2346"/>
                  </a:cubicBezTo>
                  <a:cubicBezTo>
                    <a:pt x="1407" y="2346"/>
                    <a:pt x="1409" y="2367"/>
                    <a:pt x="1421" y="2367"/>
                  </a:cubicBezTo>
                  <a:cubicBezTo>
                    <a:pt x="1433" y="2367"/>
                    <a:pt x="1450" y="2361"/>
                    <a:pt x="1450" y="2361"/>
                  </a:cubicBezTo>
                  <a:cubicBezTo>
                    <a:pt x="1453" y="2380"/>
                    <a:pt x="1453" y="2380"/>
                    <a:pt x="1453" y="2380"/>
                  </a:cubicBezTo>
                  <a:cubicBezTo>
                    <a:pt x="1453" y="2380"/>
                    <a:pt x="1485" y="2391"/>
                    <a:pt x="1485" y="2406"/>
                  </a:cubicBezTo>
                  <a:cubicBezTo>
                    <a:pt x="1485" y="2414"/>
                    <a:pt x="1482" y="2428"/>
                    <a:pt x="1480" y="2440"/>
                  </a:cubicBezTo>
                  <a:cubicBezTo>
                    <a:pt x="1478" y="2450"/>
                    <a:pt x="1476" y="2458"/>
                    <a:pt x="1476" y="2463"/>
                  </a:cubicBezTo>
                  <a:cubicBezTo>
                    <a:pt x="1476" y="2474"/>
                    <a:pt x="1489" y="2492"/>
                    <a:pt x="1489" y="2492"/>
                  </a:cubicBezTo>
                  <a:cubicBezTo>
                    <a:pt x="1478" y="2499"/>
                    <a:pt x="1478" y="2499"/>
                    <a:pt x="1478" y="2499"/>
                  </a:cubicBezTo>
                  <a:cubicBezTo>
                    <a:pt x="1486" y="2514"/>
                    <a:pt x="1486" y="2514"/>
                    <a:pt x="1486" y="2514"/>
                  </a:cubicBezTo>
                  <a:cubicBezTo>
                    <a:pt x="1479" y="2524"/>
                    <a:pt x="1479" y="2524"/>
                    <a:pt x="1479" y="2524"/>
                  </a:cubicBezTo>
                  <a:cubicBezTo>
                    <a:pt x="1492" y="2535"/>
                    <a:pt x="1492" y="2535"/>
                    <a:pt x="1492" y="2535"/>
                  </a:cubicBezTo>
                  <a:cubicBezTo>
                    <a:pt x="1481" y="2555"/>
                    <a:pt x="1481" y="2555"/>
                    <a:pt x="1481" y="2555"/>
                  </a:cubicBezTo>
                  <a:cubicBezTo>
                    <a:pt x="1490" y="2559"/>
                    <a:pt x="1490" y="2559"/>
                    <a:pt x="1490" y="2559"/>
                  </a:cubicBezTo>
                  <a:cubicBezTo>
                    <a:pt x="1490" y="2559"/>
                    <a:pt x="1487" y="2600"/>
                    <a:pt x="1496" y="2609"/>
                  </a:cubicBezTo>
                  <a:cubicBezTo>
                    <a:pt x="1505" y="2618"/>
                    <a:pt x="1518" y="2614"/>
                    <a:pt x="1518" y="2614"/>
                  </a:cubicBezTo>
                  <a:cubicBezTo>
                    <a:pt x="1518" y="2614"/>
                    <a:pt x="1542" y="2657"/>
                    <a:pt x="1542" y="2665"/>
                  </a:cubicBezTo>
                  <a:cubicBezTo>
                    <a:pt x="1542" y="2673"/>
                    <a:pt x="1523" y="2698"/>
                    <a:pt x="1523" y="2698"/>
                  </a:cubicBezTo>
                  <a:cubicBezTo>
                    <a:pt x="1534" y="2705"/>
                    <a:pt x="1534" y="2705"/>
                    <a:pt x="1534" y="2705"/>
                  </a:cubicBezTo>
                  <a:cubicBezTo>
                    <a:pt x="1526" y="2714"/>
                    <a:pt x="1526" y="2714"/>
                    <a:pt x="1526" y="2714"/>
                  </a:cubicBezTo>
                  <a:cubicBezTo>
                    <a:pt x="1517" y="2702"/>
                    <a:pt x="1517" y="2702"/>
                    <a:pt x="1517" y="2702"/>
                  </a:cubicBezTo>
                  <a:cubicBezTo>
                    <a:pt x="1483" y="2699"/>
                    <a:pt x="1483" y="2699"/>
                    <a:pt x="1483" y="2699"/>
                  </a:cubicBezTo>
                  <a:cubicBezTo>
                    <a:pt x="1499" y="2717"/>
                    <a:pt x="1499" y="2717"/>
                    <a:pt x="1499" y="2717"/>
                  </a:cubicBezTo>
                  <a:cubicBezTo>
                    <a:pt x="1505" y="2733"/>
                    <a:pt x="1505" y="2733"/>
                    <a:pt x="1505" y="2733"/>
                  </a:cubicBezTo>
                  <a:cubicBezTo>
                    <a:pt x="1519" y="2734"/>
                    <a:pt x="1519" y="2734"/>
                    <a:pt x="1519" y="2734"/>
                  </a:cubicBezTo>
                  <a:cubicBezTo>
                    <a:pt x="1519" y="2734"/>
                    <a:pt x="1536" y="2757"/>
                    <a:pt x="1541" y="2755"/>
                  </a:cubicBezTo>
                  <a:cubicBezTo>
                    <a:pt x="1546" y="2753"/>
                    <a:pt x="1561" y="2743"/>
                    <a:pt x="1561" y="2743"/>
                  </a:cubicBezTo>
                  <a:cubicBezTo>
                    <a:pt x="1561" y="2743"/>
                    <a:pt x="1560" y="2766"/>
                    <a:pt x="1567" y="2775"/>
                  </a:cubicBezTo>
                  <a:cubicBezTo>
                    <a:pt x="1574" y="2784"/>
                    <a:pt x="1589" y="2796"/>
                    <a:pt x="1589" y="2806"/>
                  </a:cubicBezTo>
                  <a:cubicBezTo>
                    <a:pt x="1589" y="2816"/>
                    <a:pt x="1572" y="2836"/>
                    <a:pt x="1578" y="2850"/>
                  </a:cubicBezTo>
                  <a:cubicBezTo>
                    <a:pt x="1584" y="2864"/>
                    <a:pt x="1604" y="2880"/>
                    <a:pt x="1618" y="2897"/>
                  </a:cubicBezTo>
                  <a:cubicBezTo>
                    <a:pt x="1632" y="2914"/>
                    <a:pt x="1651" y="2935"/>
                    <a:pt x="1651" y="2935"/>
                  </a:cubicBezTo>
                  <a:cubicBezTo>
                    <a:pt x="1651" y="2935"/>
                    <a:pt x="1638" y="2962"/>
                    <a:pt x="1654" y="2963"/>
                  </a:cubicBezTo>
                  <a:cubicBezTo>
                    <a:pt x="1670" y="2964"/>
                    <a:pt x="1686" y="2944"/>
                    <a:pt x="1686" y="2944"/>
                  </a:cubicBezTo>
                  <a:cubicBezTo>
                    <a:pt x="1682" y="2931"/>
                    <a:pt x="1682" y="2931"/>
                    <a:pt x="1682" y="2931"/>
                  </a:cubicBezTo>
                  <a:cubicBezTo>
                    <a:pt x="1682" y="2931"/>
                    <a:pt x="1674" y="2895"/>
                    <a:pt x="1666" y="2891"/>
                  </a:cubicBezTo>
                  <a:cubicBezTo>
                    <a:pt x="1658" y="2887"/>
                    <a:pt x="1648" y="2890"/>
                    <a:pt x="1648" y="2890"/>
                  </a:cubicBezTo>
                  <a:cubicBezTo>
                    <a:pt x="1636" y="2873"/>
                    <a:pt x="1636" y="2873"/>
                    <a:pt x="1636" y="2873"/>
                  </a:cubicBezTo>
                  <a:cubicBezTo>
                    <a:pt x="1636" y="2873"/>
                    <a:pt x="1640" y="2860"/>
                    <a:pt x="1638" y="2852"/>
                  </a:cubicBezTo>
                  <a:cubicBezTo>
                    <a:pt x="1636" y="2844"/>
                    <a:pt x="1638" y="2825"/>
                    <a:pt x="1638" y="2825"/>
                  </a:cubicBezTo>
                  <a:cubicBezTo>
                    <a:pt x="1626" y="2803"/>
                    <a:pt x="1626" y="2803"/>
                    <a:pt x="1626" y="2803"/>
                  </a:cubicBezTo>
                  <a:cubicBezTo>
                    <a:pt x="1626" y="2803"/>
                    <a:pt x="1636" y="2779"/>
                    <a:pt x="1632" y="2767"/>
                  </a:cubicBezTo>
                  <a:cubicBezTo>
                    <a:pt x="1628" y="2755"/>
                    <a:pt x="1607" y="2757"/>
                    <a:pt x="1607" y="2757"/>
                  </a:cubicBezTo>
                  <a:cubicBezTo>
                    <a:pt x="1607" y="2726"/>
                    <a:pt x="1607" y="2726"/>
                    <a:pt x="1607" y="2726"/>
                  </a:cubicBezTo>
                  <a:cubicBezTo>
                    <a:pt x="1590" y="2705"/>
                    <a:pt x="1590" y="2705"/>
                    <a:pt x="1590" y="2705"/>
                  </a:cubicBezTo>
                  <a:cubicBezTo>
                    <a:pt x="1592" y="2665"/>
                    <a:pt x="1592" y="2665"/>
                    <a:pt x="1592" y="2665"/>
                  </a:cubicBezTo>
                  <a:cubicBezTo>
                    <a:pt x="1592" y="2665"/>
                    <a:pt x="1578" y="2645"/>
                    <a:pt x="1573" y="2639"/>
                  </a:cubicBezTo>
                  <a:cubicBezTo>
                    <a:pt x="1568" y="2633"/>
                    <a:pt x="1565" y="2608"/>
                    <a:pt x="1565" y="2608"/>
                  </a:cubicBezTo>
                  <a:cubicBezTo>
                    <a:pt x="1565" y="2608"/>
                    <a:pt x="1539" y="2570"/>
                    <a:pt x="1542" y="2566"/>
                  </a:cubicBezTo>
                  <a:cubicBezTo>
                    <a:pt x="1545" y="2562"/>
                    <a:pt x="1555" y="2545"/>
                    <a:pt x="1551" y="2533"/>
                  </a:cubicBezTo>
                  <a:cubicBezTo>
                    <a:pt x="1547" y="2521"/>
                    <a:pt x="1561" y="2505"/>
                    <a:pt x="1561" y="2505"/>
                  </a:cubicBezTo>
                  <a:cubicBezTo>
                    <a:pt x="1560" y="2480"/>
                    <a:pt x="1560" y="2480"/>
                    <a:pt x="1560" y="2480"/>
                  </a:cubicBezTo>
                  <a:cubicBezTo>
                    <a:pt x="1560" y="2480"/>
                    <a:pt x="1580" y="2500"/>
                    <a:pt x="1589" y="2500"/>
                  </a:cubicBezTo>
                  <a:cubicBezTo>
                    <a:pt x="1598" y="2500"/>
                    <a:pt x="1610" y="2496"/>
                    <a:pt x="1610" y="2496"/>
                  </a:cubicBezTo>
                  <a:cubicBezTo>
                    <a:pt x="1610" y="2496"/>
                    <a:pt x="1607" y="2507"/>
                    <a:pt x="1614" y="2511"/>
                  </a:cubicBezTo>
                  <a:cubicBezTo>
                    <a:pt x="1621" y="2515"/>
                    <a:pt x="1631" y="2515"/>
                    <a:pt x="1631" y="2515"/>
                  </a:cubicBezTo>
                  <a:cubicBezTo>
                    <a:pt x="1631" y="2515"/>
                    <a:pt x="1628" y="2526"/>
                    <a:pt x="1628" y="2544"/>
                  </a:cubicBezTo>
                  <a:cubicBezTo>
                    <a:pt x="1628" y="2562"/>
                    <a:pt x="1636" y="2618"/>
                    <a:pt x="1636" y="2618"/>
                  </a:cubicBezTo>
                  <a:cubicBezTo>
                    <a:pt x="1636" y="2618"/>
                    <a:pt x="1657" y="2693"/>
                    <a:pt x="1665" y="2695"/>
                  </a:cubicBezTo>
                  <a:cubicBezTo>
                    <a:pt x="1673" y="2697"/>
                    <a:pt x="1693" y="2695"/>
                    <a:pt x="1693" y="2695"/>
                  </a:cubicBezTo>
                  <a:cubicBezTo>
                    <a:pt x="1693" y="2695"/>
                    <a:pt x="1675" y="2706"/>
                    <a:pt x="1684" y="2722"/>
                  </a:cubicBezTo>
                  <a:cubicBezTo>
                    <a:pt x="1693" y="2738"/>
                    <a:pt x="1710" y="2740"/>
                    <a:pt x="1710" y="2740"/>
                  </a:cubicBezTo>
                  <a:cubicBezTo>
                    <a:pt x="1712" y="2755"/>
                    <a:pt x="1712" y="2755"/>
                    <a:pt x="1712" y="2755"/>
                  </a:cubicBezTo>
                  <a:cubicBezTo>
                    <a:pt x="1733" y="2756"/>
                    <a:pt x="1733" y="2756"/>
                    <a:pt x="1733" y="2756"/>
                  </a:cubicBezTo>
                  <a:cubicBezTo>
                    <a:pt x="1736" y="2784"/>
                    <a:pt x="1736" y="2784"/>
                    <a:pt x="1736" y="2784"/>
                  </a:cubicBezTo>
                  <a:cubicBezTo>
                    <a:pt x="1736" y="2784"/>
                    <a:pt x="1704" y="2797"/>
                    <a:pt x="1714" y="2812"/>
                  </a:cubicBezTo>
                  <a:cubicBezTo>
                    <a:pt x="1724" y="2827"/>
                    <a:pt x="1731" y="2813"/>
                    <a:pt x="1731" y="2813"/>
                  </a:cubicBezTo>
                  <a:cubicBezTo>
                    <a:pt x="1731" y="2813"/>
                    <a:pt x="1740" y="2833"/>
                    <a:pt x="1746" y="2835"/>
                  </a:cubicBezTo>
                  <a:cubicBezTo>
                    <a:pt x="1752" y="2837"/>
                    <a:pt x="1770" y="2839"/>
                    <a:pt x="1770" y="2842"/>
                  </a:cubicBezTo>
                  <a:cubicBezTo>
                    <a:pt x="1770" y="2845"/>
                    <a:pt x="1770" y="2856"/>
                    <a:pt x="1770" y="2856"/>
                  </a:cubicBezTo>
                  <a:cubicBezTo>
                    <a:pt x="1770" y="2856"/>
                    <a:pt x="1755" y="2875"/>
                    <a:pt x="1766" y="2876"/>
                  </a:cubicBezTo>
                  <a:cubicBezTo>
                    <a:pt x="1777" y="2877"/>
                    <a:pt x="1789" y="2875"/>
                    <a:pt x="1789" y="2875"/>
                  </a:cubicBezTo>
                  <a:cubicBezTo>
                    <a:pt x="1789" y="2894"/>
                    <a:pt x="1789" y="2894"/>
                    <a:pt x="1789" y="2894"/>
                  </a:cubicBezTo>
                  <a:cubicBezTo>
                    <a:pt x="1789" y="2894"/>
                    <a:pt x="1811" y="2919"/>
                    <a:pt x="1821" y="2933"/>
                  </a:cubicBezTo>
                  <a:cubicBezTo>
                    <a:pt x="1831" y="2947"/>
                    <a:pt x="1849" y="2976"/>
                    <a:pt x="1849" y="2985"/>
                  </a:cubicBezTo>
                  <a:cubicBezTo>
                    <a:pt x="1849" y="2994"/>
                    <a:pt x="1846" y="3000"/>
                    <a:pt x="1847" y="3013"/>
                  </a:cubicBezTo>
                  <a:cubicBezTo>
                    <a:pt x="1848" y="3026"/>
                    <a:pt x="1862" y="3033"/>
                    <a:pt x="1860" y="3044"/>
                  </a:cubicBezTo>
                  <a:cubicBezTo>
                    <a:pt x="1858" y="3055"/>
                    <a:pt x="1840" y="3063"/>
                    <a:pt x="1840" y="3070"/>
                  </a:cubicBezTo>
                  <a:cubicBezTo>
                    <a:pt x="1840" y="3077"/>
                    <a:pt x="1851" y="3083"/>
                    <a:pt x="1851" y="3083"/>
                  </a:cubicBezTo>
                  <a:cubicBezTo>
                    <a:pt x="1851" y="3083"/>
                    <a:pt x="1827" y="3080"/>
                    <a:pt x="1827" y="3097"/>
                  </a:cubicBezTo>
                  <a:cubicBezTo>
                    <a:pt x="1827" y="3114"/>
                    <a:pt x="1826" y="3155"/>
                    <a:pt x="1849" y="3157"/>
                  </a:cubicBezTo>
                  <a:cubicBezTo>
                    <a:pt x="1872" y="3159"/>
                    <a:pt x="1892" y="3165"/>
                    <a:pt x="1899" y="3178"/>
                  </a:cubicBezTo>
                  <a:cubicBezTo>
                    <a:pt x="1906" y="3191"/>
                    <a:pt x="1913" y="3217"/>
                    <a:pt x="1929" y="3219"/>
                  </a:cubicBezTo>
                  <a:cubicBezTo>
                    <a:pt x="1945" y="3221"/>
                    <a:pt x="1972" y="3215"/>
                    <a:pt x="1983" y="3226"/>
                  </a:cubicBezTo>
                  <a:cubicBezTo>
                    <a:pt x="1994" y="3237"/>
                    <a:pt x="2001" y="3263"/>
                    <a:pt x="2032" y="3276"/>
                  </a:cubicBezTo>
                  <a:cubicBezTo>
                    <a:pt x="2063" y="3289"/>
                    <a:pt x="2108" y="3289"/>
                    <a:pt x="2115" y="3299"/>
                  </a:cubicBezTo>
                  <a:cubicBezTo>
                    <a:pt x="2122" y="3309"/>
                    <a:pt x="2125" y="3319"/>
                    <a:pt x="2135" y="3319"/>
                  </a:cubicBezTo>
                  <a:cubicBezTo>
                    <a:pt x="2145" y="3319"/>
                    <a:pt x="2153" y="3337"/>
                    <a:pt x="2153" y="3337"/>
                  </a:cubicBezTo>
                  <a:cubicBezTo>
                    <a:pt x="2153" y="3337"/>
                    <a:pt x="2196" y="3332"/>
                    <a:pt x="2198" y="3335"/>
                  </a:cubicBezTo>
                  <a:cubicBezTo>
                    <a:pt x="2200" y="3338"/>
                    <a:pt x="2207" y="3359"/>
                    <a:pt x="2221" y="3355"/>
                  </a:cubicBezTo>
                  <a:cubicBezTo>
                    <a:pt x="2235" y="3351"/>
                    <a:pt x="2305" y="3313"/>
                    <a:pt x="2316" y="3316"/>
                  </a:cubicBezTo>
                  <a:cubicBezTo>
                    <a:pt x="2327" y="3319"/>
                    <a:pt x="2397" y="3376"/>
                    <a:pt x="2400" y="3384"/>
                  </a:cubicBezTo>
                  <a:cubicBezTo>
                    <a:pt x="2402" y="3389"/>
                    <a:pt x="2403" y="3402"/>
                    <a:pt x="2409" y="3412"/>
                  </a:cubicBezTo>
                  <a:cubicBezTo>
                    <a:pt x="2412" y="3418"/>
                    <a:pt x="2416" y="3422"/>
                    <a:pt x="2423" y="3425"/>
                  </a:cubicBezTo>
                  <a:cubicBezTo>
                    <a:pt x="2442" y="3432"/>
                    <a:pt x="2445" y="3442"/>
                    <a:pt x="2456" y="3446"/>
                  </a:cubicBezTo>
                  <a:cubicBezTo>
                    <a:pt x="2467" y="3450"/>
                    <a:pt x="2489" y="3446"/>
                    <a:pt x="2489" y="3446"/>
                  </a:cubicBezTo>
                  <a:cubicBezTo>
                    <a:pt x="2489" y="3446"/>
                    <a:pt x="2495" y="3450"/>
                    <a:pt x="2501" y="3455"/>
                  </a:cubicBezTo>
                  <a:cubicBezTo>
                    <a:pt x="2508" y="3460"/>
                    <a:pt x="2517" y="3466"/>
                    <a:pt x="2521" y="3468"/>
                  </a:cubicBezTo>
                  <a:cubicBezTo>
                    <a:pt x="2529" y="3471"/>
                    <a:pt x="2549" y="3469"/>
                    <a:pt x="2549" y="3469"/>
                  </a:cubicBezTo>
                  <a:cubicBezTo>
                    <a:pt x="2565" y="3482"/>
                    <a:pt x="2565" y="3482"/>
                    <a:pt x="2565" y="3482"/>
                  </a:cubicBezTo>
                  <a:cubicBezTo>
                    <a:pt x="2587" y="3480"/>
                    <a:pt x="2587" y="3480"/>
                    <a:pt x="2587" y="3480"/>
                  </a:cubicBezTo>
                  <a:cubicBezTo>
                    <a:pt x="2599" y="3490"/>
                    <a:pt x="2599" y="3490"/>
                    <a:pt x="2599" y="3490"/>
                  </a:cubicBezTo>
                  <a:cubicBezTo>
                    <a:pt x="2611" y="3471"/>
                    <a:pt x="2611" y="3471"/>
                    <a:pt x="2611" y="3471"/>
                  </a:cubicBezTo>
                  <a:cubicBezTo>
                    <a:pt x="2618" y="3473"/>
                    <a:pt x="2618" y="3473"/>
                    <a:pt x="2618" y="3473"/>
                  </a:cubicBezTo>
                  <a:cubicBezTo>
                    <a:pt x="2617" y="3473"/>
                    <a:pt x="2617" y="3473"/>
                    <a:pt x="2617" y="3473"/>
                  </a:cubicBezTo>
                  <a:cubicBezTo>
                    <a:pt x="2634" y="3478"/>
                    <a:pt x="2634" y="3478"/>
                    <a:pt x="2634" y="3478"/>
                  </a:cubicBezTo>
                  <a:cubicBezTo>
                    <a:pt x="2641" y="3488"/>
                    <a:pt x="2638" y="3496"/>
                    <a:pt x="2638" y="3496"/>
                  </a:cubicBezTo>
                  <a:cubicBezTo>
                    <a:pt x="2619" y="3496"/>
                    <a:pt x="2619" y="3496"/>
                    <a:pt x="2619" y="3496"/>
                  </a:cubicBezTo>
                  <a:cubicBezTo>
                    <a:pt x="2651" y="3530"/>
                    <a:pt x="2651" y="3530"/>
                    <a:pt x="2651" y="3530"/>
                  </a:cubicBezTo>
                  <a:cubicBezTo>
                    <a:pt x="2651" y="3530"/>
                    <a:pt x="2659" y="3561"/>
                    <a:pt x="2669" y="3569"/>
                  </a:cubicBezTo>
                  <a:cubicBezTo>
                    <a:pt x="2678" y="3576"/>
                    <a:pt x="2696" y="3590"/>
                    <a:pt x="2699" y="3593"/>
                  </a:cubicBezTo>
                  <a:cubicBezTo>
                    <a:pt x="2699" y="3593"/>
                    <a:pt x="2699" y="3593"/>
                    <a:pt x="2699" y="3593"/>
                  </a:cubicBezTo>
                  <a:cubicBezTo>
                    <a:pt x="2690" y="3610"/>
                    <a:pt x="2690" y="3610"/>
                    <a:pt x="2690" y="3610"/>
                  </a:cubicBezTo>
                  <a:cubicBezTo>
                    <a:pt x="2690" y="3610"/>
                    <a:pt x="2706" y="3619"/>
                    <a:pt x="2700" y="3623"/>
                  </a:cubicBezTo>
                  <a:cubicBezTo>
                    <a:pt x="2694" y="3627"/>
                    <a:pt x="2680" y="3637"/>
                    <a:pt x="2689" y="3651"/>
                  </a:cubicBezTo>
                  <a:cubicBezTo>
                    <a:pt x="2698" y="3665"/>
                    <a:pt x="2713" y="3663"/>
                    <a:pt x="2713" y="3663"/>
                  </a:cubicBezTo>
                  <a:cubicBezTo>
                    <a:pt x="2713" y="3663"/>
                    <a:pt x="2730" y="3683"/>
                    <a:pt x="2733" y="3676"/>
                  </a:cubicBezTo>
                  <a:cubicBezTo>
                    <a:pt x="2736" y="3669"/>
                    <a:pt x="2731" y="3658"/>
                    <a:pt x="2731" y="3658"/>
                  </a:cubicBezTo>
                  <a:cubicBezTo>
                    <a:pt x="2731" y="3658"/>
                    <a:pt x="2704" y="3640"/>
                    <a:pt x="2713" y="3640"/>
                  </a:cubicBezTo>
                  <a:cubicBezTo>
                    <a:pt x="2722" y="3640"/>
                    <a:pt x="2747" y="3661"/>
                    <a:pt x="2747" y="3661"/>
                  </a:cubicBezTo>
                  <a:cubicBezTo>
                    <a:pt x="2747" y="3661"/>
                    <a:pt x="2744" y="3680"/>
                    <a:pt x="2748" y="3680"/>
                  </a:cubicBezTo>
                  <a:cubicBezTo>
                    <a:pt x="2752" y="3680"/>
                    <a:pt x="2775" y="3685"/>
                    <a:pt x="2775" y="3685"/>
                  </a:cubicBezTo>
                  <a:cubicBezTo>
                    <a:pt x="2788" y="3712"/>
                    <a:pt x="2788" y="3712"/>
                    <a:pt x="2788" y="3712"/>
                  </a:cubicBezTo>
                  <a:cubicBezTo>
                    <a:pt x="2788" y="3712"/>
                    <a:pt x="2779" y="3720"/>
                    <a:pt x="2788" y="3729"/>
                  </a:cubicBezTo>
                  <a:cubicBezTo>
                    <a:pt x="2797" y="3738"/>
                    <a:pt x="2811" y="3741"/>
                    <a:pt x="2811" y="3741"/>
                  </a:cubicBezTo>
                  <a:cubicBezTo>
                    <a:pt x="2802" y="3724"/>
                    <a:pt x="2802" y="3724"/>
                    <a:pt x="2802" y="3724"/>
                  </a:cubicBezTo>
                  <a:cubicBezTo>
                    <a:pt x="2826" y="3748"/>
                    <a:pt x="2826" y="3748"/>
                    <a:pt x="2826" y="3748"/>
                  </a:cubicBezTo>
                  <a:cubicBezTo>
                    <a:pt x="2854" y="3742"/>
                    <a:pt x="2854" y="3742"/>
                    <a:pt x="2854" y="3742"/>
                  </a:cubicBezTo>
                  <a:cubicBezTo>
                    <a:pt x="2859" y="3754"/>
                    <a:pt x="2859" y="3754"/>
                    <a:pt x="2859" y="3754"/>
                  </a:cubicBezTo>
                  <a:cubicBezTo>
                    <a:pt x="2879" y="3753"/>
                    <a:pt x="2879" y="3753"/>
                    <a:pt x="2879" y="3753"/>
                  </a:cubicBezTo>
                  <a:cubicBezTo>
                    <a:pt x="2879" y="3753"/>
                    <a:pt x="2874" y="3775"/>
                    <a:pt x="2882" y="3780"/>
                  </a:cubicBezTo>
                  <a:cubicBezTo>
                    <a:pt x="2890" y="3785"/>
                    <a:pt x="2901" y="3775"/>
                    <a:pt x="2901" y="3775"/>
                  </a:cubicBezTo>
                  <a:cubicBezTo>
                    <a:pt x="2901" y="3762"/>
                    <a:pt x="2901" y="3762"/>
                    <a:pt x="2901" y="3762"/>
                  </a:cubicBezTo>
                  <a:cubicBezTo>
                    <a:pt x="2912" y="3761"/>
                    <a:pt x="2912" y="3761"/>
                    <a:pt x="2912" y="3761"/>
                  </a:cubicBezTo>
                  <a:cubicBezTo>
                    <a:pt x="2912" y="3761"/>
                    <a:pt x="2916" y="3814"/>
                    <a:pt x="2930" y="3807"/>
                  </a:cubicBezTo>
                  <a:cubicBezTo>
                    <a:pt x="2944" y="3800"/>
                    <a:pt x="2958" y="3791"/>
                    <a:pt x="2958" y="3791"/>
                  </a:cubicBezTo>
                  <a:cubicBezTo>
                    <a:pt x="2958" y="3791"/>
                    <a:pt x="2920" y="3764"/>
                    <a:pt x="2931" y="3754"/>
                  </a:cubicBezTo>
                  <a:cubicBezTo>
                    <a:pt x="2942" y="3744"/>
                    <a:pt x="2953" y="3743"/>
                    <a:pt x="2962" y="3735"/>
                  </a:cubicBezTo>
                  <a:cubicBezTo>
                    <a:pt x="2971" y="3727"/>
                    <a:pt x="2982" y="3707"/>
                    <a:pt x="2992" y="3709"/>
                  </a:cubicBezTo>
                  <a:cubicBezTo>
                    <a:pt x="3002" y="3711"/>
                    <a:pt x="3018" y="3716"/>
                    <a:pt x="3024" y="3720"/>
                  </a:cubicBezTo>
                  <a:cubicBezTo>
                    <a:pt x="3030" y="3724"/>
                    <a:pt x="3039" y="3739"/>
                    <a:pt x="3039" y="3739"/>
                  </a:cubicBezTo>
                  <a:cubicBezTo>
                    <a:pt x="3047" y="3736"/>
                    <a:pt x="3047" y="3736"/>
                    <a:pt x="3047" y="3736"/>
                  </a:cubicBezTo>
                  <a:cubicBezTo>
                    <a:pt x="3069" y="3754"/>
                    <a:pt x="3069" y="3754"/>
                    <a:pt x="3069" y="3754"/>
                  </a:cubicBezTo>
                  <a:cubicBezTo>
                    <a:pt x="3047" y="3744"/>
                    <a:pt x="3047" y="3744"/>
                    <a:pt x="3047" y="3744"/>
                  </a:cubicBezTo>
                  <a:cubicBezTo>
                    <a:pt x="3047" y="3744"/>
                    <a:pt x="3044" y="3773"/>
                    <a:pt x="3044" y="3779"/>
                  </a:cubicBezTo>
                  <a:cubicBezTo>
                    <a:pt x="3044" y="3784"/>
                    <a:pt x="3055" y="3797"/>
                    <a:pt x="3058" y="3801"/>
                  </a:cubicBezTo>
                  <a:cubicBezTo>
                    <a:pt x="3066" y="3816"/>
                    <a:pt x="3066" y="3816"/>
                    <a:pt x="3066" y="3816"/>
                  </a:cubicBezTo>
                  <a:cubicBezTo>
                    <a:pt x="3066" y="3823"/>
                    <a:pt x="3066" y="3823"/>
                    <a:pt x="3066" y="3823"/>
                  </a:cubicBezTo>
                  <a:cubicBezTo>
                    <a:pt x="3066" y="3823"/>
                    <a:pt x="3073" y="3828"/>
                    <a:pt x="3079" y="3840"/>
                  </a:cubicBezTo>
                  <a:cubicBezTo>
                    <a:pt x="3085" y="3852"/>
                    <a:pt x="3069" y="3853"/>
                    <a:pt x="3069" y="3853"/>
                  </a:cubicBezTo>
                  <a:cubicBezTo>
                    <a:pt x="3079" y="3868"/>
                    <a:pt x="3079" y="3868"/>
                    <a:pt x="3079" y="3868"/>
                  </a:cubicBezTo>
                  <a:cubicBezTo>
                    <a:pt x="3084" y="3890"/>
                    <a:pt x="3084" y="3890"/>
                    <a:pt x="3084" y="3890"/>
                  </a:cubicBezTo>
                  <a:cubicBezTo>
                    <a:pt x="3069" y="3893"/>
                    <a:pt x="3069" y="3893"/>
                    <a:pt x="3069" y="3893"/>
                  </a:cubicBezTo>
                  <a:cubicBezTo>
                    <a:pt x="3079" y="3906"/>
                    <a:pt x="3079" y="3906"/>
                    <a:pt x="3079" y="3906"/>
                  </a:cubicBezTo>
                  <a:cubicBezTo>
                    <a:pt x="3079" y="3946"/>
                    <a:pt x="3079" y="3946"/>
                    <a:pt x="3079" y="3946"/>
                  </a:cubicBezTo>
                  <a:cubicBezTo>
                    <a:pt x="3079" y="3946"/>
                    <a:pt x="3066" y="3956"/>
                    <a:pt x="3066" y="3969"/>
                  </a:cubicBezTo>
                  <a:cubicBezTo>
                    <a:pt x="3066" y="3982"/>
                    <a:pt x="3083" y="3982"/>
                    <a:pt x="3084" y="3997"/>
                  </a:cubicBezTo>
                  <a:cubicBezTo>
                    <a:pt x="3085" y="4012"/>
                    <a:pt x="3057" y="4029"/>
                    <a:pt x="3057" y="4029"/>
                  </a:cubicBezTo>
                  <a:cubicBezTo>
                    <a:pt x="3066" y="4037"/>
                    <a:pt x="3066" y="4037"/>
                    <a:pt x="3066" y="4037"/>
                  </a:cubicBezTo>
                  <a:cubicBezTo>
                    <a:pt x="3047" y="4054"/>
                    <a:pt x="3047" y="4054"/>
                    <a:pt x="3047" y="4054"/>
                  </a:cubicBezTo>
                  <a:cubicBezTo>
                    <a:pt x="3047" y="4054"/>
                    <a:pt x="3026" y="4054"/>
                    <a:pt x="3018" y="4063"/>
                  </a:cubicBezTo>
                  <a:cubicBezTo>
                    <a:pt x="3010" y="4073"/>
                    <a:pt x="3018" y="4095"/>
                    <a:pt x="3018" y="4095"/>
                  </a:cubicBezTo>
                  <a:cubicBezTo>
                    <a:pt x="3018" y="4095"/>
                    <a:pt x="2993" y="4087"/>
                    <a:pt x="2992" y="4101"/>
                  </a:cubicBezTo>
                  <a:cubicBezTo>
                    <a:pt x="2992" y="4103"/>
                    <a:pt x="2992" y="4105"/>
                    <a:pt x="2992" y="4107"/>
                  </a:cubicBezTo>
                  <a:cubicBezTo>
                    <a:pt x="2993" y="4117"/>
                    <a:pt x="2999" y="4121"/>
                    <a:pt x="2995" y="4130"/>
                  </a:cubicBezTo>
                  <a:cubicBezTo>
                    <a:pt x="2992" y="4139"/>
                    <a:pt x="2962" y="4144"/>
                    <a:pt x="2962" y="4144"/>
                  </a:cubicBezTo>
                  <a:cubicBezTo>
                    <a:pt x="2960" y="4134"/>
                    <a:pt x="2960" y="4134"/>
                    <a:pt x="2960" y="4134"/>
                  </a:cubicBezTo>
                  <a:cubicBezTo>
                    <a:pt x="2960" y="4134"/>
                    <a:pt x="2940" y="4145"/>
                    <a:pt x="2938" y="4153"/>
                  </a:cubicBezTo>
                  <a:cubicBezTo>
                    <a:pt x="2935" y="4161"/>
                    <a:pt x="2945" y="4171"/>
                    <a:pt x="2943" y="4184"/>
                  </a:cubicBezTo>
                  <a:cubicBezTo>
                    <a:pt x="2942" y="4197"/>
                    <a:pt x="2929" y="4196"/>
                    <a:pt x="2925" y="4204"/>
                  </a:cubicBezTo>
                  <a:cubicBezTo>
                    <a:pt x="2920" y="4212"/>
                    <a:pt x="2933" y="4226"/>
                    <a:pt x="2933" y="4226"/>
                  </a:cubicBezTo>
                  <a:cubicBezTo>
                    <a:pt x="2921" y="4226"/>
                    <a:pt x="2921" y="4226"/>
                    <a:pt x="2921" y="4226"/>
                  </a:cubicBezTo>
                  <a:cubicBezTo>
                    <a:pt x="2920" y="4237"/>
                    <a:pt x="2920" y="4237"/>
                    <a:pt x="2920" y="4237"/>
                  </a:cubicBezTo>
                  <a:cubicBezTo>
                    <a:pt x="2897" y="4251"/>
                    <a:pt x="2897" y="4251"/>
                    <a:pt x="2897" y="4251"/>
                  </a:cubicBezTo>
                  <a:cubicBezTo>
                    <a:pt x="2913" y="4261"/>
                    <a:pt x="2913" y="4261"/>
                    <a:pt x="2913" y="4261"/>
                  </a:cubicBezTo>
                  <a:cubicBezTo>
                    <a:pt x="2902" y="4280"/>
                    <a:pt x="2902" y="4280"/>
                    <a:pt x="2902" y="4280"/>
                  </a:cubicBezTo>
                  <a:cubicBezTo>
                    <a:pt x="2902" y="4280"/>
                    <a:pt x="2913" y="4283"/>
                    <a:pt x="2912" y="4294"/>
                  </a:cubicBezTo>
                  <a:cubicBezTo>
                    <a:pt x="2910" y="4305"/>
                    <a:pt x="2897" y="4308"/>
                    <a:pt x="2897" y="4308"/>
                  </a:cubicBezTo>
                  <a:cubicBezTo>
                    <a:pt x="2906" y="4314"/>
                    <a:pt x="2906" y="4314"/>
                    <a:pt x="2906" y="4314"/>
                  </a:cubicBezTo>
                  <a:cubicBezTo>
                    <a:pt x="2906" y="4314"/>
                    <a:pt x="2894" y="4328"/>
                    <a:pt x="2916" y="4335"/>
                  </a:cubicBezTo>
                  <a:cubicBezTo>
                    <a:pt x="2939" y="4342"/>
                    <a:pt x="2942" y="4321"/>
                    <a:pt x="2942" y="4321"/>
                  </a:cubicBezTo>
                  <a:cubicBezTo>
                    <a:pt x="2959" y="4326"/>
                    <a:pt x="2959" y="4326"/>
                    <a:pt x="2959" y="4326"/>
                  </a:cubicBezTo>
                  <a:cubicBezTo>
                    <a:pt x="2967" y="4334"/>
                    <a:pt x="2958" y="4353"/>
                    <a:pt x="2955" y="4365"/>
                  </a:cubicBezTo>
                  <a:cubicBezTo>
                    <a:pt x="2953" y="4377"/>
                    <a:pt x="2930" y="4378"/>
                    <a:pt x="2930" y="4378"/>
                  </a:cubicBezTo>
                  <a:cubicBezTo>
                    <a:pt x="2930" y="4378"/>
                    <a:pt x="2904" y="4406"/>
                    <a:pt x="2896" y="4413"/>
                  </a:cubicBezTo>
                  <a:cubicBezTo>
                    <a:pt x="2888" y="4420"/>
                    <a:pt x="2887" y="4431"/>
                    <a:pt x="2887" y="4444"/>
                  </a:cubicBezTo>
                  <a:cubicBezTo>
                    <a:pt x="2887" y="4457"/>
                    <a:pt x="2899" y="4454"/>
                    <a:pt x="2899" y="4454"/>
                  </a:cubicBezTo>
                  <a:cubicBezTo>
                    <a:pt x="2896" y="4472"/>
                    <a:pt x="2896" y="4472"/>
                    <a:pt x="2896" y="4472"/>
                  </a:cubicBezTo>
                  <a:cubicBezTo>
                    <a:pt x="2896" y="4472"/>
                    <a:pt x="2913" y="4482"/>
                    <a:pt x="2914" y="4494"/>
                  </a:cubicBezTo>
                  <a:cubicBezTo>
                    <a:pt x="2915" y="4506"/>
                    <a:pt x="2895" y="4507"/>
                    <a:pt x="2895" y="4521"/>
                  </a:cubicBezTo>
                  <a:cubicBezTo>
                    <a:pt x="2895" y="4535"/>
                    <a:pt x="2929" y="4537"/>
                    <a:pt x="2938" y="4542"/>
                  </a:cubicBezTo>
                  <a:cubicBezTo>
                    <a:pt x="2946" y="4547"/>
                    <a:pt x="2969" y="4579"/>
                    <a:pt x="2972" y="4584"/>
                  </a:cubicBezTo>
                  <a:cubicBezTo>
                    <a:pt x="2974" y="4588"/>
                    <a:pt x="2986" y="4608"/>
                    <a:pt x="2986" y="4614"/>
                  </a:cubicBezTo>
                  <a:cubicBezTo>
                    <a:pt x="2986" y="4620"/>
                    <a:pt x="3010" y="4646"/>
                    <a:pt x="3013" y="4652"/>
                  </a:cubicBezTo>
                  <a:cubicBezTo>
                    <a:pt x="3017" y="4658"/>
                    <a:pt x="3051" y="4712"/>
                    <a:pt x="3051" y="4712"/>
                  </a:cubicBezTo>
                  <a:cubicBezTo>
                    <a:pt x="3056" y="4737"/>
                    <a:pt x="3056" y="4737"/>
                    <a:pt x="3056" y="4737"/>
                  </a:cubicBezTo>
                  <a:cubicBezTo>
                    <a:pt x="3056" y="4737"/>
                    <a:pt x="3084" y="4792"/>
                    <a:pt x="3084" y="4799"/>
                  </a:cubicBezTo>
                  <a:cubicBezTo>
                    <a:pt x="3084" y="4806"/>
                    <a:pt x="3092" y="4806"/>
                    <a:pt x="3101" y="4812"/>
                  </a:cubicBezTo>
                  <a:cubicBezTo>
                    <a:pt x="3109" y="4818"/>
                    <a:pt x="3105" y="4825"/>
                    <a:pt x="3107" y="4837"/>
                  </a:cubicBezTo>
                  <a:cubicBezTo>
                    <a:pt x="3108" y="4848"/>
                    <a:pt x="3142" y="4889"/>
                    <a:pt x="3154" y="4905"/>
                  </a:cubicBezTo>
                  <a:cubicBezTo>
                    <a:pt x="3166" y="4922"/>
                    <a:pt x="3157" y="4944"/>
                    <a:pt x="3157" y="4952"/>
                  </a:cubicBezTo>
                  <a:cubicBezTo>
                    <a:pt x="3157" y="4961"/>
                    <a:pt x="3180" y="4986"/>
                    <a:pt x="3191" y="4993"/>
                  </a:cubicBezTo>
                  <a:cubicBezTo>
                    <a:pt x="3201" y="5000"/>
                    <a:pt x="3211" y="5016"/>
                    <a:pt x="3219" y="5025"/>
                  </a:cubicBezTo>
                  <a:cubicBezTo>
                    <a:pt x="3227" y="5033"/>
                    <a:pt x="3273" y="5051"/>
                    <a:pt x="3287" y="5059"/>
                  </a:cubicBezTo>
                  <a:cubicBezTo>
                    <a:pt x="3302" y="5067"/>
                    <a:pt x="3329" y="5073"/>
                    <a:pt x="3350" y="5091"/>
                  </a:cubicBezTo>
                  <a:cubicBezTo>
                    <a:pt x="3371" y="5109"/>
                    <a:pt x="3403" y="5129"/>
                    <a:pt x="3403" y="5129"/>
                  </a:cubicBezTo>
                  <a:cubicBezTo>
                    <a:pt x="3409" y="5144"/>
                    <a:pt x="3409" y="5144"/>
                    <a:pt x="3409" y="5144"/>
                  </a:cubicBezTo>
                  <a:cubicBezTo>
                    <a:pt x="3409" y="5144"/>
                    <a:pt x="3420" y="5152"/>
                    <a:pt x="3427" y="5158"/>
                  </a:cubicBezTo>
                  <a:cubicBezTo>
                    <a:pt x="3434" y="5164"/>
                    <a:pt x="3461" y="5182"/>
                    <a:pt x="3461" y="5182"/>
                  </a:cubicBezTo>
                  <a:cubicBezTo>
                    <a:pt x="3461" y="5183"/>
                    <a:pt x="3461" y="5183"/>
                    <a:pt x="3461" y="5183"/>
                  </a:cubicBezTo>
                  <a:cubicBezTo>
                    <a:pt x="3460" y="5209"/>
                    <a:pt x="3460" y="5209"/>
                    <a:pt x="3460" y="5209"/>
                  </a:cubicBezTo>
                  <a:cubicBezTo>
                    <a:pt x="3460" y="5209"/>
                    <a:pt x="3473" y="5236"/>
                    <a:pt x="3479" y="5256"/>
                  </a:cubicBezTo>
                  <a:cubicBezTo>
                    <a:pt x="3485" y="5276"/>
                    <a:pt x="3484" y="5306"/>
                    <a:pt x="3484" y="5319"/>
                  </a:cubicBezTo>
                  <a:cubicBezTo>
                    <a:pt x="3484" y="5332"/>
                    <a:pt x="3492" y="5343"/>
                    <a:pt x="3493" y="5366"/>
                  </a:cubicBezTo>
                  <a:cubicBezTo>
                    <a:pt x="3494" y="5390"/>
                    <a:pt x="3494" y="5427"/>
                    <a:pt x="3494" y="5427"/>
                  </a:cubicBezTo>
                  <a:cubicBezTo>
                    <a:pt x="3480" y="5435"/>
                    <a:pt x="3480" y="5435"/>
                    <a:pt x="3480" y="5435"/>
                  </a:cubicBezTo>
                  <a:cubicBezTo>
                    <a:pt x="3483" y="5455"/>
                    <a:pt x="3483" y="5455"/>
                    <a:pt x="3483" y="5455"/>
                  </a:cubicBezTo>
                  <a:cubicBezTo>
                    <a:pt x="3498" y="5464"/>
                    <a:pt x="3498" y="5464"/>
                    <a:pt x="3498" y="5464"/>
                  </a:cubicBezTo>
                  <a:cubicBezTo>
                    <a:pt x="3492" y="5526"/>
                    <a:pt x="3492" y="5526"/>
                    <a:pt x="3492" y="5526"/>
                  </a:cubicBezTo>
                  <a:cubicBezTo>
                    <a:pt x="3507" y="5554"/>
                    <a:pt x="3507" y="5554"/>
                    <a:pt x="3507" y="5554"/>
                  </a:cubicBezTo>
                  <a:cubicBezTo>
                    <a:pt x="3496" y="5567"/>
                    <a:pt x="3496" y="5567"/>
                    <a:pt x="3496" y="5567"/>
                  </a:cubicBezTo>
                  <a:cubicBezTo>
                    <a:pt x="3502" y="5609"/>
                    <a:pt x="3502" y="5609"/>
                    <a:pt x="3502" y="5609"/>
                  </a:cubicBezTo>
                  <a:cubicBezTo>
                    <a:pt x="3502" y="5609"/>
                    <a:pt x="3509" y="5612"/>
                    <a:pt x="3511" y="5629"/>
                  </a:cubicBezTo>
                  <a:cubicBezTo>
                    <a:pt x="3513" y="5645"/>
                    <a:pt x="3502" y="5646"/>
                    <a:pt x="3502" y="5646"/>
                  </a:cubicBezTo>
                  <a:cubicBezTo>
                    <a:pt x="3500" y="5668"/>
                    <a:pt x="3500" y="5668"/>
                    <a:pt x="3500" y="5668"/>
                  </a:cubicBezTo>
                  <a:cubicBezTo>
                    <a:pt x="3507" y="5677"/>
                    <a:pt x="3507" y="5677"/>
                    <a:pt x="3507" y="5677"/>
                  </a:cubicBezTo>
                  <a:cubicBezTo>
                    <a:pt x="3507" y="5677"/>
                    <a:pt x="3500" y="5682"/>
                    <a:pt x="3494" y="5696"/>
                  </a:cubicBezTo>
                  <a:cubicBezTo>
                    <a:pt x="3488" y="5710"/>
                    <a:pt x="3500" y="5708"/>
                    <a:pt x="3500" y="5708"/>
                  </a:cubicBezTo>
                  <a:cubicBezTo>
                    <a:pt x="3500" y="5708"/>
                    <a:pt x="3504" y="5717"/>
                    <a:pt x="3504" y="5728"/>
                  </a:cubicBezTo>
                  <a:cubicBezTo>
                    <a:pt x="3504" y="5739"/>
                    <a:pt x="3493" y="5736"/>
                    <a:pt x="3493" y="5756"/>
                  </a:cubicBezTo>
                  <a:cubicBezTo>
                    <a:pt x="3493" y="5777"/>
                    <a:pt x="3509" y="5775"/>
                    <a:pt x="3512" y="5785"/>
                  </a:cubicBezTo>
                  <a:cubicBezTo>
                    <a:pt x="3516" y="5794"/>
                    <a:pt x="3512" y="5818"/>
                    <a:pt x="3512" y="5818"/>
                  </a:cubicBezTo>
                  <a:cubicBezTo>
                    <a:pt x="3512" y="5818"/>
                    <a:pt x="3505" y="5816"/>
                    <a:pt x="3500" y="5818"/>
                  </a:cubicBezTo>
                  <a:cubicBezTo>
                    <a:pt x="3496" y="5820"/>
                    <a:pt x="3500" y="5837"/>
                    <a:pt x="3507" y="5857"/>
                  </a:cubicBezTo>
                  <a:cubicBezTo>
                    <a:pt x="3515" y="5877"/>
                    <a:pt x="3526" y="5907"/>
                    <a:pt x="3526" y="5907"/>
                  </a:cubicBezTo>
                  <a:cubicBezTo>
                    <a:pt x="3526" y="5907"/>
                    <a:pt x="3529" y="5921"/>
                    <a:pt x="3536" y="5927"/>
                  </a:cubicBezTo>
                  <a:cubicBezTo>
                    <a:pt x="3543" y="5933"/>
                    <a:pt x="3539" y="5963"/>
                    <a:pt x="3539" y="5963"/>
                  </a:cubicBezTo>
                  <a:cubicBezTo>
                    <a:pt x="3536" y="5982"/>
                    <a:pt x="3536" y="5982"/>
                    <a:pt x="3536" y="5982"/>
                  </a:cubicBezTo>
                  <a:cubicBezTo>
                    <a:pt x="3552" y="5999"/>
                    <a:pt x="3552" y="5999"/>
                    <a:pt x="3552" y="5999"/>
                  </a:cubicBezTo>
                  <a:cubicBezTo>
                    <a:pt x="3552" y="5999"/>
                    <a:pt x="3542" y="6026"/>
                    <a:pt x="3542" y="6040"/>
                  </a:cubicBezTo>
                  <a:cubicBezTo>
                    <a:pt x="3542" y="6054"/>
                    <a:pt x="3542" y="6084"/>
                    <a:pt x="3542" y="6084"/>
                  </a:cubicBezTo>
                  <a:cubicBezTo>
                    <a:pt x="3526" y="6109"/>
                    <a:pt x="3526" y="6109"/>
                    <a:pt x="3526" y="6109"/>
                  </a:cubicBezTo>
                  <a:cubicBezTo>
                    <a:pt x="3536" y="6116"/>
                    <a:pt x="3536" y="6116"/>
                    <a:pt x="3536" y="6116"/>
                  </a:cubicBezTo>
                  <a:cubicBezTo>
                    <a:pt x="3536" y="6116"/>
                    <a:pt x="3532" y="6132"/>
                    <a:pt x="3532" y="6141"/>
                  </a:cubicBezTo>
                  <a:cubicBezTo>
                    <a:pt x="3532" y="6149"/>
                    <a:pt x="3526" y="6193"/>
                    <a:pt x="3526" y="6193"/>
                  </a:cubicBezTo>
                  <a:cubicBezTo>
                    <a:pt x="3516" y="6195"/>
                    <a:pt x="3516" y="6195"/>
                    <a:pt x="3516" y="6195"/>
                  </a:cubicBezTo>
                  <a:cubicBezTo>
                    <a:pt x="3516" y="6209"/>
                    <a:pt x="3516" y="6209"/>
                    <a:pt x="3516" y="6209"/>
                  </a:cubicBezTo>
                  <a:cubicBezTo>
                    <a:pt x="3532" y="6239"/>
                    <a:pt x="3532" y="6239"/>
                    <a:pt x="3532" y="6239"/>
                  </a:cubicBezTo>
                  <a:cubicBezTo>
                    <a:pt x="3532" y="6239"/>
                    <a:pt x="3532" y="6258"/>
                    <a:pt x="3532" y="6268"/>
                  </a:cubicBezTo>
                  <a:cubicBezTo>
                    <a:pt x="3532" y="6279"/>
                    <a:pt x="3555" y="6286"/>
                    <a:pt x="3561" y="6302"/>
                  </a:cubicBezTo>
                  <a:cubicBezTo>
                    <a:pt x="3567" y="6317"/>
                    <a:pt x="3558" y="6355"/>
                    <a:pt x="3558" y="6355"/>
                  </a:cubicBezTo>
                  <a:cubicBezTo>
                    <a:pt x="3567" y="6362"/>
                    <a:pt x="3567" y="6362"/>
                    <a:pt x="3567" y="6362"/>
                  </a:cubicBezTo>
                  <a:cubicBezTo>
                    <a:pt x="3567" y="6362"/>
                    <a:pt x="3567" y="6391"/>
                    <a:pt x="3567" y="6403"/>
                  </a:cubicBezTo>
                  <a:cubicBezTo>
                    <a:pt x="3567" y="6415"/>
                    <a:pt x="3594" y="6423"/>
                    <a:pt x="3594" y="6423"/>
                  </a:cubicBezTo>
                  <a:cubicBezTo>
                    <a:pt x="3589" y="6436"/>
                    <a:pt x="3589" y="6436"/>
                    <a:pt x="3589" y="6436"/>
                  </a:cubicBezTo>
                  <a:cubicBezTo>
                    <a:pt x="3616" y="6436"/>
                    <a:pt x="3616" y="6436"/>
                    <a:pt x="3616" y="6436"/>
                  </a:cubicBezTo>
                  <a:cubicBezTo>
                    <a:pt x="3616" y="6416"/>
                    <a:pt x="3616" y="6416"/>
                    <a:pt x="3616" y="6416"/>
                  </a:cubicBezTo>
                  <a:cubicBezTo>
                    <a:pt x="3616" y="6416"/>
                    <a:pt x="3629" y="6426"/>
                    <a:pt x="3637" y="6427"/>
                  </a:cubicBezTo>
                  <a:cubicBezTo>
                    <a:pt x="3646" y="6428"/>
                    <a:pt x="3646" y="6414"/>
                    <a:pt x="3646" y="6414"/>
                  </a:cubicBezTo>
                  <a:cubicBezTo>
                    <a:pt x="3652" y="6427"/>
                    <a:pt x="3652" y="6427"/>
                    <a:pt x="3652" y="6427"/>
                  </a:cubicBezTo>
                  <a:cubicBezTo>
                    <a:pt x="3652" y="6427"/>
                    <a:pt x="3635" y="6437"/>
                    <a:pt x="3633" y="6448"/>
                  </a:cubicBezTo>
                  <a:cubicBezTo>
                    <a:pt x="3630" y="6459"/>
                    <a:pt x="3646" y="6447"/>
                    <a:pt x="3653" y="6450"/>
                  </a:cubicBezTo>
                  <a:cubicBezTo>
                    <a:pt x="3660" y="6454"/>
                    <a:pt x="3658" y="6467"/>
                    <a:pt x="3658" y="6467"/>
                  </a:cubicBezTo>
                  <a:cubicBezTo>
                    <a:pt x="3639" y="6465"/>
                    <a:pt x="3639" y="6465"/>
                    <a:pt x="3639" y="6465"/>
                  </a:cubicBezTo>
                  <a:cubicBezTo>
                    <a:pt x="3650" y="6478"/>
                    <a:pt x="3650" y="6478"/>
                    <a:pt x="3650" y="6478"/>
                  </a:cubicBezTo>
                  <a:cubicBezTo>
                    <a:pt x="3643" y="6486"/>
                    <a:pt x="3643" y="6486"/>
                    <a:pt x="3643" y="6486"/>
                  </a:cubicBezTo>
                  <a:cubicBezTo>
                    <a:pt x="3655" y="6504"/>
                    <a:pt x="3655" y="6504"/>
                    <a:pt x="3655" y="6504"/>
                  </a:cubicBezTo>
                  <a:cubicBezTo>
                    <a:pt x="3655" y="6504"/>
                    <a:pt x="3648" y="6512"/>
                    <a:pt x="3641" y="6521"/>
                  </a:cubicBezTo>
                  <a:cubicBezTo>
                    <a:pt x="3634" y="6531"/>
                    <a:pt x="3672" y="6540"/>
                    <a:pt x="3672" y="6540"/>
                  </a:cubicBezTo>
                  <a:cubicBezTo>
                    <a:pt x="3672" y="6540"/>
                    <a:pt x="3665" y="6546"/>
                    <a:pt x="3660" y="6550"/>
                  </a:cubicBezTo>
                  <a:cubicBezTo>
                    <a:pt x="3655" y="6553"/>
                    <a:pt x="3662" y="6564"/>
                    <a:pt x="3672" y="6569"/>
                  </a:cubicBezTo>
                  <a:cubicBezTo>
                    <a:pt x="3681" y="6573"/>
                    <a:pt x="3694" y="6570"/>
                    <a:pt x="3694" y="6570"/>
                  </a:cubicBezTo>
                  <a:cubicBezTo>
                    <a:pt x="3699" y="6594"/>
                    <a:pt x="3699" y="6594"/>
                    <a:pt x="3699" y="6594"/>
                  </a:cubicBezTo>
                  <a:cubicBezTo>
                    <a:pt x="3699" y="6594"/>
                    <a:pt x="3679" y="6607"/>
                    <a:pt x="3674" y="6614"/>
                  </a:cubicBezTo>
                  <a:cubicBezTo>
                    <a:pt x="3669" y="6621"/>
                    <a:pt x="3688" y="6622"/>
                    <a:pt x="3688" y="6622"/>
                  </a:cubicBezTo>
                  <a:cubicBezTo>
                    <a:pt x="3688" y="6622"/>
                    <a:pt x="3712" y="6627"/>
                    <a:pt x="3712" y="6634"/>
                  </a:cubicBezTo>
                  <a:cubicBezTo>
                    <a:pt x="3712" y="6641"/>
                    <a:pt x="3697" y="6635"/>
                    <a:pt x="3687" y="6630"/>
                  </a:cubicBezTo>
                  <a:cubicBezTo>
                    <a:pt x="3678" y="6625"/>
                    <a:pt x="3676" y="6640"/>
                    <a:pt x="3676" y="6640"/>
                  </a:cubicBezTo>
                  <a:cubicBezTo>
                    <a:pt x="3695" y="6644"/>
                    <a:pt x="3695" y="6644"/>
                    <a:pt x="3695" y="6644"/>
                  </a:cubicBezTo>
                  <a:cubicBezTo>
                    <a:pt x="3681" y="6651"/>
                    <a:pt x="3681" y="6651"/>
                    <a:pt x="3681" y="6651"/>
                  </a:cubicBezTo>
                  <a:cubicBezTo>
                    <a:pt x="3682" y="6668"/>
                    <a:pt x="3682" y="6668"/>
                    <a:pt x="3682" y="6668"/>
                  </a:cubicBezTo>
                  <a:cubicBezTo>
                    <a:pt x="3682" y="6668"/>
                    <a:pt x="3698" y="6660"/>
                    <a:pt x="3691" y="6681"/>
                  </a:cubicBezTo>
                  <a:cubicBezTo>
                    <a:pt x="3684" y="6702"/>
                    <a:pt x="3674" y="6672"/>
                    <a:pt x="3674" y="6672"/>
                  </a:cubicBezTo>
                  <a:cubicBezTo>
                    <a:pt x="3650" y="6673"/>
                    <a:pt x="3650" y="6673"/>
                    <a:pt x="3650" y="6673"/>
                  </a:cubicBezTo>
                  <a:cubicBezTo>
                    <a:pt x="3666" y="6666"/>
                    <a:pt x="3666" y="6666"/>
                    <a:pt x="3666" y="6666"/>
                  </a:cubicBezTo>
                  <a:cubicBezTo>
                    <a:pt x="3666" y="6666"/>
                    <a:pt x="3649" y="6648"/>
                    <a:pt x="3646" y="6649"/>
                  </a:cubicBezTo>
                  <a:cubicBezTo>
                    <a:pt x="3642" y="6650"/>
                    <a:pt x="3645" y="6659"/>
                    <a:pt x="3645" y="6659"/>
                  </a:cubicBezTo>
                  <a:cubicBezTo>
                    <a:pt x="3639" y="6653"/>
                    <a:pt x="3639" y="6653"/>
                    <a:pt x="3639" y="6653"/>
                  </a:cubicBezTo>
                  <a:cubicBezTo>
                    <a:pt x="3614" y="6660"/>
                    <a:pt x="3614" y="6660"/>
                    <a:pt x="3614" y="6660"/>
                  </a:cubicBezTo>
                  <a:cubicBezTo>
                    <a:pt x="3636" y="6665"/>
                    <a:pt x="3636" y="6665"/>
                    <a:pt x="3636" y="6665"/>
                  </a:cubicBezTo>
                  <a:cubicBezTo>
                    <a:pt x="3636" y="6665"/>
                    <a:pt x="3632" y="6668"/>
                    <a:pt x="3628" y="6674"/>
                  </a:cubicBezTo>
                  <a:cubicBezTo>
                    <a:pt x="3624" y="6680"/>
                    <a:pt x="3608" y="6686"/>
                    <a:pt x="3607" y="6695"/>
                  </a:cubicBezTo>
                  <a:cubicBezTo>
                    <a:pt x="3606" y="6705"/>
                    <a:pt x="3626" y="6709"/>
                    <a:pt x="3629" y="6707"/>
                  </a:cubicBezTo>
                  <a:cubicBezTo>
                    <a:pt x="3633" y="6705"/>
                    <a:pt x="3621" y="6696"/>
                    <a:pt x="3621" y="6696"/>
                  </a:cubicBezTo>
                  <a:cubicBezTo>
                    <a:pt x="3636" y="6693"/>
                    <a:pt x="3636" y="6693"/>
                    <a:pt x="3636" y="6693"/>
                  </a:cubicBezTo>
                  <a:cubicBezTo>
                    <a:pt x="3636" y="6693"/>
                    <a:pt x="3643" y="6698"/>
                    <a:pt x="3647" y="6702"/>
                  </a:cubicBezTo>
                  <a:cubicBezTo>
                    <a:pt x="3650" y="6707"/>
                    <a:pt x="3674" y="6704"/>
                    <a:pt x="3674" y="6704"/>
                  </a:cubicBezTo>
                  <a:cubicBezTo>
                    <a:pt x="3674" y="6704"/>
                    <a:pt x="3689" y="6711"/>
                    <a:pt x="3695" y="6719"/>
                  </a:cubicBezTo>
                  <a:cubicBezTo>
                    <a:pt x="3701" y="6727"/>
                    <a:pt x="3682" y="6735"/>
                    <a:pt x="3682" y="6735"/>
                  </a:cubicBezTo>
                  <a:cubicBezTo>
                    <a:pt x="3688" y="6745"/>
                    <a:pt x="3688" y="6745"/>
                    <a:pt x="3688" y="6745"/>
                  </a:cubicBezTo>
                  <a:cubicBezTo>
                    <a:pt x="3700" y="6741"/>
                    <a:pt x="3700" y="6741"/>
                    <a:pt x="3700" y="6741"/>
                  </a:cubicBezTo>
                  <a:cubicBezTo>
                    <a:pt x="3700" y="6752"/>
                    <a:pt x="3700" y="6752"/>
                    <a:pt x="3700" y="6752"/>
                  </a:cubicBezTo>
                  <a:cubicBezTo>
                    <a:pt x="3712" y="6757"/>
                    <a:pt x="3712" y="6757"/>
                    <a:pt x="3712" y="6757"/>
                  </a:cubicBezTo>
                  <a:cubicBezTo>
                    <a:pt x="3717" y="6741"/>
                    <a:pt x="3717" y="6741"/>
                    <a:pt x="3717" y="6741"/>
                  </a:cubicBezTo>
                  <a:cubicBezTo>
                    <a:pt x="3726" y="6757"/>
                    <a:pt x="3726" y="6757"/>
                    <a:pt x="3726" y="6757"/>
                  </a:cubicBezTo>
                  <a:cubicBezTo>
                    <a:pt x="3726" y="6757"/>
                    <a:pt x="3745" y="6757"/>
                    <a:pt x="3743" y="6771"/>
                  </a:cubicBezTo>
                  <a:cubicBezTo>
                    <a:pt x="3740" y="6785"/>
                    <a:pt x="3718" y="6769"/>
                    <a:pt x="3710" y="6767"/>
                  </a:cubicBezTo>
                  <a:cubicBezTo>
                    <a:pt x="3701" y="6766"/>
                    <a:pt x="3708" y="6780"/>
                    <a:pt x="3708" y="6780"/>
                  </a:cubicBezTo>
                  <a:cubicBezTo>
                    <a:pt x="3708" y="6780"/>
                    <a:pt x="3729" y="6787"/>
                    <a:pt x="3730" y="6802"/>
                  </a:cubicBezTo>
                  <a:cubicBezTo>
                    <a:pt x="3731" y="6816"/>
                    <a:pt x="3716" y="6811"/>
                    <a:pt x="3716" y="6811"/>
                  </a:cubicBezTo>
                  <a:cubicBezTo>
                    <a:pt x="3725" y="6823"/>
                    <a:pt x="3725" y="6823"/>
                    <a:pt x="3725" y="6823"/>
                  </a:cubicBezTo>
                  <a:cubicBezTo>
                    <a:pt x="3734" y="6847"/>
                    <a:pt x="3734" y="6847"/>
                    <a:pt x="3734" y="6847"/>
                  </a:cubicBezTo>
                  <a:cubicBezTo>
                    <a:pt x="3743" y="6818"/>
                    <a:pt x="3743" y="6818"/>
                    <a:pt x="3743" y="6818"/>
                  </a:cubicBezTo>
                  <a:cubicBezTo>
                    <a:pt x="3743" y="6838"/>
                    <a:pt x="3743" y="6838"/>
                    <a:pt x="3743" y="6838"/>
                  </a:cubicBezTo>
                  <a:cubicBezTo>
                    <a:pt x="3756" y="6854"/>
                    <a:pt x="3756" y="6854"/>
                    <a:pt x="3756" y="6854"/>
                  </a:cubicBezTo>
                  <a:cubicBezTo>
                    <a:pt x="3740" y="6854"/>
                    <a:pt x="3740" y="6854"/>
                    <a:pt x="3740" y="6854"/>
                  </a:cubicBezTo>
                  <a:cubicBezTo>
                    <a:pt x="3743" y="6867"/>
                    <a:pt x="3743" y="6867"/>
                    <a:pt x="3743" y="6867"/>
                  </a:cubicBezTo>
                  <a:cubicBezTo>
                    <a:pt x="3758" y="6868"/>
                    <a:pt x="3758" y="6868"/>
                    <a:pt x="3758" y="6868"/>
                  </a:cubicBezTo>
                  <a:cubicBezTo>
                    <a:pt x="3749" y="6876"/>
                    <a:pt x="3749" y="6876"/>
                    <a:pt x="3749" y="6876"/>
                  </a:cubicBezTo>
                  <a:cubicBezTo>
                    <a:pt x="3769" y="6882"/>
                    <a:pt x="3769" y="6882"/>
                    <a:pt x="3769" y="6882"/>
                  </a:cubicBezTo>
                  <a:cubicBezTo>
                    <a:pt x="3756" y="6890"/>
                    <a:pt x="3756" y="6890"/>
                    <a:pt x="3756" y="6890"/>
                  </a:cubicBezTo>
                  <a:cubicBezTo>
                    <a:pt x="3775" y="6897"/>
                    <a:pt x="3775" y="6897"/>
                    <a:pt x="3775" y="6897"/>
                  </a:cubicBezTo>
                  <a:cubicBezTo>
                    <a:pt x="3770" y="6907"/>
                    <a:pt x="3770" y="6907"/>
                    <a:pt x="3770" y="6907"/>
                  </a:cubicBezTo>
                  <a:cubicBezTo>
                    <a:pt x="3782" y="6910"/>
                    <a:pt x="3782" y="6910"/>
                    <a:pt x="3782" y="6910"/>
                  </a:cubicBezTo>
                  <a:cubicBezTo>
                    <a:pt x="3782" y="6910"/>
                    <a:pt x="3784" y="6887"/>
                    <a:pt x="3791" y="6899"/>
                  </a:cubicBezTo>
                  <a:cubicBezTo>
                    <a:pt x="3798" y="6910"/>
                    <a:pt x="3789" y="6916"/>
                    <a:pt x="3783" y="6920"/>
                  </a:cubicBezTo>
                  <a:cubicBezTo>
                    <a:pt x="3777" y="6923"/>
                    <a:pt x="3783" y="6931"/>
                    <a:pt x="3783" y="6931"/>
                  </a:cubicBezTo>
                  <a:cubicBezTo>
                    <a:pt x="3803" y="6932"/>
                    <a:pt x="3803" y="6932"/>
                    <a:pt x="3803" y="6932"/>
                  </a:cubicBezTo>
                  <a:cubicBezTo>
                    <a:pt x="3803" y="6932"/>
                    <a:pt x="3804" y="6942"/>
                    <a:pt x="3810" y="6947"/>
                  </a:cubicBezTo>
                  <a:cubicBezTo>
                    <a:pt x="3816" y="6952"/>
                    <a:pt x="3833" y="6961"/>
                    <a:pt x="3833" y="6961"/>
                  </a:cubicBezTo>
                  <a:cubicBezTo>
                    <a:pt x="3830" y="6939"/>
                    <a:pt x="3830" y="6939"/>
                    <a:pt x="3830" y="6939"/>
                  </a:cubicBezTo>
                  <a:cubicBezTo>
                    <a:pt x="3830" y="6939"/>
                    <a:pt x="3851" y="6947"/>
                    <a:pt x="3867" y="6958"/>
                  </a:cubicBezTo>
                  <a:cubicBezTo>
                    <a:pt x="3882" y="6968"/>
                    <a:pt x="3869" y="6978"/>
                    <a:pt x="3869" y="6978"/>
                  </a:cubicBezTo>
                  <a:cubicBezTo>
                    <a:pt x="3880" y="6985"/>
                    <a:pt x="3880" y="6985"/>
                    <a:pt x="3880" y="6985"/>
                  </a:cubicBezTo>
                  <a:cubicBezTo>
                    <a:pt x="3879" y="6998"/>
                    <a:pt x="3879" y="6998"/>
                    <a:pt x="3879" y="6998"/>
                  </a:cubicBezTo>
                  <a:cubicBezTo>
                    <a:pt x="3918" y="6998"/>
                    <a:pt x="3918" y="6998"/>
                    <a:pt x="3918" y="6998"/>
                  </a:cubicBezTo>
                  <a:cubicBezTo>
                    <a:pt x="3922" y="7005"/>
                    <a:pt x="3922" y="7005"/>
                    <a:pt x="3922" y="7005"/>
                  </a:cubicBezTo>
                  <a:cubicBezTo>
                    <a:pt x="3902" y="7005"/>
                    <a:pt x="3902" y="7005"/>
                    <a:pt x="3902" y="7005"/>
                  </a:cubicBezTo>
                  <a:cubicBezTo>
                    <a:pt x="3894" y="7013"/>
                    <a:pt x="3894" y="7013"/>
                    <a:pt x="3894" y="7013"/>
                  </a:cubicBezTo>
                  <a:cubicBezTo>
                    <a:pt x="3881" y="7014"/>
                    <a:pt x="3881" y="7014"/>
                    <a:pt x="3881" y="7014"/>
                  </a:cubicBezTo>
                  <a:cubicBezTo>
                    <a:pt x="3870" y="7026"/>
                    <a:pt x="3870" y="7026"/>
                    <a:pt x="3870" y="7026"/>
                  </a:cubicBezTo>
                  <a:cubicBezTo>
                    <a:pt x="3890" y="7029"/>
                    <a:pt x="3890" y="7029"/>
                    <a:pt x="3890" y="7029"/>
                  </a:cubicBezTo>
                  <a:cubicBezTo>
                    <a:pt x="3886" y="7039"/>
                    <a:pt x="3886" y="7039"/>
                    <a:pt x="3886" y="7039"/>
                  </a:cubicBezTo>
                  <a:cubicBezTo>
                    <a:pt x="3902" y="7037"/>
                    <a:pt x="3902" y="7037"/>
                    <a:pt x="3902" y="7037"/>
                  </a:cubicBezTo>
                  <a:cubicBezTo>
                    <a:pt x="3904" y="7024"/>
                    <a:pt x="3904" y="7024"/>
                    <a:pt x="3904" y="7024"/>
                  </a:cubicBezTo>
                  <a:cubicBezTo>
                    <a:pt x="3919" y="7030"/>
                    <a:pt x="3919" y="7030"/>
                    <a:pt x="3919" y="7030"/>
                  </a:cubicBezTo>
                  <a:cubicBezTo>
                    <a:pt x="3919" y="7030"/>
                    <a:pt x="3937" y="7005"/>
                    <a:pt x="3946" y="7012"/>
                  </a:cubicBezTo>
                  <a:cubicBezTo>
                    <a:pt x="3956" y="7019"/>
                    <a:pt x="3927" y="7044"/>
                    <a:pt x="3927" y="7044"/>
                  </a:cubicBezTo>
                  <a:cubicBezTo>
                    <a:pt x="3927" y="7044"/>
                    <a:pt x="3924" y="7037"/>
                    <a:pt x="3915" y="7038"/>
                  </a:cubicBezTo>
                  <a:cubicBezTo>
                    <a:pt x="3907" y="7039"/>
                    <a:pt x="3912" y="7050"/>
                    <a:pt x="3912" y="7050"/>
                  </a:cubicBezTo>
                  <a:cubicBezTo>
                    <a:pt x="3900" y="7050"/>
                    <a:pt x="3900" y="7050"/>
                    <a:pt x="3900" y="7050"/>
                  </a:cubicBezTo>
                  <a:cubicBezTo>
                    <a:pt x="3891" y="7047"/>
                    <a:pt x="3879" y="7058"/>
                    <a:pt x="3879" y="7058"/>
                  </a:cubicBezTo>
                  <a:cubicBezTo>
                    <a:pt x="3888" y="7064"/>
                    <a:pt x="3888" y="7064"/>
                    <a:pt x="3888" y="7064"/>
                  </a:cubicBezTo>
                  <a:cubicBezTo>
                    <a:pt x="3890" y="7082"/>
                    <a:pt x="3890" y="7082"/>
                    <a:pt x="3890" y="7082"/>
                  </a:cubicBezTo>
                  <a:cubicBezTo>
                    <a:pt x="3910" y="7072"/>
                    <a:pt x="3910" y="7072"/>
                    <a:pt x="3910" y="7072"/>
                  </a:cubicBezTo>
                  <a:cubicBezTo>
                    <a:pt x="3910" y="7072"/>
                    <a:pt x="3915" y="7083"/>
                    <a:pt x="3921" y="7082"/>
                  </a:cubicBezTo>
                  <a:cubicBezTo>
                    <a:pt x="3926" y="7081"/>
                    <a:pt x="3927" y="7061"/>
                    <a:pt x="3936" y="7056"/>
                  </a:cubicBezTo>
                  <a:cubicBezTo>
                    <a:pt x="3945" y="7052"/>
                    <a:pt x="3944" y="7062"/>
                    <a:pt x="3944" y="7062"/>
                  </a:cubicBezTo>
                  <a:cubicBezTo>
                    <a:pt x="3944" y="7062"/>
                    <a:pt x="3959" y="7065"/>
                    <a:pt x="3974" y="7062"/>
                  </a:cubicBezTo>
                  <a:cubicBezTo>
                    <a:pt x="3988" y="7058"/>
                    <a:pt x="3958" y="7036"/>
                    <a:pt x="3958" y="7036"/>
                  </a:cubicBezTo>
                  <a:cubicBezTo>
                    <a:pt x="3958" y="7011"/>
                    <a:pt x="3958" y="7011"/>
                    <a:pt x="3958" y="7011"/>
                  </a:cubicBezTo>
                  <a:cubicBezTo>
                    <a:pt x="3983" y="7009"/>
                    <a:pt x="3983" y="7009"/>
                    <a:pt x="3983" y="7009"/>
                  </a:cubicBezTo>
                  <a:cubicBezTo>
                    <a:pt x="3981" y="6997"/>
                    <a:pt x="3981" y="6997"/>
                    <a:pt x="3981" y="6997"/>
                  </a:cubicBezTo>
                  <a:cubicBezTo>
                    <a:pt x="3997" y="6999"/>
                    <a:pt x="3997" y="6999"/>
                    <a:pt x="3997" y="6999"/>
                  </a:cubicBezTo>
                  <a:cubicBezTo>
                    <a:pt x="4002" y="6987"/>
                    <a:pt x="4002" y="6987"/>
                    <a:pt x="4002" y="6987"/>
                  </a:cubicBezTo>
                  <a:cubicBezTo>
                    <a:pt x="3999" y="6995"/>
                    <a:pt x="3999" y="6995"/>
                    <a:pt x="3999" y="6995"/>
                  </a:cubicBezTo>
                  <a:cubicBezTo>
                    <a:pt x="4004" y="6983"/>
                    <a:pt x="4004" y="6983"/>
                    <a:pt x="4004" y="6983"/>
                  </a:cubicBezTo>
                  <a:cubicBezTo>
                    <a:pt x="4011" y="6973"/>
                    <a:pt x="4040" y="6992"/>
                    <a:pt x="4040" y="6992"/>
                  </a:cubicBezTo>
                  <a:cubicBezTo>
                    <a:pt x="4013" y="6955"/>
                    <a:pt x="4013" y="6955"/>
                    <a:pt x="4013" y="6955"/>
                  </a:cubicBezTo>
                  <a:cubicBezTo>
                    <a:pt x="4000" y="6956"/>
                    <a:pt x="4000" y="6956"/>
                    <a:pt x="4000" y="6956"/>
                  </a:cubicBezTo>
                  <a:cubicBezTo>
                    <a:pt x="4003" y="6946"/>
                    <a:pt x="4003" y="6946"/>
                    <a:pt x="4003" y="6946"/>
                  </a:cubicBezTo>
                  <a:cubicBezTo>
                    <a:pt x="3979" y="6929"/>
                    <a:pt x="3979" y="6929"/>
                    <a:pt x="3979" y="6929"/>
                  </a:cubicBezTo>
                  <a:cubicBezTo>
                    <a:pt x="3980" y="6905"/>
                    <a:pt x="3980" y="6905"/>
                    <a:pt x="3980" y="6905"/>
                  </a:cubicBezTo>
                  <a:cubicBezTo>
                    <a:pt x="3971" y="6901"/>
                    <a:pt x="3971" y="6901"/>
                    <a:pt x="3971" y="6901"/>
                  </a:cubicBezTo>
                  <a:cubicBezTo>
                    <a:pt x="3976" y="6889"/>
                    <a:pt x="3976" y="6889"/>
                    <a:pt x="3976" y="6889"/>
                  </a:cubicBezTo>
                  <a:cubicBezTo>
                    <a:pt x="3976" y="6889"/>
                    <a:pt x="3985" y="6889"/>
                    <a:pt x="3988" y="6881"/>
                  </a:cubicBezTo>
                  <a:cubicBezTo>
                    <a:pt x="3992" y="6873"/>
                    <a:pt x="3962" y="6873"/>
                    <a:pt x="3962" y="6873"/>
                  </a:cubicBezTo>
                  <a:cubicBezTo>
                    <a:pt x="3974" y="6868"/>
                    <a:pt x="3974" y="6868"/>
                    <a:pt x="3974" y="6868"/>
                  </a:cubicBezTo>
                  <a:cubicBezTo>
                    <a:pt x="3970" y="6855"/>
                    <a:pt x="3970" y="6855"/>
                    <a:pt x="3970" y="6855"/>
                  </a:cubicBezTo>
                  <a:cubicBezTo>
                    <a:pt x="3986" y="6872"/>
                    <a:pt x="3986" y="6872"/>
                    <a:pt x="3986" y="6872"/>
                  </a:cubicBezTo>
                  <a:cubicBezTo>
                    <a:pt x="3986" y="6872"/>
                    <a:pt x="4000" y="6882"/>
                    <a:pt x="4010" y="6870"/>
                  </a:cubicBezTo>
                  <a:cubicBezTo>
                    <a:pt x="4020" y="6858"/>
                    <a:pt x="4002" y="6832"/>
                    <a:pt x="4003" y="6818"/>
                  </a:cubicBezTo>
                  <a:cubicBezTo>
                    <a:pt x="4004" y="6805"/>
                    <a:pt x="4047" y="6776"/>
                    <a:pt x="4050" y="6767"/>
                  </a:cubicBezTo>
                  <a:cubicBezTo>
                    <a:pt x="4054" y="6758"/>
                    <a:pt x="4029" y="6758"/>
                    <a:pt x="4029" y="6758"/>
                  </a:cubicBezTo>
                  <a:cubicBezTo>
                    <a:pt x="4045" y="6756"/>
                    <a:pt x="4045" y="6756"/>
                    <a:pt x="4045" y="6756"/>
                  </a:cubicBezTo>
                  <a:cubicBezTo>
                    <a:pt x="4045" y="6756"/>
                    <a:pt x="4046" y="6736"/>
                    <a:pt x="4038" y="6726"/>
                  </a:cubicBezTo>
                  <a:cubicBezTo>
                    <a:pt x="4030" y="6716"/>
                    <a:pt x="4018" y="6721"/>
                    <a:pt x="4018" y="6721"/>
                  </a:cubicBezTo>
                  <a:cubicBezTo>
                    <a:pt x="4006" y="6712"/>
                    <a:pt x="4006" y="6712"/>
                    <a:pt x="4006" y="6712"/>
                  </a:cubicBezTo>
                  <a:cubicBezTo>
                    <a:pt x="3993" y="6712"/>
                    <a:pt x="3993" y="6712"/>
                    <a:pt x="3993" y="6712"/>
                  </a:cubicBezTo>
                  <a:cubicBezTo>
                    <a:pt x="3993" y="6712"/>
                    <a:pt x="3953" y="6695"/>
                    <a:pt x="3941" y="6668"/>
                  </a:cubicBezTo>
                  <a:cubicBezTo>
                    <a:pt x="3928" y="6641"/>
                    <a:pt x="3948" y="6636"/>
                    <a:pt x="3948" y="6636"/>
                  </a:cubicBezTo>
                  <a:cubicBezTo>
                    <a:pt x="3954" y="6619"/>
                    <a:pt x="3954" y="6619"/>
                    <a:pt x="3954" y="6619"/>
                  </a:cubicBezTo>
                  <a:cubicBezTo>
                    <a:pt x="3963" y="6619"/>
                    <a:pt x="3963" y="6619"/>
                    <a:pt x="3963" y="6619"/>
                  </a:cubicBezTo>
                  <a:cubicBezTo>
                    <a:pt x="3969" y="6607"/>
                    <a:pt x="3969" y="6607"/>
                    <a:pt x="3969" y="6607"/>
                  </a:cubicBezTo>
                  <a:cubicBezTo>
                    <a:pt x="4005" y="6606"/>
                    <a:pt x="4005" y="6606"/>
                    <a:pt x="4005" y="6606"/>
                  </a:cubicBezTo>
                  <a:cubicBezTo>
                    <a:pt x="3997" y="6599"/>
                    <a:pt x="3997" y="6599"/>
                    <a:pt x="3997" y="6599"/>
                  </a:cubicBezTo>
                  <a:cubicBezTo>
                    <a:pt x="3996" y="6585"/>
                    <a:pt x="3996" y="6585"/>
                    <a:pt x="3996" y="6585"/>
                  </a:cubicBezTo>
                  <a:cubicBezTo>
                    <a:pt x="4005" y="6584"/>
                    <a:pt x="4005" y="6584"/>
                    <a:pt x="4005" y="6584"/>
                  </a:cubicBezTo>
                  <a:cubicBezTo>
                    <a:pt x="4005" y="6584"/>
                    <a:pt x="4010" y="6565"/>
                    <a:pt x="4002" y="6558"/>
                  </a:cubicBezTo>
                  <a:cubicBezTo>
                    <a:pt x="3994" y="6551"/>
                    <a:pt x="3985" y="6535"/>
                    <a:pt x="3992" y="6519"/>
                  </a:cubicBezTo>
                  <a:cubicBezTo>
                    <a:pt x="3998" y="6504"/>
                    <a:pt x="4018" y="6504"/>
                    <a:pt x="4018" y="6504"/>
                  </a:cubicBezTo>
                  <a:cubicBezTo>
                    <a:pt x="4018" y="6497"/>
                    <a:pt x="4018" y="6497"/>
                    <a:pt x="4018" y="6497"/>
                  </a:cubicBezTo>
                  <a:cubicBezTo>
                    <a:pt x="4018" y="6497"/>
                    <a:pt x="4001" y="6497"/>
                    <a:pt x="3993" y="6492"/>
                  </a:cubicBezTo>
                  <a:cubicBezTo>
                    <a:pt x="3985" y="6488"/>
                    <a:pt x="3994" y="6479"/>
                    <a:pt x="4002" y="6478"/>
                  </a:cubicBezTo>
                  <a:cubicBezTo>
                    <a:pt x="4010" y="6477"/>
                    <a:pt x="4024" y="6494"/>
                    <a:pt x="4031" y="6494"/>
                  </a:cubicBezTo>
                  <a:cubicBezTo>
                    <a:pt x="4038" y="6494"/>
                    <a:pt x="4047" y="6490"/>
                    <a:pt x="4048" y="6480"/>
                  </a:cubicBezTo>
                  <a:cubicBezTo>
                    <a:pt x="4049" y="6470"/>
                    <a:pt x="4036" y="6447"/>
                    <a:pt x="4023" y="6452"/>
                  </a:cubicBezTo>
                  <a:cubicBezTo>
                    <a:pt x="4011" y="6456"/>
                    <a:pt x="4030" y="6466"/>
                    <a:pt x="4018" y="6472"/>
                  </a:cubicBezTo>
                  <a:cubicBezTo>
                    <a:pt x="4005" y="6478"/>
                    <a:pt x="3993" y="6461"/>
                    <a:pt x="3993" y="6461"/>
                  </a:cubicBezTo>
                  <a:cubicBezTo>
                    <a:pt x="3993" y="6461"/>
                    <a:pt x="3969" y="6463"/>
                    <a:pt x="3966" y="6456"/>
                  </a:cubicBezTo>
                  <a:cubicBezTo>
                    <a:pt x="3962" y="6450"/>
                    <a:pt x="3966" y="6422"/>
                    <a:pt x="3966" y="6419"/>
                  </a:cubicBezTo>
                  <a:cubicBezTo>
                    <a:pt x="3966" y="6416"/>
                    <a:pt x="3949" y="6399"/>
                    <a:pt x="3953" y="6384"/>
                  </a:cubicBezTo>
                  <a:cubicBezTo>
                    <a:pt x="3958" y="6370"/>
                    <a:pt x="3971" y="6386"/>
                    <a:pt x="3986" y="6390"/>
                  </a:cubicBezTo>
                  <a:cubicBezTo>
                    <a:pt x="4001" y="6393"/>
                    <a:pt x="4018" y="6406"/>
                    <a:pt x="4027" y="6406"/>
                  </a:cubicBezTo>
                  <a:cubicBezTo>
                    <a:pt x="4036" y="6406"/>
                    <a:pt x="4069" y="6388"/>
                    <a:pt x="4077" y="6382"/>
                  </a:cubicBezTo>
                  <a:cubicBezTo>
                    <a:pt x="4085" y="6376"/>
                    <a:pt x="4052" y="6358"/>
                    <a:pt x="4052" y="6358"/>
                  </a:cubicBezTo>
                  <a:cubicBezTo>
                    <a:pt x="4051" y="6342"/>
                    <a:pt x="4051" y="6342"/>
                    <a:pt x="4051" y="6342"/>
                  </a:cubicBezTo>
                  <a:cubicBezTo>
                    <a:pt x="4051" y="6342"/>
                    <a:pt x="4060" y="6326"/>
                    <a:pt x="4063" y="6315"/>
                  </a:cubicBezTo>
                  <a:cubicBezTo>
                    <a:pt x="4065" y="6305"/>
                    <a:pt x="4042" y="6305"/>
                    <a:pt x="4042" y="6305"/>
                  </a:cubicBezTo>
                  <a:cubicBezTo>
                    <a:pt x="4040" y="6291"/>
                    <a:pt x="4040" y="6291"/>
                    <a:pt x="4040" y="6291"/>
                  </a:cubicBezTo>
                  <a:cubicBezTo>
                    <a:pt x="4040" y="6291"/>
                    <a:pt x="4032" y="6282"/>
                    <a:pt x="4039" y="6274"/>
                  </a:cubicBezTo>
                  <a:cubicBezTo>
                    <a:pt x="4046" y="6266"/>
                    <a:pt x="4056" y="6301"/>
                    <a:pt x="4056" y="6301"/>
                  </a:cubicBezTo>
                  <a:cubicBezTo>
                    <a:pt x="4064" y="6300"/>
                    <a:pt x="4064" y="6300"/>
                    <a:pt x="4064" y="6300"/>
                  </a:cubicBezTo>
                  <a:cubicBezTo>
                    <a:pt x="4059" y="6286"/>
                    <a:pt x="4059" y="6286"/>
                    <a:pt x="4059" y="6286"/>
                  </a:cubicBezTo>
                  <a:cubicBezTo>
                    <a:pt x="4113" y="6293"/>
                    <a:pt x="4113" y="6293"/>
                    <a:pt x="4113" y="6293"/>
                  </a:cubicBezTo>
                  <a:cubicBezTo>
                    <a:pt x="4116" y="6287"/>
                    <a:pt x="4116" y="6287"/>
                    <a:pt x="4116" y="6287"/>
                  </a:cubicBezTo>
                  <a:cubicBezTo>
                    <a:pt x="4116" y="6287"/>
                    <a:pt x="4129" y="6279"/>
                    <a:pt x="4157" y="6276"/>
                  </a:cubicBezTo>
                  <a:cubicBezTo>
                    <a:pt x="4186" y="6273"/>
                    <a:pt x="4238" y="6248"/>
                    <a:pt x="4238" y="6248"/>
                  </a:cubicBezTo>
                  <a:cubicBezTo>
                    <a:pt x="4235" y="6222"/>
                    <a:pt x="4235" y="6222"/>
                    <a:pt x="4235" y="6222"/>
                  </a:cubicBezTo>
                  <a:cubicBezTo>
                    <a:pt x="4250" y="6214"/>
                    <a:pt x="4250" y="6214"/>
                    <a:pt x="4250" y="6214"/>
                  </a:cubicBezTo>
                  <a:cubicBezTo>
                    <a:pt x="4258" y="6181"/>
                    <a:pt x="4258" y="6181"/>
                    <a:pt x="4258" y="6181"/>
                  </a:cubicBezTo>
                  <a:cubicBezTo>
                    <a:pt x="4251" y="6164"/>
                    <a:pt x="4251" y="6164"/>
                    <a:pt x="4251" y="6164"/>
                  </a:cubicBezTo>
                  <a:cubicBezTo>
                    <a:pt x="4251" y="6146"/>
                    <a:pt x="4251" y="6146"/>
                    <a:pt x="4251" y="6146"/>
                  </a:cubicBezTo>
                  <a:cubicBezTo>
                    <a:pt x="4251" y="6146"/>
                    <a:pt x="4240" y="6137"/>
                    <a:pt x="4229" y="6133"/>
                  </a:cubicBezTo>
                  <a:cubicBezTo>
                    <a:pt x="4223" y="6131"/>
                    <a:pt x="4216" y="6136"/>
                    <a:pt x="4211" y="6132"/>
                  </a:cubicBezTo>
                  <a:cubicBezTo>
                    <a:pt x="4203" y="6126"/>
                    <a:pt x="4217" y="6120"/>
                    <a:pt x="4220" y="6115"/>
                  </a:cubicBezTo>
                  <a:cubicBezTo>
                    <a:pt x="4224" y="6108"/>
                    <a:pt x="4219" y="6102"/>
                    <a:pt x="4219" y="6094"/>
                  </a:cubicBezTo>
                  <a:cubicBezTo>
                    <a:pt x="4219" y="6079"/>
                    <a:pt x="4186" y="6074"/>
                    <a:pt x="4163" y="6063"/>
                  </a:cubicBezTo>
                  <a:cubicBezTo>
                    <a:pt x="4140" y="6052"/>
                    <a:pt x="4140" y="6041"/>
                    <a:pt x="4150" y="6027"/>
                  </a:cubicBezTo>
                  <a:cubicBezTo>
                    <a:pt x="4151" y="6026"/>
                    <a:pt x="4151" y="6025"/>
                    <a:pt x="4152" y="6025"/>
                  </a:cubicBezTo>
                  <a:cubicBezTo>
                    <a:pt x="4132" y="6000"/>
                    <a:pt x="4132" y="6000"/>
                    <a:pt x="4132" y="6000"/>
                  </a:cubicBezTo>
                  <a:cubicBezTo>
                    <a:pt x="4152" y="6025"/>
                    <a:pt x="4152" y="6025"/>
                    <a:pt x="4152" y="6025"/>
                  </a:cubicBezTo>
                  <a:cubicBezTo>
                    <a:pt x="4160" y="6019"/>
                    <a:pt x="4174" y="6037"/>
                    <a:pt x="4179" y="6044"/>
                  </a:cubicBezTo>
                  <a:cubicBezTo>
                    <a:pt x="4179" y="6044"/>
                    <a:pt x="4179" y="6044"/>
                    <a:pt x="4179" y="6044"/>
                  </a:cubicBezTo>
                  <a:cubicBezTo>
                    <a:pt x="4180" y="6046"/>
                    <a:pt x="4181" y="6048"/>
                    <a:pt x="4181" y="6048"/>
                  </a:cubicBezTo>
                  <a:cubicBezTo>
                    <a:pt x="4213" y="6048"/>
                    <a:pt x="4213" y="6048"/>
                    <a:pt x="4213" y="6048"/>
                  </a:cubicBezTo>
                  <a:cubicBezTo>
                    <a:pt x="4220" y="6059"/>
                    <a:pt x="4220" y="6059"/>
                    <a:pt x="4220" y="6059"/>
                  </a:cubicBezTo>
                  <a:cubicBezTo>
                    <a:pt x="4220" y="6059"/>
                    <a:pt x="4247" y="6058"/>
                    <a:pt x="4280" y="6063"/>
                  </a:cubicBezTo>
                  <a:cubicBezTo>
                    <a:pt x="4313" y="6068"/>
                    <a:pt x="4332" y="6067"/>
                    <a:pt x="4348" y="6054"/>
                  </a:cubicBezTo>
                  <a:cubicBezTo>
                    <a:pt x="4362" y="6043"/>
                    <a:pt x="4369" y="6013"/>
                    <a:pt x="4371" y="6006"/>
                  </a:cubicBezTo>
                  <a:cubicBezTo>
                    <a:pt x="4371" y="6004"/>
                    <a:pt x="4371" y="6004"/>
                    <a:pt x="4371" y="6004"/>
                  </a:cubicBezTo>
                  <a:cubicBezTo>
                    <a:pt x="4371" y="6004"/>
                    <a:pt x="4394" y="5978"/>
                    <a:pt x="4399" y="5969"/>
                  </a:cubicBezTo>
                  <a:cubicBezTo>
                    <a:pt x="4404" y="5960"/>
                    <a:pt x="4396" y="5939"/>
                    <a:pt x="4396" y="5939"/>
                  </a:cubicBezTo>
                  <a:cubicBezTo>
                    <a:pt x="4408" y="5921"/>
                    <a:pt x="4408" y="5921"/>
                    <a:pt x="4408" y="5921"/>
                  </a:cubicBezTo>
                  <a:cubicBezTo>
                    <a:pt x="4408" y="5921"/>
                    <a:pt x="4398" y="5913"/>
                    <a:pt x="4398" y="5903"/>
                  </a:cubicBezTo>
                  <a:cubicBezTo>
                    <a:pt x="4398" y="5893"/>
                    <a:pt x="4408" y="5892"/>
                    <a:pt x="4408" y="5892"/>
                  </a:cubicBezTo>
                  <a:cubicBezTo>
                    <a:pt x="4410" y="5876"/>
                    <a:pt x="4410" y="5876"/>
                    <a:pt x="4410" y="5876"/>
                  </a:cubicBezTo>
                  <a:cubicBezTo>
                    <a:pt x="4410" y="5876"/>
                    <a:pt x="4422" y="5874"/>
                    <a:pt x="4426" y="5870"/>
                  </a:cubicBezTo>
                  <a:cubicBezTo>
                    <a:pt x="4430" y="5866"/>
                    <a:pt x="4429" y="5852"/>
                    <a:pt x="4429" y="5844"/>
                  </a:cubicBezTo>
                  <a:cubicBezTo>
                    <a:pt x="4429" y="5836"/>
                    <a:pt x="4447" y="5819"/>
                    <a:pt x="4456" y="5817"/>
                  </a:cubicBezTo>
                  <a:cubicBezTo>
                    <a:pt x="4465" y="5815"/>
                    <a:pt x="4462" y="5839"/>
                    <a:pt x="4462" y="5839"/>
                  </a:cubicBezTo>
                  <a:cubicBezTo>
                    <a:pt x="4462" y="5839"/>
                    <a:pt x="4456" y="5849"/>
                    <a:pt x="4453" y="5851"/>
                  </a:cubicBezTo>
                  <a:cubicBezTo>
                    <a:pt x="4450" y="5853"/>
                    <a:pt x="4451" y="5864"/>
                    <a:pt x="4451" y="5864"/>
                  </a:cubicBezTo>
                  <a:cubicBezTo>
                    <a:pt x="4444" y="5868"/>
                    <a:pt x="4444" y="5868"/>
                    <a:pt x="4444" y="5868"/>
                  </a:cubicBezTo>
                  <a:cubicBezTo>
                    <a:pt x="4444" y="5877"/>
                    <a:pt x="4444" y="5877"/>
                    <a:pt x="4444" y="5877"/>
                  </a:cubicBezTo>
                  <a:cubicBezTo>
                    <a:pt x="4427" y="5895"/>
                    <a:pt x="4427" y="5895"/>
                    <a:pt x="4427" y="5895"/>
                  </a:cubicBezTo>
                  <a:cubicBezTo>
                    <a:pt x="4406" y="5910"/>
                    <a:pt x="4406" y="5910"/>
                    <a:pt x="4406" y="5910"/>
                  </a:cubicBezTo>
                  <a:cubicBezTo>
                    <a:pt x="4406" y="5910"/>
                    <a:pt x="4413" y="5916"/>
                    <a:pt x="4420" y="5914"/>
                  </a:cubicBezTo>
                  <a:cubicBezTo>
                    <a:pt x="4425" y="5913"/>
                    <a:pt x="4425" y="5901"/>
                    <a:pt x="4430" y="5898"/>
                  </a:cubicBezTo>
                  <a:cubicBezTo>
                    <a:pt x="4434" y="5894"/>
                    <a:pt x="4441" y="5897"/>
                    <a:pt x="4443" y="5895"/>
                  </a:cubicBezTo>
                  <a:cubicBezTo>
                    <a:pt x="4449" y="5886"/>
                    <a:pt x="4471" y="5852"/>
                    <a:pt x="4476" y="5828"/>
                  </a:cubicBezTo>
                  <a:cubicBezTo>
                    <a:pt x="4481" y="5804"/>
                    <a:pt x="4491" y="5782"/>
                    <a:pt x="4495" y="5768"/>
                  </a:cubicBezTo>
                  <a:cubicBezTo>
                    <a:pt x="4499" y="5754"/>
                    <a:pt x="4527" y="5737"/>
                    <a:pt x="4529" y="5733"/>
                  </a:cubicBezTo>
                  <a:cubicBezTo>
                    <a:pt x="4531" y="5729"/>
                    <a:pt x="4524" y="5719"/>
                    <a:pt x="4524" y="5719"/>
                  </a:cubicBezTo>
                  <a:cubicBezTo>
                    <a:pt x="4537" y="5710"/>
                    <a:pt x="4537" y="5710"/>
                    <a:pt x="4537" y="5710"/>
                  </a:cubicBezTo>
                  <a:cubicBezTo>
                    <a:pt x="4533" y="5686"/>
                    <a:pt x="4533" y="5686"/>
                    <a:pt x="4533" y="5686"/>
                  </a:cubicBezTo>
                  <a:cubicBezTo>
                    <a:pt x="4537" y="5672"/>
                    <a:pt x="4537" y="5672"/>
                    <a:pt x="4537" y="5672"/>
                  </a:cubicBezTo>
                  <a:cubicBezTo>
                    <a:pt x="4528" y="5667"/>
                    <a:pt x="4528" y="5667"/>
                    <a:pt x="4528" y="5667"/>
                  </a:cubicBezTo>
                  <a:cubicBezTo>
                    <a:pt x="4528" y="5667"/>
                    <a:pt x="4535" y="5658"/>
                    <a:pt x="4535" y="5650"/>
                  </a:cubicBezTo>
                  <a:cubicBezTo>
                    <a:pt x="4535" y="5642"/>
                    <a:pt x="4520" y="5636"/>
                    <a:pt x="4520" y="5636"/>
                  </a:cubicBezTo>
                  <a:cubicBezTo>
                    <a:pt x="4519" y="5613"/>
                    <a:pt x="4519" y="5613"/>
                    <a:pt x="4519" y="5613"/>
                  </a:cubicBezTo>
                  <a:cubicBezTo>
                    <a:pt x="4509" y="5602"/>
                    <a:pt x="4509" y="5602"/>
                    <a:pt x="4509" y="5602"/>
                  </a:cubicBezTo>
                  <a:cubicBezTo>
                    <a:pt x="4523" y="5603"/>
                    <a:pt x="4523" y="5603"/>
                    <a:pt x="4523" y="5603"/>
                  </a:cubicBezTo>
                  <a:cubicBezTo>
                    <a:pt x="4522" y="5586"/>
                    <a:pt x="4522" y="5586"/>
                    <a:pt x="4522" y="5586"/>
                  </a:cubicBezTo>
                  <a:cubicBezTo>
                    <a:pt x="4513" y="5581"/>
                    <a:pt x="4513" y="5581"/>
                    <a:pt x="4513" y="5581"/>
                  </a:cubicBezTo>
                  <a:cubicBezTo>
                    <a:pt x="4513" y="5581"/>
                    <a:pt x="4525" y="5578"/>
                    <a:pt x="4525" y="5573"/>
                  </a:cubicBezTo>
                  <a:cubicBezTo>
                    <a:pt x="4525" y="5568"/>
                    <a:pt x="4509" y="5558"/>
                    <a:pt x="4509" y="5558"/>
                  </a:cubicBezTo>
                  <a:cubicBezTo>
                    <a:pt x="4525" y="5547"/>
                    <a:pt x="4525" y="5547"/>
                    <a:pt x="4525" y="5547"/>
                  </a:cubicBezTo>
                  <a:cubicBezTo>
                    <a:pt x="4525" y="5547"/>
                    <a:pt x="4538" y="5561"/>
                    <a:pt x="4544" y="5560"/>
                  </a:cubicBezTo>
                  <a:cubicBezTo>
                    <a:pt x="4550" y="5559"/>
                    <a:pt x="4546" y="5547"/>
                    <a:pt x="4546" y="5547"/>
                  </a:cubicBezTo>
                  <a:cubicBezTo>
                    <a:pt x="4546" y="5547"/>
                    <a:pt x="4546" y="5535"/>
                    <a:pt x="4554" y="5525"/>
                  </a:cubicBezTo>
                  <a:cubicBezTo>
                    <a:pt x="4562" y="5515"/>
                    <a:pt x="4574" y="5518"/>
                    <a:pt x="4580" y="5513"/>
                  </a:cubicBezTo>
                  <a:cubicBezTo>
                    <a:pt x="4586" y="5508"/>
                    <a:pt x="4583" y="5504"/>
                    <a:pt x="4586" y="5497"/>
                  </a:cubicBezTo>
                  <a:cubicBezTo>
                    <a:pt x="4589" y="5490"/>
                    <a:pt x="4607" y="5487"/>
                    <a:pt x="4607" y="5487"/>
                  </a:cubicBezTo>
                  <a:cubicBezTo>
                    <a:pt x="4609" y="5479"/>
                    <a:pt x="4609" y="5479"/>
                    <a:pt x="4609" y="5479"/>
                  </a:cubicBezTo>
                  <a:cubicBezTo>
                    <a:pt x="4609" y="5479"/>
                    <a:pt x="4615" y="5482"/>
                    <a:pt x="4620" y="5481"/>
                  </a:cubicBezTo>
                  <a:cubicBezTo>
                    <a:pt x="4625" y="5480"/>
                    <a:pt x="4624" y="5468"/>
                    <a:pt x="4630" y="5467"/>
                  </a:cubicBezTo>
                  <a:cubicBezTo>
                    <a:pt x="4636" y="5466"/>
                    <a:pt x="4655" y="5469"/>
                    <a:pt x="4655" y="5469"/>
                  </a:cubicBezTo>
                  <a:cubicBezTo>
                    <a:pt x="4659" y="5479"/>
                    <a:pt x="4659" y="5479"/>
                    <a:pt x="4659" y="5479"/>
                  </a:cubicBezTo>
                  <a:cubicBezTo>
                    <a:pt x="4670" y="5477"/>
                    <a:pt x="4670" y="5477"/>
                    <a:pt x="4670" y="5477"/>
                  </a:cubicBezTo>
                  <a:cubicBezTo>
                    <a:pt x="4657" y="5462"/>
                    <a:pt x="4657" y="5462"/>
                    <a:pt x="4657" y="5462"/>
                  </a:cubicBezTo>
                  <a:cubicBezTo>
                    <a:pt x="4657" y="5462"/>
                    <a:pt x="4666" y="5458"/>
                    <a:pt x="4670" y="5453"/>
                  </a:cubicBezTo>
                  <a:cubicBezTo>
                    <a:pt x="4674" y="5448"/>
                    <a:pt x="4696" y="5447"/>
                    <a:pt x="4696" y="5447"/>
                  </a:cubicBezTo>
                  <a:cubicBezTo>
                    <a:pt x="4685" y="5437"/>
                    <a:pt x="4685" y="5437"/>
                    <a:pt x="4685" y="5437"/>
                  </a:cubicBezTo>
                  <a:cubicBezTo>
                    <a:pt x="4685" y="5437"/>
                    <a:pt x="4697" y="5427"/>
                    <a:pt x="4702" y="5427"/>
                  </a:cubicBezTo>
                  <a:cubicBezTo>
                    <a:pt x="4707" y="5427"/>
                    <a:pt x="4703" y="5443"/>
                    <a:pt x="4706" y="5443"/>
                  </a:cubicBezTo>
                  <a:cubicBezTo>
                    <a:pt x="4709" y="5443"/>
                    <a:pt x="4715" y="5426"/>
                    <a:pt x="4715" y="5426"/>
                  </a:cubicBezTo>
                  <a:cubicBezTo>
                    <a:pt x="4740" y="5431"/>
                    <a:pt x="4740" y="5431"/>
                    <a:pt x="4740" y="5431"/>
                  </a:cubicBezTo>
                  <a:cubicBezTo>
                    <a:pt x="4740" y="5431"/>
                    <a:pt x="4745" y="5411"/>
                    <a:pt x="4756" y="5410"/>
                  </a:cubicBezTo>
                  <a:cubicBezTo>
                    <a:pt x="4767" y="5409"/>
                    <a:pt x="4764" y="5431"/>
                    <a:pt x="4764" y="5431"/>
                  </a:cubicBezTo>
                  <a:cubicBezTo>
                    <a:pt x="4809" y="5426"/>
                    <a:pt x="4809" y="5426"/>
                    <a:pt x="4809" y="5426"/>
                  </a:cubicBezTo>
                  <a:cubicBezTo>
                    <a:pt x="4814" y="5414"/>
                    <a:pt x="4814" y="5414"/>
                    <a:pt x="4814" y="5414"/>
                  </a:cubicBezTo>
                  <a:cubicBezTo>
                    <a:pt x="4808" y="5407"/>
                    <a:pt x="4808" y="5407"/>
                    <a:pt x="4808" y="5407"/>
                  </a:cubicBezTo>
                  <a:cubicBezTo>
                    <a:pt x="4808" y="5407"/>
                    <a:pt x="4814" y="5399"/>
                    <a:pt x="4820" y="5390"/>
                  </a:cubicBezTo>
                  <a:cubicBezTo>
                    <a:pt x="4826" y="5381"/>
                    <a:pt x="4856" y="5376"/>
                    <a:pt x="4856" y="5376"/>
                  </a:cubicBezTo>
                  <a:cubicBezTo>
                    <a:pt x="4856" y="5376"/>
                    <a:pt x="4853" y="5363"/>
                    <a:pt x="4853" y="5360"/>
                  </a:cubicBezTo>
                  <a:cubicBezTo>
                    <a:pt x="4853" y="5357"/>
                    <a:pt x="4854" y="5316"/>
                    <a:pt x="4854" y="5316"/>
                  </a:cubicBezTo>
                  <a:cubicBezTo>
                    <a:pt x="4872" y="5296"/>
                    <a:pt x="4872" y="5296"/>
                    <a:pt x="4872" y="5296"/>
                  </a:cubicBezTo>
                  <a:cubicBezTo>
                    <a:pt x="4872" y="5280"/>
                    <a:pt x="4872" y="5280"/>
                    <a:pt x="4872" y="5280"/>
                  </a:cubicBezTo>
                  <a:cubicBezTo>
                    <a:pt x="4885" y="5277"/>
                    <a:pt x="4885" y="5277"/>
                    <a:pt x="4885" y="5277"/>
                  </a:cubicBezTo>
                  <a:cubicBezTo>
                    <a:pt x="4885" y="5255"/>
                    <a:pt x="4885" y="5255"/>
                    <a:pt x="4885" y="5255"/>
                  </a:cubicBezTo>
                  <a:cubicBezTo>
                    <a:pt x="4885" y="5255"/>
                    <a:pt x="4894" y="5250"/>
                    <a:pt x="4898" y="5250"/>
                  </a:cubicBezTo>
                  <a:cubicBezTo>
                    <a:pt x="4902" y="5250"/>
                    <a:pt x="4902" y="5225"/>
                    <a:pt x="4902" y="5225"/>
                  </a:cubicBezTo>
                  <a:cubicBezTo>
                    <a:pt x="4902" y="5225"/>
                    <a:pt x="4896" y="5196"/>
                    <a:pt x="4894" y="5181"/>
                  </a:cubicBezTo>
                  <a:cubicBezTo>
                    <a:pt x="4892" y="5166"/>
                    <a:pt x="4910" y="5154"/>
                    <a:pt x="4917" y="5148"/>
                  </a:cubicBezTo>
                  <a:cubicBezTo>
                    <a:pt x="4924" y="5142"/>
                    <a:pt x="4914" y="5121"/>
                    <a:pt x="4914" y="5121"/>
                  </a:cubicBezTo>
                  <a:cubicBezTo>
                    <a:pt x="4918" y="5083"/>
                    <a:pt x="4918" y="5083"/>
                    <a:pt x="4918" y="5083"/>
                  </a:cubicBezTo>
                  <a:cubicBezTo>
                    <a:pt x="4918" y="5083"/>
                    <a:pt x="4926" y="5053"/>
                    <a:pt x="4925" y="5042"/>
                  </a:cubicBezTo>
                  <a:cubicBezTo>
                    <a:pt x="4924" y="5031"/>
                    <a:pt x="4912" y="4973"/>
                    <a:pt x="4912" y="4973"/>
                  </a:cubicBezTo>
                  <a:cubicBezTo>
                    <a:pt x="4917" y="4949"/>
                    <a:pt x="4917" y="4949"/>
                    <a:pt x="4917" y="4949"/>
                  </a:cubicBezTo>
                  <a:cubicBezTo>
                    <a:pt x="4917" y="4949"/>
                    <a:pt x="4908" y="4918"/>
                    <a:pt x="4911" y="4910"/>
                  </a:cubicBezTo>
                  <a:cubicBezTo>
                    <a:pt x="4914" y="4902"/>
                    <a:pt x="4925" y="4892"/>
                    <a:pt x="4925" y="4892"/>
                  </a:cubicBezTo>
                  <a:cubicBezTo>
                    <a:pt x="4917" y="4880"/>
                    <a:pt x="4917" y="4880"/>
                    <a:pt x="4917" y="4880"/>
                  </a:cubicBezTo>
                  <a:cubicBezTo>
                    <a:pt x="4917" y="4880"/>
                    <a:pt x="4924" y="4870"/>
                    <a:pt x="4928" y="4870"/>
                  </a:cubicBezTo>
                  <a:cubicBezTo>
                    <a:pt x="4932" y="4870"/>
                    <a:pt x="4941" y="4889"/>
                    <a:pt x="4941" y="4889"/>
                  </a:cubicBezTo>
                  <a:cubicBezTo>
                    <a:pt x="4941" y="4889"/>
                    <a:pt x="4963" y="4869"/>
                    <a:pt x="4970" y="4859"/>
                  </a:cubicBezTo>
                  <a:cubicBezTo>
                    <a:pt x="4977" y="4849"/>
                    <a:pt x="4982" y="4805"/>
                    <a:pt x="4982" y="4805"/>
                  </a:cubicBezTo>
                  <a:cubicBezTo>
                    <a:pt x="4982" y="4805"/>
                    <a:pt x="4988" y="4801"/>
                    <a:pt x="4994" y="4797"/>
                  </a:cubicBezTo>
                  <a:cubicBezTo>
                    <a:pt x="5000" y="4793"/>
                    <a:pt x="5005" y="4771"/>
                    <a:pt x="5005" y="4771"/>
                  </a:cubicBezTo>
                  <a:cubicBezTo>
                    <a:pt x="5005" y="4771"/>
                    <a:pt x="5018" y="4764"/>
                    <a:pt x="5025" y="4763"/>
                  </a:cubicBezTo>
                  <a:cubicBezTo>
                    <a:pt x="5032" y="4762"/>
                    <a:pt x="5032" y="4742"/>
                    <a:pt x="5032" y="4742"/>
                  </a:cubicBezTo>
                  <a:cubicBezTo>
                    <a:pt x="5032" y="4742"/>
                    <a:pt x="5046" y="4737"/>
                    <a:pt x="5059" y="4719"/>
                  </a:cubicBezTo>
                  <a:cubicBezTo>
                    <a:pt x="5072" y="4701"/>
                    <a:pt x="5087" y="4654"/>
                    <a:pt x="5087" y="4654"/>
                  </a:cubicBezTo>
                  <a:cubicBezTo>
                    <a:pt x="5087" y="4654"/>
                    <a:pt x="5099" y="4641"/>
                    <a:pt x="5100" y="4635"/>
                  </a:cubicBezTo>
                  <a:cubicBezTo>
                    <a:pt x="5101" y="4629"/>
                    <a:pt x="5095" y="4613"/>
                    <a:pt x="5095" y="4613"/>
                  </a:cubicBezTo>
                  <a:cubicBezTo>
                    <a:pt x="5095" y="4613"/>
                    <a:pt x="5098" y="4592"/>
                    <a:pt x="5098" y="4575"/>
                  </a:cubicBezTo>
                  <a:close/>
                  <a:moveTo>
                    <a:pt x="3153" y="1791"/>
                  </a:moveTo>
                  <a:cubicBezTo>
                    <a:pt x="3139" y="1791"/>
                    <a:pt x="3159" y="1774"/>
                    <a:pt x="3152" y="1771"/>
                  </a:cubicBezTo>
                  <a:cubicBezTo>
                    <a:pt x="3145" y="1768"/>
                    <a:pt x="3135" y="1781"/>
                    <a:pt x="3135" y="1781"/>
                  </a:cubicBezTo>
                  <a:cubicBezTo>
                    <a:pt x="3130" y="1783"/>
                    <a:pt x="3130" y="1783"/>
                    <a:pt x="3130" y="1783"/>
                  </a:cubicBezTo>
                  <a:cubicBezTo>
                    <a:pt x="3126" y="1794"/>
                    <a:pt x="3126" y="1794"/>
                    <a:pt x="3126" y="1794"/>
                  </a:cubicBezTo>
                  <a:cubicBezTo>
                    <a:pt x="3115" y="1790"/>
                    <a:pt x="3115" y="1790"/>
                    <a:pt x="3115" y="1790"/>
                  </a:cubicBezTo>
                  <a:cubicBezTo>
                    <a:pt x="3115" y="1790"/>
                    <a:pt x="3115" y="1801"/>
                    <a:pt x="3112" y="1808"/>
                  </a:cubicBezTo>
                  <a:cubicBezTo>
                    <a:pt x="3109" y="1815"/>
                    <a:pt x="3099" y="1818"/>
                    <a:pt x="3094" y="1823"/>
                  </a:cubicBezTo>
                  <a:cubicBezTo>
                    <a:pt x="3089" y="1828"/>
                    <a:pt x="3095" y="1836"/>
                    <a:pt x="3095" y="1836"/>
                  </a:cubicBezTo>
                  <a:cubicBezTo>
                    <a:pt x="3095" y="1836"/>
                    <a:pt x="3091" y="1836"/>
                    <a:pt x="3078" y="1850"/>
                  </a:cubicBezTo>
                  <a:cubicBezTo>
                    <a:pt x="3065" y="1864"/>
                    <a:pt x="3083" y="1864"/>
                    <a:pt x="3083" y="1872"/>
                  </a:cubicBezTo>
                  <a:cubicBezTo>
                    <a:pt x="3083" y="1880"/>
                    <a:pt x="3076" y="1881"/>
                    <a:pt x="3076" y="1881"/>
                  </a:cubicBezTo>
                  <a:cubicBezTo>
                    <a:pt x="3076" y="1881"/>
                    <a:pt x="3084" y="1885"/>
                    <a:pt x="3061" y="1917"/>
                  </a:cubicBezTo>
                  <a:cubicBezTo>
                    <a:pt x="3038" y="1949"/>
                    <a:pt x="2993" y="1959"/>
                    <a:pt x="2993" y="1959"/>
                  </a:cubicBezTo>
                  <a:cubicBezTo>
                    <a:pt x="2996" y="1939"/>
                    <a:pt x="2996" y="1939"/>
                    <a:pt x="2996" y="1939"/>
                  </a:cubicBezTo>
                  <a:cubicBezTo>
                    <a:pt x="2996" y="1939"/>
                    <a:pt x="2992" y="1932"/>
                    <a:pt x="2990" y="1928"/>
                  </a:cubicBezTo>
                  <a:cubicBezTo>
                    <a:pt x="2988" y="1924"/>
                    <a:pt x="3005" y="1904"/>
                    <a:pt x="3007" y="1897"/>
                  </a:cubicBezTo>
                  <a:cubicBezTo>
                    <a:pt x="3009" y="1890"/>
                    <a:pt x="3003" y="1889"/>
                    <a:pt x="3005" y="1877"/>
                  </a:cubicBezTo>
                  <a:cubicBezTo>
                    <a:pt x="3007" y="1865"/>
                    <a:pt x="3029" y="1846"/>
                    <a:pt x="3029" y="1846"/>
                  </a:cubicBezTo>
                  <a:cubicBezTo>
                    <a:pt x="3029" y="1837"/>
                    <a:pt x="3029" y="1837"/>
                    <a:pt x="3029" y="1837"/>
                  </a:cubicBezTo>
                  <a:cubicBezTo>
                    <a:pt x="3029" y="1837"/>
                    <a:pt x="3050" y="1822"/>
                    <a:pt x="3053" y="1816"/>
                  </a:cubicBezTo>
                  <a:cubicBezTo>
                    <a:pt x="3056" y="1810"/>
                    <a:pt x="3088" y="1779"/>
                    <a:pt x="3088" y="1779"/>
                  </a:cubicBezTo>
                  <a:cubicBezTo>
                    <a:pt x="3067" y="1785"/>
                    <a:pt x="3067" y="1785"/>
                    <a:pt x="3067" y="1785"/>
                  </a:cubicBezTo>
                  <a:cubicBezTo>
                    <a:pt x="3067" y="1785"/>
                    <a:pt x="3044" y="1804"/>
                    <a:pt x="3040" y="1799"/>
                  </a:cubicBezTo>
                  <a:cubicBezTo>
                    <a:pt x="3036" y="1794"/>
                    <a:pt x="3076" y="1770"/>
                    <a:pt x="3081" y="1762"/>
                  </a:cubicBezTo>
                  <a:cubicBezTo>
                    <a:pt x="3086" y="1754"/>
                    <a:pt x="3114" y="1733"/>
                    <a:pt x="3114" y="1733"/>
                  </a:cubicBezTo>
                  <a:cubicBezTo>
                    <a:pt x="3119" y="1739"/>
                    <a:pt x="3119" y="1739"/>
                    <a:pt x="3119" y="1739"/>
                  </a:cubicBezTo>
                  <a:cubicBezTo>
                    <a:pt x="3129" y="1733"/>
                    <a:pt x="3129" y="1733"/>
                    <a:pt x="3129" y="1733"/>
                  </a:cubicBezTo>
                  <a:cubicBezTo>
                    <a:pt x="3129" y="1733"/>
                    <a:pt x="3124" y="1742"/>
                    <a:pt x="3134" y="1741"/>
                  </a:cubicBezTo>
                  <a:cubicBezTo>
                    <a:pt x="3144" y="1740"/>
                    <a:pt x="3141" y="1726"/>
                    <a:pt x="3141" y="1726"/>
                  </a:cubicBezTo>
                  <a:cubicBezTo>
                    <a:pt x="3157" y="1731"/>
                    <a:pt x="3157" y="1731"/>
                    <a:pt x="3157" y="1731"/>
                  </a:cubicBezTo>
                  <a:cubicBezTo>
                    <a:pt x="3157" y="1731"/>
                    <a:pt x="3179" y="1720"/>
                    <a:pt x="3189" y="1723"/>
                  </a:cubicBezTo>
                  <a:cubicBezTo>
                    <a:pt x="3199" y="1726"/>
                    <a:pt x="3204" y="1738"/>
                    <a:pt x="3204" y="1738"/>
                  </a:cubicBezTo>
                  <a:cubicBezTo>
                    <a:pt x="3187" y="1744"/>
                    <a:pt x="3187" y="1744"/>
                    <a:pt x="3187" y="1744"/>
                  </a:cubicBezTo>
                  <a:cubicBezTo>
                    <a:pt x="3189" y="1761"/>
                    <a:pt x="3189" y="1761"/>
                    <a:pt x="3189" y="1761"/>
                  </a:cubicBezTo>
                  <a:cubicBezTo>
                    <a:pt x="3189" y="1761"/>
                    <a:pt x="3177" y="1759"/>
                    <a:pt x="3170" y="1759"/>
                  </a:cubicBezTo>
                  <a:cubicBezTo>
                    <a:pt x="3163" y="1759"/>
                    <a:pt x="3166" y="1776"/>
                    <a:pt x="3166" y="1776"/>
                  </a:cubicBezTo>
                  <a:cubicBezTo>
                    <a:pt x="3166" y="1776"/>
                    <a:pt x="3167" y="1791"/>
                    <a:pt x="3153" y="1791"/>
                  </a:cubicBezTo>
                  <a:close/>
                  <a:moveTo>
                    <a:pt x="3303" y="1940"/>
                  </a:moveTo>
                  <a:cubicBezTo>
                    <a:pt x="3295" y="1943"/>
                    <a:pt x="3287" y="1946"/>
                    <a:pt x="3267" y="1951"/>
                  </a:cubicBezTo>
                  <a:cubicBezTo>
                    <a:pt x="3247" y="1956"/>
                    <a:pt x="3239" y="1962"/>
                    <a:pt x="3232" y="1965"/>
                  </a:cubicBezTo>
                  <a:cubicBezTo>
                    <a:pt x="3225" y="1968"/>
                    <a:pt x="3213" y="1966"/>
                    <a:pt x="3213" y="1966"/>
                  </a:cubicBezTo>
                  <a:cubicBezTo>
                    <a:pt x="3213" y="1966"/>
                    <a:pt x="3213" y="1971"/>
                    <a:pt x="3201" y="1972"/>
                  </a:cubicBezTo>
                  <a:cubicBezTo>
                    <a:pt x="3189" y="1973"/>
                    <a:pt x="3188" y="1962"/>
                    <a:pt x="3188" y="1962"/>
                  </a:cubicBezTo>
                  <a:cubicBezTo>
                    <a:pt x="3188" y="1962"/>
                    <a:pt x="3166" y="1959"/>
                    <a:pt x="3166" y="1952"/>
                  </a:cubicBezTo>
                  <a:cubicBezTo>
                    <a:pt x="3166" y="1952"/>
                    <a:pt x="3179" y="1946"/>
                    <a:pt x="3190" y="1941"/>
                  </a:cubicBezTo>
                  <a:cubicBezTo>
                    <a:pt x="3198" y="1937"/>
                    <a:pt x="3205" y="1934"/>
                    <a:pt x="3206" y="1934"/>
                  </a:cubicBezTo>
                  <a:cubicBezTo>
                    <a:pt x="3209" y="1934"/>
                    <a:pt x="3213" y="1939"/>
                    <a:pt x="3213" y="1939"/>
                  </a:cubicBezTo>
                  <a:cubicBezTo>
                    <a:pt x="3213" y="1939"/>
                    <a:pt x="3228" y="1925"/>
                    <a:pt x="3236" y="1923"/>
                  </a:cubicBezTo>
                  <a:cubicBezTo>
                    <a:pt x="3244" y="1921"/>
                    <a:pt x="3252" y="1924"/>
                    <a:pt x="3252" y="1924"/>
                  </a:cubicBezTo>
                  <a:cubicBezTo>
                    <a:pt x="3252" y="1924"/>
                    <a:pt x="3257" y="1903"/>
                    <a:pt x="3282" y="1902"/>
                  </a:cubicBezTo>
                  <a:cubicBezTo>
                    <a:pt x="3307" y="1901"/>
                    <a:pt x="3324" y="1908"/>
                    <a:pt x="3324" y="1908"/>
                  </a:cubicBezTo>
                  <a:cubicBezTo>
                    <a:pt x="3340" y="1894"/>
                    <a:pt x="3340" y="1894"/>
                    <a:pt x="3340" y="1894"/>
                  </a:cubicBezTo>
                  <a:cubicBezTo>
                    <a:pt x="3382" y="1896"/>
                    <a:pt x="3382" y="1896"/>
                    <a:pt x="3382" y="1896"/>
                  </a:cubicBezTo>
                  <a:cubicBezTo>
                    <a:pt x="3391" y="1896"/>
                    <a:pt x="3391" y="1896"/>
                    <a:pt x="3391" y="1896"/>
                  </a:cubicBezTo>
                  <a:cubicBezTo>
                    <a:pt x="3391" y="1896"/>
                    <a:pt x="3311" y="1937"/>
                    <a:pt x="3303" y="1940"/>
                  </a:cubicBezTo>
                  <a:close/>
                  <a:moveTo>
                    <a:pt x="3446" y="1834"/>
                  </a:moveTo>
                  <a:cubicBezTo>
                    <a:pt x="3450" y="1834"/>
                    <a:pt x="3467" y="1828"/>
                    <a:pt x="3467" y="1828"/>
                  </a:cubicBezTo>
                  <a:cubicBezTo>
                    <a:pt x="3467" y="1828"/>
                    <a:pt x="3494" y="1838"/>
                    <a:pt x="3498" y="1838"/>
                  </a:cubicBezTo>
                  <a:cubicBezTo>
                    <a:pt x="3502" y="1838"/>
                    <a:pt x="3502" y="1822"/>
                    <a:pt x="3502" y="1822"/>
                  </a:cubicBezTo>
                  <a:cubicBezTo>
                    <a:pt x="3502" y="1822"/>
                    <a:pt x="3509" y="1813"/>
                    <a:pt x="3519" y="1816"/>
                  </a:cubicBezTo>
                  <a:cubicBezTo>
                    <a:pt x="3522" y="1817"/>
                    <a:pt x="3524" y="1818"/>
                    <a:pt x="3525" y="1819"/>
                  </a:cubicBezTo>
                  <a:cubicBezTo>
                    <a:pt x="3530" y="1824"/>
                    <a:pt x="3531" y="1830"/>
                    <a:pt x="3531" y="1830"/>
                  </a:cubicBezTo>
                  <a:cubicBezTo>
                    <a:pt x="3531" y="1830"/>
                    <a:pt x="3530" y="1838"/>
                    <a:pt x="3523" y="1844"/>
                  </a:cubicBezTo>
                  <a:cubicBezTo>
                    <a:pt x="3516" y="1850"/>
                    <a:pt x="3516" y="1860"/>
                    <a:pt x="3516" y="1860"/>
                  </a:cubicBezTo>
                  <a:cubicBezTo>
                    <a:pt x="3504" y="1859"/>
                    <a:pt x="3504" y="1859"/>
                    <a:pt x="3504" y="1859"/>
                  </a:cubicBezTo>
                  <a:cubicBezTo>
                    <a:pt x="3504" y="1859"/>
                    <a:pt x="3504" y="1863"/>
                    <a:pt x="3492" y="1868"/>
                  </a:cubicBezTo>
                  <a:cubicBezTo>
                    <a:pt x="3480" y="1873"/>
                    <a:pt x="3474" y="1863"/>
                    <a:pt x="3474" y="1863"/>
                  </a:cubicBezTo>
                  <a:cubicBezTo>
                    <a:pt x="3474" y="1863"/>
                    <a:pt x="3469" y="1871"/>
                    <a:pt x="3456" y="1872"/>
                  </a:cubicBezTo>
                  <a:cubicBezTo>
                    <a:pt x="3443" y="1873"/>
                    <a:pt x="3439" y="1863"/>
                    <a:pt x="3430" y="1862"/>
                  </a:cubicBezTo>
                  <a:cubicBezTo>
                    <a:pt x="3421" y="1861"/>
                    <a:pt x="3414" y="1869"/>
                    <a:pt x="3393" y="1874"/>
                  </a:cubicBezTo>
                  <a:cubicBezTo>
                    <a:pt x="3392" y="1874"/>
                    <a:pt x="3390" y="1875"/>
                    <a:pt x="3389" y="1875"/>
                  </a:cubicBezTo>
                  <a:cubicBezTo>
                    <a:pt x="3371" y="1879"/>
                    <a:pt x="3365" y="1878"/>
                    <a:pt x="3364" y="1871"/>
                  </a:cubicBezTo>
                  <a:cubicBezTo>
                    <a:pt x="3363" y="1861"/>
                    <a:pt x="3397" y="1839"/>
                    <a:pt x="3410" y="1839"/>
                  </a:cubicBezTo>
                  <a:cubicBezTo>
                    <a:pt x="3423" y="1839"/>
                    <a:pt x="3442" y="1834"/>
                    <a:pt x="3446" y="1834"/>
                  </a:cubicBezTo>
                  <a:close/>
                  <a:moveTo>
                    <a:pt x="3263" y="1714"/>
                  </a:moveTo>
                  <a:cubicBezTo>
                    <a:pt x="3268" y="1713"/>
                    <a:pt x="3276" y="1716"/>
                    <a:pt x="3288" y="1717"/>
                  </a:cubicBezTo>
                  <a:cubicBezTo>
                    <a:pt x="3300" y="1718"/>
                    <a:pt x="3307" y="1716"/>
                    <a:pt x="3307" y="1716"/>
                  </a:cubicBezTo>
                  <a:cubicBezTo>
                    <a:pt x="3319" y="1716"/>
                    <a:pt x="3334" y="1728"/>
                    <a:pt x="3345" y="1728"/>
                  </a:cubicBezTo>
                  <a:cubicBezTo>
                    <a:pt x="3356" y="1728"/>
                    <a:pt x="3366" y="1728"/>
                    <a:pt x="3366" y="1728"/>
                  </a:cubicBezTo>
                  <a:cubicBezTo>
                    <a:pt x="3388" y="1728"/>
                    <a:pt x="3386" y="1742"/>
                    <a:pt x="3386" y="1751"/>
                  </a:cubicBezTo>
                  <a:cubicBezTo>
                    <a:pt x="3386" y="1760"/>
                    <a:pt x="3396" y="1749"/>
                    <a:pt x="3396" y="1759"/>
                  </a:cubicBezTo>
                  <a:cubicBezTo>
                    <a:pt x="3396" y="1769"/>
                    <a:pt x="3392" y="1772"/>
                    <a:pt x="3387" y="1777"/>
                  </a:cubicBezTo>
                  <a:cubicBezTo>
                    <a:pt x="3382" y="1782"/>
                    <a:pt x="3400" y="1790"/>
                    <a:pt x="3400" y="1790"/>
                  </a:cubicBezTo>
                  <a:cubicBezTo>
                    <a:pt x="3385" y="1789"/>
                    <a:pt x="3385" y="1789"/>
                    <a:pt x="3385" y="1789"/>
                  </a:cubicBezTo>
                  <a:cubicBezTo>
                    <a:pt x="3385" y="1789"/>
                    <a:pt x="3385" y="1798"/>
                    <a:pt x="3378" y="1806"/>
                  </a:cubicBezTo>
                  <a:cubicBezTo>
                    <a:pt x="3370" y="1813"/>
                    <a:pt x="3369" y="1806"/>
                    <a:pt x="3350" y="1796"/>
                  </a:cubicBezTo>
                  <a:cubicBezTo>
                    <a:pt x="3331" y="1786"/>
                    <a:pt x="3337" y="1767"/>
                    <a:pt x="3337" y="1767"/>
                  </a:cubicBezTo>
                  <a:cubicBezTo>
                    <a:pt x="3326" y="1762"/>
                    <a:pt x="3326" y="1762"/>
                    <a:pt x="3326" y="1762"/>
                  </a:cubicBezTo>
                  <a:cubicBezTo>
                    <a:pt x="3328" y="1774"/>
                    <a:pt x="3328" y="1774"/>
                    <a:pt x="3328" y="1774"/>
                  </a:cubicBezTo>
                  <a:cubicBezTo>
                    <a:pt x="3328" y="1774"/>
                    <a:pt x="3336" y="1787"/>
                    <a:pt x="3328" y="1801"/>
                  </a:cubicBezTo>
                  <a:cubicBezTo>
                    <a:pt x="3320" y="1815"/>
                    <a:pt x="3302" y="1819"/>
                    <a:pt x="3294" y="1832"/>
                  </a:cubicBezTo>
                  <a:cubicBezTo>
                    <a:pt x="3286" y="1845"/>
                    <a:pt x="3283" y="1857"/>
                    <a:pt x="3275" y="1866"/>
                  </a:cubicBezTo>
                  <a:cubicBezTo>
                    <a:pt x="3267" y="1874"/>
                    <a:pt x="3251" y="1881"/>
                    <a:pt x="3244" y="1877"/>
                  </a:cubicBezTo>
                  <a:cubicBezTo>
                    <a:pt x="3244" y="1876"/>
                    <a:pt x="3243" y="1876"/>
                    <a:pt x="3243" y="1876"/>
                  </a:cubicBezTo>
                  <a:cubicBezTo>
                    <a:pt x="3237" y="1870"/>
                    <a:pt x="3250" y="1841"/>
                    <a:pt x="3248" y="1833"/>
                  </a:cubicBezTo>
                  <a:cubicBezTo>
                    <a:pt x="3246" y="1825"/>
                    <a:pt x="3232" y="1832"/>
                    <a:pt x="3226" y="1837"/>
                  </a:cubicBezTo>
                  <a:cubicBezTo>
                    <a:pt x="3220" y="1842"/>
                    <a:pt x="3192" y="1860"/>
                    <a:pt x="3190" y="1847"/>
                  </a:cubicBezTo>
                  <a:cubicBezTo>
                    <a:pt x="3189" y="1841"/>
                    <a:pt x="3213" y="1827"/>
                    <a:pt x="3216" y="1822"/>
                  </a:cubicBezTo>
                  <a:cubicBezTo>
                    <a:pt x="3219" y="1817"/>
                    <a:pt x="3230" y="1814"/>
                    <a:pt x="3239" y="1808"/>
                  </a:cubicBezTo>
                  <a:cubicBezTo>
                    <a:pt x="3248" y="1802"/>
                    <a:pt x="3240" y="1779"/>
                    <a:pt x="3240" y="1779"/>
                  </a:cubicBezTo>
                  <a:cubicBezTo>
                    <a:pt x="3240" y="1779"/>
                    <a:pt x="3243" y="1784"/>
                    <a:pt x="3251" y="1767"/>
                  </a:cubicBezTo>
                  <a:cubicBezTo>
                    <a:pt x="3259" y="1750"/>
                    <a:pt x="3239" y="1757"/>
                    <a:pt x="3230" y="1750"/>
                  </a:cubicBezTo>
                  <a:cubicBezTo>
                    <a:pt x="3221" y="1743"/>
                    <a:pt x="3221" y="1737"/>
                    <a:pt x="3221" y="1737"/>
                  </a:cubicBezTo>
                  <a:cubicBezTo>
                    <a:pt x="3221" y="1737"/>
                    <a:pt x="3218" y="1744"/>
                    <a:pt x="3213" y="1739"/>
                  </a:cubicBezTo>
                  <a:cubicBezTo>
                    <a:pt x="3208" y="1734"/>
                    <a:pt x="3214" y="1724"/>
                    <a:pt x="3214" y="1724"/>
                  </a:cubicBezTo>
                  <a:cubicBezTo>
                    <a:pt x="3238" y="1728"/>
                    <a:pt x="3238" y="1728"/>
                    <a:pt x="3238" y="1728"/>
                  </a:cubicBezTo>
                  <a:cubicBezTo>
                    <a:pt x="3238" y="1728"/>
                    <a:pt x="3242" y="1725"/>
                    <a:pt x="3239" y="1717"/>
                  </a:cubicBezTo>
                  <a:cubicBezTo>
                    <a:pt x="3238" y="1713"/>
                    <a:pt x="3242" y="1713"/>
                    <a:pt x="3247" y="1713"/>
                  </a:cubicBezTo>
                  <a:cubicBezTo>
                    <a:pt x="3253" y="1713"/>
                    <a:pt x="3260" y="1714"/>
                    <a:pt x="3263" y="1714"/>
                  </a:cubicBezTo>
                  <a:close/>
                  <a:moveTo>
                    <a:pt x="3009" y="1640"/>
                  </a:moveTo>
                  <a:cubicBezTo>
                    <a:pt x="3021" y="1632"/>
                    <a:pt x="3036" y="1629"/>
                    <a:pt x="3055" y="1625"/>
                  </a:cubicBezTo>
                  <a:cubicBezTo>
                    <a:pt x="3060" y="1624"/>
                    <a:pt x="3064" y="1622"/>
                    <a:pt x="3068" y="1619"/>
                  </a:cubicBezTo>
                  <a:cubicBezTo>
                    <a:pt x="3080" y="1611"/>
                    <a:pt x="3087" y="1598"/>
                    <a:pt x="3088" y="1595"/>
                  </a:cubicBezTo>
                  <a:cubicBezTo>
                    <a:pt x="3089" y="1591"/>
                    <a:pt x="3108" y="1599"/>
                    <a:pt x="3108" y="1599"/>
                  </a:cubicBezTo>
                  <a:cubicBezTo>
                    <a:pt x="3116" y="1593"/>
                    <a:pt x="3116" y="1593"/>
                    <a:pt x="3116" y="1593"/>
                  </a:cubicBezTo>
                  <a:cubicBezTo>
                    <a:pt x="3116" y="1593"/>
                    <a:pt x="3123" y="1581"/>
                    <a:pt x="3124" y="1578"/>
                  </a:cubicBezTo>
                  <a:cubicBezTo>
                    <a:pt x="3125" y="1575"/>
                    <a:pt x="3133" y="1588"/>
                    <a:pt x="3133" y="1588"/>
                  </a:cubicBezTo>
                  <a:cubicBezTo>
                    <a:pt x="3150" y="1585"/>
                    <a:pt x="3150" y="1585"/>
                    <a:pt x="3150" y="1585"/>
                  </a:cubicBezTo>
                  <a:cubicBezTo>
                    <a:pt x="3150" y="1585"/>
                    <a:pt x="3141" y="1575"/>
                    <a:pt x="3150" y="1568"/>
                  </a:cubicBezTo>
                  <a:cubicBezTo>
                    <a:pt x="3159" y="1561"/>
                    <a:pt x="3168" y="1576"/>
                    <a:pt x="3168" y="1576"/>
                  </a:cubicBezTo>
                  <a:cubicBezTo>
                    <a:pt x="3186" y="1576"/>
                    <a:pt x="3186" y="1576"/>
                    <a:pt x="3186" y="1576"/>
                  </a:cubicBezTo>
                  <a:cubicBezTo>
                    <a:pt x="3190" y="1580"/>
                    <a:pt x="3190" y="1580"/>
                    <a:pt x="3190" y="1580"/>
                  </a:cubicBezTo>
                  <a:cubicBezTo>
                    <a:pt x="3190" y="1580"/>
                    <a:pt x="3210" y="1581"/>
                    <a:pt x="3215" y="1586"/>
                  </a:cubicBezTo>
                  <a:cubicBezTo>
                    <a:pt x="3220" y="1591"/>
                    <a:pt x="3209" y="1617"/>
                    <a:pt x="3209" y="1617"/>
                  </a:cubicBezTo>
                  <a:cubicBezTo>
                    <a:pt x="3215" y="1624"/>
                    <a:pt x="3215" y="1624"/>
                    <a:pt x="3215" y="1624"/>
                  </a:cubicBezTo>
                  <a:cubicBezTo>
                    <a:pt x="3209" y="1639"/>
                    <a:pt x="3209" y="1639"/>
                    <a:pt x="3209" y="1639"/>
                  </a:cubicBezTo>
                  <a:cubicBezTo>
                    <a:pt x="3209" y="1639"/>
                    <a:pt x="3248" y="1616"/>
                    <a:pt x="3259" y="1623"/>
                  </a:cubicBezTo>
                  <a:cubicBezTo>
                    <a:pt x="3270" y="1630"/>
                    <a:pt x="3242" y="1640"/>
                    <a:pt x="3241" y="1644"/>
                  </a:cubicBezTo>
                  <a:cubicBezTo>
                    <a:pt x="3240" y="1648"/>
                    <a:pt x="3255" y="1651"/>
                    <a:pt x="3255" y="1656"/>
                  </a:cubicBezTo>
                  <a:cubicBezTo>
                    <a:pt x="3255" y="1661"/>
                    <a:pt x="3239" y="1667"/>
                    <a:pt x="3239" y="1672"/>
                  </a:cubicBezTo>
                  <a:cubicBezTo>
                    <a:pt x="3239" y="1677"/>
                    <a:pt x="3252" y="1677"/>
                    <a:pt x="3249" y="1684"/>
                  </a:cubicBezTo>
                  <a:cubicBezTo>
                    <a:pt x="3246" y="1691"/>
                    <a:pt x="3240" y="1692"/>
                    <a:pt x="3240" y="1692"/>
                  </a:cubicBezTo>
                  <a:cubicBezTo>
                    <a:pt x="3238" y="1698"/>
                    <a:pt x="3238" y="1698"/>
                    <a:pt x="3238" y="1698"/>
                  </a:cubicBezTo>
                  <a:cubicBezTo>
                    <a:pt x="3236" y="1706"/>
                    <a:pt x="3236" y="1706"/>
                    <a:pt x="3236" y="1706"/>
                  </a:cubicBezTo>
                  <a:cubicBezTo>
                    <a:pt x="3220" y="1700"/>
                    <a:pt x="3220" y="1700"/>
                    <a:pt x="3220" y="1700"/>
                  </a:cubicBezTo>
                  <a:cubicBezTo>
                    <a:pt x="3219" y="1686"/>
                    <a:pt x="3219" y="1686"/>
                    <a:pt x="3219" y="1686"/>
                  </a:cubicBezTo>
                  <a:cubicBezTo>
                    <a:pt x="3210" y="1688"/>
                    <a:pt x="3210" y="1688"/>
                    <a:pt x="3210" y="1688"/>
                  </a:cubicBezTo>
                  <a:cubicBezTo>
                    <a:pt x="3199" y="1693"/>
                    <a:pt x="3199" y="1693"/>
                    <a:pt x="3199" y="1693"/>
                  </a:cubicBezTo>
                  <a:cubicBezTo>
                    <a:pt x="3163" y="1690"/>
                    <a:pt x="3163" y="1690"/>
                    <a:pt x="3163" y="1690"/>
                  </a:cubicBezTo>
                  <a:cubicBezTo>
                    <a:pt x="3163" y="1690"/>
                    <a:pt x="3150" y="1701"/>
                    <a:pt x="3129" y="1699"/>
                  </a:cubicBezTo>
                  <a:cubicBezTo>
                    <a:pt x="3108" y="1697"/>
                    <a:pt x="3113" y="1683"/>
                    <a:pt x="3109" y="1678"/>
                  </a:cubicBezTo>
                  <a:cubicBezTo>
                    <a:pt x="3105" y="1673"/>
                    <a:pt x="3085" y="1684"/>
                    <a:pt x="3082" y="1675"/>
                  </a:cubicBezTo>
                  <a:cubicBezTo>
                    <a:pt x="3119" y="1654"/>
                    <a:pt x="3119" y="1654"/>
                    <a:pt x="3119" y="1654"/>
                  </a:cubicBezTo>
                  <a:cubicBezTo>
                    <a:pt x="3119" y="1654"/>
                    <a:pt x="3114" y="1649"/>
                    <a:pt x="3107" y="1649"/>
                  </a:cubicBezTo>
                  <a:cubicBezTo>
                    <a:pt x="3100" y="1649"/>
                    <a:pt x="3086" y="1661"/>
                    <a:pt x="3082" y="1662"/>
                  </a:cubicBezTo>
                  <a:cubicBezTo>
                    <a:pt x="3078" y="1663"/>
                    <a:pt x="3056" y="1676"/>
                    <a:pt x="3042" y="1681"/>
                  </a:cubicBezTo>
                  <a:cubicBezTo>
                    <a:pt x="3028" y="1686"/>
                    <a:pt x="3012" y="1683"/>
                    <a:pt x="3012" y="1683"/>
                  </a:cubicBezTo>
                  <a:cubicBezTo>
                    <a:pt x="3006" y="1692"/>
                    <a:pt x="3006" y="1692"/>
                    <a:pt x="3006" y="1692"/>
                  </a:cubicBezTo>
                  <a:cubicBezTo>
                    <a:pt x="3006" y="1692"/>
                    <a:pt x="2982" y="1694"/>
                    <a:pt x="2973" y="1693"/>
                  </a:cubicBezTo>
                  <a:cubicBezTo>
                    <a:pt x="2964" y="1692"/>
                    <a:pt x="2988" y="1675"/>
                    <a:pt x="2988" y="1675"/>
                  </a:cubicBezTo>
                  <a:cubicBezTo>
                    <a:pt x="2988" y="1675"/>
                    <a:pt x="2978" y="1679"/>
                    <a:pt x="2959" y="1680"/>
                  </a:cubicBezTo>
                  <a:cubicBezTo>
                    <a:pt x="2940" y="1681"/>
                    <a:pt x="2938" y="1693"/>
                    <a:pt x="2921" y="1687"/>
                  </a:cubicBezTo>
                  <a:cubicBezTo>
                    <a:pt x="2904" y="1681"/>
                    <a:pt x="2997" y="1648"/>
                    <a:pt x="3009" y="1640"/>
                  </a:cubicBezTo>
                  <a:close/>
                  <a:moveTo>
                    <a:pt x="2864" y="1316"/>
                  </a:moveTo>
                  <a:cubicBezTo>
                    <a:pt x="2874" y="1312"/>
                    <a:pt x="2873" y="1319"/>
                    <a:pt x="2877" y="1320"/>
                  </a:cubicBezTo>
                  <a:cubicBezTo>
                    <a:pt x="2881" y="1321"/>
                    <a:pt x="2892" y="1318"/>
                    <a:pt x="2900" y="1335"/>
                  </a:cubicBezTo>
                  <a:cubicBezTo>
                    <a:pt x="2908" y="1352"/>
                    <a:pt x="2887" y="1368"/>
                    <a:pt x="2887" y="1368"/>
                  </a:cubicBezTo>
                  <a:cubicBezTo>
                    <a:pt x="2887" y="1368"/>
                    <a:pt x="2884" y="1397"/>
                    <a:pt x="2885" y="1406"/>
                  </a:cubicBezTo>
                  <a:cubicBezTo>
                    <a:pt x="2886" y="1415"/>
                    <a:pt x="2881" y="1424"/>
                    <a:pt x="2878" y="1429"/>
                  </a:cubicBezTo>
                  <a:cubicBezTo>
                    <a:pt x="2875" y="1434"/>
                    <a:pt x="2882" y="1435"/>
                    <a:pt x="2885" y="1446"/>
                  </a:cubicBezTo>
                  <a:cubicBezTo>
                    <a:pt x="2888" y="1457"/>
                    <a:pt x="2864" y="1484"/>
                    <a:pt x="2864" y="1484"/>
                  </a:cubicBezTo>
                  <a:cubicBezTo>
                    <a:pt x="2850" y="1479"/>
                    <a:pt x="2850" y="1479"/>
                    <a:pt x="2850" y="1479"/>
                  </a:cubicBezTo>
                  <a:cubicBezTo>
                    <a:pt x="2850" y="1479"/>
                    <a:pt x="2847" y="1498"/>
                    <a:pt x="2830" y="1495"/>
                  </a:cubicBezTo>
                  <a:cubicBezTo>
                    <a:pt x="2813" y="1492"/>
                    <a:pt x="2869" y="1444"/>
                    <a:pt x="2869" y="1432"/>
                  </a:cubicBezTo>
                  <a:cubicBezTo>
                    <a:pt x="2869" y="1420"/>
                    <a:pt x="2848" y="1440"/>
                    <a:pt x="2848" y="1440"/>
                  </a:cubicBezTo>
                  <a:cubicBezTo>
                    <a:pt x="2861" y="1419"/>
                    <a:pt x="2861" y="1419"/>
                    <a:pt x="2861" y="1419"/>
                  </a:cubicBezTo>
                  <a:cubicBezTo>
                    <a:pt x="2861" y="1419"/>
                    <a:pt x="2865" y="1406"/>
                    <a:pt x="2854" y="1403"/>
                  </a:cubicBezTo>
                  <a:cubicBezTo>
                    <a:pt x="2843" y="1400"/>
                    <a:pt x="2849" y="1420"/>
                    <a:pt x="2836" y="1420"/>
                  </a:cubicBezTo>
                  <a:cubicBezTo>
                    <a:pt x="2823" y="1420"/>
                    <a:pt x="2833" y="1389"/>
                    <a:pt x="2833" y="1389"/>
                  </a:cubicBezTo>
                  <a:cubicBezTo>
                    <a:pt x="2833" y="1389"/>
                    <a:pt x="2827" y="1383"/>
                    <a:pt x="2825" y="1374"/>
                  </a:cubicBezTo>
                  <a:cubicBezTo>
                    <a:pt x="2823" y="1365"/>
                    <a:pt x="2847" y="1365"/>
                    <a:pt x="2849" y="1359"/>
                  </a:cubicBezTo>
                  <a:cubicBezTo>
                    <a:pt x="2851" y="1353"/>
                    <a:pt x="2829" y="1362"/>
                    <a:pt x="2825" y="1353"/>
                  </a:cubicBezTo>
                  <a:cubicBezTo>
                    <a:pt x="2824" y="1351"/>
                    <a:pt x="2854" y="1320"/>
                    <a:pt x="2864" y="1316"/>
                  </a:cubicBezTo>
                  <a:close/>
                  <a:moveTo>
                    <a:pt x="2777" y="867"/>
                  </a:moveTo>
                  <a:cubicBezTo>
                    <a:pt x="2795" y="866"/>
                    <a:pt x="2833" y="870"/>
                    <a:pt x="2830" y="874"/>
                  </a:cubicBezTo>
                  <a:cubicBezTo>
                    <a:pt x="2827" y="878"/>
                    <a:pt x="2806" y="888"/>
                    <a:pt x="2806" y="885"/>
                  </a:cubicBezTo>
                  <a:cubicBezTo>
                    <a:pt x="2806" y="882"/>
                    <a:pt x="2794" y="868"/>
                    <a:pt x="2790" y="875"/>
                  </a:cubicBezTo>
                  <a:cubicBezTo>
                    <a:pt x="2786" y="882"/>
                    <a:pt x="2787" y="889"/>
                    <a:pt x="2787" y="889"/>
                  </a:cubicBezTo>
                  <a:cubicBezTo>
                    <a:pt x="2787" y="889"/>
                    <a:pt x="2773" y="881"/>
                    <a:pt x="2767" y="883"/>
                  </a:cubicBezTo>
                  <a:cubicBezTo>
                    <a:pt x="2761" y="885"/>
                    <a:pt x="2765" y="892"/>
                    <a:pt x="2765" y="892"/>
                  </a:cubicBezTo>
                  <a:cubicBezTo>
                    <a:pt x="2748" y="894"/>
                    <a:pt x="2748" y="894"/>
                    <a:pt x="2748" y="894"/>
                  </a:cubicBezTo>
                  <a:cubicBezTo>
                    <a:pt x="2748" y="894"/>
                    <a:pt x="2736" y="890"/>
                    <a:pt x="2721" y="900"/>
                  </a:cubicBezTo>
                  <a:cubicBezTo>
                    <a:pt x="2706" y="910"/>
                    <a:pt x="2677" y="929"/>
                    <a:pt x="2663" y="932"/>
                  </a:cubicBezTo>
                  <a:cubicBezTo>
                    <a:pt x="2649" y="935"/>
                    <a:pt x="2629" y="941"/>
                    <a:pt x="2629" y="941"/>
                  </a:cubicBezTo>
                  <a:cubicBezTo>
                    <a:pt x="2629" y="941"/>
                    <a:pt x="2598" y="933"/>
                    <a:pt x="2590" y="941"/>
                  </a:cubicBezTo>
                  <a:cubicBezTo>
                    <a:pt x="2582" y="949"/>
                    <a:pt x="2576" y="960"/>
                    <a:pt x="2576" y="960"/>
                  </a:cubicBezTo>
                  <a:cubicBezTo>
                    <a:pt x="2547" y="960"/>
                    <a:pt x="2547" y="960"/>
                    <a:pt x="2547" y="960"/>
                  </a:cubicBezTo>
                  <a:cubicBezTo>
                    <a:pt x="2541" y="966"/>
                    <a:pt x="2541" y="966"/>
                    <a:pt x="2541" y="966"/>
                  </a:cubicBezTo>
                  <a:cubicBezTo>
                    <a:pt x="2541" y="966"/>
                    <a:pt x="2527" y="963"/>
                    <a:pt x="2520" y="965"/>
                  </a:cubicBezTo>
                  <a:cubicBezTo>
                    <a:pt x="2513" y="967"/>
                    <a:pt x="2494" y="970"/>
                    <a:pt x="2487" y="969"/>
                  </a:cubicBezTo>
                  <a:cubicBezTo>
                    <a:pt x="2480" y="968"/>
                    <a:pt x="2469" y="960"/>
                    <a:pt x="2466" y="961"/>
                  </a:cubicBezTo>
                  <a:cubicBezTo>
                    <a:pt x="2463" y="962"/>
                    <a:pt x="2445" y="959"/>
                    <a:pt x="2445" y="955"/>
                  </a:cubicBezTo>
                  <a:cubicBezTo>
                    <a:pt x="2445" y="951"/>
                    <a:pt x="2467" y="952"/>
                    <a:pt x="2467" y="952"/>
                  </a:cubicBezTo>
                  <a:cubicBezTo>
                    <a:pt x="2467" y="952"/>
                    <a:pt x="2476" y="942"/>
                    <a:pt x="2479" y="942"/>
                  </a:cubicBezTo>
                  <a:cubicBezTo>
                    <a:pt x="2482" y="942"/>
                    <a:pt x="2490" y="950"/>
                    <a:pt x="2500" y="950"/>
                  </a:cubicBezTo>
                  <a:cubicBezTo>
                    <a:pt x="2510" y="950"/>
                    <a:pt x="2510" y="942"/>
                    <a:pt x="2510" y="942"/>
                  </a:cubicBezTo>
                  <a:cubicBezTo>
                    <a:pt x="2521" y="942"/>
                    <a:pt x="2521" y="942"/>
                    <a:pt x="2521" y="942"/>
                  </a:cubicBezTo>
                  <a:cubicBezTo>
                    <a:pt x="2521" y="942"/>
                    <a:pt x="2531" y="924"/>
                    <a:pt x="2541" y="923"/>
                  </a:cubicBezTo>
                  <a:cubicBezTo>
                    <a:pt x="2551" y="922"/>
                    <a:pt x="2554" y="931"/>
                    <a:pt x="2572" y="924"/>
                  </a:cubicBezTo>
                  <a:cubicBezTo>
                    <a:pt x="2590" y="917"/>
                    <a:pt x="2575" y="895"/>
                    <a:pt x="2575" y="895"/>
                  </a:cubicBezTo>
                  <a:cubicBezTo>
                    <a:pt x="2575" y="895"/>
                    <a:pt x="2553" y="881"/>
                    <a:pt x="2567" y="875"/>
                  </a:cubicBezTo>
                  <a:cubicBezTo>
                    <a:pt x="2573" y="872"/>
                    <a:pt x="2581" y="885"/>
                    <a:pt x="2581" y="885"/>
                  </a:cubicBezTo>
                  <a:cubicBezTo>
                    <a:pt x="2589" y="884"/>
                    <a:pt x="2589" y="884"/>
                    <a:pt x="2589" y="884"/>
                  </a:cubicBezTo>
                  <a:cubicBezTo>
                    <a:pt x="2601" y="895"/>
                    <a:pt x="2601" y="895"/>
                    <a:pt x="2601" y="895"/>
                  </a:cubicBezTo>
                  <a:cubicBezTo>
                    <a:pt x="2601" y="895"/>
                    <a:pt x="2615" y="894"/>
                    <a:pt x="2619" y="897"/>
                  </a:cubicBezTo>
                  <a:cubicBezTo>
                    <a:pt x="2623" y="900"/>
                    <a:pt x="2612" y="915"/>
                    <a:pt x="2635" y="914"/>
                  </a:cubicBezTo>
                  <a:cubicBezTo>
                    <a:pt x="2658" y="913"/>
                    <a:pt x="2658" y="908"/>
                    <a:pt x="2658" y="908"/>
                  </a:cubicBezTo>
                  <a:cubicBezTo>
                    <a:pt x="2669" y="909"/>
                    <a:pt x="2669" y="909"/>
                    <a:pt x="2669" y="909"/>
                  </a:cubicBezTo>
                  <a:cubicBezTo>
                    <a:pt x="2669" y="909"/>
                    <a:pt x="2709" y="893"/>
                    <a:pt x="2723" y="884"/>
                  </a:cubicBezTo>
                  <a:cubicBezTo>
                    <a:pt x="2737" y="875"/>
                    <a:pt x="2759" y="868"/>
                    <a:pt x="2777" y="867"/>
                  </a:cubicBezTo>
                  <a:close/>
                  <a:moveTo>
                    <a:pt x="2442" y="702"/>
                  </a:moveTo>
                  <a:cubicBezTo>
                    <a:pt x="2452" y="697"/>
                    <a:pt x="2461" y="703"/>
                    <a:pt x="2474" y="703"/>
                  </a:cubicBezTo>
                  <a:cubicBezTo>
                    <a:pt x="2487" y="703"/>
                    <a:pt x="2483" y="694"/>
                    <a:pt x="2483" y="694"/>
                  </a:cubicBezTo>
                  <a:cubicBezTo>
                    <a:pt x="2553" y="689"/>
                    <a:pt x="2553" y="689"/>
                    <a:pt x="2553" y="689"/>
                  </a:cubicBezTo>
                  <a:cubicBezTo>
                    <a:pt x="2553" y="689"/>
                    <a:pt x="2588" y="679"/>
                    <a:pt x="2601" y="677"/>
                  </a:cubicBezTo>
                  <a:cubicBezTo>
                    <a:pt x="2614" y="675"/>
                    <a:pt x="2622" y="682"/>
                    <a:pt x="2622" y="682"/>
                  </a:cubicBezTo>
                  <a:cubicBezTo>
                    <a:pt x="2622" y="682"/>
                    <a:pt x="2625" y="676"/>
                    <a:pt x="2632" y="673"/>
                  </a:cubicBezTo>
                  <a:cubicBezTo>
                    <a:pt x="2639" y="670"/>
                    <a:pt x="2661" y="680"/>
                    <a:pt x="2661" y="680"/>
                  </a:cubicBezTo>
                  <a:cubicBezTo>
                    <a:pt x="2661" y="680"/>
                    <a:pt x="2639" y="686"/>
                    <a:pt x="2631" y="690"/>
                  </a:cubicBezTo>
                  <a:cubicBezTo>
                    <a:pt x="2623" y="694"/>
                    <a:pt x="2589" y="696"/>
                    <a:pt x="2589" y="696"/>
                  </a:cubicBezTo>
                  <a:cubicBezTo>
                    <a:pt x="2587" y="704"/>
                    <a:pt x="2587" y="704"/>
                    <a:pt x="2587" y="704"/>
                  </a:cubicBezTo>
                  <a:cubicBezTo>
                    <a:pt x="2605" y="704"/>
                    <a:pt x="2605" y="704"/>
                    <a:pt x="2605" y="704"/>
                  </a:cubicBezTo>
                  <a:cubicBezTo>
                    <a:pt x="2605" y="704"/>
                    <a:pt x="2616" y="707"/>
                    <a:pt x="2620" y="707"/>
                  </a:cubicBezTo>
                  <a:cubicBezTo>
                    <a:pt x="2624" y="707"/>
                    <a:pt x="2650" y="704"/>
                    <a:pt x="2664" y="703"/>
                  </a:cubicBezTo>
                  <a:cubicBezTo>
                    <a:pt x="2678" y="702"/>
                    <a:pt x="2658" y="693"/>
                    <a:pt x="2658" y="693"/>
                  </a:cubicBezTo>
                  <a:cubicBezTo>
                    <a:pt x="2695" y="692"/>
                    <a:pt x="2695" y="692"/>
                    <a:pt x="2695" y="692"/>
                  </a:cubicBezTo>
                  <a:cubicBezTo>
                    <a:pt x="2695" y="692"/>
                    <a:pt x="2690" y="705"/>
                    <a:pt x="2671" y="711"/>
                  </a:cubicBezTo>
                  <a:cubicBezTo>
                    <a:pt x="2652" y="717"/>
                    <a:pt x="2640" y="724"/>
                    <a:pt x="2640" y="724"/>
                  </a:cubicBezTo>
                  <a:cubicBezTo>
                    <a:pt x="2640" y="724"/>
                    <a:pt x="2639" y="736"/>
                    <a:pt x="2631" y="738"/>
                  </a:cubicBezTo>
                  <a:cubicBezTo>
                    <a:pt x="2623" y="740"/>
                    <a:pt x="2601" y="729"/>
                    <a:pt x="2601" y="729"/>
                  </a:cubicBezTo>
                  <a:cubicBezTo>
                    <a:pt x="2596" y="736"/>
                    <a:pt x="2596" y="736"/>
                    <a:pt x="2596" y="736"/>
                  </a:cubicBezTo>
                  <a:cubicBezTo>
                    <a:pt x="2586" y="727"/>
                    <a:pt x="2586" y="727"/>
                    <a:pt x="2586" y="727"/>
                  </a:cubicBezTo>
                  <a:cubicBezTo>
                    <a:pt x="2576" y="737"/>
                    <a:pt x="2576" y="737"/>
                    <a:pt x="2576" y="737"/>
                  </a:cubicBezTo>
                  <a:cubicBezTo>
                    <a:pt x="2576" y="737"/>
                    <a:pt x="2568" y="731"/>
                    <a:pt x="2562" y="738"/>
                  </a:cubicBezTo>
                  <a:cubicBezTo>
                    <a:pt x="2556" y="745"/>
                    <a:pt x="2568" y="751"/>
                    <a:pt x="2568" y="751"/>
                  </a:cubicBezTo>
                  <a:cubicBezTo>
                    <a:pt x="2547" y="754"/>
                    <a:pt x="2547" y="754"/>
                    <a:pt x="2547" y="754"/>
                  </a:cubicBezTo>
                  <a:cubicBezTo>
                    <a:pt x="2547" y="754"/>
                    <a:pt x="2532" y="764"/>
                    <a:pt x="2529" y="764"/>
                  </a:cubicBezTo>
                  <a:cubicBezTo>
                    <a:pt x="2526" y="764"/>
                    <a:pt x="2483" y="777"/>
                    <a:pt x="2472" y="773"/>
                  </a:cubicBezTo>
                  <a:cubicBezTo>
                    <a:pt x="2461" y="769"/>
                    <a:pt x="2500" y="762"/>
                    <a:pt x="2515" y="759"/>
                  </a:cubicBezTo>
                  <a:cubicBezTo>
                    <a:pt x="2530" y="756"/>
                    <a:pt x="2552" y="739"/>
                    <a:pt x="2539" y="737"/>
                  </a:cubicBezTo>
                  <a:cubicBezTo>
                    <a:pt x="2526" y="735"/>
                    <a:pt x="2474" y="764"/>
                    <a:pt x="2461" y="766"/>
                  </a:cubicBezTo>
                  <a:cubicBezTo>
                    <a:pt x="2448" y="768"/>
                    <a:pt x="2422" y="764"/>
                    <a:pt x="2413" y="759"/>
                  </a:cubicBezTo>
                  <a:cubicBezTo>
                    <a:pt x="2404" y="754"/>
                    <a:pt x="2444" y="753"/>
                    <a:pt x="2451" y="748"/>
                  </a:cubicBezTo>
                  <a:cubicBezTo>
                    <a:pt x="2458" y="743"/>
                    <a:pt x="2486" y="733"/>
                    <a:pt x="2486" y="733"/>
                  </a:cubicBezTo>
                  <a:cubicBezTo>
                    <a:pt x="2486" y="733"/>
                    <a:pt x="2481" y="725"/>
                    <a:pt x="2487" y="722"/>
                  </a:cubicBezTo>
                  <a:cubicBezTo>
                    <a:pt x="2493" y="719"/>
                    <a:pt x="2511" y="728"/>
                    <a:pt x="2533" y="722"/>
                  </a:cubicBezTo>
                  <a:cubicBezTo>
                    <a:pt x="2555" y="716"/>
                    <a:pt x="2535" y="704"/>
                    <a:pt x="2516" y="704"/>
                  </a:cubicBezTo>
                  <a:cubicBezTo>
                    <a:pt x="2497" y="704"/>
                    <a:pt x="2492" y="711"/>
                    <a:pt x="2481" y="716"/>
                  </a:cubicBezTo>
                  <a:cubicBezTo>
                    <a:pt x="2470" y="721"/>
                    <a:pt x="2471" y="711"/>
                    <a:pt x="2471" y="711"/>
                  </a:cubicBezTo>
                  <a:cubicBezTo>
                    <a:pt x="2459" y="716"/>
                    <a:pt x="2459" y="716"/>
                    <a:pt x="2459" y="716"/>
                  </a:cubicBezTo>
                  <a:cubicBezTo>
                    <a:pt x="2436" y="713"/>
                    <a:pt x="2436" y="713"/>
                    <a:pt x="2436" y="713"/>
                  </a:cubicBezTo>
                  <a:cubicBezTo>
                    <a:pt x="2436" y="713"/>
                    <a:pt x="2415" y="723"/>
                    <a:pt x="2406" y="720"/>
                  </a:cubicBezTo>
                  <a:cubicBezTo>
                    <a:pt x="2397" y="717"/>
                    <a:pt x="2432" y="707"/>
                    <a:pt x="2442" y="702"/>
                  </a:cubicBezTo>
                  <a:close/>
                  <a:moveTo>
                    <a:pt x="2739" y="3603"/>
                  </a:moveTo>
                  <a:cubicBezTo>
                    <a:pt x="2739" y="3603"/>
                    <a:pt x="2719" y="3594"/>
                    <a:pt x="2713" y="3592"/>
                  </a:cubicBezTo>
                  <a:cubicBezTo>
                    <a:pt x="2712" y="3592"/>
                    <a:pt x="2712" y="3592"/>
                    <a:pt x="2711" y="3592"/>
                  </a:cubicBezTo>
                  <a:cubicBezTo>
                    <a:pt x="2711" y="3591"/>
                    <a:pt x="2711" y="3591"/>
                    <a:pt x="2711" y="3591"/>
                  </a:cubicBezTo>
                  <a:cubicBezTo>
                    <a:pt x="2708" y="3589"/>
                    <a:pt x="2697" y="3585"/>
                    <a:pt x="2700" y="3581"/>
                  </a:cubicBezTo>
                  <a:cubicBezTo>
                    <a:pt x="2703" y="3577"/>
                    <a:pt x="2718" y="3582"/>
                    <a:pt x="2714" y="3575"/>
                  </a:cubicBezTo>
                  <a:cubicBezTo>
                    <a:pt x="2710" y="3569"/>
                    <a:pt x="2709" y="3569"/>
                    <a:pt x="2709" y="3569"/>
                  </a:cubicBezTo>
                  <a:cubicBezTo>
                    <a:pt x="2709" y="3569"/>
                    <a:pt x="2698" y="3573"/>
                    <a:pt x="2698" y="3571"/>
                  </a:cubicBezTo>
                  <a:cubicBezTo>
                    <a:pt x="2697" y="3569"/>
                    <a:pt x="2691" y="3541"/>
                    <a:pt x="2698" y="3543"/>
                  </a:cubicBezTo>
                  <a:cubicBezTo>
                    <a:pt x="2705" y="3545"/>
                    <a:pt x="2738" y="3571"/>
                    <a:pt x="2742" y="3579"/>
                  </a:cubicBezTo>
                  <a:cubicBezTo>
                    <a:pt x="2745" y="3583"/>
                    <a:pt x="2746" y="3591"/>
                    <a:pt x="2747" y="3598"/>
                  </a:cubicBezTo>
                  <a:cubicBezTo>
                    <a:pt x="2747" y="3598"/>
                    <a:pt x="2747" y="3598"/>
                    <a:pt x="2747" y="3598"/>
                  </a:cubicBezTo>
                  <a:cubicBezTo>
                    <a:pt x="2738" y="3598"/>
                    <a:pt x="2739" y="3603"/>
                    <a:pt x="2739" y="3603"/>
                  </a:cubicBezTo>
                  <a:close/>
                  <a:moveTo>
                    <a:pt x="3523" y="5086"/>
                  </a:moveTo>
                  <a:cubicBezTo>
                    <a:pt x="3517" y="5079"/>
                    <a:pt x="3517" y="5079"/>
                    <a:pt x="3517" y="5079"/>
                  </a:cubicBezTo>
                  <a:cubicBezTo>
                    <a:pt x="3509" y="5070"/>
                    <a:pt x="3509" y="5070"/>
                    <a:pt x="3509" y="5070"/>
                  </a:cubicBezTo>
                  <a:cubicBezTo>
                    <a:pt x="3509" y="5070"/>
                    <a:pt x="3499" y="5063"/>
                    <a:pt x="3491" y="5059"/>
                  </a:cubicBezTo>
                  <a:cubicBezTo>
                    <a:pt x="3483" y="5055"/>
                    <a:pt x="3480" y="5047"/>
                    <a:pt x="3480" y="5047"/>
                  </a:cubicBezTo>
                  <a:cubicBezTo>
                    <a:pt x="3480" y="5047"/>
                    <a:pt x="3466" y="5049"/>
                    <a:pt x="3462" y="5044"/>
                  </a:cubicBezTo>
                  <a:cubicBezTo>
                    <a:pt x="3467" y="5030"/>
                    <a:pt x="3467" y="5030"/>
                    <a:pt x="3467" y="5030"/>
                  </a:cubicBezTo>
                  <a:cubicBezTo>
                    <a:pt x="3467" y="5030"/>
                    <a:pt x="3463" y="5015"/>
                    <a:pt x="3468" y="5011"/>
                  </a:cubicBezTo>
                  <a:cubicBezTo>
                    <a:pt x="3471" y="5008"/>
                    <a:pt x="3485" y="5020"/>
                    <a:pt x="3494" y="5028"/>
                  </a:cubicBezTo>
                  <a:cubicBezTo>
                    <a:pt x="3499" y="5032"/>
                    <a:pt x="3502" y="5036"/>
                    <a:pt x="3502" y="5036"/>
                  </a:cubicBezTo>
                  <a:cubicBezTo>
                    <a:pt x="3517" y="5049"/>
                    <a:pt x="3517" y="5049"/>
                    <a:pt x="3517" y="5049"/>
                  </a:cubicBezTo>
                  <a:cubicBezTo>
                    <a:pt x="3518" y="5061"/>
                    <a:pt x="3518" y="5061"/>
                    <a:pt x="3518" y="5061"/>
                  </a:cubicBezTo>
                  <a:cubicBezTo>
                    <a:pt x="3531" y="5069"/>
                    <a:pt x="3531" y="5069"/>
                    <a:pt x="3531" y="5069"/>
                  </a:cubicBezTo>
                  <a:lnTo>
                    <a:pt x="3523" y="5086"/>
                  </a:lnTo>
                  <a:close/>
                  <a:moveTo>
                    <a:pt x="3432" y="3548"/>
                  </a:moveTo>
                  <a:cubicBezTo>
                    <a:pt x="3432" y="3553"/>
                    <a:pt x="3439" y="3569"/>
                    <a:pt x="3439" y="3569"/>
                  </a:cubicBezTo>
                  <a:cubicBezTo>
                    <a:pt x="3456" y="3568"/>
                    <a:pt x="3456" y="3568"/>
                    <a:pt x="3456" y="3568"/>
                  </a:cubicBezTo>
                  <a:cubicBezTo>
                    <a:pt x="3456" y="3568"/>
                    <a:pt x="3461" y="3541"/>
                    <a:pt x="3449" y="3538"/>
                  </a:cubicBezTo>
                  <a:cubicBezTo>
                    <a:pt x="3438" y="3535"/>
                    <a:pt x="3432" y="3542"/>
                    <a:pt x="3432" y="3548"/>
                  </a:cubicBezTo>
                  <a:close/>
                  <a:moveTo>
                    <a:pt x="2936" y="4356"/>
                  </a:moveTo>
                  <a:cubicBezTo>
                    <a:pt x="2951" y="4352"/>
                    <a:pt x="2953" y="4332"/>
                    <a:pt x="2943" y="4336"/>
                  </a:cubicBezTo>
                  <a:cubicBezTo>
                    <a:pt x="2934" y="4340"/>
                    <a:pt x="2928" y="4357"/>
                    <a:pt x="2936" y="4356"/>
                  </a:cubicBezTo>
                  <a:close/>
                  <a:moveTo>
                    <a:pt x="3616" y="6574"/>
                  </a:moveTo>
                  <a:cubicBezTo>
                    <a:pt x="3603" y="6577"/>
                    <a:pt x="3603" y="6577"/>
                    <a:pt x="3603" y="6577"/>
                  </a:cubicBezTo>
                  <a:cubicBezTo>
                    <a:pt x="3610" y="6590"/>
                    <a:pt x="3610" y="6590"/>
                    <a:pt x="3610" y="6590"/>
                  </a:cubicBezTo>
                  <a:lnTo>
                    <a:pt x="3616" y="6574"/>
                  </a:lnTo>
                  <a:close/>
                  <a:moveTo>
                    <a:pt x="3626" y="6546"/>
                  </a:moveTo>
                  <a:cubicBezTo>
                    <a:pt x="3612" y="6557"/>
                    <a:pt x="3619" y="6567"/>
                    <a:pt x="3629" y="6564"/>
                  </a:cubicBezTo>
                  <a:cubicBezTo>
                    <a:pt x="3641" y="6560"/>
                    <a:pt x="3640" y="6536"/>
                    <a:pt x="3626" y="6546"/>
                  </a:cubicBezTo>
                  <a:close/>
                  <a:moveTo>
                    <a:pt x="3828" y="7023"/>
                  </a:moveTo>
                  <a:cubicBezTo>
                    <a:pt x="3805" y="7010"/>
                    <a:pt x="3805" y="7010"/>
                    <a:pt x="3805" y="7010"/>
                  </a:cubicBezTo>
                  <a:cubicBezTo>
                    <a:pt x="3822" y="7029"/>
                    <a:pt x="3822" y="7029"/>
                    <a:pt x="3822" y="7029"/>
                  </a:cubicBezTo>
                  <a:cubicBezTo>
                    <a:pt x="3853" y="7033"/>
                    <a:pt x="3853" y="7033"/>
                    <a:pt x="3853" y="7033"/>
                  </a:cubicBezTo>
                  <a:cubicBezTo>
                    <a:pt x="3864" y="7040"/>
                    <a:pt x="3864" y="7040"/>
                    <a:pt x="3864" y="7040"/>
                  </a:cubicBezTo>
                  <a:cubicBezTo>
                    <a:pt x="3853" y="7026"/>
                    <a:pt x="3853" y="7026"/>
                    <a:pt x="3853" y="7026"/>
                  </a:cubicBezTo>
                  <a:lnTo>
                    <a:pt x="3828" y="7023"/>
                  </a:lnTo>
                  <a:close/>
                  <a:moveTo>
                    <a:pt x="3646" y="6620"/>
                  </a:moveTo>
                  <a:cubicBezTo>
                    <a:pt x="3648" y="6632"/>
                    <a:pt x="3648" y="6632"/>
                    <a:pt x="3648" y="6632"/>
                  </a:cubicBezTo>
                  <a:cubicBezTo>
                    <a:pt x="3664" y="6642"/>
                    <a:pt x="3664" y="6642"/>
                    <a:pt x="3664" y="6642"/>
                  </a:cubicBezTo>
                  <a:cubicBezTo>
                    <a:pt x="3664" y="6626"/>
                    <a:pt x="3664" y="6626"/>
                    <a:pt x="3664" y="6626"/>
                  </a:cubicBezTo>
                  <a:cubicBezTo>
                    <a:pt x="3655" y="6610"/>
                    <a:pt x="3655" y="6610"/>
                    <a:pt x="3655" y="6610"/>
                  </a:cubicBezTo>
                  <a:cubicBezTo>
                    <a:pt x="3633" y="6611"/>
                    <a:pt x="3633" y="6611"/>
                    <a:pt x="3633" y="6611"/>
                  </a:cubicBezTo>
                  <a:lnTo>
                    <a:pt x="3646" y="6620"/>
                  </a:lnTo>
                  <a:close/>
                  <a:moveTo>
                    <a:pt x="3623" y="6590"/>
                  </a:moveTo>
                  <a:cubicBezTo>
                    <a:pt x="3630" y="6598"/>
                    <a:pt x="3630" y="6598"/>
                    <a:pt x="3630" y="6598"/>
                  </a:cubicBezTo>
                  <a:cubicBezTo>
                    <a:pt x="3648" y="6598"/>
                    <a:pt x="3648" y="6598"/>
                    <a:pt x="3648" y="6598"/>
                  </a:cubicBezTo>
                  <a:cubicBezTo>
                    <a:pt x="3655" y="6585"/>
                    <a:pt x="3655" y="6585"/>
                    <a:pt x="3655" y="6585"/>
                  </a:cubicBezTo>
                  <a:cubicBezTo>
                    <a:pt x="3636" y="6590"/>
                    <a:pt x="3636" y="6590"/>
                    <a:pt x="3636" y="6590"/>
                  </a:cubicBezTo>
                  <a:lnTo>
                    <a:pt x="3623" y="6590"/>
                  </a:lnTo>
                  <a:close/>
                  <a:moveTo>
                    <a:pt x="3708" y="6864"/>
                  </a:moveTo>
                  <a:cubicBezTo>
                    <a:pt x="3713" y="6863"/>
                    <a:pt x="3716" y="6854"/>
                    <a:pt x="3716" y="6854"/>
                  </a:cubicBezTo>
                  <a:cubicBezTo>
                    <a:pt x="3736" y="6871"/>
                    <a:pt x="3736" y="6871"/>
                    <a:pt x="3736" y="6871"/>
                  </a:cubicBezTo>
                  <a:cubicBezTo>
                    <a:pt x="3737" y="6855"/>
                    <a:pt x="3737" y="6855"/>
                    <a:pt x="3737" y="6855"/>
                  </a:cubicBezTo>
                  <a:cubicBezTo>
                    <a:pt x="3717" y="6834"/>
                    <a:pt x="3717" y="6834"/>
                    <a:pt x="3717" y="6834"/>
                  </a:cubicBezTo>
                  <a:cubicBezTo>
                    <a:pt x="3717" y="6834"/>
                    <a:pt x="3701" y="6811"/>
                    <a:pt x="3701" y="6799"/>
                  </a:cubicBezTo>
                  <a:cubicBezTo>
                    <a:pt x="3701" y="6788"/>
                    <a:pt x="3690" y="6776"/>
                    <a:pt x="3679" y="6770"/>
                  </a:cubicBezTo>
                  <a:cubicBezTo>
                    <a:pt x="3669" y="6765"/>
                    <a:pt x="3669" y="6776"/>
                    <a:pt x="3669" y="6776"/>
                  </a:cubicBezTo>
                  <a:cubicBezTo>
                    <a:pt x="3655" y="6772"/>
                    <a:pt x="3655" y="6772"/>
                    <a:pt x="3655" y="6772"/>
                  </a:cubicBezTo>
                  <a:cubicBezTo>
                    <a:pt x="3655" y="6772"/>
                    <a:pt x="3640" y="6799"/>
                    <a:pt x="3651" y="6799"/>
                  </a:cubicBezTo>
                  <a:cubicBezTo>
                    <a:pt x="3661" y="6799"/>
                    <a:pt x="3681" y="6799"/>
                    <a:pt x="3681" y="6799"/>
                  </a:cubicBezTo>
                  <a:cubicBezTo>
                    <a:pt x="3668" y="6825"/>
                    <a:pt x="3668" y="6825"/>
                    <a:pt x="3668" y="6825"/>
                  </a:cubicBezTo>
                  <a:cubicBezTo>
                    <a:pt x="3677" y="6825"/>
                    <a:pt x="3677" y="6825"/>
                    <a:pt x="3677" y="6825"/>
                  </a:cubicBezTo>
                  <a:cubicBezTo>
                    <a:pt x="3691" y="6812"/>
                    <a:pt x="3691" y="6812"/>
                    <a:pt x="3691" y="6812"/>
                  </a:cubicBezTo>
                  <a:cubicBezTo>
                    <a:pt x="3690" y="6828"/>
                    <a:pt x="3690" y="6828"/>
                    <a:pt x="3690" y="6828"/>
                  </a:cubicBezTo>
                  <a:cubicBezTo>
                    <a:pt x="3690" y="6828"/>
                    <a:pt x="3704" y="6866"/>
                    <a:pt x="3708" y="6864"/>
                  </a:cubicBezTo>
                  <a:close/>
                  <a:moveTo>
                    <a:pt x="3703" y="6889"/>
                  </a:moveTo>
                  <a:cubicBezTo>
                    <a:pt x="3714" y="6890"/>
                    <a:pt x="3714" y="6890"/>
                    <a:pt x="3714" y="6890"/>
                  </a:cubicBezTo>
                  <a:cubicBezTo>
                    <a:pt x="3721" y="6912"/>
                    <a:pt x="3721" y="6912"/>
                    <a:pt x="3721" y="6912"/>
                  </a:cubicBezTo>
                  <a:cubicBezTo>
                    <a:pt x="3726" y="6892"/>
                    <a:pt x="3726" y="6892"/>
                    <a:pt x="3726" y="6892"/>
                  </a:cubicBezTo>
                  <a:cubicBezTo>
                    <a:pt x="3727" y="6876"/>
                    <a:pt x="3727" y="6876"/>
                    <a:pt x="3727" y="6876"/>
                  </a:cubicBezTo>
                  <a:cubicBezTo>
                    <a:pt x="3710" y="6871"/>
                    <a:pt x="3710" y="6871"/>
                    <a:pt x="3710" y="6871"/>
                  </a:cubicBezTo>
                  <a:lnTo>
                    <a:pt x="3703" y="6889"/>
                  </a:lnTo>
                  <a:close/>
                  <a:moveTo>
                    <a:pt x="3756" y="6964"/>
                  </a:moveTo>
                  <a:cubicBezTo>
                    <a:pt x="3779" y="6985"/>
                    <a:pt x="3779" y="6985"/>
                    <a:pt x="3779" y="6985"/>
                  </a:cubicBezTo>
                  <a:cubicBezTo>
                    <a:pt x="3786" y="6978"/>
                    <a:pt x="3786" y="6978"/>
                    <a:pt x="3786" y="6978"/>
                  </a:cubicBezTo>
                  <a:cubicBezTo>
                    <a:pt x="3766" y="6955"/>
                    <a:pt x="3766" y="6955"/>
                    <a:pt x="3766" y="6955"/>
                  </a:cubicBezTo>
                  <a:lnTo>
                    <a:pt x="3756" y="6964"/>
                  </a:lnTo>
                  <a:close/>
                  <a:moveTo>
                    <a:pt x="3828" y="6972"/>
                  </a:moveTo>
                  <a:cubicBezTo>
                    <a:pt x="3815" y="6959"/>
                    <a:pt x="3815" y="6959"/>
                    <a:pt x="3815" y="6959"/>
                  </a:cubicBezTo>
                  <a:cubicBezTo>
                    <a:pt x="3811" y="6981"/>
                    <a:pt x="3811" y="6981"/>
                    <a:pt x="3811" y="6981"/>
                  </a:cubicBezTo>
                  <a:cubicBezTo>
                    <a:pt x="3796" y="6985"/>
                    <a:pt x="3796" y="6985"/>
                    <a:pt x="3796" y="6985"/>
                  </a:cubicBezTo>
                  <a:cubicBezTo>
                    <a:pt x="3825" y="6997"/>
                    <a:pt x="3825" y="6997"/>
                    <a:pt x="3825" y="6997"/>
                  </a:cubicBezTo>
                  <a:lnTo>
                    <a:pt x="3828" y="6972"/>
                  </a:lnTo>
                  <a:close/>
                  <a:moveTo>
                    <a:pt x="3802" y="6957"/>
                  </a:moveTo>
                  <a:cubicBezTo>
                    <a:pt x="3795" y="6951"/>
                    <a:pt x="3795" y="6951"/>
                    <a:pt x="3795" y="6951"/>
                  </a:cubicBezTo>
                  <a:cubicBezTo>
                    <a:pt x="3789" y="6961"/>
                    <a:pt x="3789" y="6961"/>
                    <a:pt x="3789" y="6961"/>
                  </a:cubicBezTo>
                  <a:cubicBezTo>
                    <a:pt x="3796" y="6970"/>
                    <a:pt x="3796" y="6970"/>
                    <a:pt x="3796" y="6970"/>
                  </a:cubicBezTo>
                  <a:lnTo>
                    <a:pt x="3802" y="6957"/>
                  </a:lnTo>
                  <a:close/>
                  <a:moveTo>
                    <a:pt x="9720" y="140"/>
                  </a:moveTo>
                  <a:cubicBezTo>
                    <a:pt x="9720" y="148"/>
                    <a:pt x="9786" y="154"/>
                    <a:pt x="9786" y="154"/>
                  </a:cubicBezTo>
                  <a:cubicBezTo>
                    <a:pt x="9820" y="150"/>
                    <a:pt x="9820" y="150"/>
                    <a:pt x="9820" y="150"/>
                  </a:cubicBezTo>
                  <a:cubicBezTo>
                    <a:pt x="9858" y="164"/>
                    <a:pt x="9858" y="164"/>
                    <a:pt x="9858" y="164"/>
                  </a:cubicBezTo>
                  <a:cubicBezTo>
                    <a:pt x="9900" y="162"/>
                    <a:pt x="9900" y="162"/>
                    <a:pt x="9900" y="162"/>
                  </a:cubicBezTo>
                  <a:cubicBezTo>
                    <a:pt x="9894" y="144"/>
                    <a:pt x="9876" y="118"/>
                    <a:pt x="9858" y="120"/>
                  </a:cubicBezTo>
                  <a:cubicBezTo>
                    <a:pt x="9840" y="122"/>
                    <a:pt x="9822" y="134"/>
                    <a:pt x="9822" y="134"/>
                  </a:cubicBezTo>
                  <a:cubicBezTo>
                    <a:pt x="9808" y="118"/>
                    <a:pt x="9808" y="118"/>
                    <a:pt x="9808" y="118"/>
                  </a:cubicBezTo>
                  <a:cubicBezTo>
                    <a:pt x="9808" y="118"/>
                    <a:pt x="9720" y="132"/>
                    <a:pt x="9720" y="140"/>
                  </a:cubicBezTo>
                  <a:close/>
                  <a:moveTo>
                    <a:pt x="9682" y="142"/>
                  </a:moveTo>
                  <a:cubicBezTo>
                    <a:pt x="9692" y="132"/>
                    <a:pt x="9692" y="132"/>
                    <a:pt x="9692" y="132"/>
                  </a:cubicBezTo>
                  <a:cubicBezTo>
                    <a:pt x="9632" y="132"/>
                    <a:pt x="9632" y="132"/>
                    <a:pt x="9632" y="132"/>
                  </a:cubicBezTo>
                  <a:lnTo>
                    <a:pt x="9682" y="142"/>
                  </a:lnTo>
                  <a:close/>
                  <a:moveTo>
                    <a:pt x="9658" y="124"/>
                  </a:moveTo>
                  <a:cubicBezTo>
                    <a:pt x="9658" y="124"/>
                    <a:pt x="9714" y="128"/>
                    <a:pt x="9726" y="124"/>
                  </a:cubicBezTo>
                  <a:cubicBezTo>
                    <a:pt x="9738" y="120"/>
                    <a:pt x="9780" y="124"/>
                    <a:pt x="9772" y="108"/>
                  </a:cubicBezTo>
                  <a:cubicBezTo>
                    <a:pt x="9764" y="92"/>
                    <a:pt x="9690" y="70"/>
                    <a:pt x="9690" y="70"/>
                  </a:cubicBezTo>
                  <a:cubicBezTo>
                    <a:pt x="9690" y="70"/>
                    <a:pt x="9634" y="60"/>
                    <a:pt x="9632" y="80"/>
                  </a:cubicBezTo>
                  <a:cubicBezTo>
                    <a:pt x="9630" y="100"/>
                    <a:pt x="9658" y="124"/>
                    <a:pt x="9658" y="124"/>
                  </a:cubicBezTo>
                  <a:close/>
                  <a:moveTo>
                    <a:pt x="10000" y="192"/>
                  </a:moveTo>
                  <a:cubicBezTo>
                    <a:pt x="10106" y="186"/>
                    <a:pt x="10106" y="186"/>
                    <a:pt x="10106" y="186"/>
                  </a:cubicBezTo>
                  <a:cubicBezTo>
                    <a:pt x="10078" y="170"/>
                    <a:pt x="10078" y="170"/>
                    <a:pt x="10078" y="170"/>
                  </a:cubicBezTo>
                  <a:cubicBezTo>
                    <a:pt x="10078" y="170"/>
                    <a:pt x="10040" y="150"/>
                    <a:pt x="10030" y="150"/>
                  </a:cubicBezTo>
                  <a:cubicBezTo>
                    <a:pt x="10020" y="150"/>
                    <a:pt x="10002" y="162"/>
                    <a:pt x="10002" y="162"/>
                  </a:cubicBezTo>
                  <a:cubicBezTo>
                    <a:pt x="10002" y="162"/>
                    <a:pt x="9996" y="134"/>
                    <a:pt x="9974" y="134"/>
                  </a:cubicBezTo>
                  <a:cubicBezTo>
                    <a:pt x="9952" y="134"/>
                    <a:pt x="9940" y="200"/>
                    <a:pt x="9940" y="200"/>
                  </a:cubicBezTo>
                  <a:cubicBezTo>
                    <a:pt x="9956" y="208"/>
                    <a:pt x="9956" y="208"/>
                    <a:pt x="9956" y="208"/>
                  </a:cubicBezTo>
                  <a:cubicBezTo>
                    <a:pt x="9974" y="204"/>
                    <a:pt x="10000" y="192"/>
                    <a:pt x="10000" y="192"/>
                  </a:cubicBezTo>
                  <a:close/>
                  <a:moveTo>
                    <a:pt x="11360" y="338"/>
                  </a:moveTo>
                  <a:cubicBezTo>
                    <a:pt x="11370" y="320"/>
                    <a:pt x="11370" y="320"/>
                    <a:pt x="11370" y="320"/>
                  </a:cubicBezTo>
                  <a:cubicBezTo>
                    <a:pt x="11370" y="320"/>
                    <a:pt x="11396" y="320"/>
                    <a:pt x="11406" y="320"/>
                  </a:cubicBezTo>
                  <a:cubicBezTo>
                    <a:pt x="11416" y="320"/>
                    <a:pt x="11446" y="318"/>
                    <a:pt x="11446" y="318"/>
                  </a:cubicBezTo>
                  <a:cubicBezTo>
                    <a:pt x="11404" y="298"/>
                    <a:pt x="11404" y="298"/>
                    <a:pt x="11404" y="298"/>
                  </a:cubicBezTo>
                  <a:cubicBezTo>
                    <a:pt x="11412" y="284"/>
                    <a:pt x="11412" y="284"/>
                    <a:pt x="11412" y="284"/>
                  </a:cubicBezTo>
                  <a:cubicBezTo>
                    <a:pt x="11352" y="272"/>
                    <a:pt x="11352" y="272"/>
                    <a:pt x="11352" y="272"/>
                  </a:cubicBezTo>
                  <a:cubicBezTo>
                    <a:pt x="11362" y="290"/>
                    <a:pt x="11362" y="290"/>
                    <a:pt x="11362" y="290"/>
                  </a:cubicBezTo>
                  <a:cubicBezTo>
                    <a:pt x="11362" y="290"/>
                    <a:pt x="11240" y="250"/>
                    <a:pt x="11242" y="280"/>
                  </a:cubicBezTo>
                  <a:cubicBezTo>
                    <a:pt x="11244" y="310"/>
                    <a:pt x="11360" y="338"/>
                    <a:pt x="11360" y="338"/>
                  </a:cubicBezTo>
                  <a:close/>
                  <a:moveTo>
                    <a:pt x="11226" y="294"/>
                  </a:moveTo>
                  <a:cubicBezTo>
                    <a:pt x="11190" y="282"/>
                    <a:pt x="11190" y="282"/>
                    <a:pt x="11190" y="282"/>
                  </a:cubicBezTo>
                  <a:cubicBezTo>
                    <a:pt x="11206" y="304"/>
                    <a:pt x="11206" y="304"/>
                    <a:pt x="11206" y="304"/>
                  </a:cubicBezTo>
                  <a:lnTo>
                    <a:pt x="11226" y="294"/>
                  </a:lnTo>
                  <a:close/>
                  <a:moveTo>
                    <a:pt x="10490" y="348"/>
                  </a:moveTo>
                  <a:cubicBezTo>
                    <a:pt x="10522" y="354"/>
                    <a:pt x="10522" y="354"/>
                    <a:pt x="10522" y="354"/>
                  </a:cubicBezTo>
                  <a:cubicBezTo>
                    <a:pt x="10542" y="356"/>
                    <a:pt x="10562" y="344"/>
                    <a:pt x="10532" y="338"/>
                  </a:cubicBezTo>
                  <a:cubicBezTo>
                    <a:pt x="10502" y="332"/>
                    <a:pt x="10490" y="348"/>
                    <a:pt x="10490" y="348"/>
                  </a:cubicBezTo>
                  <a:close/>
                  <a:moveTo>
                    <a:pt x="9502" y="405"/>
                  </a:moveTo>
                  <a:cubicBezTo>
                    <a:pt x="9477" y="388"/>
                    <a:pt x="9484" y="411"/>
                    <a:pt x="9484" y="411"/>
                  </a:cubicBezTo>
                  <a:cubicBezTo>
                    <a:pt x="9509" y="421"/>
                    <a:pt x="9527" y="422"/>
                    <a:pt x="9502" y="405"/>
                  </a:cubicBezTo>
                  <a:close/>
                  <a:moveTo>
                    <a:pt x="8214" y="2309"/>
                  </a:moveTo>
                  <a:cubicBezTo>
                    <a:pt x="8215" y="2323"/>
                    <a:pt x="8242" y="2338"/>
                    <a:pt x="8249" y="2335"/>
                  </a:cubicBezTo>
                  <a:cubicBezTo>
                    <a:pt x="8256" y="2332"/>
                    <a:pt x="8274" y="2316"/>
                    <a:pt x="8274" y="2316"/>
                  </a:cubicBezTo>
                  <a:cubicBezTo>
                    <a:pt x="8274" y="2316"/>
                    <a:pt x="8290" y="2323"/>
                    <a:pt x="8293" y="2317"/>
                  </a:cubicBezTo>
                  <a:cubicBezTo>
                    <a:pt x="8297" y="2311"/>
                    <a:pt x="8290" y="2302"/>
                    <a:pt x="8290" y="2302"/>
                  </a:cubicBezTo>
                  <a:cubicBezTo>
                    <a:pt x="8311" y="2278"/>
                    <a:pt x="8311" y="2278"/>
                    <a:pt x="8311" y="2278"/>
                  </a:cubicBezTo>
                  <a:cubicBezTo>
                    <a:pt x="8284" y="2295"/>
                    <a:pt x="8284" y="2295"/>
                    <a:pt x="8284" y="2295"/>
                  </a:cubicBezTo>
                  <a:cubicBezTo>
                    <a:pt x="8284" y="2295"/>
                    <a:pt x="8260" y="2291"/>
                    <a:pt x="8251" y="2293"/>
                  </a:cubicBezTo>
                  <a:cubicBezTo>
                    <a:pt x="8242" y="2295"/>
                    <a:pt x="8245" y="2304"/>
                    <a:pt x="8245" y="2304"/>
                  </a:cubicBezTo>
                  <a:cubicBezTo>
                    <a:pt x="8245" y="2304"/>
                    <a:pt x="8213" y="2298"/>
                    <a:pt x="8214" y="2309"/>
                  </a:cubicBezTo>
                  <a:close/>
                  <a:moveTo>
                    <a:pt x="7882" y="2054"/>
                  </a:moveTo>
                  <a:cubicBezTo>
                    <a:pt x="7896" y="2053"/>
                    <a:pt x="7896" y="2053"/>
                    <a:pt x="7896" y="2053"/>
                  </a:cubicBezTo>
                  <a:cubicBezTo>
                    <a:pt x="7899" y="2044"/>
                    <a:pt x="7899" y="2044"/>
                    <a:pt x="7899" y="2044"/>
                  </a:cubicBezTo>
                  <a:cubicBezTo>
                    <a:pt x="7879" y="2044"/>
                    <a:pt x="7879" y="2044"/>
                    <a:pt x="7879" y="2044"/>
                  </a:cubicBezTo>
                  <a:lnTo>
                    <a:pt x="7882" y="2054"/>
                  </a:lnTo>
                  <a:close/>
                  <a:moveTo>
                    <a:pt x="7906" y="2035"/>
                  </a:moveTo>
                  <a:cubicBezTo>
                    <a:pt x="7909" y="2044"/>
                    <a:pt x="7919" y="2050"/>
                    <a:pt x="7918" y="2034"/>
                  </a:cubicBezTo>
                  <a:cubicBezTo>
                    <a:pt x="7917" y="2018"/>
                    <a:pt x="7906" y="2035"/>
                    <a:pt x="7906" y="2035"/>
                  </a:cubicBezTo>
                  <a:close/>
                  <a:moveTo>
                    <a:pt x="9198" y="400"/>
                  </a:moveTo>
                  <a:cubicBezTo>
                    <a:pt x="9231" y="392"/>
                    <a:pt x="9220" y="382"/>
                    <a:pt x="9212" y="378"/>
                  </a:cubicBezTo>
                  <a:cubicBezTo>
                    <a:pt x="9204" y="374"/>
                    <a:pt x="9174" y="378"/>
                    <a:pt x="9174" y="378"/>
                  </a:cubicBezTo>
                  <a:cubicBezTo>
                    <a:pt x="9174" y="378"/>
                    <a:pt x="9180" y="404"/>
                    <a:pt x="9198" y="400"/>
                  </a:cubicBezTo>
                  <a:close/>
                  <a:moveTo>
                    <a:pt x="9474" y="423"/>
                  </a:moveTo>
                  <a:cubicBezTo>
                    <a:pt x="9453" y="418"/>
                    <a:pt x="9453" y="418"/>
                    <a:pt x="9453" y="418"/>
                  </a:cubicBezTo>
                  <a:cubicBezTo>
                    <a:pt x="9436" y="432"/>
                    <a:pt x="9436" y="432"/>
                    <a:pt x="9436" y="432"/>
                  </a:cubicBezTo>
                  <a:cubicBezTo>
                    <a:pt x="9462" y="439"/>
                    <a:pt x="9462" y="439"/>
                    <a:pt x="9462" y="439"/>
                  </a:cubicBezTo>
                  <a:lnTo>
                    <a:pt x="9474" y="423"/>
                  </a:lnTo>
                  <a:close/>
                  <a:moveTo>
                    <a:pt x="7942" y="2021"/>
                  </a:moveTo>
                  <a:cubicBezTo>
                    <a:pt x="7924" y="2021"/>
                    <a:pt x="7924" y="2021"/>
                    <a:pt x="7924" y="2021"/>
                  </a:cubicBezTo>
                  <a:cubicBezTo>
                    <a:pt x="7924" y="2042"/>
                    <a:pt x="7924" y="2042"/>
                    <a:pt x="7924" y="2042"/>
                  </a:cubicBezTo>
                  <a:cubicBezTo>
                    <a:pt x="7931" y="2029"/>
                    <a:pt x="7931" y="2029"/>
                    <a:pt x="7931" y="2029"/>
                  </a:cubicBezTo>
                  <a:lnTo>
                    <a:pt x="7942" y="2021"/>
                  </a:lnTo>
                  <a:close/>
                  <a:moveTo>
                    <a:pt x="11466" y="312"/>
                  </a:moveTo>
                  <a:cubicBezTo>
                    <a:pt x="11504" y="316"/>
                    <a:pt x="11504" y="316"/>
                    <a:pt x="11504" y="316"/>
                  </a:cubicBezTo>
                  <a:cubicBezTo>
                    <a:pt x="11514" y="306"/>
                    <a:pt x="11512" y="294"/>
                    <a:pt x="11494" y="294"/>
                  </a:cubicBezTo>
                  <a:cubicBezTo>
                    <a:pt x="11476" y="294"/>
                    <a:pt x="11416" y="280"/>
                    <a:pt x="11424" y="292"/>
                  </a:cubicBezTo>
                  <a:cubicBezTo>
                    <a:pt x="11432" y="304"/>
                    <a:pt x="11466" y="312"/>
                    <a:pt x="11466" y="312"/>
                  </a:cubicBezTo>
                  <a:close/>
                  <a:moveTo>
                    <a:pt x="12678" y="554"/>
                  </a:moveTo>
                  <a:cubicBezTo>
                    <a:pt x="12686" y="544"/>
                    <a:pt x="12612" y="534"/>
                    <a:pt x="12612" y="534"/>
                  </a:cubicBezTo>
                  <a:cubicBezTo>
                    <a:pt x="12612" y="542"/>
                    <a:pt x="12670" y="564"/>
                    <a:pt x="12678" y="554"/>
                  </a:cubicBezTo>
                  <a:close/>
                  <a:moveTo>
                    <a:pt x="11426" y="348"/>
                  </a:moveTo>
                  <a:cubicBezTo>
                    <a:pt x="11400" y="374"/>
                    <a:pt x="11456" y="372"/>
                    <a:pt x="11464" y="362"/>
                  </a:cubicBezTo>
                  <a:cubicBezTo>
                    <a:pt x="11472" y="352"/>
                    <a:pt x="11433" y="341"/>
                    <a:pt x="11426" y="348"/>
                  </a:cubicBezTo>
                  <a:close/>
                  <a:moveTo>
                    <a:pt x="13194" y="1684"/>
                  </a:moveTo>
                  <a:cubicBezTo>
                    <a:pt x="13195" y="1663"/>
                    <a:pt x="13195" y="1663"/>
                    <a:pt x="13195" y="1663"/>
                  </a:cubicBezTo>
                  <a:cubicBezTo>
                    <a:pt x="13186" y="1680"/>
                    <a:pt x="13186" y="1680"/>
                    <a:pt x="13186" y="1680"/>
                  </a:cubicBezTo>
                  <a:lnTo>
                    <a:pt x="13194" y="1684"/>
                  </a:lnTo>
                  <a:close/>
                  <a:moveTo>
                    <a:pt x="13193" y="1621"/>
                  </a:moveTo>
                  <a:cubicBezTo>
                    <a:pt x="13205" y="1619"/>
                    <a:pt x="13205" y="1619"/>
                    <a:pt x="13205" y="1619"/>
                  </a:cubicBezTo>
                  <a:cubicBezTo>
                    <a:pt x="13193" y="1607"/>
                    <a:pt x="13193" y="1607"/>
                    <a:pt x="13193" y="1607"/>
                  </a:cubicBezTo>
                  <a:lnTo>
                    <a:pt x="13193" y="1621"/>
                  </a:lnTo>
                  <a:close/>
                  <a:moveTo>
                    <a:pt x="11925" y="3120"/>
                  </a:moveTo>
                  <a:cubicBezTo>
                    <a:pt x="11911" y="3110"/>
                    <a:pt x="11863" y="3116"/>
                    <a:pt x="11863" y="3116"/>
                  </a:cubicBezTo>
                  <a:cubicBezTo>
                    <a:pt x="11859" y="3128"/>
                    <a:pt x="11859" y="3128"/>
                    <a:pt x="11859" y="3128"/>
                  </a:cubicBezTo>
                  <a:cubicBezTo>
                    <a:pt x="11848" y="3122"/>
                    <a:pt x="11848" y="3122"/>
                    <a:pt x="11848" y="3122"/>
                  </a:cubicBezTo>
                  <a:cubicBezTo>
                    <a:pt x="11842" y="3139"/>
                    <a:pt x="11842" y="3139"/>
                    <a:pt x="11842" y="3139"/>
                  </a:cubicBezTo>
                  <a:cubicBezTo>
                    <a:pt x="11842" y="3139"/>
                    <a:pt x="11812" y="3162"/>
                    <a:pt x="11831" y="3186"/>
                  </a:cubicBezTo>
                  <a:cubicBezTo>
                    <a:pt x="11851" y="3209"/>
                    <a:pt x="11864" y="3209"/>
                    <a:pt x="11864" y="3209"/>
                  </a:cubicBezTo>
                  <a:cubicBezTo>
                    <a:pt x="11920" y="3208"/>
                    <a:pt x="11916" y="3191"/>
                    <a:pt x="11918" y="3184"/>
                  </a:cubicBezTo>
                  <a:cubicBezTo>
                    <a:pt x="11919" y="3178"/>
                    <a:pt x="11915" y="3163"/>
                    <a:pt x="11915" y="3163"/>
                  </a:cubicBezTo>
                  <a:cubicBezTo>
                    <a:pt x="11915" y="3163"/>
                    <a:pt x="11940" y="3131"/>
                    <a:pt x="11925" y="3120"/>
                  </a:cubicBezTo>
                  <a:close/>
                  <a:moveTo>
                    <a:pt x="11975" y="3291"/>
                  </a:moveTo>
                  <a:cubicBezTo>
                    <a:pt x="11959" y="3291"/>
                    <a:pt x="11970" y="3309"/>
                    <a:pt x="11970" y="3309"/>
                  </a:cubicBezTo>
                  <a:cubicBezTo>
                    <a:pt x="11982" y="3309"/>
                    <a:pt x="11991" y="3291"/>
                    <a:pt x="11975" y="3291"/>
                  </a:cubicBezTo>
                  <a:close/>
                  <a:moveTo>
                    <a:pt x="13029" y="2240"/>
                  </a:moveTo>
                  <a:cubicBezTo>
                    <a:pt x="13030" y="2226"/>
                    <a:pt x="13031" y="2200"/>
                    <a:pt x="13025" y="2188"/>
                  </a:cubicBezTo>
                  <a:cubicBezTo>
                    <a:pt x="13019" y="2176"/>
                    <a:pt x="12995" y="2159"/>
                    <a:pt x="12998" y="2142"/>
                  </a:cubicBezTo>
                  <a:cubicBezTo>
                    <a:pt x="13001" y="2125"/>
                    <a:pt x="13017" y="2130"/>
                    <a:pt x="13017" y="2130"/>
                  </a:cubicBezTo>
                  <a:cubicBezTo>
                    <a:pt x="13014" y="2103"/>
                    <a:pt x="13014" y="2103"/>
                    <a:pt x="13014" y="2103"/>
                  </a:cubicBezTo>
                  <a:cubicBezTo>
                    <a:pt x="13006" y="2097"/>
                    <a:pt x="13006" y="2097"/>
                    <a:pt x="13006" y="2097"/>
                  </a:cubicBezTo>
                  <a:cubicBezTo>
                    <a:pt x="13016" y="2090"/>
                    <a:pt x="13016" y="2090"/>
                    <a:pt x="13016" y="2090"/>
                  </a:cubicBezTo>
                  <a:cubicBezTo>
                    <a:pt x="13016" y="2090"/>
                    <a:pt x="13011" y="2072"/>
                    <a:pt x="13007" y="2062"/>
                  </a:cubicBezTo>
                  <a:cubicBezTo>
                    <a:pt x="13003" y="2052"/>
                    <a:pt x="12989" y="2044"/>
                    <a:pt x="12989" y="2044"/>
                  </a:cubicBezTo>
                  <a:cubicBezTo>
                    <a:pt x="12985" y="2031"/>
                    <a:pt x="12985" y="2031"/>
                    <a:pt x="12985" y="2031"/>
                  </a:cubicBezTo>
                  <a:cubicBezTo>
                    <a:pt x="12985" y="2031"/>
                    <a:pt x="12970" y="2024"/>
                    <a:pt x="12961" y="2017"/>
                  </a:cubicBezTo>
                  <a:cubicBezTo>
                    <a:pt x="12952" y="2010"/>
                    <a:pt x="12937" y="1994"/>
                    <a:pt x="12937" y="1985"/>
                  </a:cubicBezTo>
                  <a:cubicBezTo>
                    <a:pt x="12937" y="1976"/>
                    <a:pt x="12934" y="1972"/>
                    <a:pt x="12934" y="1972"/>
                  </a:cubicBezTo>
                  <a:cubicBezTo>
                    <a:pt x="12934" y="1972"/>
                    <a:pt x="12911" y="1955"/>
                    <a:pt x="12908" y="1967"/>
                  </a:cubicBezTo>
                  <a:cubicBezTo>
                    <a:pt x="12905" y="1979"/>
                    <a:pt x="12917" y="1982"/>
                    <a:pt x="12917" y="1982"/>
                  </a:cubicBezTo>
                  <a:cubicBezTo>
                    <a:pt x="12924" y="1978"/>
                    <a:pt x="12924" y="1978"/>
                    <a:pt x="12924" y="1978"/>
                  </a:cubicBezTo>
                  <a:cubicBezTo>
                    <a:pt x="12924" y="1978"/>
                    <a:pt x="12932" y="1997"/>
                    <a:pt x="12928" y="1997"/>
                  </a:cubicBezTo>
                  <a:cubicBezTo>
                    <a:pt x="12924" y="1997"/>
                    <a:pt x="12919" y="1990"/>
                    <a:pt x="12919" y="1990"/>
                  </a:cubicBezTo>
                  <a:cubicBezTo>
                    <a:pt x="12910" y="1999"/>
                    <a:pt x="12910" y="1999"/>
                    <a:pt x="12910" y="1999"/>
                  </a:cubicBezTo>
                  <a:cubicBezTo>
                    <a:pt x="12897" y="1978"/>
                    <a:pt x="12897" y="1978"/>
                    <a:pt x="12897" y="1978"/>
                  </a:cubicBezTo>
                  <a:cubicBezTo>
                    <a:pt x="12885" y="1978"/>
                    <a:pt x="12885" y="1978"/>
                    <a:pt x="12885" y="1978"/>
                  </a:cubicBezTo>
                  <a:cubicBezTo>
                    <a:pt x="12899" y="2002"/>
                    <a:pt x="12899" y="2002"/>
                    <a:pt x="12899" y="2002"/>
                  </a:cubicBezTo>
                  <a:cubicBezTo>
                    <a:pt x="12887" y="2005"/>
                    <a:pt x="12887" y="2005"/>
                    <a:pt x="12887" y="2005"/>
                  </a:cubicBezTo>
                  <a:cubicBezTo>
                    <a:pt x="12906" y="2037"/>
                    <a:pt x="12906" y="2037"/>
                    <a:pt x="12906" y="2037"/>
                  </a:cubicBezTo>
                  <a:cubicBezTo>
                    <a:pt x="12899" y="2045"/>
                    <a:pt x="12899" y="2045"/>
                    <a:pt x="12899" y="2045"/>
                  </a:cubicBezTo>
                  <a:cubicBezTo>
                    <a:pt x="12899" y="2045"/>
                    <a:pt x="12935" y="2063"/>
                    <a:pt x="12933" y="2078"/>
                  </a:cubicBezTo>
                  <a:cubicBezTo>
                    <a:pt x="12931" y="2093"/>
                    <a:pt x="12925" y="2114"/>
                    <a:pt x="12925" y="2114"/>
                  </a:cubicBezTo>
                  <a:cubicBezTo>
                    <a:pt x="12923" y="2132"/>
                    <a:pt x="12923" y="2132"/>
                    <a:pt x="12923" y="2132"/>
                  </a:cubicBezTo>
                  <a:cubicBezTo>
                    <a:pt x="12923" y="2132"/>
                    <a:pt x="12944" y="2145"/>
                    <a:pt x="12934" y="2152"/>
                  </a:cubicBezTo>
                  <a:cubicBezTo>
                    <a:pt x="12924" y="2159"/>
                    <a:pt x="12916" y="2155"/>
                    <a:pt x="12916" y="2155"/>
                  </a:cubicBezTo>
                  <a:cubicBezTo>
                    <a:pt x="12916" y="2155"/>
                    <a:pt x="12923" y="2185"/>
                    <a:pt x="12912" y="2191"/>
                  </a:cubicBezTo>
                  <a:cubicBezTo>
                    <a:pt x="12901" y="2197"/>
                    <a:pt x="12878" y="2205"/>
                    <a:pt x="12878" y="2205"/>
                  </a:cubicBezTo>
                  <a:cubicBezTo>
                    <a:pt x="12878" y="2214"/>
                    <a:pt x="12878" y="2214"/>
                    <a:pt x="12878" y="2214"/>
                  </a:cubicBezTo>
                  <a:cubicBezTo>
                    <a:pt x="12878" y="2214"/>
                    <a:pt x="12867" y="2218"/>
                    <a:pt x="12858" y="2208"/>
                  </a:cubicBezTo>
                  <a:cubicBezTo>
                    <a:pt x="12849" y="2198"/>
                    <a:pt x="12852" y="2189"/>
                    <a:pt x="12852" y="2189"/>
                  </a:cubicBezTo>
                  <a:cubicBezTo>
                    <a:pt x="12855" y="2176"/>
                    <a:pt x="12855" y="2176"/>
                    <a:pt x="12855" y="2176"/>
                  </a:cubicBezTo>
                  <a:cubicBezTo>
                    <a:pt x="12855" y="2176"/>
                    <a:pt x="12829" y="2181"/>
                    <a:pt x="12833" y="2191"/>
                  </a:cubicBezTo>
                  <a:cubicBezTo>
                    <a:pt x="12837" y="2201"/>
                    <a:pt x="12850" y="2215"/>
                    <a:pt x="12848" y="2222"/>
                  </a:cubicBezTo>
                  <a:cubicBezTo>
                    <a:pt x="12846" y="2229"/>
                    <a:pt x="12832" y="2245"/>
                    <a:pt x="12836" y="2255"/>
                  </a:cubicBezTo>
                  <a:cubicBezTo>
                    <a:pt x="12840" y="2265"/>
                    <a:pt x="12853" y="2280"/>
                    <a:pt x="12843" y="2281"/>
                  </a:cubicBezTo>
                  <a:cubicBezTo>
                    <a:pt x="12833" y="2282"/>
                    <a:pt x="12807" y="2270"/>
                    <a:pt x="12798" y="2271"/>
                  </a:cubicBezTo>
                  <a:cubicBezTo>
                    <a:pt x="12789" y="2272"/>
                    <a:pt x="12750" y="2287"/>
                    <a:pt x="12747" y="2287"/>
                  </a:cubicBezTo>
                  <a:cubicBezTo>
                    <a:pt x="12744" y="2287"/>
                    <a:pt x="12728" y="2287"/>
                    <a:pt x="12728" y="2287"/>
                  </a:cubicBezTo>
                  <a:cubicBezTo>
                    <a:pt x="12720" y="2279"/>
                    <a:pt x="12720" y="2279"/>
                    <a:pt x="12720" y="2279"/>
                  </a:cubicBezTo>
                  <a:cubicBezTo>
                    <a:pt x="12698" y="2296"/>
                    <a:pt x="12698" y="2296"/>
                    <a:pt x="12698" y="2296"/>
                  </a:cubicBezTo>
                  <a:cubicBezTo>
                    <a:pt x="12698" y="2296"/>
                    <a:pt x="12671" y="2341"/>
                    <a:pt x="12667" y="2341"/>
                  </a:cubicBezTo>
                  <a:cubicBezTo>
                    <a:pt x="12663" y="2341"/>
                    <a:pt x="12648" y="2342"/>
                    <a:pt x="12648" y="2342"/>
                  </a:cubicBezTo>
                  <a:cubicBezTo>
                    <a:pt x="12648" y="2342"/>
                    <a:pt x="12653" y="2366"/>
                    <a:pt x="12660" y="2366"/>
                  </a:cubicBezTo>
                  <a:cubicBezTo>
                    <a:pt x="12667" y="2366"/>
                    <a:pt x="12679" y="2362"/>
                    <a:pt x="12679" y="2362"/>
                  </a:cubicBezTo>
                  <a:cubicBezTo>
                    <a:pt x="12679" y="2362"/>
                    <a:pt x="12698" y="2373"/>
                    <a:pt x="12703" y="2371"/>
                  </a:cubicBezTo>
                  <a:cubicBezTo>
                    <a:pt x="12708" y="2369"/>
                    <a:pt x="12710" y="2348"/>
                    <a:pt x="12710" y="2348"/>
                  </a:cubicBezTo>
                  <a:cubicBezTo>
                    <a:pt x="12725" y="2356"/>
                    <a:pt x="12725" y="2356"/>
                    <a:pt x="12725" y="2356"/>
                  </a:cubicBezTo>
                  <a:cubicBezTo>
                    <a:pt x="12725" y="2356"/>
                    <a:pt x="12759" y="2339"/>
                    <a:pt x="12764" y="2336"/>
                  </a:cubicBezTo>
                  <a:cubicBezTo>
                    <a:pt x="12769" y="2333"/>
                    <a:pt x="12782" y="2342"/>
                    <a:pt x="12790" y="2341"/>
                  </a:cubicBezTo>
                  <a:cubicBezTo>
                    <a:pt x="12798" y="2340"/>
                    <a:pt x="12783" y="2325"/>
                    <a:pt x="12800" y="2325"/>
                  </a:cubicBezTo>
                  <a:cubicBezTo>
                    <a:pt x="12817" y="2325"/>
                    <a:pt x="12821" y="2334"/>
                    <a:pt x="12821" y="2334"/>
                  </a:cubicBezTo>
                  <a:cubicBezTo>
                    <a:pt x="12821" y="2334"/>
                    <a:pt x="12841" y="2321"/>
                    <a:pt x="12845" y="2329"/>
                  </a:cubicBezTo>
                  <a:cubicBezTo>
                    <a:pt x="12849" y="2337"/>
                    <a:pt x="12836" y="2356"/>
                    <a:pt x="12836" y="2356"/>
                  </a:cubicBezTo>
                  <a:cubicBezTo>
                    <a:pt x="12836" y="2356"/>
                    <a:pt x="12856" y="2395"/>
                    <a:pt x="12876" y="2395"/>
                  </a:cubicBezTo>
                  <a:cubicBezTo>
                    <a:pt x="12896" y="2395"/>
                    <a:pt x="12894" y="2357"/>
                    <a:pt x="12894" y="2357"/>
                  </a:cubicBezTo>
                  <a:cubicBezTo>
                    <a:pt x="12916" y="2353"/>
                    <a:pt x="12916" y="2353"/>
                    <a:pt x="12916" y="2353"/>
                  </a:cubicBezTo>
                  <a:cubicBezTo>
                    <a:pt x="12916" y="2353"/>
                    <a:pt x="12899" y="2333"/>
                    <a:pt x="12896" y="2332"/>
                  </a:cubicBezTo>
                  <a:cubicBezTo>
                    <a:pt x="12893" y="2331"/>
                    <a:pt x="12884" y="2324"/>
                    <a:pt x="12884" y="2324"/>
                  </a:cubicBezTo>
                  <a:cubicBezTo>
                    <a:pt x="12895" y="2309"/>
                    <a:pt x="12895" y="2309"/>
                    <a:pt x="12895" y="2309"/>
                  </a:cubicBezTo>
                  <a:cubicBezTo>
                    <a:pt x="12904" y="2308"/>
                    <a:pt x="12898" y="2322"/>
                    <a:pt x="12908" y="2322"/>
                  </a:cubicBezTo>
                  <a:cubicBezTo>
                    <a:pt x="12918" y="2322"/>
                    <a:pt x="12921" y="2335"/>
                    <a:pt x="12921" y="2335"/>
                  </a:cubicBezTo>
                  <a:cubicBezTo>
                    <a:pt x="12933" y="2326"/>
                    <a:pt x="12933" y="2326"/>
                    <a:pt x="12933" y="2326"/>
                  </a:cubicBezTo>
                  <a:cubicBezTo>
                    <a:pt x="12933" y="2326"/>
                    <a:pt x="12948" y="2334"/>
                    <a:pt x="12963" y="2330"/>
                  </a:cubicBezTo>
                  <a:cubicBezTo>
                    <a:pt x="12978" y="2326"/>
                    <a:pt x="12960" y="2305"/>
                    <a:pt x="12977" y="2307"/>
                  </a:cubicBezTo>
                  <a:cubicBezTo>
                    <a:pt x="12994" y="2309"/>
                    <a:pt x="12985" y="2337"/>
                    <a:pt x="12996" y="2331"/>
                  </a:cubicBezTo>
                  <a:cubicBezTo>
                    <a:pt x="13007" y="2325"/>
                    <a:pt x="12989" y="2302"/>
                    <a:pt x="12997" y="2297"/>
                  </a:cubicBezTo>
                  <a:cubicBezTo>
                    <a:pt x="13005" y="2292"/>
                    <a:pt x="13010" y="2294"/>
                    <a:pt x="13010" y="2294"/>
                  </a:cubicBezTo>
                  <a:cubicBezTo>
                    <a:pt x="13010" y="2294"/>
                    <a:pt x="13012" y="2263"/>
                    <a:pt x="13024" y="2275"/>
                  </a:cubicBezTo>
                  <a:cubicBezTo>
                    <a:pt x="13036" y="2287"/>
                    <a:pt x="13017" y="2312"/>
                    <a:pt x="13037" y="2311"/>
                  </a:cubicBezTo>
                  <a:cubicBezTo>
                    <a:pt x="13057" y="2310"/>
                    <a:pt x="13047" y="2279"/>
                    <a:pt x="13047" y="2279"/>
                  </a:cubicBezTo>
                  <a:cubicBezTo>
                    <a:pt x="13060" y="2272"/>
                    <a:pt x="13060" y="2272"/>
                    <a:pt x="13060" y="2272"/>
                  </a:cubicBezTo>
                  <a:cubicBezTo>
                    <a:pt x="13060" y="2272"/>
                    <a:pt x="13028" y="2254"/>
                    <a:pt x="13029" y="2240"/>
                  </a:cubicBezTo>
                  <a:close/>
                  <a:moveTo>
                    <a:pt x="13208" y="1561"/>
                  </a:moveTo>
                  <a:cubicBezTo>
                    <a:pt x="13219" y="1547"/>
                    <a:pt x="13219" y="1547"/>
                    <a:pt x="13219" y="1547"/>
                  </a:cubicBezTo>
                  <a:cubicBezTo>
                    <a:pt x="13202" y="1533"/>
                    <a:pt x="13202" y="1533"/>
                    <a:pt x="13202" y="1533"/>
                  </a:cubicBezTo>
                  <a:lnTo>
                    <a:pt x="13208" y="1561"/>
                  </a:lnTo>
                  <a:close/>
                  <a:moveTo>
                    <a:pt x="13141" y="1745"/>
                  </a:moveTo>
                  <a:cubicBezTo>
                    <a:pt x="13152" y="1749"/>
                    <a:pt x="13162" y="1723"/>
                    <a:pt x="13152" y="1720"/>
                  </a:cubicBezTo>
                  <a:cubicBezTo>
                    <a:pt x="13143" y="1718"/>
                    <a:pt x="13133" y="1742"/>
                    <a:pt x="13141" y="1745"/>
                  </a:cubicBezTo>
                  <a:close/>
                  <a:moveTo>
                    <a:pt x="11702" y="332"/>
                  </a:moveTo>
                  <a:cubicBezTo>
                    <a:pt x="11730" y="318"/>
                    <a:pt x="11634" y="318"/>
                    <a:pt x="11634" y="318"/>
                  </a:cubicBezTo>
                  <a:cubicBezTo>
                    <a:pt x="11634" y="318"/>
                    <a:pt x="11614" y="300"/>
                    <a:pt x="11606" y="300"/>
                  </a:cubicBezTo>
                  <a:cubicBezTo>
                    <a:pt x="11598" y="300"/>
                    <a:pt x="11574" y="304"/>
                    <a:pt x="11574" y="304"/>
                  </a:cubicBezTo>
                  <a:cubicBezTo>
                    <a:pt x="11550" y="302"/>
                    <a:pt x="11550" y="302"/>
                    <a:pt x="11550" y="302"/>
                  </a:cubicBezTo>
                  <a:cubicBezTo>
                    <a:pt x="11574" y="318"/>
                    <a:pt x="11574" y="318"/>
                    <a:pt x="11574" y="318"/>
                  </a:cubicBezTo>
                  <a:cubicBezTo>
                    <a:pt x="11574" y="318"/>
                    <a:pt x="11674" y="346"/>
                    <a:pt x="11702" y="332"/>
                  </a:cubicBezTo>
                  <a:close/>
                  <a:moveTo>
                    <a:pt x="7946" y="2117"/>
                  </a:moveTo>
                  <a:cubicBezTo>
                    <a:pt x="7942" y="2113"/>
                    <a:pt x="7940" y="2135"/>
                    <a:pt x="7946" y="2145"/>
                  </a:cubicBezTo>
                  <a:cubicBezTo>
                    <a:pt x="7951" y="2154"/>
                    <a:pt x="7958" y="2136"/>
                    <a:pt x="7960" y="2132"/>
                  </a:cubicBezTo>
                  <a:cubicBezTo>
                    <a:pt x="7962" y="2128"/>
                    <a:pt x="7950" y="2121"/>
                    <a:pt x="7946" y="2117"/>
                  </a:cubicBezTo>
                  <a:close/>
                  <a:moveTo>
                    <a:pt x="11994" y="3265"/>
                  </a:moveTo>
                  <a:cubicBezTo>
                    <a:pt x="11987" y="3273"/>
                    <a:pt x="12006" y="3283"/>
                    <a:pt x="12006" y="3283"/>
                  </a:cubicBezTo>
                  <a:cubicBezTo>
                    <a:pt x="12017" y="3278"/>
                    <a:pt x="12017" y="3278"/>
                    <a:pt x="12017" y="3278"/>
                  </a:cubicBezTo>
                  <a:cubicBezTo>
                    <a:pt x="12017" y="3278"/>
                    <a:pt x="12000" y="3257"/>
                    <a:pt x="11994" y="3265"/>
                  </a:cubicBezTo>
                  <a:close/>
                  <a:moveTo>
                    <a:pt x="11464" y="390"/>
                  </a:moveTo>
                  <a:cubicBezTo>
                    <a:pt x="11512" y="384"/>
                    <a:pt x="11512" y="384"/>
                    <a:pt x="11512" y="384"/>
                  </a:cubicBezTo>
                  <a:cubicBezTo>
                    <a:pt x="11584" y="394"/>
                    <a:pt x="11584" y="394"/>
                    <a:pt x="11584" y="394"/>
                  </a:cubicBezTo>
                  <a:cubicBezTo>
                    <a:pt x="11584" y="394"/>
                    <a:pt x="11562" y="370"/>
                    <a:pt x="11546" y="366"/>
                  </a:cubicBezTo>
                  <a:cubicBezTo>
                    <a:pt x="11530" y="362"/>
                    <a:pt x="11474" y="370"/>
                    <a:pt x="11474" y="370"/>
                  </a:cubicBezTo>
                  <a:lnTo>
                    <a:pt x="11464" y="390"/>
                  </a:lnTo>
                  <a:close/>
                  <a:moveTo>
                    <a:pt x="13118" y="1086"/>
                  </a:moveTo>
                  <a:cubicBezTo>
                    <a:pt x="13138" y="1062"/>
                    <a:pt x="13138" y="1062"/>
                    <a:pt x="13138" y="1062"/>
                  </a:cubicBezTo>
                  <a:cubicBezTo>
                    <a:pt x="13130" y="1048"/>
                    <a:pt x="13130" y="1048"/>
                    <a:pt x="13130" y="1048"/>
                  </a:cubicBezTo>
                  <a:cubicBezTo>
                    <a:pt x="13106" y="1062"/>
                    <a:pt x="13106" y="1062"/>
                    <a:pt x="13106" y="1062"/>
                  </a:cubicBezTo>
                  <a:lnTo>
                    <a:pt x="13118" y="1086"/>
                  </a:lnTo>
                  <a:close/>
                  <a:moveTo>
                    <a:pt x="12936" y="502"/>
                  </a:moveTo>
                  <a:cubicBezTo>
                    <a:pt x="12948" y="498"/>
                    <a:pt x="12966" y="496"/>
                    <a:pt x="12992" y="496"/>
                  </a:cubicBezTo>
                  <a:cubicBezTo>
                    <a:pt x="13018" y="496"/>
                    <a:pt x="13022" y="480"/>
                    <a:pt x="13004" y="478"/>
                  </a:cubicBezTo>
                  <a:cubicBezTo>
                    <a:pt x="12986" y="476"/>
                    <a:pt x="12954" y="464"/>
                    <a:pt x="12942" y="464"/>
                  </a:cubicBezTo>
                  <a:cubicBezTo>
                    <a:pt x="12930" y="464"/>
                    <a:pt x="12902" y="464"/>
                    <a:pt x="12902" y="486"/>
                  </a:cubicBezTo>
                  <a:cubicBezTo>
                    <a:pt x="12902" y="510"/>
                    <a:pt x="12924" y="506"/>
                    <a:pt x="12936" y="502"/>
                  </a:cubicBezTo>
                  <a:close/>
                  <a:moveTo>
                    <a:pt x="13197" y="1517"/>
                  </a:moveTo>
                  <a:cubicBezTo>
                    <a:pt x="13213" y="1515"/>
                    <a:pt x="13213" y="1515"/>
                    <a:pt x="13213" y="1515"/>
                  </a:cubicBezTo>
                  <a:cubicBezTo>
                    <a:pt x="13222" y="1504"/>
                    <a:pt x="13222" y="1504"/>
                    <a:pt x="13222" y="1504"/>
                  </a:cubicBezTo>
                  <a:cubicBezTo>
                    <a:pt x="13213" y="1485"/>
                    <a:pt x="13213" y="1485"/>
                    <a:pt x="13213" y="1485"/>
                  </a:cubicBezTo>
                  <a:cubicBezTo>
                    <a:pt x="13223" y="1483"/>
                    <a:pt x="13223" y="1483"/>
                    <a:pt x="13223" y="1483"/>
                  </a:cubicBezTo>
                  <a:cubicBezTo>
                    <a:pt x="13213" y="1471"/>
                    <a:pt x="13213" y="1471"/>
                    <a:pt x="13213" y="1471"/>
                  </a:cubicBezTo>
                  <a:cubicBezTo>
                    <a:pt x="13201" y="1482"/>
                    <a:pt x="13201" y="1482"/>
                    <a:pt x="13201" y="1482"/>
                  </a:cubicBezTo>
                  <a:cubicBezTo>
                    <a:pt x="13209" y="1497"/>
                    <a:pt x="13209" y="1497"/>
                    <a:pt x="13209" y="1497"/>
                  </a:cubicBezTo>
                  <a:cubicBezTo>
                    <a:pt x="13197" y="1497"/>
                    <a:pt x="13197" y="1497"/>
                    <a:pt x="13197" y="1497"/>
                  </a:cubicBezTo>
                  <a:lnTo>
                    <a:pt x="13197" y="1517"/>
                  </a:lnTo>
                  <a:close/>
                  <a:moveTo>
                    <a:pt x="12365" y="2831"/>
                  </a:moveTo>
                  <a:cubicBezTo>
                    <a:pt x="12348" y="2851"/>
                    <a:pt x="12348" y="2851"/>
                    <a:pt x="12348" y="2851"/>
                  </a:cubicBezTo>
                  <a:cubicBezTo>
                    <a:pt x="12348" y="2851"/>
                    <a:pt x="12309" y="2933"/>
                    <a:pt x="12317" y="2945"/>
                  </a:cubicBezTo>
                  <a:cubicBezTo>
                    <a:pt x="12325" y="2957"/>
                    <a:pt x="12343" y="2978"/>
                    <a:pt x="12343" y="2978"/>
                  </a:cubicBezTo>
                  <a:cubicBezTo>
                    <a:pt x="12343" y="2978"/>
                    <a:pt x="12356" y="3012"/>
                    <a:pt x="12371" y="3012"/>
                  </a:cubicBezTo>
                  <a:cubicBezTo>
                    <a:pt x="12371" y="2979"/>
                    <a:pt x="12371" y="2979"/>
                    <a:pt x="12371" y="2979"/>
                  </a:cubicBezTo>
                  <a:cubicBezTo>
                    <a:pt x="12371" y="2979"/>
                    <a:pt x="12384" y="2970"/>
                    <a:pt x="12384" y="2949"/>
                  </a:cubicBezTo>
                  <a:cubicBezTo>
                    <a:pt x="12384" y="2928"/>
                    <a:pt x="12384" y="2899"/>
                    <a:pt x="12384" y="2899"/>
                  </a:cubicBezTo>
                  <a:cubicBezTo>
                    <a:pt x="12384" y="2899"/>
                    <a:pt x="12394" y="2886"/>
                    <a:pt x="12393" y="2874"/>
                  </a:cubicBezTo>
                  <a:cubicBezTo>
                    <a:pt x="12392" y="2862"/>
                    <a:pt x="12394" y="2848"/>
                    <a:pt x="12394" y="2848"/>
                  </a:cubicBezTo>
                  <a:lnTo>
                    <a:pt x="12365" y="2831"/>
                  </a:lnTo>
                  <a:close/>
                  <a:moveTo>
                    <a:pt x="12652" y="2434"/>
                  </a:moveTo>
                  <a:cubicBezTo>
                    <a:pt x="12641" y="2459"/>
                    <a:pt x="12641" y="2459"/>
                    <a:pt x="12641" y="2459"/>
                  </a:cubicBezTo>
                  <a:cubicBezTo>
                    <a:pt x="12653" y="2456"/>
                    <a:pt x="12653" y="2456"/>
                    <a:pt x="12653" y="2456"/>
                  </a:cubicBezTo>
                  <a:lnTo>
                    <a:pt x="12652" y="2434"/>
                  </a:lnTo>
                  <a:close/>
                  <a:moveTo>
                    <a:pt x="12783" y="2395"/>
                  </a:moveTo>
                  <a:cubicBezTo>
                    <a:pt x="12798" y="2385"/>
                    <a:pt x="12820" y="2413"/>
                    <a:pt x="12820" y="2413"/>
                  </a:cubicBezTo>
                  <a:cubicBezTo>
                    <a:pt x="12820" y="2413"/>
                    <a:pt x="12825" y="2391"/>
                    <a:pt x="12827" y="2379"/>
                  </a:cubicBezTo>
                  <a:cubicBezTo>
                    <a:pt x="12829" y="2367"/>
                    <a:pt x="12820" y="2356"/>
                    <a:pt x="12820" y="2356"/>
                  </a:cubicBezTo>
                  <a:cubicBezTo>
                    <a:pt x="12807" y="2359"/>
                    <a:pt x="12807" y="2359"/>
                    <a:pt x="12807" y="2359"/>
                  </a:cubicBezTo>
                  <a:cubicBezTo>
                    <a:pt x="12807" y="2359"/>
                    <a:pt x="12790" y="2346"/>
                    <a:pt x="12781" y="2347"/>
                  </a:cubicBezTo>
                  <a:cubicBezTo>
                    <a:pt x="12761" y="2349"/>
                    <a:pt x="12768" y="2369"/>
                    <a:pt x="12768" y="2369"/>
                  </a:cubicBezTo>
                  <a:cubicBezTo>
                    <a:pt x="12768" y="2369"/>
                    <a:pt x="12751" y="2363"/>
                    <a:pt x="12741" y="2365"/>
                  </a:cubicBezTo>
                  <a:cubicBezTo>
                    <a:pt x="12731" y="2367"/>
                    <a:pt x="12738" y="2389"/>
                    <a:pt x="12738" y="2389"/>
                  </a:cubicBezTo>
                  <a:cubicBezTo>
                    <a:pt x="12726" y="2400"/>
                    <a:pt x="12726" y="2400"/>
                    <a:pt x="12726" y="2400"/>
                  </a:cubicBezTo>
                  <a:cubicBezTo>
                    <a:pt x="12726" y="2400"/>
                    <a:pt x="12739" y="2408"/>
                    <a:pt x="12745" y="2415"/>
                  </a:cubicBezTo>
                  <a:cubicBezTo>
                    <a:pt x="12751" y="2422"/>
                    <a:pt x="12774" y="2436"/>
                    <a:pt x="12774" y="2436"/>
                  </a:cubicBezTo>
                  <a:cubicBezTo>
                    <a:pt x="12774" y="2436"/>
                    <a:pt x="12768" y="2405"/>
                    <a:pt x="12783" y="2395"/>
                  </a:cubicBezTo>
                  <a:close/>
                  <a:moveTo>
                    <a:pt x="12683" y="2697"/>
                  </a:moveTo>
                  <a:cubicBezTo>
                    <a:pt x="12673" y="2693"/>
                    <a:pt x="12674" y="2702"/>
                    <a:pt x="12674" y="2702"/>
                  </a:cubicBezTo>
                  <a:cubicBezTo>
                    <a:pt x="12689" y="2709"/>
                    <a:pt x="12694" y="2701"/>
                    <a:pt x="12683" y="2697"/>
                  </a:cubicBezTo>
                  <a:close/>
                  <a:moveTo>
                    <a:pt x="12694" y="2675"/>
                  </a:moveTo>
                  <a:cubicBezTo>
                    <a:pt x="12694" y="2675"/>
                    <a:pt x="12709" y="2674"/>
                    <a:pt x="12702" y="2663"/>
                  </a:cubicBezTo>
                  <a:cubicBezTo>
                    <a:pt x="12695" y="2653"/>
                    <a:pt x="12674" y="2665"/>
                    <a:pt x="12677" y="2674"/>
                  </a:cubicBezTo>
                  <a:cubicBezTo>
                    <a:pt x="12679" y="2683"/>
                    <a:pt x="12683" y="2683"/>
                    <a:pt x="12683" y="2683"/>
                  </a:cubicBezTo>
                  <a:cubicBezTo>
                    <a:pt x="12693" y="2685"/>
                    <a:pt x="12694" y="2675"/>
                    <a:pt x="12694" y="2675"/>
                  </a:cubicBezTo>
                  <a:close/>
                  <a:moveTo>
                    <a:pt x="8814" y="1489"/>
                  </a:moveTo>
                  <a:cubicBezTo>
                    <a:pt x="8814" y="1489"/>
                    <a:pt x="8814" y="1489"/>
                    <a:pt x="8814" y="1489"/>
                  </a:cubicBezTo>
                  <a:cubicBezTo>
                    <a:pt x="8814" y="1489"/>
                    <a:pt x="8814" y="1488"/>
                    <a:pt x="8814" y="1488"/>
                  </a:cubicBezTo>
                  <a:cubicBezTo>
                    <a:pt x="8814" y="1489"/>
                    <a:pt x="8814" y="1489"/>
                    <a:pt x="8814" y="1489"/>
                  </a:cubicBezTo>
                  <a:close/>
                  <a:moveTo>
                    <a:pt x="12699" y="2551"/>
                  </a:moveTo>
                  <a:cubicBezTo>
                    <a:pt x="12699" y="2555"/>
                    <a:pt x="12686" y="2561"/>
                    <a:pt x="12686" y="2561"/>
                  </a:cubicBezTo>
                  <a:cubicBezTo>
                    <a:pt x="12703" y="2570"/>
                    <a:pt x="12703" y="2570"/>
                    <a:pt x="12703" y="2570"/>
                  </a:cubicBezTo>
                  <a:cubicBezTo>
                    <a:pt x="12703" y="2570"/>
                    <a:pt x="12699" y="2547"/>
                    <a:pt x="12699" y="2551"/>
                  </a:cubicBezTo>
                  <a:close/>
                  <a:moveTo>
                    <a:pt x="12721" y="2533"/>
                  </a:moveTo>
                  <a:cubicBezTo>
                    <a:pt x="12721" y="2537"/>
                    <a:pt x="12717" y="2546"/>
                    <a:pt x="12717" y="2546"/>
                  </a:cubicBezTo>
                  <a:cubicBezTo>
                    <a:pt x="12726" y="2566"/>
                    <a:pt x="12726" y="2566"/>
                    <a:pt x="12726" y="2566"/>
                  </a:cubicBezTo>
                  <a:cubicBezTo>
                    <a:pt x="12727" y="2555"/>
                    <a:pt x="12727" y="2555"/>
                    <a:pt x="12727" y="2555"/>
                  </a:cubicBezTo>
                  <a:cubicBezTo>
                    <a:pt x="12727" y="2555"/>
                    <a:pt x="12721" y="2529"/>
                    <a:pt x="12721" y="2533"/>
                  </a:cubicBezTo>
                  <a:close/>
                  <a:moveTo>
                    <a:pt x="10617" y="3750"/>
                  </a:moveTo>
                  <a:cubicBezTo>
                    <a:pt x="10600" y="3754"/>
                    <a:pt x="10600" y="3754"/>
                    <a:pt x="10600" y="3754"/>
                  </a:cubicBezTo>
                  <a:cubicBezTo>
                    <a:pt x="10604" y="3733"/>
                    <a:pt x="10604" y="3733"/>
                    <a:pt x="10604" y="3733"/>
                  </a:cubicBezTo>
                  <a:cubicBezTo>
                    <a:pt x="10604" y="3733"/>
                    <a:pt x="10591" y="3718"/>
                    <a:pt x="10575" y="3697"/>
                  </a:cubicBezTo>
                  <a:cubicBezTo>
                    <a:pt x="10559" y="3675"/>
                    <a:pt x="10548" y="3668"/>
                    <a:pt x="10532" y="3677"/>
                  </a:cubicBezTo>
                  <a:cubicBezTo>
                    <a:pt x="10531" y="3700"/>
                    <a:pt x="10531" y="3700"/>
                    <a:pt x="10531" y="3700"/>
                  </a:cubicBezTo>
                  <a:cubicBezTo>
                    <a:pt x="10518" y="3700"/>
                    <a:pt x="10518" y="3700"/>
                    <a:pt x="10518" y="3700"/>
                  </a:cubicBezTo>
                  <a:cubicBezTo>
                    <a:pt x="10538" y="3727"/>
                    <a:pt x="10538" y="3727"/>
                    <a:pt x="10538" y="3727"/>
                  </a:cubicBezTo>
                  <a:cubicBezTo>
                    <a:pt x="10538" y="3727"/>
                    <a:pt x="10534" y="3759"/>
                    <a:pt x="10523" y="3767"/>
                  </a:cubicBezTo>
                  <a:cubicBezTo>
                    <a:pt x="10513" y="3774"/>
                    <a:pt x="10514" y="3828"/>
                    <a:pt x="10532" y="3862"/>
                  </a:cubicBezTo>
                  <a:cubicBezTo>
                    <a:pt x="10550" y="3896"/>
                    <a:pt x="10588" y="3872"/>
                    <a:pt x="10618" y="3858"/>
                  </a:cubicBezTo>
                  <a:cubicBezTo>
                    <a:pt x="10649" y="3844"/>
                    <a:pt x="10618" y="3788"/>
                    <a:pt x="10618" y="3788"/>
                  </a:cubicBezTo>
                  <a:lnTo>
                    <a:pt x="10617" y="3750"/>
                  </a:lnTo>
                  <a:close/>
                  <a:moveTo>
                    <a:pt x="11119" y="3612"/>
                  </a:moveTo>
                  <a:cubicBezTo>
                    <a:pt x="11104" y="3612"/>
                    <a:pt x="11120" y="3644"/>
                    <a:pt x="11120" y="3644"/>
                  </a:cubicBezTo>
                  <a:cubicBezTo>
                    <a:pt x="11120" y="3644"/>
                    <a:pt x="11133" y="3612"/>
                    <a:pt x="11119" y="3612"/>
                  </a:cubicBezTo>
                  <a:close/>
                  <a:moveTo>
                    <a:pt x="12017" y="3299"/>
                  </a:moveTo>
                  <a:cubicBezTo>
                    <a:pt x="12027" y="3305"/>
                    <a:pt x="12035" y="3294"/>
                    <a:pt x="12030" y="3289"/>
                  </a:cubicBezTo>
                  <a:cubicBezTo>
                    <a:pt x="12025" y="3283"/>
                    <a:pt x="12010" y="3295"/>
                    <a:pt x="12017" y="3299"/>
                  </a:cubicBezTo>
                  <a:close/>
                  <a:moveTo>
                    <a:pt x="11183" y="3798"/>
                  </a:moveTo>
                  <a:cubicBezTo>
                    <a:pt x="11175" y="3799"/>
                    <a:pt x="11179" y="3833"/>
                    <a:pt x="11194" y="3833"/>
                  </a:cubicBezTo>
                  <a:cubicBezTo>
                    <a:pt x="11194" y="3833"/>
                    <a:pt x="11191" y="3797"/>
                    <a:pt x="11183" y="3798"/>
                  </a:cubicBezTo>
                  <a:close/>
                  <a:moveTo>
                    <a:pt x="12264" y="1244"/>
                  </a:moveTo>
                  <a:cubicBezTo>
                    <a:pt x="12258" y="1252"/>
                    <a:pt x="12270" y="1280"/>
                    <a:pt x="12292" y="1282"/>
                  </a:cubicBezTo>
                  <a:cubicBezTo>
                    <a:pt x="12310" y="1284"/>
                    <a:pt x="12270" y="1236"/>
                    <a:pt x="12264" y="1244"/>
                  </a:cubicBezTo>
                  <a:close/>
                  <a:moveTo>
                    <a:pt x="11128" y="3451"/>
                  </a:moveTo>
                  <a:cubicBezTo>
                    <a:pt x="11108" y="3453"/>
                    <a:pt x="11112" y="3514"/>
                    <a:pt x="11112" y="3514"/>
                  </a:cubicBezTo>
                  <a:cubicBezTo>
                    <a:pt x="11115" y="3580"/>
                    <a:pt x="11115" y="3580"/>
                    <a:pt x="11115" y="3580"/>
                  </a:cubicBezTo>
                  <a:cubicBezTo>
                    <a:pt x="11126" y="3560"/>
                    <a:pt x="11126" y="3560"/>
                    <a:pt x="11126" y="3560"/>
                  </a:cubicBezTo>
                  <a:cubicBezTo>
                    <a:pt x="11126" y="3492"/>
                    <a:pt x="11126" y="3492"/>
                    <a:pt x="11126" y="3492"/>
                  </a:cubicBezTo>
                  <a:cubicBezTo>
                    <a:pt x="11126" y="3492"/>
                    <a:pt x="11144" y="3449"/>
                    <a:pt x="11128" y="3451"/>
                  </a:cubicBezTo>
                  <a:close/>
                  <a:moveTo>
                    <a:pt x="13079" y="1781"/>
                  </a:moveTo>
                  <a:cubicBezTo>
                    <a:pt x="13112" y="1763"/>
                    <a:pt x="13112" y="1763"/>
                    <a:pt x="13112" y="1763"/>
                  </a:cubicBezTo>
                  <a:cubicBezTo>
                    <a:pt x="13103" y="1747"/>
                    <a:pt x="13103" y="1747"/>
                    <a:pt x="13103" y="1747"/>
                  </a:cubicBezTo>
                  <a:cubicBezTo>
                    <a:pt x="13100" y="1760"/>
                    <a:pt x="13100" y="1760"/>
                    <a:pt x="13100" y="1760"/>
                  </a:cubicBezTo>
                  <a:cubicBezTo>
                    <a:pt x="13073" y="1756"/>
                    <a:pt x="13073" y="1756"/>
                    <a:pt x="13073" y="1756"/>
                  </a:cubicBezTo>
                  <a:cubicBezTo>
                    <a:pt x="13060" y="1803"/>
                    <a:pt x="13060" y="1803"/>
                    <a:pt x="13060" y="1803"/>
                  </a:cubicBezTo>
                  <a:cubicBezTo>
                    <a:pt x="13067" y="1805"/>
                    <a:pt x="13067" y="1805"/>
                    <a:pt x="13067" y="1805"/>
                  </a:cubicBezTo>
                  <a:lnTo>
                    <a:pt x="13079" y="1781"/>
                  </a:lnTo>
                  <a:close/>
                  <a:moveTo>
                    <a:pt x="12541" y="1334"/>
                  </a:moveTo>
                  <a:cubicBezTo>
                    <a:pt x="12536" y="1336"/>
                    <a:pt x="12523" y="1321"/>
                    <a:pt x="12521" y="1336"/>
                  </a:cubicBezTo>
                  <a:cubicBezTo>
                    <a:pt x="12518" y="1352"/>
                    <a:pt x="12547" y="1381"/>
                    <a:pt x="12547" y="1381"/>
                  </a:cubicBezTo>
                  <a:cubicBezTo>
                    <a:pt x="12547" y="1381"/>
                    <a:pt x="12554" y="1399"/>
                    <a:pt x="12561" y="1406"/>
                  </a:cubicBezTo>
                  <a:cubicBezTo>
                    <a:pt x="12568" y="1413"/>
                    <a:pt x="12615" y="1443"/>
                    <a:pt x="12626" y="1457"/>
                  </a:cubicBezTo>
                  <a:cubicBezTo>
                    <a:pt x="12637" y="1471"/>
                    <a:pt x="12636" y="1493"/>
                    <a:pt x="12649" y="1504"/>
                  </a:cubicBezTo>
                  <a:cubicBezTo>
                    <a:pt x="12663" y="1515"/>
                    <a:pt x="12695" y="1571"/>
                    <a:pt x="12695" y="1571"/>
                  </a:cubicBezTo>
                  <a:cubicBezTo>
                    <a:pt x="12695" y="1571"/>
                    <a:pt x="12701" y="1594"/>
                    <a:pt x="12708" y="1594"/>
                  </a:cubicBezTo>
                  <a:cubicBezTo>
                    <a:pt x="12715" y="1594"/>
                    <a:pt x="12728" y="1604"/>
                    <a:pt x="12735" y="1614"/>
                  </a:cubicBezTo>
                  <a:cubicBezTo>
                    <a:pt x="12742" y="1623"/>
                    <a:pt x="12742" y="1643"/>
                    <a:pt x="12742" y="1643"/>
                  </a:cubicBezTo>
                  <a:cubicBezTo>
                    <a:pt x="12770" y="1666"/>
                    <a:pt x="12770" y="1666"/>
                    <a:pt x="12770" y="1666"/>
                  </a:cubicBezTo>
                  <a:cubicBezTo>
                    <a:pt x="12780" y="1702"/>
                    <a:pt x="12780" y="1702"/>
                    <a:pt x="12780" y="1702"/>
                  </a:cubicBezTo>
                  <a:cubicBezTo>
                    <a:pt x="12806" y="1730"/>
                    <a:pt x="12806" y="1730"/>
                    <a:pt x="12806" y="1730"/>
                  </a:cubicBezTo>
                  <a:cubicBezTo>
                    <a:pt x="12806" y="1730"/>
                    <a:pt x="12792" y="1691"/>
                    <a:pt x="12801" y="1688"/>
                  </a:cubicBezTo>
                  <a:cubicBezTo>
                    <a:pt x="12809" y="1686"/>
                    <a:pt x="12813" y="1695"/>
                    <a:pt x="12813" y="1695"/>
                  </a:cubicBezTo>
                  <a:cubicBezTo>
                    <a:pt x="12834" y="1695"/>
                    <a:pt x="12834" y="1695"/>
                    <a:pt x="12834" y="1695"/>
                  </a:cubicBezTo>
                  <a:cubicBezTo>
                    <a:pt x="12856" y="1722"/>
                    <a:pt x="12856" y="1722"/>
                    <a:pt x="12856" y="1722"/>
                  </a:cubicBezTo>
                  <a:cubicBezTo>
                    <a:pt x="12857" y="1705"/>
                    <a:pt x="12857" y="1705"/>
                    <a:pt x="12857" y="1705"/>
                  </a:cubicBezTo>
                  <a:cubicBezTo>
                    <a:pt x="12837" y="1680"/>
                    <a:pt x="12837" y="1680"/>
                    <a:pt x="12837" y="1680"/>
                  </a:cubicBezTo>
                  <a:cubicBezTo>
                    <a:pt x="12821" y="1681"/>
                    <a:pt x="12821" y="1681"/>
                    <a:pt x="12821" y="1681"/>
                  </a:cubicBezTo>
                  <a:cubicBezTo>
                    <a:pt x="12799" y="1658"/>
                    <a:pt x="12799" y="1658"/>
                    <a:pt x="12799" y="1658"/>
                  </a:cubicBezTo>
                  <a:cubicBezTo>
                    <a:pt x="12799" y="1658"/>
                    <a:pt x="12777" y="1652"/>
                    <a:pt x="12764" y="1634"/>
                  </a:cubicBezTo>
                  <a:cubicBezTo>
                    <a:pt x="12752" y="1616"/>
                    <a:pt x="12744" y="1575"/>
                    <a:pt x="12744" y="1575"/>
                  </a:cubicBezTo>
                  <a:cubicBezTo>
                    <a:pt x="12744" y="1575"/>
                    <a:pt x="12720" y="1561"/>
                    <a:pt x="12733" y="1554"/>
                  </a:cubicBezTo>
                  <a:cubicBezTo>
                    <a:pt x="12745" y="1547"/>
                    <a:pt x="12821" y="1585"/>
                    <a:pt x="12821" y="1585"/>
                  </a:cubicBezTo>
                  <a:cubicBezTo>
                    <a:pt x="12771" y="1548"/>
                    <a:pt x="12771" y="1548"/>
                    <a:pt x="12771" y="1548"/>
                  </a:cubicBezTo>
                  <a:cubicBezTo>
                    <a:pt x="12771" y="1548"/>
                    <a:pt x="12752" y="1518"/>
                    <a:pt x="12742" y="1511"/>
                  </a:cubicBezTo>
                  <a:cubicBezTo>
                    <a:pt x="12733" y="1504"/>
                    <a:pt x="12717" y="1494"/>
                    <a:pt x="12717" y="1494"/>
                  </a:cubicBezTo>
                  <a:cubicBezTo>
                    <a:pt x="12665" y="1438"/>
                    <a:pt x="12665" y="1438"/>
                    <a:pt x="12665" y="1438"/>
                  </a:cubicBezTo>
                  <a:cubicBezTo>
                    <a:pt x="12648" y="1439"/>
                    <a:pt x="12648" y="1439"/>
                    <a:pt x="12648" y="1439"/>
                  </a:cubicBezTo>
                  <a:cubicBezTo>
                    <a:pt x="12641" y="1420"/>
                    <a:pt x="12641" y="1420"/>
                    <a:pt x="12641" y="1420"/>
                  </a:cubicBezTo>
                  <a:cubicBezTo>
                    <a:pt x="12641" y="1420"/>
                    <a:pt x="12631" y="1422"/>
                    <a:pt x="12619" y="1410"/>
                  </a:cubicBezTo>
                  <a:cubicBezTo>
                    <a:pt x="12607" y="1397"/>
                    <a:pt x="12611" y="1381"/>
                    <a:pt x="12611" y="1381"/>
                  </a:cubicBezTo>
                  <a:cubicBezTo>
                    <a:pt x="12591" y="1356"/>
                    <a:pt x="12591" y="1356"/>
                    <a:pt x="12591" y="1356"/>
                  </a:cubicBezTo>
                  <a:cubicBezTo>
                    <a:pt x="12577" y="1357"/>
                    <a:pt x="12577" y="1357"/>
                    <a:pt x="12577" y="1357"/>
                  </a:cubicBezTo>
                  <a:cubicBezTo>
                    <a:pt x="12568" y="1338"/>
                    <a:pt x="12568" y="1338"/>
                    <a:pt x="12568" y="1338"/>
                  </a:cubicBezTo>
                  <a:cubicBezTo>
                    <a:pt x="12541" y="1318"/>
                    <a:pt x="12541" y="1318"/>
                    <a:pt x="12541" y="1318"/>
                  </a:cubicBezTo>
                  <a:cubicBezTo>
                    <a:pt x="12533" y="1302"/>
                    <a:pt x="12533" y="1302"/>
                    <a:pt x="12533" y="1302"/>
                  </a:cubicBezTo>
                  <a:cubicBezTo>
                    <a:pt x="12533" y="1302"/>
                    <a:pt x="12515" y="1289"/>
                    <a:pt x="12508" y="1294"/>
                  </a:cubicBezTo>
                  <a:cubicBezTo>
                    <a:pt x="12501" y="1298"/>
                    <a:pt x="12547" y="1331"/>
                    <a:pt x="12541" y="1334"/>
                  </a:cubicBezTo>
                  <a:close/>
                  <a:moveTo>
                    <a:pt x="12478" y="2891"/>
                  </a:moveTo>
                  <a:cubicBezTo>
                    <a:pt x="12490" y="2894"/>
                    <a:pt x="12501" y="2877"/>
                    <a:pt x="12485" y="2875"/>
                  </a:cubicBezTo>
                  <a:cubicBezTo>
                    <a:pt x="12469" y="2874"/>
                    <a:pt x="12478" y="2891"/>
                    <a:pt x="12478" y="2891"/>
                  </a:cubicBezTo>
                  <a:close/>
                  <a:moveTo>
                    <a:pt x="12587" y="2774"/>
                  </a:moveTo>
                  <a:cubicBezTo>
                    <a:pt x="12587" y="2782"/>
                    <a:pt x="12598" y="2782"/>
                    <a:pt x="12598" y="2782"/>
                  </a:cubicBezTo>
                  <a:cubicBezTo>
                    <a:pt x="12605" y="2770"/>
                    <a:pt x="12587" y="2766"/>
                    <a:pt x="12587" y="2774"/>
                  </a:cubicBezTo>
                  <a:close/>
                  <a:moveTo>
                    <a:pt x="12559" y="2866"/>
                  </a:moveTo>
                  <a:cubicBezTo>
                    <a:pt x="12565" y="2858"/>
                    <a:pt x="12550" y="2858"/>
                    <a:pt x="12550" y="2858"/>
                  </a:cubicBezTo>
                  <a:cubicBezTo>
                    <a:pt x="12541" y="2841"/>
                    <a:pt x="12541" y="2841"/>
                    <a:pt x="12541" y="2841"/>
                  </a:cubicBezTo>
                  <a:cubicBezTo>
                    <a:pt x="12541" y="2851"/>
                    <a:pt x="12541" y="2851"/>
                    <a:pt x="12541" y="2851"/>
                  </a:cubicBezTo>
                  <a:cubicBezTo>
                    <a:pt x="12539" y="2867"/>
                    <a:pt x="12554" y="2874"/>
                    <a:pt x="12559" y="2866"/>
                  </a:cubicBezTo>
                  <a:close/>
                  <a:moveTo>
                    <a:pt x="12523" y="2879"/>
                  </a:moveTo>
                  <a:cubicBezTo>
                    <a:pt x="12505" y="2870"/>
                    <a:pt x="12505" y="2870"/>
                    <a:pt x="12505" y="2870"/>
                  </a:cubicBezTo>
                  <a:cubicBezTo>
                    <a:pt x="12505" y="2870"/>
                    <a:pt x="12497" y="2885"/>
                    <a:pt x="12501" y="2885"/>
                  </a:cubicBezTo>
                  <a:cubicBezTo>
                    <a:pt x="12505" y="2885"/>
                    <a:pt x="12523" y="2879"/>
                    <a:pt x="12523" y="2879"/>
                  </a:cubicBezTo>
                  <a:close/>
                  <a:moveTo>
                    <a:pt x="12471" y="2390"/>
                  </a:moveTo>
                  <a:cubicBezTo>
                    <a:pt x="12447" y="2398"/>
                    <a:pt x="12457" y="2407"/>
                    <a:pt x="12472" y="2407"/>
                  </a:cubicBezTo>
                  <a:cubicBezTo>
                    <a:pt x="12491" y="2407"/>
                    <a:pt x="12495" y="2382"/>
                    <a:pt x="12471" y="2390"/>
                  </a:cubicBezTo>
                  <a:close/>
                  <a:moveTo>
                    <a:pt x="11286" y="3255"/>
                  </a:moveTo>
                  <a:cubicBezTo>
                    <a:pt x="11294" y="3249"/>
                    <a:pt x="11309" y="3276"/>
                    <a:pt x="11309" y="3276"/>
                  </a:cubicBezTo>
                  <a:cubicBezTo>
                    <a:pt x="11308" y="3297"/>
                    <a:pt x="11308" y="3297"/>
                    <a:pt x="11308" y="3297"/>
                  </a:cubicBezTo>
                  <a:cubicBezTo>
                    <a:pt x="11308" y="3297"/>
                    <a:pt x="11329" y="3298"/>
                    <a:pt x="11330" y="3315"/>
                  </a:cubicBezTo>
                  <a:cubicBezTo>
                    <a:pt x="11330" y="3332"/>
                    <a:pt x="11337" y="3344"/>
                    <a:pt x="11339" y="3357"/>
                  </a:cubicBezTo>
                  <a:cubicBezTo>
                    <a:pt x="11341" y="3371"/>
                    <a:pt x="11344" y="3404"/>
                    <a:pt x="11344" y="3404"/>
                  </a:cubicBezTo>
                  <a:cubicBezTo>
                    <a:pt x="11344" y="3404"/>
                    <a:pt x="11345" y="3416"/>
                    <a:pt x="11352" y="3425"/>
                  </a:cubicBezTo>
                  <a:cubicBezTo>
                    <a:pt x="11360" y="3434"/>
                    <a:pt x="11363" y="3447"/>
                    <a:pt x="11363" y="3447"/>
                  </a:cubicBezTo>
                  <a:cubicBezTo>
                    <a:pt x="11391" y="3508"/>
                    <a:pt x="11391" y="3508"/>
                    <a:pt x="11391" y="3508"/>
                  </a:cubicBezTo>
                  <a:cubicBezTo>
                    <a:pt x="11401" y="3538"/>
                    <a:pt x="11401" y="3538"/>
                    <a:pt x="11401" y="3538"/>
                  </a:cubicBezTo>
                  <a:cubicBezTo>
                    <a:pt x="11401" y="3538"/>
                    <a:pt x="11387" y="3535"/>
                    <a:pt x="11386" y="3543"/>
                  </a:cubicBezTo>
                  <a:cubicBezTo>
                    <a:pt x="11384" y="3552"/>
                    <a:pt x="11378" y="3577"/>
                    <a:pt x="11378" y="3577"/>
                  </a:cubicBezTo>
                  <a:cubicBezTo>
                    <a:pt x="11407" y="3567"/>
                    <a:pt x="11407" y="3567"/>
                    <a:pt x="11407" y="3567"/>
                  </a:cubicBezTo>
                  <a:cubicBezTo>
                    <a:pt x="11399" y="3604"/>
                    <a:pt x="11399" y="3604"/>
                    <a:pt x="11399" y="3604"/>
                  </a:cubicBezTo>
                  <a:cubicBezTo>
                    <a:pt x="11399" y="3604"/>
                    <a:pt x="11395" y="3616"/>
                    <a:pt x="11396" y="3629"/>
                  </a:cubicBezTo>
                  <a:cubicBezTo>
                    <a:pt x="11397" y="3641"/>
                    <a:pt x="11404" y="3660"/>
                    <a:pt x="11404" y="3660"/>
                  </a:cubicBezTo>
                  <a:cubicBezTo>
                    <a:pt x="11404" y="3660"/>
                    <a:pt x="11392" y="3692"/>
                    <a:pt x="11390" y="3708"/>
                  </a:cubicBezTo>
                  <a:cubicBezTo>
                    <a:pt x="11388" y="3724"/>
                    <a:pt x="11390" y="3769"/>
                    <a:pt x="11390" y="3769"/>
                  </a:cubicBezTo>
                  <a:cubicBezTo>
                    <a:pt x="11390" y="3769"/>
                    <a:pt x="11400" y="3779"/>
                    <a:pt x="11402" y="3769"/>
                  </a:cubicBezTo>
                  <a:cubicBezTo>
                    <a:pt x="11403" y="3759"/>
                    <a:pt x="11403" y="3735"/>
                    <a:pt x="11407" y="3746"/>
                  </a:cubicBezTo>
                  <a:cubicBezTo>
                    <a:pt x="11410" y="3758"/>
                    <a:pt x="11402" y="3758"/>
                    <a:pt x="11416" y="3760"/>
                  </a:cubicBezTo>
                  <a:cubicBezTo>
                    <a:pt x="11430" y="3761"/>
                    <a:pt x="11438" y="3791"/>
                    <a:pt x="11438" y="3791"/>
                  </a:cubicBezTo>
                  <a:cubicBezTo>
                    <a:pt x="11461" y="3811"/>
                    <a:pt x="11461" y="3811"/>
                    <a:pt x="11461" y="3811"/>
                  </a:cubicBezTo>
                  <a:cubicBezTo>
                    <a:pt x="11461" y="3811"/>
                    <a:pt x="11456" y="3822"/>
                    <a:pt x="11465" y="3836"/>
                  </a:cubicBezTo>
                  <a:cubicBezTo>
                    <a:pt x="11471" y="3847"/>
                    <a:pt x="11479" y="3855"/>
                    <a:pt x="11483" y="3859"/>
                  </a:cubicBezTo>
                  <a:cubicBezTo>
                    <a:pt x="11484" y="3859"/>
                    <a:pt x="11484" y="3860"/>
                    <a:pt x="11484" y="3860"/>
                  </a:cubicBezTo>
                  <a:cubicBezTo>
                    <a:pt x="11489" y="3921"/>
                    <a:pt x="11489" y="3921"/>
                    <a:pt x="11489" y="3921"/>
                  </a:cubicBezTo>
                  <a:cubicBezTo>
                    <a:pt x="11489" y="3921"/>
                    <a:pt x="11521" y="3909"/>
                    <a:pt x="11521" y="3929"/>
                  </a:cubicBezTo>
                  <a:cubicBezTo>
                    <a:pt x="11520" y="3949"/>
                    <a:pt x="11511" y="3971"/>
                    <a:pt x="11522" y="3983"/>
                  </a:cubicBezTo>
                  <a:cubicBezTo>
                    <a:pt x="11533" y="3996"/>
                    <a:pt x="11545" y="3983"/>
                    <a:pt x="11545" y="3983"/>
                  </a:cubicBezTo>
                  <a:cubicBezTo>
                    <a:pt x="11545" y="3983"/>
                    <a:pt x="11538" y="4024"/>
                    <a:pt x="11548" y="4033"/>
                  </a:cubicBezTo>
                  <a:cubicBezTo>
                    <a:pt x="11558" y="4042"/>
                    <a:pt x="11597" y="4066"/>
                    <a:pt x="11597" y="4066"/>
                  </a:cubicBezTo>
                  <a:cubicBezTo>
                    <a:pt x="11597" y="4066"/>
                    <a:pt x="11599" y="4086"/>
                    <a:pt x="11604" y="4088"/>
                  </a:cubicBezTo>
                  <a:cubicBezTo>
                    <a:pt x="11609" y="4089"/>
                    <a:pt x="11636" y="4101"/>
                    <a:pt x="11636" y="4101"/>
                  </a:cubicBezTo>
                  <a:cubicBezTo>
                    <a:pt x="11652" y="4123"/>
                    <a:pt x="11652" y="4123"/>
                    <a:pt x="11652" y="4123"/>
                  </a:cubicBezTo>
                  <a:cubicBezTo>
                    <a:pt x="11685" y="4120"/>
                    <a:pt x="11685" y="4120"/>
                    <a:pt x="11685" y="4120"/>
                  </a:cubicBezTo>
                  <a:cubicBezTo>
                    <a:pt x="11685" y="4120"/>
                    <a:pt x="11690" y="4100"/>
                    <a:pt x="11688" y="4082"/>
                  </a:cubicBezTo>
                  <a:cubicBezTo>
                    <a:pt x="11686" y="4065"/>
                    <a:pt x="11656" y="4045"/>
                    <a:pt x="11655" y="4040"/>
                  </a:cubicBezTo>
                  <a:cubicBezTo>
                    <a:pt x="11654" y="4035"/>
                    <a:pt x="11660" y="4023"/>
                    <a:pt x="11653" y="4014"/>
                  </a:cubicBezTo>
                  <a:cubicBezTo>
                    <a:pt x="11645" y="4005"/>
                    <a:pt x="11651" y="4003"/>
                    <a:pt x="11651" y="3990"/>
                  </a:cubicBezTo>
                  <a:cubicBezTo>
                    <a:pt x="11652" y="3978"/>
                    <a:pt x="11655" y="3939"/>
                    <a:pt x="11650" y="3917"/>
                  </a:cubicBezTo>
                  <a:cubicBezTo>
                    <a:pt x="11646" y="3895"/>
                    <a:pt x="11604" y="3880"/>
                    <a:pt x="11598" y="3871"/>
                  </a:cubicBezTo>
                  <a:cubicBezTo>
                    <a:pt x="11596" y="3868"/>
                    <a:pt x="11591" y="3864"/>
                    <a:pt x="11586" y="3861"/>
                  </a:cubicBezTo>
                  <a:cubicBezTo>
                    <a:pt x="11586" y="3861"/>
                    <a:pt x="11586" y="3861"/>
                    <a:pt x="11586" y="3861"/>
                  </a:cubicBezTo>
                  <a:cubicBezTo>
                    <a:pt x="11577" y="3854"/>
                    <a:pt x="11567" y="3848"/>
                    <a:pt x="11567" y="3848"/>
                  </a:cubicBezTo>
                  <a:cubicBezTo>
                    <a:pt x="11567" y="3848"/>
                    <a:pt x="11562" y="3824"/>
                    <a:pt x="11559" y="3814"/>
                  </a:cubicBezTo>
                  <a:cubicBezTo>
                    <a:pt x="11556" y="3804"/>
                    <a:pt x="11529" y="3824"/>
                    <a:pt x="11521" y="3820"/>
                  </a:cubicBezTo>
                  <a:cubicBezTo>
                    <a:pt x="11514" y="3816"/>
                    <a:pt x="11507" y="3779"/>
                    <a:pt x="11502" y="3782"/>
                  </a:cubicBezTo>
                  <a:cubicBezTo>
                    <a:pt x="11497" y="3786"/>
                    <a:pt x="11502" y="3797"/>
                    <a:pt x="11496" y="3798"/>
                  </a:cubicBezTo>
                  <a:cubicBezTo>
                    <a:pt x="11490" y="3799"/>
                    <a:pt x="11475" y="3776"/>
                    <a:pt x="11483" y="3768"/>
                  </a:cubicBezTo>
                  <a:cubicBezTo>
                    <a:pt x="11491" y="3760"/>
                    <a:pt x="11488" y="3775"/>
                    <a:pt x="11496" y="3772"/>
                  </a:cubicBezTo>
                  <a:cubicBezTo>
                    <a:pt x="11504" y="3769"/>
                    <a:pt x="11486" y="3738"/>
                    <a:pt x="11484" y="3732"/>
                  </a:cubicBezTo>
                  <a:cubicBezTo>
                    <a:pt x="11482" y="3726"/>
                    <a:pt x="11471" y="3728"/>
                    <a:pt x="11471" y="3728"/>
                  </a:cubicBezTo>
                  <a:cubicBezTo>
                    <a:pt x="11472" y="3691"/>
                    <a:pt x="11472" y="3691"/>
                    <a:pt x="11472" y="3691"/>
                  </a:cubicBezTo>
                  <a:cubicBezTo>
                    <a:pt x="11437" y="3701"/>
                    <a:pt x="11437" y="3701"/>
                    <a:pt x="11437" y="3701"/>
                  </a:cubicBezTo>
                  <a:cubicBezTo>
                    <a:pt x="11437" y="3701"/>
                    <a:pt x="11433" y="3642"/>
                    <a:pt x="11432" y="3635"/>
                  </a:cubicBezTo>
                  <a:cubicBezTo>
                    <a:pt x="11431" y="3627"/>
                    <a:pt x="11426" y="3617"/>
                    <a:pt x="11426" y="3617"/>
                  </a:cubicBezTo>
                  <a:cubicBezTo>
                    <a:pt x="11426" y="3617"/>
                    <a:pt x="11442" y="3609"/>
                    <a:pt x="11443" y="3591"/>
                  </a:cubicBezTo>
                  <a:cubicBezTo>
                    <a:pt x="11444" y="3572"/>
                    <a:pt x="11444" y="3549"/>
                    <a:pt x="11444" y="3549"/>
                  </a:cubicBezTo>
                  <a:cubicBezTo>
                    <a:pt x="11444" y="3549"/>
                    <a:pt x="11458" y="3542"/>
                    <a:pt x="11459" y="3518"/>
                  </a:cubicBezTo>
                  <a:cubicBezTo>
                    <a:pt x="11460" y="3493"/>
                    <a:pt x="11453" y="3489"/>
                    <a:pt x="11453" y="3489"/>
                  </a:cubicBezTo>
                  <a:cubicBezTo>
                    <a:pt x="11457" y="3467"/>
                    <a:pt x="11457" y="3467"/>
                    <a:pt x="11457" y="3467"/>
                  </a:cubicBezTo>
                  <a:cubicBezTo>
                    <a:pt x="11464" y="3467"/>
                    <a:pt x="11464" y="3467"/>
                    <a:pt x="11464" y="3467"/>
                  </a:cubicBezTo>
                  <a:cubicBezTo>
                    <a:pt x="11464" y="3467"/>
                    <a:pt x="11465" y="3459"/>
                    <a:pt x="11477" y="3460"/>
                  </a:cubicBezTo>
                  <a:cubicBezTo>
                    <a:pt x="11488" y="3460"/>
                    <a:pt x="11507" y="3474"/>
                    <a:pt x="11507" y="3474"/>
                  </a:cubicBezTo>
                  <a:cubicBezTo>
                    <a:pt x="11499" y="3480"/>
                    <a:pt x="11499" y="3480"/>
                    <a:pt x="11499" y="3480"/>
                  </a:cubicBezTo>
                  <a:cubicBezTo>
                    <a:pt x="11499" y="3480"/>
                    <a:pt x="11494" y="3512"/>
                    <a:pt x="11505" y="3512"/>
                  </a:cubicBezTo>
                  <a:cubicBezTo>
                    <a:pt x="11517" y="3513"/>
                    <a:pt x="11553" y="3496"/>
                    <a:pt x="11553" y="3496"/>
                  </a:cubicBezTo>
                  <a:cubicBezTo>
                    <a:pt x="11571" y="3550"/>
                    <a:pt x="11571" y="3550"/>
                    <a:pt x="11571" y="3550"/>
                  </a:cubicBezTo>
                  <a:cubicBezTo>
                    <a:pt x="11571" y="3550"/>
                    <a:pt x="11579" y="3538"/>
                    <a:pt x="11590" y="3543"/>
                  </a:cubicBezTo>
                  <a:cubicBezTo>
                    <a:pt x="11593" y="3544"/>
                    <a:pt x="11596" y="3546"/>
                    <a:pt x="11599" y="3549"/>
                  </a:cubicBezTo>
                  <a:cubicBezTo>
                    <a:pt x="11614" y="3566"/>
                    <a:pt x="11600" y="3578"/>
                    <a:pt x="11600" y="3578"/>
                  </a:cubicBezTo>
                  <a:cubicBezTo>
                    <a:pt x="11600" y="3578"/>
                    <a:pt x="11609" y="3600"/>
                    <a:pt x="11619" y="3601"/>
                  </a:cubicBezTo>
                  <a:cubicBezTo>
                    <a:pt x="11629" y="3601"/>
                    <a:pt x="11632" y="3588"/>
                    <a:pt x="11632" y="3588"/>
                  </a:cubicBezTo>
                  <a:cubicBezTo>
                    <a:pt x="11632" y="3588"/>
                    <a:pt x="11631" y="3612"/>
                    <a:pt x="11641" y="3614"/>
                  </a:cubicBezTo>
                  <a:cubicBezTo>
                    <a:pt x="11652" y="3616"/>
                    <a:pt x="11662" y="3608"/>
                    <a:pt x="11664" y="3618"/>
                  </a:cubicBezTo>
                  <a:cubicBezTo>
                    <a:pt x="11665" y="3622"/>
                    <a:pt x="11668" y="3628"/>
                    <a:pt x="11670" y="3633"/>
                  </a:cubicBezTo>
                  <a:cubicBezTo>
                    <a:pt x="11683" y="3634"/>
                    <a:pt x="11683" y="3634"/>
                    <a:pt x="11683" y="3634"/>
                  </a:cubicBezTo>
                  <a:cubicBezTo>
                    <a:pt x="11682" y="3636"/>
                    <a:pt x="11683" y="3638"/>
                    <a:pt x="11684" y="3640"/>
                  </a:cubicBezTo>
                  <a:cubicBezTo>
                    <a:pt x="11690" y="3648"/>
                    <a:pt x="11713" y="3660"/>
                    <a:pt x="11713" y="3660"/>
                  </a:cubicBezTo>
                  <a:cubicBezTo>
                    <a:pt x="11700" y="3671"/>
                    <a:pt x="11700" y="3671"/>
                    <a:pt x="11700" y="3671"/>
                  </a:cubicBezTo>
                  <a:cubicBezTo>
                    <a:pt x="11700" y="3671"/>
                    <a:pt x="11714" y="3706"/>
                    <a:pt x="11707" y="3712"/>
                  </a:cubicBezTo>
                  <a:cubicBezTo>
                    <a:pt x="11703" y="3715"/>
                    <a:pt x="11700" y="3721"/>
                    <a:pt x="11698" y="3726"/>
                  </a:cubicBezTo>
                  <a:cubicBezTo>
                    <a:pt x="11699" y="3726"/>
                    <a:pt x="11699" y="3726"/>
                    <a:pt x="11699" y="3726"/>
                  </a:cubicBezTo>
                  <a:cubicBezTo>
                    <a:pt x="11708" y="3732"/>
                    <a:pt x="11722" y="3732"/>
                    <a:pt x="11732" y="3720"/>
                  </a:cubicBezTo>
                  <a:cubicBezTo>
                    <a:pt x="11743" y="3709"/>
                    <a:pt x="11756" y="3705"/>
                    <a:pt x="11756" y="3705"/>
                  </a:cubicBezTo>
                  <a:cubicBezTo>
                    <a:pt x="11759" y="3689"/>
                    <a:pt x="11759" y="3689"/>
                    <a:pt x="11759" y="3689"/>
                  </a:cubicBezTo>
                  <a:cubicBezTo>
                    <a:pt x="11759" y="3673"/>
                    <a:pt x="11759" y="3673"/>
                    <a:pt x="11759" y="3673"/>
                  </a:cubicBezTo>
                  <a:cubicBezTo>
                    <a:pt x="11759" y="3673"/>
                    <a:pt x="11784" y="3684"/>
                    <a:pt x="11789" y="3672"/>
                  </a:cubicBezTo>
                  <a:cubicBezTo>
                    <a:pt x="11793" y="3660"/>
                    <a:pt x="11773" y="3648"/>
                    <a:pt x="11777" y="3645"/>
                  </a:cubicBezTo>
                  <a:cubicBezTo>
                    <a:pt x="11781" y="3641"/>
                    <a:pt x="11804" y="3630"/>
                    <a:pt x="11804" y="3630"/>
                  </a:cubicBezTo>
                  <a:cubicBezTo>
                    <a:pt x="11804" y="3630"/>
                    <a:pt x="11815" y="3639"/>
                    <a:pt x="11838" y="3627"/>
                  </a:cubicBezTo>
                  <a:cubicBezTo>
                    <a:pt x="11860" y="3616"/>
                    <a:pt x="11891" y="3593"/>
                    <a:pt x="11895" y="3576"/>
                  </a:cubicBezTo>
                  <a:cubicBezTo>
                    <a:pt x="11898" y="3559"/>
                    <a:pt x="11911" y="3514"/>
                    <a:pt x="11909" y="3504"/>
                  </a:cubicBezTo>
                  <a:cubicBezTo>
                    <a:pt x="11907" y="3494"/>
                    <a:pt x="11889" y="3476"/>
                    <a:pt x="11889" y="3476"/>
                  </a:cubicBezTo>
                  <a:cubicBezTo>
                    <a:pt x="11899" y="3472"/>
                    <a:pt x="11899" y="3472"/>
                    <a:pt x="11899" y="3472"/>
                  </a:cubicBezTo>
                  <a:cubicBezTo>
                    <a:pt x="11899" y="3472"/>
                    <a:pt x="11899" y="3435"/>
                    <a:pt x="11894" y="3422"/>
                  </a:cubicBezTo>
                  <a:cubicBezTo>
                    <a:pt x="11888" y="3408"/>
                    <a:pt x="11872" y="3385"/>
                    <a:pt x="11872" y="3385"/>
                  </a:cubicBezTo>
                  <a:cubicBezTo>
                    <a:pt x="11872" y="3385"/>
                    <a:pt x="11883" y="3371"/>
                    <a:pt x="11867" y="3355"/>
                  </a:cubicBezTo>
                  <a:cubicBezTo>
                    <a:pt x="11851" y="3340"/>
                    <a:pt x="11806" y="3298"/>
                    <a:pt x="11792" y="3291"/>
                  </a:cubicBezTo>
                  <a:cubicBezTo>
                    <a:pt x="11778" y="3285"/>
                    <a:pt x="11763" y="3277"/>
                    <a:pt x="11760" y="3269"/>
                  </a:cubicBezTo>
                  <a:cubicBezTo>
                    <a:pt x="11756" y="3262"/>
                    <a:pt x="11764" y="3256"/>
                    <a:pt x="11758" y="3246"/>
                  </a:cubicBezTo>
                  <a:cubicBezTo>
                    <a:pt x="11752" y="3236"/>
                    <a:pt x="11704" y="3195"/>
                    <a:pt x="11697" y="3172"/>
                  </a:cubicBezTo>
                  <a:cubicBezTo>
                    <a:pt x="11691" y="3148"/>
                    <a:pt x="11686" y="3122"/>
                    <a:pt x="11692" y="3117"/>
                  </a:cubicBezTo>
                  <a:cubicBezTo>
                    <a:pt x="11699" y="3113"/>
                    <a:pt x="11701" y="3097"/>
                    <a:pt x="11701" y="3097"/>
                  </a:cubicBezTo>
                  <a:cubicBezTo>
                    <a:pt x="11701" y="3097"/>
                    <a:pt x="11719" y="3084"/>
                    <a:pt x="11724" y="3080"/>
                  </a:cubicBezTo>
                  <a:cubicBezTo>
                    <a:pt x="11730" y="3077"/>
                    <a:pt x="11733" y="3066"/>
                    <a:pt x="11733" y="3066"/>
                  </a:cubicBezTo>
                  <a:cubicBezTo>
                    <a:pt x="11733" y="3066"/>
                    <a:pt x="11752" y="3069"/>
                    <a:pt x="11758" y="3064"/>
                  </a:cubicBezTo>
                  <a:cubicBezTo>
                    <a:pt x="11763" y="3059"/>
                    <a:pt x="11763" y="3037"/>
                    <a:pt x="11763" y="3037"/>
                  </a:cubicBezTo>
                  <a:cubicBezTo>
                    <a:pt x="11770" y="3032"/>
                    <a:pt x="11770" y="3032"/>
                    <a:pt x="11770" y="3032"/>
                  </a:cubicBezTo>
                  <a:cubicBezTo>
                    <a:pt x="11799" y="3013"/>
                    <a:pt x="11799" y="3013"/>
                    <a:pt x="11799" y="3013"/>
                  </a:cubicBezTo>
                  <a:cubicBezTo>
                    <a:pt x="11811" y="3021"/>
                    <a:pt x="11811" y="3021"/>
                    <a:pt x="11811" y="3021"/>
                  </a:cubicBezTo>
                  <a:cubicBezTo>
                    <a:pt x="11811" y="3021"/>
                    <a:pt x="11856" y="3021"/>
                    <a:pt x="11862" y="3032"/>
                  </a:cubicBezTo>
                  <a:cubicBezTo>
                    <a:pt x="11867" y="3044"/>
                    <a:pt x="11852" y="3066"/>
                    <a:pt x="11859" y="3077"/>
                  </a:cubicBezTo>
                  <a:cubicBezTo>
                    <a:pt x="11867" y="3088"/>
                    <a:pt x="11888" y="3103"/>
                    <a:pt x="11888" y="3103"/>
                  </a:cubicBezTo>
                  <a:cubicBezTo>
                    <a:pt x="11902" y="3101"/>
                    <a:pt x="11902" y="3101"/>
                    <a:pt x="11902" y="3101"/>
                  </a:cubicBezTo>
                  <a:cubicBezTo>
                    <a:pt x="11902" y="3089"/>
                    <a:pt x="11902" y="3089"/>
                    <a:pt x="11902" y="3089"/>
                  </a:cubicBezTo>
                  <a:cubicBezTo>
                    <a:pt x="11902" y="3089"/>
                    <a:pt x="11893" y="3057"/>
                    <a:pt x="11905" y="3040"/>
                  </a:cubicBezTo>
                  <a:cubicBezTo>
                    <a:pt x="11917" y="3024"/>
                    <a:pt x="11944" y="3026"/>
                    <a:pt x="11958" y="3023"/>
                  </a:cubicBezTo>
                  <a:cubicBezTo>
                    <a:pt x="11971" y="3020"/>
                    <a:pt x="12014" y="3011"/>
                    <a:pt x="12014" y="3001"/>
                  </a:cubicBezTo>
                  <a:cubicBezTo>
                    <a:pt x="12015" y="2991"/>
                    <a:pt x="12015" y="2961"/>
                    <a:pt x="12024" y="2959"/>
                  </a:cubicBezTo>
                  <a:cubicBezTo>
                    <a:pt x="12033" y="2957"/>
                    <a:pt x="12040" y="2991"/>
                    <a:pt x="12049" y="2987"/>
                  </a:cubicBezTo>
                  <a:cubicBezTo>
                    <a:pt x="12059" y="2984"/>
                    <a:pt x="12079" y="2953"/>
                    <a:pt x="12079" y="2953"/>
                  </a:cubicBezTo>
                  <a:cubicBezTo>
                    <a:pt x="12090" y="2963"/>
                    <a:pt x="12090" y="2963"/>
                    <a:pt x="12090" y="2963"/>
                  </a:cubicBezTo>
                  <a:cubicBezTo>
                    <a:pt x="12112" y="2956"/>
                    <a:pt x="12112" y="2956"/>
                    <a:pt x="12112" y="2956"/>
                  </a:cubicBezTo>
                  <a:cubicBezTo>
                    <a:pt x="12112" y="2956"/>
                    <a:pt x="12137" y="2963"/>
                    <a:pt x="12149" y="2956"/>
                  </a:cubicBezTo>
                  <a:cubicBezTo>
                    <a:pt x="12162" y="2949"/>
                    <a:pt x="12167" y="2946"/>
                    <a:pt x="12174" y="2941"/>
                  </a:cubicBezTo>
                  <a:cubicBezTo>
                    <a:pt x="12180" y="2936"/>
                    <a:pt x="12209" y="2911"/>
                    <a:pt x="12214" y="2901"/>
                  </a:cubicBezTo>
                  <a:cubicBezTo>
                    <a:pt x="12218" y="2891"/>
                    <a:pt x="12205" y="2871"/>
                    <a:pt x="12205" y="2871"/>
                  </a:cubicBezTo>
                  <a:cubicBezTo>
                    <a:pt x="12218" y="2871"/>
                    <a:pt x="12218" y="2871"/>
                    <a:pt x="12218" y="2871"/>
                  </a:cubicBezTo>
                  <a:cubicBezTo>
                    <a:pt x="12224" y="2851"/>
                    <a:pt x="12224" y="2851"/>
                    <a:pt x="12224" y="2851"/>
                  </a:cubicBezTo>
                  <a:cubicBezTo>
                    <a:pt x="12239" y="2852"/>
                    <a:pt x="12239" y="2852"/>
                    <a:pt x="12239" y="2852"/>
                  </a:cubicBezTo>
                  <a:cubicBezTo>
                    <a:pt x="12246" y="2827"/>
                    <a:pt x="12246" y="2827"/>
                    <a:pt x="12246" y="2827"/>
                  </a:cubicBezTo>
                  <a:cubicBezTo>
                    <a:pt x="12254" y="2827"/>
                    <a:pt x="12254" y="2827"/>
                    <a:pt x="12254" y="2827"/>
                  </a:cubicBezTo>
                  <a:cubicBezTo>
                    <a:pt x="12258" y="2800"/>
                    <a:pt x="12258" y="2800"/>
                    <a:pt x="12258" y="2800"/>
                  </a:cubicBezTo>
                  <a:cubicBezTo>
                    <a:pt x="12258" y="2800"/>
                    <a:pt x="12272" y="2805"/>
                    <a:pt x="12272" y="2783"/>
                  </a:cubicBezTo>
                  <a:cubicBezTo>
                    <a:pt x="12272" y="2761"/>
                    <a:pt x="12259" y="2764"/>
                    <a:pt x="12264" y="2756"/>
                  </a:cubicBezTo>
                  <a:cubicBezTo>
                    <a:pt x="12268" y="2747"/>
                    <a:pt x="12287" y="2750"/>
                    <a:pt x="12287" y="2732"/>
                  </a:cubicBezTo>
                  <a:cubicBezTo>
                    <a:pt x="12288" y="2715"/>
                    <a:pt x="12276" y="2715"/>
                    <a:pt x="12277" y="2708"/>
                  </a:cubicBezTo>
                  <a:cubicBezTo>
                    <a:pt x="12277" y="2700"/>
                    <a:pt x="12288" y="2697"/>
                    <a:pt x="12288" y="2697"/>
                  </a:cubicBezTo>
                  <a:cubicBezTo>
                    <a:pt x="12289" y="2671"/>
                    <a:pt x="12289" y="2671"/>
                    <a:pt x="12289" y="2671"/>
                  </a:cubicBezTo>
                  <a:cubicBezTo>
                    <a:pt x="12289" y="2671"/>
                    <a:pt x="12316" y="2663"/>
                    <a:pt x="12323" y="2647"/>
                  </a:cubicBezTo>
                  <a:cubicBezTo>
                    <a:pt x="12330" y="2631"/>
                    <a:pt x="12313" y="2630"/>
                    <a:pt x="12313" y="2630"/>
                  </a:cubicBezTo>
                  <a:cubicBezTo>
                    <a:pt x="12313" y="2630"/>
                    <a:pt x="12345" y="2625"/>
                    <a:pt x="12345" y="2616"/>
                  </a:cubicBezTo>
                  <a:cubicBezTo>
                    <a:pt x="12346" y="2607"/>
                    <a:pt x="12327" y="2602"/>
                    <a:pt x="12327" y="2602"/>
                  </a:cubicBezTo>
                  <a:cubicBezTo>
                    <a:pt x="12327" y="2602"/>
                    <a:pt x="12365" y="2568"/>
                    <a:pt x="12348" y="2558"/>
                  </a:cubicBezTo>
                  <a:cubicBezTo>
                    <a:pt x="12331" y="2549"/>
                    <a:pt x="12251" y="2571"/>
                    <a:pt x="12251" y="2571"/>
                  </a:cubicBezTo>
                  <a:cubicBezTo>
                    <a:pt x="12241" y="2560"/>
                    <a:pt x="12241" y="2560"/>
                    <a:pt x="12241" y="2560"/>
                  </a:cubicBezTo>
                  <a:cubicBezTo>
                    <a:pt x="12266" y="2559"/>
                    <a:pt x="12266" y="2559"/>
                    <a:pt x="12266" y="2559"/>
                  </a:cubicBezTo>
                  <a:cubicBezTo>
                    <a:pt x="12266" y="2559"/>
                    <a:pt x="12266" y="2544"/>
                    <a:pt x="12276" y="2540"/>
                  </a:cubicBezTo>
                  <a:cubicBezTo>
                    <a:pt x="12286" y="2536"/>
                    <a:pt x="12305" y="2534"/>
                    <a:pt x="12305" y="2534"/>
                  </a:cubicBezTo>
                  <a:cubicBezTo>
                    <a:pt x="12305" y="2534"/>
                    <a:pt x="12292" y="2510"/>
                    <a:pt x="12288" y="2509"/>
                  </a:cubicBezTo>
                  <a:cubicBezTo>
                    <a:pt x="12284" y="2508"/>
                    <a:pt x="12261" y="2502"/>
                    <a:pt x="12261" y="2502"/>
                  </a:cubicBezTo>
                  <a:cubicBezTo>
                    <a:pt x="12253" y="2491"/>
                    <a:pt x="12253" y="2491"/>
                    <a:pt x="12253" y="2491"/>
                  </a:cubicBezTo>
                  <a:cubicBezTo>
                    <a:pt x="12244" y="2492"/>
                    <a:pt x="12244" y="2492"/>
                    <a:pt x="12244" y="2492"/>
                  </a:cubicBezTo>
                  <a:cubicBezTo>
                    <a:pt x="12244" y="2492"/>
                    <a:pt x="12235" y="2480"/>
                    <a:pt x="12228" y="2479"/>
                  </a:cubicBezTo>
                  <a:cubicBezTo>
                    <a:pt x="12221" y="2478"/>
                    <a:pt x="12203" y="2484"/>
                    <a:pt x="12203" y="2484"/>
                  </a:cubicBezTo>
                  <a:cubicBezTo>
                    <a:pt x="12180" y="2453"/>
                    <a:pt x="12180" y="2453"/>
                    <a:pt x="12180" y="2453"/>
                  </a:cubicBezTo>
                  <a:cubicBezTo>
                    <a:pt x="12180" y="2453"/>
                    <a:pt x="12201" y="2474"/>
                    <a:pt x="12207" y="2472"/>
                  </a:cubicBezTo>
                  <a:cubicBezTo>
                    <a:pt x="12213" y="2470"/>
                    <a:pt x="12220" y="2466"/>
                    <a:pt x="12220" y="2466"/>
                  </a:cubicBezTo>
                  <a:cubicBezTo>
                    <a:pt x="12239" y="2471"/>
                    <a:pt x="12239" y="2471"/>
                    <a:pt x="12239" y="2471"/>
                  </a:cubicBezTo>
                  <a:cubicBezTo>
                    <a:pt x="12249" y="2482"/>
                    <a:pt x="12249" y="2482"/>
                    <a:pt x="12249" y="2482"/>
                  </a:cubicBezTo>
                  <a:cubicBezTo>
                    <a:pt x="12258" y="2478"/>
                    <a:pt x="12258" y="2478"/>
                    <a:pt x="12258" y="2478"/>
                  </a:cubicBezTo>
                  <a:cubicBezTo>
                    <a:pt x="12289" y="2488"/>
                    <a:pt x="12289" y="2488"/>
                    <a:pt x="12289" y="2488"/>
                  </a:cubicBezTo>
                  <a:cubicBezTo>
                    <a:pt x="12276" y="2471"/>
                    <a:pt x="12276" y="2471"/>
                    <a:pt x="12276" y="2471"/>
                  </a:cubicBezTo>
                  <a:cubicBezTo>
                    <a:pt x="12265" y="2469"/>
                    <a:pt x="12265" y="2469"/>
                    <a:pt x="12265" y="2469"/>
                  </a:cubicBezTo>
                  <a:cubicBezTo>
                    <a:pt x="12265" y="2469"/>
                    <a:pt x="12264" y="2447"/>
                    <a:pt x="12256" y="2446"/>
                  </a:cubicBezTo>
                  <a:cubicBezTo>
                    <a:pt x="12248" y="2445"/>
                    <a:pt x="12236" y="2442"/>
                    <a:pt x="12231" y="2438"/>
                  </a:cubicBezTo>
                  <a:cubicBezTo>
                    <a:pt x="12226" y="2434"/>
                    <a:pt x="12224" y="2415"/>
                    <a:pt x="12224" y="2415"/>
                  </a:cubicBezTo>
                  <a:cubicBezTo>
                    <a:pt x="12170" y="2349"/>
                    <a:pt x="12170" y="2349"/>
                    <a:pt x="12170" y="2349"/>
                  </a:cubicBezTo>
                  <a:cubicBezTo>
                    <a:pt x="12148" y="2343"/>
                    <a:pt x="12148" y="2343"/>
                    <a:pt x="12148" y="2343"/>
                  </a:cubicBezTo>
                  <a:cubicBezTo>
                    <a:pt x="12125" y="2325"/>
                    <a:pt x="12125" y="2325"/>
                    <a:pt x="12125" y="2325"/>
                  </a:cubicBezTo>
                  <a:cubicBezTo>
                    <a:pt x="12110" y="2327"/>
                    <a:pt x="12110" y="2327"/>
                    <a:pt x="12110" y="2327"/>
                  </a:cubicBezTo>
                  <a:cubicBezTo>
                    <a:pt x="12110" y="2327"/>
                    <a:pt x="12097" y="2302"/>
                    <a:pt x="12103" y="2298"/>
                  </a:cubicBezTo>
                  <a:cubicBezTo>
                    <a:pt x="12109" y="2294"/>
                    <a:pt x="12127" y="2282"/>
                    <a:pt x="12127" y="2273"/>
                  </a:cubicBezTo>
                  <a:cubicBezTo>
                    <a:pt x="12127" y="2264"/>
                    <a:pt x="12120" y="2246"/>
                    <a:pt x="12120" y="2246"/>
                  </a:cubicBezTo>
                  <a:cubicBezTo>
                    <a:pt x="12120" y="2246"/>
                    <a:pt x="12137" y="2263"/>
                    <a:pt x="12145" y="2257"/>
                  </a:cubicBezTo>
                  <a:cubicBezTo>
                    <a:pt x="12153" y="2251"/>
                    <a:pt x="12144" y="2224"/>
                    <a:pt x="12144" y="2224"/>
                  </a:cubicBezTo>
                  <a:cubicBezTo>
                    <a:pt x="12159" y="2225"/>
                    <a:pt x="12159" y="2225"/>
                    <a:pt x="12159" y="2225"/>
                  </a:cubicBezTo>
                  <a:cubicBezTo>
                    <a:pt x="12184" y="2206"/>
                    <a:pt x="12184" y="2206"/>
                    <a:pt x="12184" y="2206"/>
                  </a:cubicBezTo>
                  <a:cubicBezTo>
                    <a:pt x="12184" y="2206"/>
                    <a:pt x="12204" y="2212"/>
                    <a:pt x="12209" y="2211"/>
                  </a:cubicBezTo>
                  <a:cubicBezTo>
                    <a:pt x="12214" y="2210"/>
                    <a:pt x="12205" y="2196"/>
                    <a:pt x="12205" y="2196"/>
                  </a:cubicBezTo>
                  <a:cubicBezTo>
                    <a:pt x="12209" y="2180"/>
                    <a:pt x="12209" y="2180"/>
                    <a:pt x="12209" y="2180"/>
                  </a:cubicBezTo>
                  <a:cubicBezTo>
                    <a:pt x="12187" y="2180"/>
                    <a:pt x="12187" y="2180"/>
                    <a:pt x="12187" y="2180"/>
                  </a:cubicBezTo>
                  <a:cubicBezTo>
                    <a:pt x="12179" y="2173"/>
                    <a:pt x="12179" y="2173"/>
                    <a:pt x="12179" y="2173"/>
                  </a:cubicBezTo>
                  <a:cubicBezTo>
                    <a:pt x="12174" y="2181"/>
                    <a:pt x="12174" y="2181"/>
                    <a:pt x="12174" y="2181"/>
                  </a:cubicBezTo>
                  <a:cubicBezTo>
                    <a:pt x="12153" y="2178"/>
                    <a:pt x="12153" y="2178"/>
                    <a:pt x="12153" y="2178"/>
                  </a:cubicBezTo>
                  <a:cubicBezTo>
                    <a:pt x="12153" y="2178"/>
                    <a:pt x="12137" y="2160"/>
                    <a:pt x="12124" y="2160"/>
                  </a:cubicBezTo>
                  <a:cubicBezTo>
                    <a:pt x="12111" y="2160"/>
                    <a:pt x="12093" y="2183"/>
                    <a:pt x="12092" y="2188"/>
                  </a:cubicBezTo>
                  <a:cubicBezTo>
                    <a:pt x="12091" y="2193"/>
                    <a:pt x="12087" y="2202"/>
                    <a:pt x="12077" y="2200"/>
                  </a:cubicBezTo>
                  <a:cubicBezTo>
                    <a:pt x="12067" y="2198"/>
                    <a:pt x="12045" y="2192"/>
                    <a:pt x="12043" y="2178"/>
                  </a:cubicBezTo>
                  <a:cubicBezTo>
                    <a:pt x="12041" y="2164"/>
                    <a:pt x="12033" y="2147"/>
                    <a:pt x="12027" y="2143"/>
                  </a:cubicBezTo>
                  <a:cubicBezTo>
                    <a:pt x="12021" y="2139"/>
                    <a:pt x="12017" y="2146"/>
                    <a:pt x="12017" y="2146"/>
                  </a:cubicBezTo>
                  <a:cubicBezTo>
                    <a:pt x="12017" y="2155"/>
                    <a:pt x="12017" y="2155"/>
                    <a:pt x="12017" y="2155"/>
                  </a:cubicBezTo>
                  <a:cubicBezTo>
                    <a:pt x="12009" y="2143"/>
                    <a:pt x="12009" y="2143"/>
                    <a:pt x="12009" y="2143"/>
                  </a:cubicBezTo>
                  <a:cubicBezTo>
                    <a:pt x="12009" y="2143"/>
                    <a:pt x="11981" y="2146"/>
                    <a:pt x="11972" y="2137"/>
                  </a:cubicBezTo>
                  <a:cubicBezTo>
                    <a:pt x="11963" y="2128"/>
                    <a:pt x="11952" y="2109"/>
                    <a:pt x="11955" y="2103"/>
                  </a:cubicBezTo>
                  <a:cubicBezTo>
                    <a:pt x="11958" y="2097"/>
                    <a:pt x="11957" y="2087"/>
                    <a:pt x="11957" y="2087"/>
                  </a:cubicBezTo>
                  <a:cubicBezTo>
                    <a:pt x="11968" y="2086"/>
                    <a:pt x="11968" y="2086"/>
                    <a:pt x="11968" y="2086"/>
                  </a:cubicBezTo>
                  <a:cubicBezTo>
                    <a:pt x="11968" y="2086"/>
                    <a:pt x="11974" y="2095"/>
                    <a:pt x="11978" y="2094"/>
                  </a:cubicBezTo>
                  <a:cubicBezTo>
                    <a:pt x="11982" y="2093"/>
                    <a:pt x="11988" y="2085"/>
                    <a:pt x="11988" y="2085"/>
                  </a:cubicBezTo>
                  <a:cubicBezTo>
                    <a:pt x="11988" y="2085"/>
                    <a:pt x="12001" y="2093"/>
                    <a:pt x="12010" y="2085"/>
                  </a:cubicBezTo>
                  <a:cubicBezTo>
                    <a:pt x="12019" y="2077"/>
                    <a:pt x="12011" y="2069"/>
                    <a:pt x="12011" y="2069"/>
                  </a:cubicBezTo>
                  <a:cubicBezTo>
                    <a:pt x="12011" y="2069"/>
                    <a:pt x="12010" y="2045"/>
                    <a:pt x="12016" y="2041"/>
                  </a:cubicBezTo>
                  <a:cubicBezTo>
                    <a:pt x="12022" y="2037"/>
                    <a:pt x="12041" y="2045"/>
                    <a:pt x="12045" y="2034"/>
                  </a:cubicBezTo>
                  <a:cubicBezTo>
                    <a:pt x="12049" y="2023"/>
                    <a:pt x="12050" y="2010"/>
                    <a:pt x="12050" y="2010"/>
                  </a:cubicBezTo>
                  <a:cubicBezTo>
                    <a:pt x="12062" y="2003"/>
                    <a:pt x="12062" y="2003"/>
                    <a:pt x="12062" y="2003"/>
                  </a:cubicBezTo>
                  <a:cubicBezTo>
                    <a:pt x="12056" y="1995"/>
                    <a:pt x="12056" y="1995"/>
                    <a:pt x="12056" y="1995"/>
                  </a:cubicBezTo>
                  <a:cubicBezTo>
                    <a:pt x="12081" y="2002"/>
                    <a:pt x="12081" y="2002"/>
                    <a:pt x="12081" y="2002"/>
                  </a:cubicBezTo>
                  <a:cubicBezTo>
                    <a:pt x="12092" y="1992"/>
                    <a:pt x="12092" y="1992"/>
                    <a:pt x="12092" y="1992"/>
                  </a:cubicBezTo>
                  <a:cubicBezTo>
                    <a:pt x="12092" y="1992"/>
                    <a:pt x="12123" y="2015"/>
                    <a:pt x="12121" y="2029"/>
                  </a:cubicBezTo>
                  <a:cubicBezTo>
                    <a:pt x="12119" y="2043"/>
                    <a:pt x="12101" y="2046"/>
                    <a:pt x="12100" y="2055"/>
                  </a:cubicBezTo>
                  <a:cubicBezTo>
                    <a:pt x="12099" y="2064"/>
                    <a:pt x="12104" y="2079"/>
                    <a:pt x="12111" y="2079"/>
                  </a:cubicBezTo>
                  <a:cubicBezTo>
                    <a:pt x="12118" y="2079"/>
                    <a:pt x="12127" y="2076"/>
                    <a:pt x="12127" y="2076"/>
                  </a:cubicBezTo>
                  <a:cubicBezTo>
                    <a:pt x="12122" y="2094"/>
                    <a:pt x="12122" y="2094"/>
                    <a:pt x="12122" y="2094"/>
                  </a:cubicBezTo>
                  <a:cubicBezTo>
                    <a:pt x="12122" y="2094"/>
                    <a:pt x="12103" y="2111"/>
                    <a:pt x="12112" y="2113"/>
                  </a:cubicBezTo>
                  <a:cubicBezTo>
                    <a:pt x="12121" y="2115"/>
                    <a:pt x="12135" y="2101"/>
                    <a:pt x="12135" y="2101"/>
                  </a:cubicBezTo>
                  <a:cubicBezTo>
                    <a:pt x="12135" y="2101"/>
                    <a:pt x="12139" y="2102"/>
                    <a:pt x="12144" y="2097"/>
                  </a:cubicBezTo>
                  <a:cubicBezTo>
                    <a:pt x="12149" y="2092"/>
                    <a:pt x="12148" y="2077"/>
                    <a:pt x="12148" y="2077"/>
                  </a:cubicBezTo>
                  <a:cubicBezTo>
                    <a:pt x="12148" y="2077"/>
                    <a:pt x="12189" y="2056"/>
                    <a:pt x="12193" y="2053"/>
                  </a:cubicBezTo>
                  <a:cubicBezTo>
                    <a:pt x="12197" y="2050"/>
                    <a:pt x="12218" y="2052"/>
                    <a:pt x="12218" y="2052"/>
                  </a:cubicBezTo>
                  <a:cubicBezTo>
                    <a:pt x="12226" y="2039"/>
                    <a:pt x="12226" y="2039"/>
                    <a:pt x="12226" y="2039"/>
                  </a:cubicBezTo>
                  <a:cubicBezTo>
                    <a:pt x="12232" y="2053"/>
                    <a:pt x="12232" y="2053"/>
                    <a:pt x="12232" y="2053"/>
                  </a:cubicBezTo>
                  <a:cubicBezTo>
                    <a:pt x="12244" y="2067"/>
                    <a:pt x="12244" y="2067"/>
                    <a:pt x="12244" y="2067"/>
                  </a:cubicBezTo>
                  <a:cubicBezTo>
                    <a:pt x="12251" y="2055"/>
                    <a:pt x="12251" y="2055"/>
                    <a:pt x="12251" y="2055"/>
                  </a:cubicBezTo>
                  <a:cubicBezTo>
                    <a:pt x="12251" y="2055"/>
                    <a:pt x="12260" y="2068"/>
                    <a:pt x="12265" y="2068"/>
                  </a:cubicBezTo>
                  <a:cubicBezTo>
                    <a:pt x="12270" y="2068"/>
                    <a:pt x="12278" y="2062"/>
                    <a:pt x="12282" y="2069"/>
                  </a:cubicBezTo>
                  <a:cubicBezTo>
                    <a:pt x="12286" y="2076"/>
                    <a:pt x="12286" y="2110"/>
                    <a:pt x="12286" y="2110"/>
                  </a:cubicBezTo>
                  <a:cubicBezTo>
                    <a:pt x="12311" y="2110"/>
                    <a:pt x="12311" y="2110"/>
                    <a:pt x="12311" y="2110"/>
                  </a:cubicBezTo>
                  <a:cubicBezTo>
                    <a:pt x="12314" y="2120"/>
                    <a:pt x="12314" y="2120"/>
                    <a:pt x="12314" y="2120"/>
                  </a:cubicBezTo>
                  <a:cubicBezTo>
                    <a:pt x="12314" y="2120"/>
                    <a:pt x="12291" y="2108"/>
                    <a:pt x="12287" y="2121"/>
                  </a:cubicBezTo>
                  <a:cubicBezTo>
                    <a:pt x="12283" y="2134"/>
                    <a:pt x="12298" y="2150"/>
                    <a:pt x="12298" y="2150"/>
                  </a:cubicBezTo>
                  <a:cubicBezTo>
                    <a:pt x="12305" y="2161"/>
                    <a:pt x="12305" y="2161"/>
                    <a:pt x="12305" y="2161"/>
                  </a:cubicBezTo>
                  <a:cubicBezTo>
                    <a:pt x="12324" y="2153"/>
                    <a:pt x="12324" y="2153"/>
                    <a:pt x="12324" y="2153"/>
                  </a:cubicBezTo>
                  <a:cubicBezTo>
                    <a:pt x="12324" y="2153"/>
                    <a:pt x="12344" y="2167"/>
                    <a:pt x="12353" y="2166"/>
                  </a:cubicBezTo>
                  <a:cubicBezTo>
                    <a:pt x="12362" y="2165"/>
                    <a:pt x="12371" y="2162"/>
                    <a:pt x="12371" y="2162"/>
                  </a:cubicBezTo>
                  <a:cubicBezTo>
                    <a:pt x="12371" y="2162"/>
                    <a:pt x="12372" y="2173"/>
                    <a:pt x="12379" y="2179"/>
                  </a:cubicBezTo>
                  <a:cubicBezTo>
                    <a:pt x="12386" y="2185"/>
                    <a:pt x="12401" y="2187"/>
                    <a:pt x="12401" y="2187"/>
                  </a:cubicBezTo>
                  <a:cubicBezTo>
                    <a:pt x="12412" y="2212"/>
                    <a:pt x="12412" y="2212"/>
                    <a:pt x="12412" y="2212"/>
                  </a:cubicBezTo>
                  <a:cubicBezTo>
                    <a:pt x="12412" y="2212"/>
                    <a:pt x="12378" y="2198"/>
                    <a:pt x="12377" y="2205"/>
                  </a:cubicBezTo>
                  <a:cubicBezTo>
                    <a:pt x="12376" y="2212"/>
                    <a:pt x="12398" y="2225"/>
                    <a:pt x="12398" y="2225"/>
                  </a:cubicBezTo>
                  <a:cubicBezTo>
                    <a:pt x="12408" y="2253"/>
                    <a:pt x="12408" y="2253"/>
                    <a:pt x="12408" y="2253"/>
                  </a:cubicBezTo>
                  <a:cubicBezTo>
                    <a:pt x="12431" y="2257"/>
                    <a:pt x="12431" y="2257"/>
                    <a:pt x="12431" y="2257"/>
                  </a:cubicBezTo>
                  <a:cubicBezTo>
                    <a:pt x="12431" y="2276"/>
                    <a:pt x="12431" y="2276"/>
                    <a:pt x="12431" y="2276"/>
                  </a:cubicBezTo>
                  <a:cubicBezTo>
                    <a:pt x="12431" y="2276"/>
                    <a:pt x="12420" y="2284"/>
                    <a:pt x="12425" y="2303"/>
                  </a:cubicBezTo>
                  <a:cubicBezTo>
                    <a:pt x="12430" y="2322"/>
                    <a:pt x="12445" y="2322"/>
                    <a:pt x="12445" y="2322"/>
                  </a:cubicBezTo>
                  <a:cubicBezTo>
                    <a:pt x="12445" y="2322"/>
                    <a:pt x="12432" y="2348"/>
                    <a:pt x="12451" y="2345"/>
                  </a:cubicBezTo>
                  <a:cubicBezTo>
                    <a:pt x="12470" y="2342"/>
                    <a:pt x="12471" y="2326"/>
                    <a:pt x="12471" y="2326"/>
                  </a:cubicBezTo>
                  <a:cubicBezTo>
                    <a:pt x="12504" y="2311"/>
                    <a:pt x="12504" y="2311"/>
                    <a:pt x="12504" y="2311"/>
                  </a:cubicBezTo>
                  <a:cubicBezTo>
                    <a:pt x="12521" y="2316"/>
                    <a:pt x="12521" y="2316"/>
                    <a:pt x="12521" y="2316"/>
                  </a:cubicBezTo>
                  <a:cubicBezTo>
                    <a:pt x="12526" y="2304"/>
                    <a:pt x="12526" y="2304"/>
                    <a:pt x="12526" y="2304"/>
                  </a:cubicBezTo>
                  <a:cubicBezTo>
                    <a:pt x="12526" y="2304"/>
                    <a:pt x="12562" y="2307"/>
                    <a:pt x="12556" y="2288"/>
                  </a:cubicBezTo>
                  <a:cubicBezTo>
                    <a:pt x="12550" y="2269"/>
                    <a:pt x="12537" y="2255"/>
                    <a:pt x="12537" y="2255"/>
                  </a:cubicBezTo>
                  <a:cubicBezTo>
                    <a:pt x="12537" y="2255"/>
                    <a:pt x="12542" y="2238"/>
                    <a:pt x="12533" y="2224"/>
                  </a:cubicBezTo>
                  <a:cubicBezTo>
                    <a:pt x="12524" y="2210"/>
                    <a:pt x="12482" y="2173"/>
                    <a:pt x="12482" y="2173"/>
                  </a:cubicBezTo>
                  <a:cubicBezTo>
                    <a:pt x="12469" y="2168"/>
                    <a:pt x="12469" y="2168"/>
                    <a:pt x="12469" y="2168"/>
                  </a:cubicBezTo>
                  <a:cubicBezTo>
                    <a:pt x="12469" y="2168"/>
                    <a:pt x="12465" y="2157"/>
                    <a:pt x="12453" y="2144"/>
                  </a:cubicBezTo>
                  <a:cubicBezTo>
                    <a:pt x="12447" y="2137"/>
                    <a:pt x="12440" y="2129"/>
                    <a:pt x="12435" y="2123"/>
                  </a:cubicBezTo>
                  <a:cubicBezTo>
                    <a:pt x="12430" y="2116"/>
                    <a:pt x="12426" y="2111"/>
                    <a:pt x="12426" y="2111"/>
                  </a:cubicBezTo>
                  <a:cubicBezTo>
                    <a:pt x="12395" y="2094"/>
                    <a:pt x="12395" y="2094"/>
                    <a:pt x="12395" y="2094"/>
                  </a:cubicBezTo>
                  <a:cubicBezTo>
                    <a:pt x="12395" y="2094"/>
                    <a:pt x="12373" y="2102"/>
                    <a:pt x="12380" y="2089"/>
                  </a:cubicBezTo>
                  <a:cubicBezTo>
                    <a:pt x="12387" y="2076"/>
                    <a:pt x="12387" y="2076"/>
                    <a:pt x="12387" y="2076"/>
                  </a:cubicBezTo>
                  <a:cubicBezTo>
                    <a:pt x="12387" y="2076"/>
                    <a:pt x="12362" y="2065"/>
                    <a:pt x="12372" y="2054"/>
                  </a:cubicBezTo>
                  <a:cubicBezTo>
                    <a:pt x="12382" y="2043"/>
                    <a:pt x="12403" y="2047"/>
                    <a:pt x="12408" y="2033"/>
                  </a:cubicBezTo>
                  <a:cubicBezTo>
                    <a:pt x="12413" y="2019"/>
                    <a:pt x="12418" y="2004"/>
                    <a:pt x="12418" y="2004"/>
                  </a:cubicBezTo>
                  <a:cubicBezTo>
                    <a:pt x="12434" y="1996"/>
                    <a:pt x="12434" y="1996"/>
                    <a:pt x="12434" y="1996"/>
                  </a:cubicBezTo>
                  <a:cubicBezTo>
                    <a:pt x="12429" y="1975"/>
                    <a:pt x="12429" y="1975"/>
                    <a:pt x="12429" y="1975"/>
                  </a:cubicBezTo>
                  <a:cubicBezTo>
                    <a:pt x="12429" y="1975"/>
                    <a:pt x="12413" y="1964"/>
                    <a:pt x="12414" y="1947"/>
                  </a:cubicBezTo>
                  <a:cubicBezTo>
                    <a:pt x="12415" y="1930"/>
                    <a:pt x="12438" y="1925"/>
                    <a:pt x="12438" y="1925"/>
                  </a:cubicBezTo>
                  <a:cubicBezTo>
                    <a:pt x="12429" y="1910"/>
                    <a:pt x="12429" y="1910"/>
                    <a:pt x="12429" y="1910"/>
                  </a:cubicBezTo>
                  <a:cubicBezTo>
                    <a:pt x="12452" y="1911"/>
                    <a:pt x="12452" y="1911"/>
                    <a:pt x="12452" y="1911"/>
                  </a:cubicBezTo>
                  <a:cubicBezTo>
                    <a:pt x="12452" y="1911"/>
                    <a:pt x="12446" y="1870"/>
                    <a:pt x="12455" y="1866"/>
                  </a:cubicBezTo>
                  <a:cubicBezTo>
                    <a:pt x="12464" y="1862"/>
                    <a:pt x="12471" y="1875"/>
                    <a:pt x="12471" y="1875"/>
                  </a:cubicBezTo>
                  <a:cubicBezTo>
                    <a:pt x="12480" y="1867"/>
                    <a:pt x="12480" y="1867"/>
                    <a:pt x="12480" y="1867"/>
                  </a:cubicBezTo>
                  <a:cubicBezTo>
                    <a:pt x="12480" y="1867"/>
                    <a:pt x="12496" y="1899"/>
                    <a:pt x="12504" y="1897"/>
                  </a:cubicBezTo>
                  <a:cubicBezTo>
                    <a:pt x="12512" y="1895"/>
                    <a:pt x="12531" y="1889"/>
                    <a:pt x="12531" y="1889"/>
                  </a:cubicBezTo>
                  <a:cubicBezTo>
                    <a:pt x="12531" y="1901"/>
                    <a:pt x="12531" y="1901"/>
                    <a:pt x="12531" y="1901"/>
                  </a:cubicBezTo>
                  <a:cubicBezTo>
                    <a:pt x="12531" y="1901"/>
                    <a:pt x="12586" y="1881"/>
                    <a:pt x="12588" y="1861"/>
                  </a:cubicBezTo>
                  <a:cubicBezTo>
                    <a:pt x="12590" y="1841"/>
                    <a:pt x="12593" y="1813"/>
                    <a:pt x="12593" y="1813"/>
                  </a:cubicBezTo>
                  <a:cubicBezTo>
                    <a:pt x="12607" y="1806"/>
                    <a:pt x="12607" y="1806"/>
                    <a:pt x="12607" y="1806"/>
                  </a:cubicBezTo>
                  <a:cubicBezTo>
                    <a:pt x="12607" y="1806"/>
                    <a:pt x="12605" y="1763"/>
                    <a:pt x="12614" y="1756"/>
                  </a:cubicBezTo>
                  <a:cubicBezTo>
                    <a:pt x="12623" y="1749"/>
                    <a:pt x="12625" y="1725"/>
                    <a:pt x="12627" y="1709"/>
                  </a:cubicBezTo>
                  <a:cubicBezTo>
                    <a:pt x="12629" y="1693"/>
                    <a:pt x="12618" y="1666"/>
                    <a:pt x="12618" y="1666"/>
                  </a:cubicBezTo>
                  <a:cubicBezTo>
                    <a:pt x="12618" y="1666"/>
                    <a:pt x="12632" y="1644"/>
                    <a:pt x="12632" y="1639"/>
                  </a:cubicBezTo>
                  <a:cubicBezTo>
                    <a:pt x="12632" y="1634"/>
                    <a:pt x="12624" y="1624"/>
                    <a:pt x="12624" y="1624"/>
                  </a:cubicBezTo>
                  <a:cubicBezTo>
                    <a:pt x="12624" y="1624"/>
                    <a:pt x="12641" y="1600"/>
                    <a:pt x="12637" y="1591"/>
                  </a:cubicBezTo>
                  <a:cubicBezTo>
                    <a:pt x="12633" y="1582"/>
                    <a:pt x="12621" y="1555"/>
                    <a:pt x="12621" y="1555"/>
                  </a:cubicBezTo>
                  <a:cubicBezTo>
                    <a:pt x="12621" y="1555"/>
                    <a:pt x="12613" y="1527"/>
                    <a:pt x="12606" y="1524"/>
                  </a:cubicBezTo>
                  <a:cubicBezTo>
                    <a:pt x="12599" y="1521"/>
                    <a:pt x="12594" y="1517"/>
                    <a:pt x="12594" y="1517"/>
                  </a:cubicBezTo>
                  <a:cubicBezTo>
                    <a:pt x="12598" y="1510"/>
                    <a:pt x="12598" y="1510"/>
                    <a:pt x="12598" y="1510"/>
                  </a:cubicBezTo>
                  <a:cubicBezTo>
                    <a:pt x="12598" y="1510"/>
                    <a:pt x="12579" y="1502"/>
                    <a:pt x="12573" y="1487"/>
                  </a:cubicBezTo>
                  <a:cubicBezTo>
                    <a:pt x="12567" y="1472"/>
                    <a:pt x="12565" y="1460"/>
                    <a:pt x="12565" y="1460"/>
                  </a:cubicBezTo>
                  <a:cubicBezTo>
                    <a:pt x="12556" y="1454"/>
                    <a:pt x="12556" y="1454"/>
                    <a:pt x="12556" y="1454"/>
                  </a:cubicBezTo>
                  <a:cubicBezTo>
                    <a:pt x="12556" y="1454"/>
                    <a:pt x="12563" y="1424"/>
                    <a:pt x="12556" y="1415"/>
                  </a:cubicBezTo>
                  <a:cubicBezTo>
                    <a:pt x="12549" y="1406"/>
                    <a:pt x="12544" y="1399"/>
                    <a:pt x="12544" y="1399"/>
                  </a:cubicBezTo>
                  <a:cubicBezTo>
                    <a:pt x="12532" y="1395"/>
                    <a:pt x="12532" y="1395"/>
                    <a:pt x="12532" y="1395"/>
                  </a:cubicBezTo>
                  <a:cubicBezTo>
                    <a:pt x="12532" y="1395"/>
                    <a:pt x="12528" y="1381"/>
                    <a:pt x="12521" y="1376"/>
                  </a:cubicBezTo>
                  <a:cubicBezTo>
                    <a:pt x="12514" y="1371"/>
                    <a:pt x="12497" y="1363"/>
                    <a:pt x="12497" y="1363"/>
                  </a:cubicBezTo>
                  <a:cubicBezTo>
                    <a:pt x="12483" y="1359"/>
                    <a:pt x="12483" y="1359"/>
                    <a:pt x="12483" y="1359"/>
                  </a:cubicBezTo>
                  <a:cubicBezTo>
                    <a:pt x="12480" y="1350"/>
                    <a:pt x="12480" y="1350"/>
                    <a:pt x="12480" y="1350"/>
                  </a:cubicBezTo>
                  <a:cubicBezTo>
                    <a:pt x="12480" y="1350"/>
                    <a:pt x="12508" y="1363"/>
                    <a:pt x="12511" y="1357"/>
                  </a:cubicBezTo>
                  <a:cubicBezTo>
                    <a:pt x="12514" y="1351"/>
                    <a:pt x="12493" y="1345"/>
                    <a:pt x="12493" y="1345"/>
                  </a:cubicBezTo>
                  <a:cubicBezTo>
                    <a:pt x="12438" y="1319"/>
                    <a:pt x="12438" y="1319"/>
                    <a:pt x="12438" y="1319"/>
                  </a:cubicBezTo>
                  <a:cubicBezTo>
                    <a:pt x="12438" y="1319"/>
                    <a:pt x="12410" y="1302"/>
                    <a:pt x="12402" y="1297"/>
                  </a:cubicBezTo>
                  <a:cubicBezTo>
                    <a:pt x="12394" y="1292"/>
                    <a:pt x="12380" y="1302"/>
                    <a:pt x="12380" y="1302"/>
                  </a:cubicBezTo>
                  <a:cubicBezTo>
                    <a:pt x="12354" y="1295"/>
                    <a:pt x="12354" y="1295"/>
                    <a:pt x="12354" y="1295"/>
                  </a:cubicBezTo>
                  <a:cubicBezTo>
                    <a:pt x="12379" y="1323"/>
                    <a:pt x="12379" y="1323"/>
                    <a:pt x="12379" y="1323"/>
                  </a:cubicBezTo>
                  <a:cubicBezTo>
                    <a:pt x="12375" y="1340"/>
                    <a:pt x="12375" y="1340"/>
                    <a:pt x="12375" y="1340"/>
                  </a:cubicBezTo>
                  <a:cubicBezTo>
                    <a:pt x="12367" y="1338"/>
                    <a:pt x="12367" y="1338"/>
                    <a:pt x="12367" y="1338"/>
                  </a:cubicBezTo>
                  <a:cubicBezTo>
                    <a:pt x="12366" y="1318"/>
                    <a:pt x="12366" y="1318"/>
                    <a:pt x="12366" y="1318"/>
                  </a:cubicBezTo>
                  <a:cubicBezTo>
                    <a:pt x="12356" y="1311"/>
                    <a:pt x="12356" y="1311"/>
                    <a:pt x="12356" y="1311"/>
                  </a:cubicBezTo>
                  <a:cubicBezTo>
                    <a:pt x="12354" y="1330"/>
                    <a:pt x="12354" y="1330"/>
                    <a:pt x="12354" y="1330"/>
                  </a:cubicBezTo>
                  <a:cubicBezTo>
                    <a:pt x="12325" y="1332"/>
                    <a:pt x="12325" y="1332"/>
                    <a:pt x="12325" y="1332"/>
                  </a:cubicBezTo>
                  <a:cubicBezTo>
                    <a:pt x="12325" y="1332"/>
                    <a:pt x="12332" y="1322"/>
                    <a:pt x="12327" y="1316"/>
                  </a:cubicBezTo>
                  <a:cubicBezTo>
                    <a:pt x="12322" y="1310"/>
                    <a:pt x="12309" y="1312"/>
                    <a:pt x="12309" y="1312"/>
                  </a:cubicBezTo>
                  <a:cubicBezTo>
                    <a:pt x="12304" y="1319"/>
                    <a:pt x="12304" y="1319"/>
                    <a:pt x="12304" y="1319"/>
                  </a:cubicBezTo>
                  <a:cubicBezTo>
                    <a:pt x="12289" y="1320"/>
                    <a:pt x="12289" y="1320"/>
                    <a:pt x="12289" y="1320"/>
                  </a:cubicBezTo>
                  <a:cubicBezTo>
                    <a:pt x="12280" y="1295"/>
                    <a:pt x="12280" y="1295"/>
                    <a:pt x="12280" y="1295"/>
                  </a:cubicBezTo>
                  <a:cubicBezTo>
                    <a:pt x="12276" y="1294"/>
                    <a:pt x="12276" y="1294"/>
                    <a:pt x="12276" y="1294"/>
                  </a:cubicBezTo>
                  <a:cubicBezTo>
                    <a:pt x="12268" y="1281"/>
                    <a:pt x="12268" y="1281"/>
                    <a:pt x="12268" y="1281"/>
                  </a:cubicBezTo>
                  <a:cubicBezTo>
                    <a:pt x="12220" y="1283"/>
                    <a:pt x="12220" y="1283"/>
                    <a:pt x="12220" y="1283"/>
                  </a:cubicBezTo>
                  <a:cubicBezTo>
                    <a:pt x="12214" y="1277"/>
                    <a:pt x="12214" y="1277"/>
                    <a:pt x="12214" y="1277"/>
                  </a:cubicBezTo>
                  <a:cubicBezTo>
                    <a:pt x="12214" y="1277"/>
                    <a:pt x="12188" y="1281"/>
                    <a:pt x="12188" y="1264"/>
                  </a:cubicBezTo>
                  <a:cubicBezTo>
                    <a:pt x="12188" y="1247"/>
                    <a:pt x="12210" y="1245"/>
                    <a:pt x="12210" y="1245"/>
                  </a:cubicBezTo>
                  <a:cubicBezTo>
                    <a:pt x="12210" y="1229"/>
                    <a:pt x="12210" y="1229"/>
                    <a:pt x="12210" y="1229"/>
                  </a:cubicBezTo>
                  <a:cubicBezTo>
                    <a:pt x="12210" y="1229"/>
                    <a:pt x="12229" y="1228"/>
                    <a:pt x="12230" y="1217"/>
                  </a:cubicBezTo>
                  <a:cubicBezTo>
                    <a:pt x="12231" y="1206"/>
                    <a:pt x="12241" y="1191"/>
                    <a:pt x="12241" y="1191"/>
                  </a:cubicBezTo>
                  <a:cubicBezTo>
                    <a:pt x="12231" y="1182"/>
                    <a:pt x="12231" y="1182"/>
                    <a:pt x="12231" y="1182"/>
                  </a:cubicBezTo>
                  <a:cubicBezTo>
                    <a:pt x="12238" y="1169"/>
                    <a:pt x="12238" y="1169"/>
                    <a:pt x="12238" y="1169"/>
                  </a:cubicBezTo>
                  <a:cubicBezTo>
                    <a:pt x="12231" y="1159"/>
                    <a:pt x="12231" y="1159"/>
                    <a:pt x="12231" y="1159"/>
                  </a:cubicBezTo>
                  <a:cubicBezTo>
                    <a:pt x="12245" y="1148"/>
                    <a:pt x="12245" y="1148"/>
                    <a:pt x="12245" y="1148"/>
                  </a:cubicBezTo>
                  <a:cubicBezTo>
                    <a:pt x="12259" y="1145"/>
                    <a:pt x="12259" y="1145"/>
                    <a:pt x="12259" y="1145"/>
                  </a:cubicBezTo>
                  <a:cubicBezTo>
                    <a:pt x="12253" y="1123"/>
                    <a:pt x="12253" y="1123"/>
                    <a:pt x="12253" y="1123"/>
                  </a:cubicBezTo>
                  <a:cubicBezTo>
                    <a:pt x="12268" y="1118"/>
                    <a:pt x="12268" y="1118"/>
                    <a:pt x="12268" y="1118"/>
                  </a:cubicBezTo>
                  <a:cubicBezTo>
                    <a:pt x="12250" y="1095"/>
                    <a:pt x="12250" y="1095"/>
                    <a:pt x="12250" y="1095"/>
                  </a:cubicBezTo>
                  <a:cubicBezTo>
                    <a:pt x="12272" y="1086"/>
                    <a:pt x="12272" y="1086"/>
                    <a:pt x="12272" y="1086"/>
                  </a:cubicBezTo>
                  <a:cubicBezTo>
                    <a:pt x="12272" y="1086"/>
                    <a:pt x="12265" y="1056"/>
                    <a:pt x="12281" y="1046"/>
                  </a:cubicBezTo>
                  <a:cubicBezTo>
                    <a:pt x="12297" y="1036"/>
                    <a:pt x="12303" y="1035"/>
                    <a:pt x="12303" y="1035"/>
                  </a:cubicBezTo>
                  <a:cubicBezTo>
                    <a:pt x="12303" y="1035"/>
                    <a:pt x="12328" y="1039"/>
                    <a:pt x="12340" y="1038"/>
                  </a:cubicBezTo>
                  <a:cubicBezTo>
                    <a:pt x="12352" y="1037"/>
                    <a:pt x="12404" y="1041"/>
                    <a:pt x="12404" y="1041"/>
                  </a:cubicBezTo>
                  <a:cubicBezTo>
                    <a:pt x="12415" y="1052"/>
                    <a:pt x="12415" y="1052"/>
                    <a:pt x="12415" y="1052"/>
                  </a:cubicBezTo>
                  <a:cubicBezTo>
                    <a:pt x="12428" y="1047"/>
                    <a:pt x="12428" y="1047"/>
                    <a:pt x="12428" y="1047"/>
                  </a:cubicBezTo>
                  <a:cubicBezTo>
                    <a:pt x="12423" y="1035"/>
                    <a:pt x="12423" y="1035"/>
                    <a:pt x="12423" y="1035"/>
                  </a:cubicBezTo>
                  <a:cubicBezTo>
                    <a:pt x="12473" y="1048"/>
                    <a:pt x="12473" y="1048"/>
                    <a:pt x="12473" y="1048"/>
                  </a:cubicBezTo>
                  <a:cubicBezTo>
                    <a:pt x="12493" y="1036"/>
                    <a:pt x="12493" y="1036"/>
                    <a:pt x="12493" y="1036"/>
                  </a:cubicBezTo>
                  <a:cubicBezTo>
                    <a:pt x="12512" y="1051"/>
                    <a:pt x="12512" y="1051"/>
                    <a:pt x="12512" y="1051"/>
                  </a:cubicBezTo>
                  <a:cubicBezTo>
                    <a:pt x="12517" y="1027"/>
                    <a:pt x="12517" y="1027"/>
                    <a:pt x="12517" y="1027"/>
                  </a:cubicBezTo>
                  <a:cubicBezTo>
                    <a:pt x="12517" y="1027"/>
                    <a:pt x="12540" y="1025"/>
                    <a:pt x="12556" y="1026"/>
                  </a:cubicBezTo>
                  <a:cubicBezTo>
                    <a:pt x="12572" y="1027"/>
                    <a:pt x="12578" y="1041"/>
                    <a:pt x="12584" y="1039"/>
                  </a:cubicBezTo>
                  <a:cubicBezTo>
                    <a:pt x="12590" y="1037"/>
                    <a:pt x="12608" y="1026"/>
                    <a:pt x="12608" y="1026"/>
                  </a:cubicBezTo>
                  <a:cubicBezTo>
                    <a:pt x="12624" y="1040"/>
                    <a:pt x="12624" y="1040"/>
                    <a:pt x="12624" y="1040"/>
                  </a:cubicBezTo>
                  <a:cubicBezTo>
                    <a:pt x="12652" y="1045"/>
                    <a:pt x="12652" y="1045"/>
                    <a:pt x="12652" y="1045"/>
                  </a:cubicBezTo>
                  <a:cubicBezTo>
                    <a:pt x="12616" y="1052"/>
                    <a:pt x="12616" y="1052"/>
                    <a:pt x="12616" y="1052"/>
                  </a:cubicBezTo>
                  <a:cubicBezTo>
                    <a:pt x="12616" y="1052"/>
                    <a:pt x="12627" y="1073"/>
                    <a:pt x="12638" y="1068"/>
                  </a:cubicBezTo>
                  <a:cubicBezTo>
                    <a:pt x="12649" y="1063"/>
                    <a:pt x="12669" y="1055"/>
                    <a:pt x="12669" y="1055"/>
                  </a:cubicBezTo>
                  <a:cubicBezTo>
                    <a:pt x="12687" y="1064"/>
                    <a:pt x="12687" y="1064"/>
                    <a:pt x="12687" y="1064"/>
                  </a:cubicBezTo>
                  <a:cubicBezTo>
                    <a:pt x="12702" y="1052"/>
                    <a:pt x="12702" y="1052"/>
                    <a:pt x="12702" y="1052"/>
                  </a:cubicBezTo>
                  <a:cubicBezTo>
                    <a:pt x="12702" y="1052"/>
                    <a:pt x="12729" y="1061"/>
                    <a:pt x="12737" y="1057"/>
                  </a:cubicBezTo>
                  <a:cubicBezTo>
                    <a:pt x="12745" y="1053"/>
                    <a:pt x="12739" y="1045"/>
                    <a:pt x="12739" y="1045"/>
                  </a:cubicBezTo>
                  <a:cubicBezTo>
                    <a:pt x="12763" y="1047"/>
                    <a:pt x="12763" y="1047"/>
                    <a:pt x="12763" y="1047"/>
                  </a:cubicBezTo>
                  <a:cubicBezTo>
                    <a:pt x="12730" y="1029"/>
                    <a:pt x="12730" y="1029"/>
                    <a:pt x="12730" y="1029"/>
                  </a:cubicBezTo>
                  <a:cubicBezTo>
                    <a:pt x="12712" y="1036"/>
                    <a:pt x="12712" y="1036"/>
                    <a:pt x="12712" y="1036"/>
                  </a:cubicBezTo>
                  <a:cubicBezTo>
                    <a:pt x="12707" y="1024"/>
                    <a:pt x="12707" y="1024"/>
                    <a:pt x="12707" y="1024"/>
                  </a:cubicBezTo>
                  <a:cubicBezTo>
                    <a:pt x="12707" y="1024"/>
                    <a:pt x="12692" y="1001"/>
                    <a:pt x="12694" y="996"/>
                  </a:cubicBezTo>
                  <a:cubicBezTo>
                    <a:pt x="12696" y="991"/>
                    <a:pt x="12713" y="977"/>
                    <a:pt x="12713" y="977"/>
                  </a:cubicBezTo>
                  <a:cubicBezTo>
                    <a:pt x="12709" y="957"/>
                    <a:pt x="12709" y="957"/>
                    <a:pt x="12709" y="957"/>
                  </a:cubicBezTo>
                  <a:cubicBezTo>
                    <a:pt x="12718" y="949"/>
                    <a:pt x="12718" y="949"/>
                    <a:pt x="12718" y="949"/>
                  </a:cubicBezTo>
                  <a:cubicBezTo>
                    <a:pt x="12718" y="949"/>
                    <a:pt x="12692" y="936"/>
                    <a:pt x="12709" y="925"/>
                  </a:cubicBezTo>
                  <a:cubicBezTo>
                    <a:pt x="12726" y="914"/>
                    <a:pt x="12762" y="925"/>
                    <a:pt x="12762" y="925"/>
                  </a:cubicBezTo>
                  <a:cubicBezTo>
                    <a:pt x="12776" y="911"/>
                    <a:pt x="12776" y="911"/>
                    <a:pt x="12776" y="911"/>
                  </a:cubicBezTo>
                  <a:cubicBezTo>
                    <a:pt x="12798" y="930"/>
                    <a:pt x="12798" y="930"/>
                    <a:pt x="12798" y="930"/>
                  </a:cubicBezTo>
                  <a:cubicBezTo>
                    <a:pt x="12817" y="919"/>
                    <a:pt x="12817" y="919"/>
                    <a:pt x="12817" y="919"/>
                  </a:cubicBezTo>
                  <a:cubicBezTo>
                    <a:pt x="12817" y="919"/>
                    <a:pt x="12830" y="952"/>
                    <a:pt x="12837" y="955"/>
                  </a:cubicBezTo>
                  <a:cubicBezTo>
                    <a:pt x="12844" y="958"/>
                    <a:pt x="12865" y="954"/>
                    <a:pt x="12865" y="954"/>
                  </a:cubicBezTo>
                  <a:cubicBezTo>
                    <a:pt x="12865" y="954"/>
                    <a:pt x="12865" y="985"/>
                    <a:pt x="12876" y="981"/>
                  </a:cubicBezTo>
                  <a:cubicBezTo>
                    <a:pt x="12887" y="977"/>
                    <a:pt x="12902" y="937"/>
                    <a:pt x="12902" y="937"/>
                  </a:cubicBezTo>
                  <a:cubicBezTo>
                    <a:pt x="12918" y="928"/>
                    <a:pt x="12918" y="928"/>
                    <a:pt x="12918" y="928"/>
                  </a:cubicBezTo>
                  <a:cubicBezTo>
                    <a:pt x="12938" y="935"/>
                    <a:pt x="12938" y="935"/>
                    <a:pt x="12938" y="935"/>
                  </a:cubicBezTo>
                  <a:cubicBezTo>
                    <a:pt x="12937" y="926"/>
                    <a:pt x="12937" y="926"/>
                    <a:pt x="12937" y="926"/>
                  </a:cubicBezTo>
                  <a:cubicBezTo>
                    <a:pt x="12918" y="916"/>
                    <a:pt x="12918" y="916"/>
                    <a:pt x="12918" y="916"/>
                  </a:cubicBezTo>
                  <a:cubicBezTo>
                    <a:pt x="12918" y="916"/>
                    <a:pt x="12871" y="882"/>
                    <a:pt x="12882" y="881"/>
                  </a:cubicBezTo>
                  <a:cubicBezTo>
                    <a:pt x="12893" y="880"/>
                    <a:pt x="12947" y="882"/>
                    <a:pt x="12947" y="882"/>
                  </a:cubicBezTo>
                  <a:cubicBezTo>
                    <a:pt x="12981" y="882"/>
                    <a:pt x="12981" y="882"/>
                    <a:pt x="12981" y="882"/>
                  </a:cubicBezTo>
                  <a:cubicBezTo>
                    <a:pt x="12981" y="882"/>
                    <a:pt x="12984" y="896"/>
                    <a:pt x="12980" y="895"/>
                  </a:cubicBezTo>
                  <a:cubicBezTo>
                    <a:pt x="12976" y="894"/>
                    <a:pt x="12937" y="882"/>
                    <a:pt x="12939" y="896"/>
                  </a:cubicBezTo>
                  <a:cubicBezTo>
                    <a:pt x="12941" y="910"/>
                    <a:pt x="12964" y="923"/>
                    <a:pt x="12964" y="923"/>
                  </a:cubicBezTo>
                  <a:cubicBezTo>
                    <a:pt x="12966" y="940"/>
                    <a:pt x="12966" y="940"/>
                    <a:pt x="12966" y="940"/>
                  </a:cubicBezTo>
                  <a:cubicBezTo>
                    <a:pt x="12986" y="943"/>
                    <a:pt x="12986" y="943"/>
                    <a:pt x="12986" y="943"/>
                  </a:cubicBezTo>
                  <a:cubicBezTo>
                    <a:pt x="12982" y="956"/>
                    <a:pt x="12982" y="956"/>
                    <a:pt x="12982" y="956"/>
                  </a:cubicBezTo>
                  <a:cubicBezTo>
                    <a:pt x="12995" y="967"/>
                    <a:pt x="12995" y="967"/>
                    <a:pt x="12995" y="967"/>
                  </a:cubicBezTo>
                  <a:cubicBezTo>
                    <a:pt x="12977" y="970"/>
                    <a:pt x="12977" y="970"/>
                    <a:pt x="12977" y="970"/>
                  </a:cubicBezTo>
                  <a:cubicBezTo>
                    <a:pt x="12972" y="981"/>
                    <a:pt x="12972" y="981"/>
                    <a:pt x="12972" y="981"/>
                  </a:cubicBezTo>
                  <a:cubicBezTo>
                    <a:pt x="12960" y="985"/>
                    <a:pt x="12960" y="985"/>
                    <a:pt x="12960" y="985"/>
                  </a:cubicBezTo>
                  <a:cubicBezTo>
                    <a:pt x="12960" y="985"/>
                    <a:pt x="12973" y="1007"/>
                    <a:pt x="12966" y="1019"/>
                  </a:cubicBezTo>
                  <a:cubicBezTo>
                    <a:pt x="12959" y="1031"/>
                    <a:pt x="12948" y="1051"/>
                    <a:pt x="12948" y="1058"/>
                  </a:cubicBezTo>
                  <a:cubicBezTo>
                    <a:pt x="12948" y="1065"/>
                    <a:pt x="12966" y="1071"/>
                    <a:pt x="12953" y="1088"/>
                  </a:cubicBezTo>
                  <a:cubicBezTo>
                    <a:pt x="12940" y="1105"/>
                    <a:pt x="12918" y="1110"/>
                    <a:pt x="12918" y="1110"/>
                  </a:cubicBezTo>
                  <a:cubicBezTo>
                    <a:pt x="12921" y="1122"/>
                    <a:pt x="12921" y="1122"/>
                    <a:pt x="12921" y="1122"/>
                  </a:cubicBezTo>
                  <a:cubicBezTo>
                    <a:pt x="12908" y="1122"/>
                    <a:pt x="12908" y="1122"/>
                    <a:pt x="12908" y="1122"/>
                  </a:cubicBezTo>
                  <a:cubicBezTo>
                    <a:pt x="12908" y="1122"/>
                    <a:pt x="12932" y="1132"/>
                    <a:pt x="12930" y="1149"/>
                  </a:cubicBezTo>
                  <a:cubicBezTo>
                    <a:pt x="12928" y="1166"/>
                    <a:pt x="12921" y="1177"/>
                    <a:pt x="12928" y="1194"/>
                  </a:cubicBezTo>
                  <a:cubicBezTo>
                    <a:pt x="12935" y="1211"/>
                    <a:pt x="13000" y="1265"/>
                    <a:pt x="13000" y="1265"/>
                  </a:cubicBezTo>
                  <a:cubicBezTo>
                    <a:pt x="13040" y="1306"/>
                    <a:pt x="13040" y="1306"/>
                    <a:pt x="13040" y="1306"/>
                  </a:cubicBezTo>
                  <a:cubicBezTo>
                    <a:pt x="13049" y="1303"/>
                    <a:pt x="13049" y="1303"/>
                    <a:pt x="13049" y="1303"/>
                  </a:cubicBezTo>
                  <a:cubicBezTo>
                    <a:pt x="13102" y="1367"/>
                    <a:pt x="13102" y="1367"/>
                    <a:pt x="13102" y="1367"/>
                  </a:cubicBezTo>
                  <a:cubicBezTo>
                    <a:pt x="13137" y="1378"/>
                    <a:pt x="13137" y="1378"/>
                    <a:pt x="13137" y="1378"/>
                  </a:cubicBezTo>
                  <a:cubicBezTo>
                    <a:pt x="13152" y="1396"/>
                    <a:pt x="13152" y="1396"/>
                    <a:pt x="13152" y="1396"/>
                  </a:cubicBezTo>
                  <a:cubicBezTo>
                    <a:pt x="13152" y="1396"/>
                    <a:pt x="13191" y="1444"/>
                    <a:pt x="13198" y="1448"/>
                  </a:cubicBezTo>
                  <a:cubicBezTo>
                    <a:pt x="13205" y="1452"/>
                    <a:pt x="13216" y="1452"/>
                    <a:pt x="13216" y="1452"/>
                  </a:cubicBezTo>
                  <a:cubicBezTo>
                    <a:pt x="13216" y="1452"/>
                    <a:pt x="13210" y="1470"/>
                    <a:pt x="13225" y="1464"/>
                  </a:cubicBezTo>
                  <a:cubicBezTo>
                    <a:pt x="13240" y="1458"/>
                    <a:pt x="13238" y="1445"/>
                    <a:pt x="13238" y="1445"/>
                  </a:cubicBezTo>
                  <a:cubicBezTo>
                    <a:pt x="13231" y="1437"/>
                    <a:pt x="13231" y="1437"/>
                    <a:pt x="13231" y="1437"/>
                  </a:cubicBezTo>
                  <a:cubicBezTo>
                    <a:pt x="13231" y="1437"/>
                    <a:pt x="13246" y="1417"/>
                    <a:pt x="13243" y="1408"/>
                  </a:cubicBezTo>
                  <a:cubicBezTo>
                    <a:pt x="13240" y="1399"/>
                    <a:pt x="13209" y="1382"/>
                    <a:pt x="13216" y="1369"/>
                  </a:cubicBezTo>
                  <a:cubicBezTo>
                    <a:pt x="13223" y="1356"/>
                    <a:pt x="13232" y="1348"/>
                    <a:pt x="13235" y="1347"/>
                  </a:cubicBezTo>
                  <a:cubicBezTo>
                    <a:pt x="13238" y="1346"/>
                    <a:pt x="13258" y="1354"/>
                    <a:pt x="13258" y="1354"/>
                  </a:cubicBezTo>
                  <a:cubicBezTo>
                    <a:pt x="13258" y="1354"/>
                    <a:pt x="13236" y="1328"/>
                    <a:pt x="13230" y="1324"/>
                  </a:cubicBezTo>
                  <a:cubicBezTo>
                    <a:pt x="13224" y="1320"/>
                    <a:pt x="13209" y="1314"/>
                    <a:pt x="13212" y="1299"/>
                  </a:cubicBezTo>
                  <a:cubicBezTo>
                    <a:pt x="13215" y="1284"/>
                    <a:pt x="13233" y="1279"/>
                    <a:pt x="13233" y="1279"/>
                  </a:cubicBezTo>
                  <a:cubicBezTo>
                    <a:pt x="13233" y="1279"/>
                    <a:pt x="13262" y="1291"/>
                    <a:pt x="13260" y="1276"/>
                  </a:cubicBezTo>
                  <a:cubicBezTo>
                    <a:pt x="13258" y="1261"/>
                    <a:pt x="13245" y="1257"/>
                    <a:pt x="13229" y="1249"/>
                  </a:cubicBezTo>
                  <a:cubicBezTo>
                    <a:pt x="13213" y="1241"/>
                    <a:pt x="13199" y="1222"/>
                    <a:pt x="13198" y="1211"/>
                  </a:cubicBezTo>
                  <a:cubicBezTo>
                    <a:pt x="13197" y="1200"/>
                    <a:pt x="13191" y="1188"/>
                    <a:pt x="13191" y="1188"/>
                  </a:cubicBezTo>
                  <a:cubicBezTo>
                    <a:pt x="13198" y="1185"/>
                    <a:pt x="13198" y="1185"/>
                    <a:pt x="13198" y="1185"/>
                  </a:cubicBezTo>
                  <a:cubicBezTo>
                    <a:pt x="13198" y="1185"/>
                    <a:pt x="13224" y="1210"/>
                    <a:pt x="13230" y="1205"/>
                  </a:cubicBezTo>
                  <a:cubicBezTo>
                    <a:pt x="13236" y="1200"/>
                    <a:pt x="13212" y="1173"/>
                    <a:pt x="13212" y="1173"/>
                  </a:cubicBezTo>
                  <a:cubicBezTo>
                    <a:pt x="13189" y="1170"/>
                    <a:pt x="13189" y="1170"/>
                    <a:pt x="13189" y="1170"/>
                  </a:cubicBezTo>
                  <a:cubicBezTo>
                    <a:pt x="13156" y="1142"/>
                    <a:pt x="13156" y="1142"/>
                    <a:pt x="13156" y="1142"/>
                  </a:cubicBezTo>
                  <a:cubicBezTo>
                    <a:pt x="13156" y="1142"/>
                    <a:pt x="13160" y="1121"/>
                    <a:pt x="13144" y="1114"/>
                  </a:cubicBezTo>
                  <a:cubicBezTo>
                    <a:pt x="13128" y="1107"/>
                    <a:pt x="13116" y="1107"/>
                    <a:pt x="13116" y="1107"/>
                  </a:cubicBezTo>
                  <a:cubicBezTo>
                    <a:pt x="13117" y="1119"/>
                    <a:pt x="13117" y="1119"/>
                    <a:pt x="13117" y="1119"/>
                  </a:cubicBezTo>
                  <a:cubicBezTo>
                    <a:pt x="13117" y="1119"/>
                    <a:pt x="13073" y="1109"/>
                    <a:pt x="13072" y="1093"/>
                  </a:cubicBezTo>
                  <a:cubicBezTo>
                    <a:pt x="13071" y="1077"/>
                    <a:pt x="13079" y="1066"/>
                    <a:pt x="13071" y="1051"/>
                  </a:cubicBezTo>
                  <a:cubicBezTo>
                    <a:pt x="13063" y="1036"/>
                    <a:pt x="13047" y="1028"/>
                    <a:pt x="13047" y="1028"/>
                  </a:cubicBezTo>
                  <a:cubicBezTo>
                    <a:pt x="13047" y="1028"/>
                    <a:pt x="13049" y="1012"/>
                    <a:pt x="13053" y="1010"/>
                  </a:cubicBezTo>
                  <a:cubicBezTo>
                    <a:pt x="13057" y="1008"/>
                    <a:pt x="13066" y="1015"/>
                    <a:pt x="13066" y="1015"/>
                  </a:cubicBezTo>
                  <a:cubicBezTo>
                    <a:pt x="13075" y="1004"/>
                    <a:pt x="13075" y="1004"/>
                    <a:pt x="13075" y="1004"/>
                  </a:cubicBezTo>
                  <a:cubicBezTo>
                    <a:pt x="13100" y="1023"/>
                    <a:pt x="13100" y="1023"/>
                    <a:pt x="13100" y="1023"/>
                  </a:cubicBezTo>
                  <a:cubicBezTo>
                    <a:pt x="13105" y="1018"/>
                    <a:pt x="13105" y="1018"/>
                    <a:pt x="13105" y="1018"/>
                  </a:cubicBezTo>
                  <a:cubicBezTo>
                    <a:pt x="13097" y="1010"/>
                    <a:pt x="13097" y="1010"/>
                    <a:pt x="13097" y="1010"/>
                  </a:cubicBezTo>
                  <a:cubicBezTo>
                    <a:pt x="13097" y="1010"/>
                    <a:pt x="13103" y="978"/>
                    <a:pt x="13114" y="984"/>
                  </a:cubicBezTo>
                  <a:cubicBezTo>
                    <a:pt x="13125" y="990"/>
                    <a:pt x="13152" y="1023"/>
                    <a:pt x="13152" y="1023"/>
                  </a:cubicBezTo>
                  <a:cubicBezTo>
                    <a:pt x="13159" y="990"/>
                    <a:pt x="13159" y="990"/>
                    <a:pt x="13159" y="990"/>
                  </a:cubicBezTo>
                  <a:cubicBezTo>
                    <a:pt x="13159" y="990"/>
                    <a:pt x="13216" y="983"/>
                    <a:pt x="13225" y="983"/>
                  </a:cubicBezTo>
                  <a:cubicBezTo>
                    <a:pt x="13234" y="983"/>
                    <a:pt x="13271" y="1003"/>
                    <a:pt x="13271" y="1003"/>
                  </a:cubicBezTo>
                  <a:cubicBezTo>
                    <a:pt x="13299" y="1014"/>
                    <a:pt x="13299" y="1014"/>
                    <a:pt x="13299" y="1014"/>
                  </a:cubicBezTo>
                  <a:cubicBezTo>
                    <a:pt x="13279" y="974"/>
                    <a:pt x="13279" y="974"/>
                    <a:pt x="13279" y="974"/>
                  </a:cubicBezTo>
                  <a:cubicBezTo>
                    <a:pt x="13279" y="974"/>
                    <a:pt x="13311" y="975"/>
                    <a:pt x="13313" y="964"/>
                  </a:cubicBezTo>
                  <a:cubicBezTo>
                    <a:pt x="13315" y="953"/>
                    <a:pt x="13305" y="935"/>
                    <a:pt x="13305" y="935"/>
                  </a:cubicBezTo>
                  <a:cubicBezTo>
                    <a:pt x="13318" y="936"/>
                    <a:pt x="13318" y="936"/>
                    <a:pt x="13318" y="936"/>
                  </a:cubicBezTo>
                  <a:cubicBezTo>
                    <a:pt x="13321" y="920"/>
                    <a:pt x="13321" y="920"/>
                    <a:pt x="13321" y="920"/>
                  </a:cubicBezTo>
                  <a:cubicBezTo>
                    <a:pt x="13321" y="920"/>
                    <a:pt x="13360" y="929"/>
                    <a:pt x="13366" y="914"/>
                  </a:cubicBezTo>
                  <a:cubicBezTo>
                    <a:pt x="13372" y="899"/>
                    <a:pt x="13392" y="887"/>
                    <a:pt x="13392" y="887"/>
                  </a:cubicBezTo>
                  <a:cubicBezTo>
                    <a:pt x="13378" y="870"/>
                    <a:pt x="13378" y="870"/>
                    <a:pt x="13378" y="870"/>
                  </a:cubicBezTo>
                  <a:cubicBezTo>
                    <a:pt x="13399" y="872"/>
                    <a:pt x="13399" y="872"/>
                    <a:pt x="13399" y="872"/>
                  </a:cubicBezTo>
                  <a:cubicBezTo>
                    <a:pt x="13402" y="884"/>
                    <a:pt x="13402" y="884"/>
                    <a:pt x="13402" y="884"/>
                  </a:cubicBezTo>
                  <a:cubicBezTo>
                    <a:pt x="13443" y="887"/>
                    <a:pt x="13443" y="887"/>
                    <a:pt x="13443" y="887"/>
                  </a:cubicBezTo>
                  <a:cubicBezTo>
                    <a:pt x="13443" y="887"/>
                    <a:pt x="13485" y="897"/>
                    <a:pt x="13485" y="891"/>
                  </a:cubicBezTo>
                  <a:cubicBezTo>
                    <a:pt x="13485" y="885"/>
                    <a:pt x="13481" y="873"/>
                    <a:pt x="13481" y="873"/>
                  </a:cubicBezTo>
                  <a:cubicBezTo>
                    <a:pt x="13456" y="870"/>
                    <a:pt x="13456" y="870"/>
                    <a:pt x="13456" y="870"/>
                  </a:cubicBezTo>
                  <a:cubicBezTo>
                    <a:pt x="13452" y="856"/>
                    <a:pt x="13452" y="856"/>
                    <a:pt x="13452" y="856"/>
                  </a:cubicBezTo>
                  <a:cubicBezTo>
                    <a:pt x="13452" y="856"/>
                    <a:pt x="13415" y="843"/>
                    <a:pt x="13403" y="839"/>
                  </a:cubicBezTo>
                  <a:cubicBezTo>
                    <a:pt x="13391" y="835"/>
                    <a:pt x="13382" y="841"/>
                    <a:pt x="13382" y="841"/>
                  </a:cubicBezTo>
                  <a:cubicBezTo>
                    <a:pt x="13386" y="829"/>
                    <a:pt x="13386" y="829"/>
                    <a:pt x="13386" y="829"/>
                  </a:cubicBezTo>
                  <a:cubicBezTo>
                    <a:pt x="13338" y="795"/>
                    <a:pt x="13338" y="795"/>
                    <a:pt x="13338" y="795"/>
                  </a:cubicBezTo>
                  <a:cubicBezTo>
                    <a:pt x="13327" y="806"/>
                    <a:pt x="13327" y="806"/>
                    <a:pt x="13327" y="806"/>
                  </a:cubicBezTo>
                  <a:cubicBezTo>
                    <a:pt x="13327" y="806"/>
                    <a:pt x="13307" y="801"/>
                    <a:pt x="13299" y="798"/>
                  </a:cubicBezTo>
                  <a:cubicBezTo>
                    <a:pt x="13291" y="795"/>
                    <a:pt x="13280" y="786"/>
                    <a:pt x="13280" y="786"/>
                  </a:cubicBezTo>
                  <a:cubicBezTo>
                    <a:pt x="13257" y="791"/>
                    <a:pt x="13257" y="791"/>
                    <a:pt x="13257" y="791"/>
                  </a:cubicBezTo>
                  <a:cubicBezTo>
                    <a:pt x="13238" y="789"/>
                    <a:pt x="13238" y="789"/>
                    <a:pt x="13238" y="789"/>
                  </a:cubicBezTo>
                  <a:cubicBezTo>
                    <a:pt x="13238" y="789"/>
                    <a:pt x="13207" y="771"/>
                    <a:pt x="13219" y="768"/>
                  </a:cubicBezTo>
                  <a:cubicBezTo>
                    <a:pt x="13231" y="765"/>
                    <a:pt x="13243" y="772"/>
                    <a:pt x="13252" y="774"/>
                  </a:cubicBezTo>
                  <a:cubicBezTo>
                    <a:pt x="13261" y="776"/>
                    <a:pt x="13305" y="783"/>
                    <a:pt x="13305" y="783"/>
                  </a:cubicBezTo>
                  <a:cubicBezTo>
                    <a:pt x="13305" y="783"/>
                    <a:pt x="13357" y="768"/>
                    <a:pt x="13357" y="761"/>
                  </a:cubicBezTo>
                  <a:cubicBezTo>
                    <a:pt x="13357" y="754"/>
                    <a:pt x="13327" y="738"/>
                    <a:pt x="13324" y="736"/>
                  </a:cubicBezTo>
                  <a:cubicBezTo>
                    <a:pt x="13321" y="734"/>
                    <a:pt x="13272" y="717"/>
                    <a:pt x="13287" y="708"/>
                  </a:cubicBezTo>
                  <a:cubicBezTo>
                    <a:pt x="13302" y="699"/>
                    <a:pt x="13327" y="719"/>
                    <a:pt x="13327" y="719"/>
                  </a:cubicBezTo>
                  <a:cubicBezTo>
                    <a:pt x="13327" y="719"/>
                    <a:pt x="13374" y="748"/>
                    <a:pt x="13388" y="746"/>
                  </a:cubicBezTo>
                  <a:cubicBezTo>
                    <a:pt x="13402" y="744"/>
                    <a:pt x="13407" y="730"/>
                    <a:pt x="13446" y="743"/>
                  </a:cubicBezTo>
                  <a:cubicBezTo>
                    <a:pt x="13485" y="756"/>
                    <a:pt x="13519" y="770"/>
                    <a:pt x="13530" y="772"/>
                  </a:cubicBezTo>
                  <a:cubicBezTo>
                    <a:pt x="13541" y="774"/>
                    <a:pt x="13584" y="786"/>
                    <a:pt x="13584" y="786"/>
                  </a:cubicBezTo>
                  <a:cubicBezTo>
                    <a:pt x="13584" y="786"/>
                    <a:pt x="13643" y="821"/>
                    <a:pt x="13639" y="803"/>
                  </a:cubicBezTo>
                  <a:cubicBezTo>
                    <a:pt x="13635" y="785"/>
                    <a:pt x="13615" y="774"/>
                    <a:pt x="13615" y="774"/>
                  </a:cubicBezTo>
                  <a:cubicBezTo>
                    <a:pt x="13627" y="765"/>
                    <a:pt x="13627" y="765"/>
                    <a:pt x="13627" y="765"/>
                  </a:cubicBezTo>
                  <a:cubicBezTo>
                    <a:pt x="13597" y="752"/>
                    <a:pt x="13597" y="752"/>
                    <a:pt x="13597" y="752"/>
                  </a:cubicBezTo>
                  <a:cubicBezTo>
                    <a:pt x="13603" y="748"/>
                    <a:pt x="13603" y="748"/>
                    <a:pt x="13603" y="748"/>
                  </a:cubicBezTo>
                  <a:cubicBezTo>
                    <a:pt x="13570" y="731"/>
                    <a:pt x="13570" y="731"/>
                    <a:pt x="13570" y="731"/>
                  </a:cubicBezTo>
                  <a:cubicBezTo>
                    <a:pt x="13606" y="738"/>
                    <a:pt x="13606" y="738"/>
                    <a:pt x="13606" y="738"/>
                  </a:cubicBezTo>
                  <a:cubicBezTo>
                    <a:pt x="13602" y="725"/>
                    <a:pt x="13602" y="725"/>
                    <a:pt x="13602" y="725"/>
                  </a:cubicBezTo>
                  <a:cubicBezTo>
                    <a:pt x="13602" y="725"/>
                    <a:pt x="13653" y="737"/>
                    <a:pt x="13642" y="723"/>
                  </a:cubicBezTo>
                  <a:cubicBezTo>
                    <a:pt x="13631" y="709"/>
                    <a:pt x="13601" y="704"/>
                    <a:pt x="13601" y="704"/>
                  </a:cubicBezTo>
                  <a:cubicBezTo>
                    <a:pt x="13570" y="690"/>
                    <a:pt x="13570" y="690"/>
                    <a:pt x="13570" y="690"/>
                  </a:cubicBezTo>
                  <a:cubicBezTo>
                    <a:pt x="13543" y="691"/>
                    <a:pt x="13543" y="691"/>
                    <a:pt x="13543" y="691"/>
                  </a:cubicBezTo>
                  <a:cubicBezTo>
                    <a:pt x="13523" y="678"/>
                    <a:pt x="13523" y="678"/>
                    <a:pt x="13523" y="678"/>
                  </a:cubicBezTo>
                  <a:cubicBezTo>
                    <a:pt x="13462" y="674"/>
                    <a:pt x="13462" y="674"/>
                    <a:pt x="13462" y="674"/>
                  </a:cubicBezTo>
                  <a:cubicBezTo>
                    <a:pt x="13437" y="662"/>
                    <a:pt x="13437" y="662"/>
                    <a:pt x="13437" y="662"/>
                  </a:cubicBezTo>
                  <a:cubicBezTo>
                    <a:pt x="13413" y="664"/>
                    <a:pt x="13413" y="664"/>
                    <a:pt x="13413" y="664"/>
                  </a:cubicBezTo>
                  <a:cubicBezTo>
                    <a:pt x="13446" y="689"/>
                    <a:pt x="13446" y="689"/>
                    <a:pt x="13446" y="689"/>
                  </a:cubicBezTo>
                  <a:cubicBezTo>
                    <a:pt x="13482" y="705"/>
                    <a:pt x="13482" y="705"/>
                    <a:pt x="13482" y="705"/>
                  </a:cubicBezTo>
                  <a:cubicBezTo>
                    <a:pt x="13482" y="705"/>
                    <a:pt x="13442" y="711"/>
                    <a:pt x="13430" y="701"/>
                  </a:cubicBezTo>
                  <a:cubicBezTo>
                    <a:pt x="13418" y="691"/>
                    <a:pt x="13417" y="669"/>
                    <a:pt x="13364" y="651"/>
                  </a:cubicBezTo>
                  <a:cubicBezTo>
                    <a:pt x="13311" y="633"/>
                    <a:pt x="13295" y="626"/>
                    <a:pt x="13241" y="617"/>
                  </a:cubicBezTo>
                  <a:cubicBezTo>
                    <a:pt x="13187" y="608"/>
                    <a:pt x="13074" y="582"/>
                    <a:pt x="13020" y="569"/>
                  </a:cubicBezTo>
                  <a:cubicBezTo>
                    <a:pt x="12966" y="556"/>
                    <a:pt x="12905" y="547"/>
                    <a:pt x="12905" y="547"/>
                  </a:cubicBezTo>
                  <a:cubicBezTo>
                    <a:pt x="12783" y="549"/>
                    <a:pt x="12783" y="549"/>
                    <a:pt x="12783" y="549"/>
                  </a:cubicBezTo>
                  <a:cubicBezTo>
                    <a:pt x="12774" y="537"/>
                    <a:pt x="12774" y="537"/>
                    <a:pt x="12774" y="537"/>
                  </a:cubicBezTo>
                  <a:cubicBezTo>
                    <a:pt x="12743" y="539"/>
                    <a:pt x="12743" y="539"/>
                    <a:pt x="12743" y="539"/>
                  </a:cubicBezTo>
                  <a:cubicBezTo>
                    <a:pt x="12732" y="531"/>
                    <a:pt x="12732" y="531"/>
                    <a:pt x="12732" y="531"/>
                  </a:cubicBezTo>
                  <a:cubicBezTo>
                    <a:pt x="12696" y="530"/>
                    <a:pt x="12696" y="530"/>
                    <a:pt x="12696" y="530"/>
                  </a:cubicBezTo>
                  <a:cubicBezTo>
                    <a:pt x="12713" y="542"/>
                    <a:pt x="12713" y="542"/>
                    <a:pt x="12713" y="542"/>
                  </a:cubicBezTo>
                  <a:cubicBezTo>
                    <a:pt x="12708" y="556"/>
                    <a:pt x="12708" y="556"/>
                    <a:pt x="12708" y="556"/>
                  </a:cubicBezTo>
                  <a:cubicBezTo>
                    <a:pt x="12708" y="556"/>
                    <a:pt x="12807" y="579"/>
                    <a:pt x="12778" y="592"/>
                  </a:cubicBezTo>
                  <a:cubicBezTo>
                    <a:pt x="12749" y="605"/>
                    <a:pt x="12731" y="588"/>
                    <a:pt x="12731" y="588"/>
                  </a:cubicBezTo>
                  <a:cubicBezTo>
                    <a:pt x="12714" y="574"/>
                    <a:pt x="12714" y="574"/>
                    <a:pt x="12714" y="574"/>
                  </a:cubicBezTo>
                  <a:cubicBezTo>
                    <a:pt x="12669" y="574"/>
                    <a:pt x="12669" y="574"/>
                    <a:pt x="12669" y="574"/>
                  </a:cubicBezTo>
                  <a:cubicBezTo>
                    <a:pt x="12632" y="551"/>
                    <a:pt x="12632" y="551"/>
                    <a:pt x="12632" y="551"/>
                  </a:cubicBezTo>
                  <a:cubicBezTo>
                    <a:pt x="12632" y="551"/>
                    <a:pt x="12614" y="555"/>
                    <a:pt x="12610" y="558"/>
                  </a:cubicBezTo>
                  <a:cubicBezTo>
                    <a:pt x="12606" y="561"/>
                    <a:pt x="12574" y="560"/>
                    <a:pt x="12574" y="560"/>
                  </a:cubicBezTo>
                  <a:cubicBezTo>
                    <a:pt x="12570" y="552"/>
                    <a:pt x="12570" y="552"/>
                    <a:pt x="12570" y="552"/>
                  </a:cubicBezTo>
                  <a:cubicBezTo>
                    <a:pt x="12508" y="555"/>
                    <a:pt x="12508" y="555"/>
                    <a:pt x="12508" y="555"/>
                  </a:cubicBezTo>
                  <a:cubicBezTo>
                    <a:pt x="12492" y="543"/>
                    <a:pt x="12492" y="543"/>
                    <a:pt x="12492" y="543"/>
                  </a:cubicBezTo>
                  <a:cubicBezTo>
                    <a:pt x="12487" y="549"/>
                    <a:pt x="12487" y="549"/>
                    <a:pt x="12487" y="549"/>
                  </a:cubicBezTo>
                  <a:cubicBezTo>
                    <a:pt x="12487" y="549"/>
                    <a:pt x="12409" y="542"/>
                    <a:pt x="12414" y="552"/>
                  </a:cubicBezTo>
                  <a:cubicBezTo>
                    <a:pt x="12419" y="562"/>
                    <a:pt x="12448" y="586"/>
                    <a:pt x="12448" y="586"/>
                  </a:cubicBezTo>
                  <a:cubicBezTo>
                    <a:pt x="12448" y="586"/>
                    <a:pt x="12412" y="565"/>
                    <a:pt x="12407" y="560"/>
                  </a:cubicBezTo>
                  <a:cubicBezTo>
                    <a:pt x="12402" y="555"/>
                    <a:pt x="12336" y="547"/>
                    <a:pt x="12336" y="547"/>
                  </a:cubicBezTo>
                  <a:cubicBezTo>
                    <a:pt x="12336" y="547"/>
                    <a:pt x="12326" y="529"/>
                    <a:pt x="12301" y="516"/>
                  </a:cubicBezTo>
                  <a:cubicBezTo>
                    <a:pt x="12276" y="503"/>
                    <a:pt x="12238" y="497"/>
                    <a:pt x="12221" y="496"/>
                  </a:cubicBezTo>
                  <a:cubicBezTo>
                    <a:pt x="12204" y="495"/>
                    <a:pt x="12169" y="491"/>
                    <a:pt x="12169" y="491"/>
                  </a:cubicBezTo>
                  <a:cubicBezTo>
                    <a:pt x="12135" y="484"/>
                    <a:pt x="12135" y="484"/>
                    <a:pt x="12135" y="484"/>
                  </a:cubicBezTo>
                  <a:cubicBezTo>
                    <a:pt x="12126" y="488"/>
                    <a:pt x="12126" y="488"/>
                    <a:pt x="12126" y="488"/>
                  </a:cubicBezTo>
                  <a:cubicBezTo>
                    <a:pt x="12086" y="486"/>
                    <a:pt x="12086" y="486"/>
                    <a:pt x="12086" y="486"/>
                  </a:cubicBezTo>
                  <a:cubicBezTo>
                    <a:pt x="12086" y="486"/>
                    <a:pt x="12081" y="506"/>
                    <a:pt x="12059" y="503"/>
                  </a:cubicBezTo>
                  <a:cubicBezTo>
                    <a:pt x="12037" y="500"/>
                    <a:pt x="12008" y="498"/>
                    <a:pt x="12008" y="498"/>
                  </a:cubicBezTo>
                  <a:cubicBezTo>
                    <a:pt x="12008" y="498"/>
                    <a:pt x="11978" y="478"/>
                    <a:pt x="11961" y="477"/>
                  </a:cubicBezTo>
                  <a:cubicBezTo>
                    <a:pt x="11944" y="476"/>
                    <a:pt x="11935" y="479"/>
                    <a:pt x="11935" y="479"/>
                  </a:cubicBezTo>
                  <a:cubicBezTo>
                    <a:pt x="11929" y="468"/>
                    <a:pt x="11929" y="468"/>
                    <a:pt x="11929" y="468"/>
                  </a:cubicBezTo>
                  <a:cubicBezTo>
                    <a:pt x="11904" y="466"/>
                    <a:pt x="11904" y="466"/>
                    <a:pt x="11904" y="466"/>
                  </a:cubicBezTo>
                  <a:cubicBezTo>
                    <a:pt x="11861" y="462"/>
                    <a:pt x="11861" y="462"/>
                    <a:pt x="11861" y="462"/>
                  </a:cubicBezTo>
                  <a:cubicBezTo>
                    <a:pt x="11885" y="454"/>
                    <a:pt x="11885" y="454"/>
                    <a:pt x="11885" y="454"/>
                  </a:cubicBezTo>
                  <a:cubicBezTo>
                    <a:pt x="11859" y="441"/>
                    <a:pt x="11859" y="441"/>
                    <a:pt x="11859" y="441"/>
                  </a:cubicBezTo>
                  <a:cubicBezTo>
                    <a:pt x="11859" y="441"/>
                    <a:pt x="11766" y="428"/>
                    <a:pt x="11763" y="434"/>
                  </a:cubicBezTo>
                  <a:cubicBezTo>
                    <a:pt x="11760" y="440"/>
                    <a:pt x="11772" y="459"/>
                    <a:pt x="11757" y="460"/>
                  </a:cubicBezTo>
                  <a:cubicBezTo>
                    <a:pt x="11742" y="461"/>
                    <a:pt x="11722" y="457"/>
                    <a:pt x="11722" y="457"/>
                  </a:cubicBezTo>
                  <a:cubicBezTo>
                    <a:pt x="11734" y="449"/>
                    <a:pt x="11734" y="449"/>
                    <a:pt x="11734" y="449"/>
                  </a:cubicBezTo>
                  <a:cubicBezTo>
                    <a:pt x="11724" y="439"/>
                    <a:pt x="11724" y="439"/>
                    <a:pt x="11724" y="439"/>
                  </a:cubicBezTo>
                  <a:cubicBezTo>
                    <a:pt x="11724" y="439"/>
                    <a:pt x="11718" y="439"/>
                    <a:pt x="11704" y="441"/>
                  </a:cubicBezTo>
                  <a:cubicBezTo>
                    <a:pt x="11690" y="443"/>
                    <a:pt x="11676" y="438"/>
                    <a:pt x="11676" y="438"/>
                  </a:cubicBezTo>
                  <a:cubicBezTo>
                    <a:pt x="11687" y="433"/>
                    <a:pt x="11687" y="433"/>
                    <a:pt x="11687" y="433"/>
                  </a:cubicBezTo>
                  <a:cubicBezTo>
                    <a:pt x="11717" y="430"/>
                    <a:pt x="11717" y="430"/>
                    <a:pt x="11717" y="430"/>
                  </a:cubicBezTo>
                  <a:cubicBezTo>
                    <a:pt x="11755" y="453"/>
                    <a:pt x="11755" y="453"/>
                    <a:pt x="11755" y="453"/>
                  </a:cubicBezTo>
                  <a:cubicBezTo>
                    <a:pt x="11757" y="434"/>
                    <a:pt x="11757" y="434"/>
                    <a:pt x="11757" y="434"/>
                  </a:cubicBezTo>
                  <a:cubicBezTo>
                    <a:pt x="11718" y="421"/>
                    <a:pt x="11718" y="421"/>
                    <a:pt x="11718" y="421"/>
                  </a:cubicBezTo>
                  <a:cubicBezTo>
                    <a:pt x="11645" y="425"/>
                    <a:pt x="11645" y="425"/>
                    <a:pt x="11645" y="425"/>
                  </a:cubicBezTo>
                  <a:cubicBezTo>
                    <a:pt x="11644" y="416"/>
                    <a:pt x="11644" y="416"/>
                    <a:pt x="11644" y="416"/>
                  </a:cubicBezTo>
                  <a:cubicBezTo>
                    <a:pt x="11563" y="421"/>
                    <a:pt x="11563" y="421"/>
                    <a:pt x="11563" y="421"/>
                  </a:cubicBezTo>
                  <a:cubicBezTo>
                    <a:pt x="11532" y="408"/>
                    <a:pt x="11532" y="408"/>
                    <a:pt x="11532" y="408"/>
                  </a:cubicBezTo>
                  <a:cubicBezTo>
                    <a:pt x="11519" y="408"/>
                    <a:pt x="11519" y="408"/>
                    <a:pt x="11519" y="408"/>
                  </a:cubicBezTo>
                  <a:cubicBezTo>
                    <a:pt x="11544" y="424"/>
                    <a:pt x="11544" y="424"/>
                    <a:pt x="11544" y="424"/>
                  </a:cubicBezTo>
                  <a:cubicBezTo>
                    <a:pt x="11544" y="424"/>
                    <a:pt x="11492" y="423"/>
                    <a:pt x="11500" y="431"/>
                  </a:cubicBezTo>
                  <a:cubicBezTo>
                    <a:pt x="11508" y="439"/>
                    <a:pt x="11518" y="444"/>
                    <a:pt x="11518" y="444"/>
                  </a:cubicBezTo>
                  <a:cubicBezTo>
                    <a:pt x="11539" y="442"/>
                    <a:pt x="11539" y="442"/>
                    <a:pt x="11539" y="442"/>
                  </a:cubicBezTo>
                  <a:cubicBezTo>
                    <a:pt x="11539" y="447"/>
                    <a:pt x="11539" y="447"/>
                    <a:pt x="11539" y="447"/>
                  </a:cubicBezTo>
                  <a:cubicBezTo>
                    <a:pt x="11578" y="473"/>
                    <a:pt x="11578" y="473"/>
                    <a:pt x="11578" y="473"/>
                  </a:cubicBezTo>
                  <a:cubicBezTo>
                    <a:pt x="11578" y="473"/>
                    <a:pt x="11572" y="474"/>
                    <a:pt x="11557" y="473"/>
                  </a:cubicBezTo>
                  <a:cubicBezTo>
                    <a:pt x="11542" y="472"/>
                    <a:pt x="11522" y="457"/>
                    <a:pt x="11517" y="462"/>
                  </a:cubicBezTo>
                  <a:cubicBezTo>
                    <a:pt x="11512" y="467"/>
                    <a:pt x="11508" y="470"/>
                    <a:pt x="11508" y="470"/>
                  </a:cubicBezTo>
                  <a:cubicBezTo>
                    <a:pt x="11525" y="484"/>
                    <a:pt x="11525" y="484"/>
                    <a:pt x="11525" y="484"/>
                  </a:cubicBezTo>
                  <a:cubicBezTo>
                    <a:pt x="11489" y="479"/>
                    <a:pt x="11489" y="479"/>
                    <a:pt x="11489" y="479"/>
                  </a:cubicBezTo>
                  <a:cubicBezTo>
                    <a:pt x="11489" y="479"/>
                    <a:pt x="11440" y="463"/>
                    <a:pt x="11432" y="464"/>
                  </a:cubicBezTo>
                  <a:cubicBezTo>
                    <a:pt x="11424" y="465"/>
                    <a:pt x="11396" y="477"/>
                    <a:pt x="11396" y="477"/>
                  </a:cubicBezTo>
                  <a:cubicBezTo>
                    <a:pt x="11351" y="473"/>
                    <a:pt x="11351" y="473"/>
                    <a:pt x="11351" y="473"/>
                  </a:cubicBezTo>
                  <a:cubicBezTo>
                    <a:pt x="11351" y="473"/>
                    <a:pt x="11313" y="455"/>
                    <a:pt x="11310" y="451"/>
                  </a:cubicBezTo>
                  <a:cubicBezTo>
                    <a:pt x="11307" y="447"/>
                    <a:pt x="11300" y="457"/>
                    <a:pt x="11303" y="465"/>
                  </a:cubicBezTo>
                  <a:cubicBezTo>
                    <a:pt x="11306" y="473"/>
                    <a:pt x="11333" y="501"/>
                    <a:pt x="11317" y="502"/>
                  </a:cubicBezTo>
                  <a:cubicBezTo>
                    <a:pt x="11301" y="503"/>
                    <a:pt x="11222" y="474"/>
                    <a:pt x="11219" y="472"/>
                  </a:cubicBezTo>
                  <a:cubicBezTo>
                    <a:pt x="11216" y="470"/>
                    <a:pt x="11197" y="453"/>
                    <a:pt x="11197" y="453"/>
                  </a:cubicBezTo>
                  <a:cubicBezTo>
                    <a:pt x="11195" y="463"/>
                    <a:pt x="11195" y="463"/>
                    <a:pt x="11195" y="463"/>
                  </a:cubicBezTo>
                  <a:cubicBezTo>
                    <a:pt x="11158" y="452"/>
                    <a:pt x="11158" y="452"/>
                    <a:pt x="11158" y="452"/>
                  </a:cubicBezTo>
                  <a:cubicBezTo>
                    <a:pt x="11141" y="440"/>
                    <a:pt x="11141" y="440"/>
                    <a:pt x="11141" y="440"/>
                  </a:cubicBezTo>
                  <a:cubicBezTo>
                    <a:pt x="11141" y="440"/>
                    <a:pt x="11179" y="450"/>
                    <a:pt x="11185" y="445"/>
                  </a:cubicBezTo>
                  <a:cubicBezTo>
                    <a:pt x="11191" y="440"/>
                    <a:pt x="11162" y="426"/>
                    <a:pt x="11162" y="426"/>
                  </a:cubicBezTo>
                  <a:cubicBezTo>
                    <a:pt x="11139" y="426"/>
                    <a:pt x="11139" y="426"/>
                    <a:pt x="11139" y="426"/>
                  </a:cubicBezTo>
                  <a:cubicBezTo>
                    <a:pt x="11139" y="426"/>
                    <a:pt x="11150" y="420"/>
                    <a:pt x="11143" y="415"/>
                  </a:cubicBezTo>
                  <a:cubicBezTo>
                    <a:pt x="11136" y="410"/>
                    <a:pt x="11116" y="410"/>
                    <a:pt x="11116" y="410"/>
                  </a:cubicBezTo>
                  <a:cubicBezTo>
                    <a:pt x="11124" y="401"/>
                    <a:pt x="11124" y="401"/>
                    <a:pt x="11124" y="401"/>
                  </a:cubicBezTo>
                  <a:cubicBezTo>
                    <a:pt x="11124" y="401"/>
                    <a:pt x="11092" y="392"/>
                    <a:pt x="11088" y="392"/>
                  </a:cubicBezTo>
                  <a:cubicBezTo>
                    <a:pt x="11084" y="392"/>
                    <a:pt x="11069" y="382"/>
                    <a:pt x="11069" y="382"/>
                  </a:cubicBezTo>
                  <a:cubicBezTo>
                    <a:pt x="11038" y="382"/>
                    <a:pt x="11038" y="382"/>
                    <a:pt x="11038" y="382"/>
                  </a:cubicBezTo>
                  <a:cubicBezTo>
                    <a:pt x="11038" y="382"/>
                    <a:pt x="11047" y="385"/>
                    <a:pt x="11024" y="386"/>
                  </a:cubicBezTo>
                  <a:cubicBezTo>
                    <a:pt x="11001" y="387"/>
                    <a:pt x="10986" y="379"/>
                    <a:pt x="10986" y="379"/>
                  </a:cubicBezTo>
                  <a:cubicBezTo>
                    <a:pt x="10972" y="385"/>
                    <a:pt x="10972" y="385"/>
                    <a:pt x="10972" y="385"/>
                  </a:cubicBezTo>
                  <a:cubicBezTo>
                    <a:pt x="10970" y="376"/>
                    <a:pt x="10970" y="376"/>
                    <a:pt x="10970" y="376"/>
                  </a:cubicBezTo>
                  <a:cubicBezTo>
                    <a:pt x="10938" y="370"/>
                    <a:pt x="10938" y="370"/>
                    <a:pt x="10938" y="370"/>
                  </a:cubicBezTo>
                  <a:cubicBezTo>
                    <a:pt x="10931" y="364"/>
                    <a:pt x="10931" y="364"/>
                    <a:pt x="10931" y="364"/>
                  </a:cubicBezTo>
                  <a:cubicBezTo>
                    <a:pt x="10926" y="377"/>
                    <a:pt x="10926" y="377"/>
                    <a:pt x="10926" y="377"/>
                  </a:cubicBezTo>
                  <a:cubicBezTo>
                    <a:pt x="10917" y="378"/>
                    <a:pt x="10917" y="378"/>
                    <a:pt x="10917" y="378"/>
                  </a:cubicBezTo>
                  <a:cubicBezTo>
                    <a:pt x="10935" y="393"/>
                    <a:pt x="10935" y="393"/>
                    <a:pt x="10935" y="393"/>
                  </a:cubicBezTo>
                  <a:cubicBezTo>
                    <a:pt x="10952" y="413"/>
                    <a:pt x="10952" y="413"/>
                    <a:pt x="10952" y="413"/>
                  </a:cubicBezTo>
                  <a:cubicBezTo>
                    <a:pt x="10918" y="409"/>
                    <a:pt x="10918" y="409"/>
                    <a:pt x="10918" y="409"/>
                  </a:cubicBezTo>
                  <a:cubicBezTo>
                    <a:pt x="10914" y="403"/>
                    <a:pt x="10914" y="403"/>
                    <a:pt x="10914" y="403"/>
                  </a:cubicBezTo>
                  <a:cubicBezTo>
                    <a:pt x="10870" y="406"/>
                    <a:pt x="10870" y="406"/>
                    <a:pt x="10870" y="406"/>
                  </a:cubicBezTo>
                  <a:cubicBezTo>
                    <a:pt x="10859" y="410"/>
                    <a:pt x="10859" y="410"/>
                    <a:pt x="10859" y="410"/>
                  </a:cubicBezTo>
                  <a:cubicBezTo>
                    <a:pt x="10858" y="402"/>
                    <a:pt x="10858" y="402"/>
                    <a:pt x="10858" y="402"/>
                  </a:cubicBezTo>
                  <a:cubicBezTo>
                    <a:pt x="10829" y="408"/>
                    <a:pt x="10829" y="408"/>
                    <a:pt x="10829" y="408"/>
                  </a:cubicBezTo>
                  <a:cubicBezTo>
                    <a:pt x="10824" y="400"/>
                    <a:pt x="10824" y="400"/>
                    <a:pt x="10824" y="400"/>
                  </a:cubicBezTo>
                  <a:cubicBezTo>
                    <a:pt x="10786" y="401"/>
                    <a:pt x="10786" y="401"/>
                    <a:pt x="10786" y="401"/>
                  </a:cubicBezTo>
                  <a:cubicBezTo>
                    <a:pt x="10764" y="394"/>
                    <a:pt x="10764" y="394"/>
                    <a:pt x="10764" y="394"/>
                  </a:cubicBezTo>
                  <a:cubicBezTo>
                    <a:pt x="10775" y="380"/>
                    <a:pt x="10775" y="380"/>
                    <a:pt x="10775" y="380"/>
                  </a:cubicBezTo>
                  <a:cubicBezTo>
                    <a:pt x="10690" y="379"/>
                    <a:pt x="10690" y="379"/>
                    <a:pt x="10690" y="379"/>
                  </a:cubicBezTo>
                  <a:cubicBezTo>
                    <a:pt x="10685" y="373"/>
                    <a:pt x="10685" y="373"/>
                    <a:pt x="10685" y="373"/>
                  </a:cubicBezTo>
                  <a:cubicBezTo>
                    <a:pt x="10679" y="376"/>
                    <a:pt x="10679" y="376"/>
                    <a:pt x="10679" y="376"/>
                  </a:cubicBezTo>
                  <a:cubicBezTo>
                    <a:pt x="10673" y="372"/>
                    <a:pt x="10673" y="372"/>
                    <a:pt x="10673" y="372"/>
                  </a:cubicBezTo>
                  <a:cubicBezTo>
                    <a:pt x="10638" y="374"/>
                    <a:pt x="10638" y="374"/>
                    <a:pt x="10638" y="374"/>
                  </a:cubicBezTo>
                  <a:cubicBezTo>
                    <a:pt x="10642" y="382"/>
                    <a:pt x="10642" y="382"/>
                    <a:pt x="10642" y="382"/>
                  </a:cubicBezTo>
                  <a:cubicBezTo>
                    <a:pt x="10605" y="378"/>
                    <a:pt x="10605" y="378"/>
                    <a:pt x="10605" y="378"/>
                  </a:cubicBezTo>
                  <a:cubicBezTo>
                    <a:pt x="10595" y="383"/>
                    <a:pt x="10595" y="383"/>
                    <a:pt x="10595" y="383"/>
                  </a:cubicBezTo>
                  <a:cubicBezTo>
                    <a:pt x="10616" y="390"/>
                    <a:pt x="10616" y="390"/>
                    <a:pt x="10616" y="390"/>
                  </a:cubicBezTo>
                  <a:cubicBezTo>
                    <a:pt x="10589" y="389"/>
                    <a:pt x="10589" y="389"/>
                    <a:pt x="10589" y="389"/>
                  </a:cubicBezTo>
                  <a:cubicBezTo>
                    <a:pt x="10586" y="377"/>
                    <a:pt x="10586" y="377"/>
                    <a:pt x="10586" y="377"/>
                  </a:cubicBezTo>
                  <a:cubicBezTo>
                    <a:pt x="10569" y="362"/>
                    <a:pt x="10569" y="362"/>
                    <a:pt x="10569" y="362"/>
                  </a:cubicBezTo>
                  <a:cubicBezTo>
                    <a:pt x="10555" y="362"/>
                    <a:pt x="10555" y="362"/>
                    <a:pt x="10555" y="362"/>
                  </a:cubicBezTo>
                  <a:cubicBezTo>
                    <a:pt x="10562" y="377"/>
                    <a:pt x="10562" y="377"/>
                    <a:pt x="10562" y="377"/>
                  </a:cubicBezTo>
                  <a:cubicBezTo>
                    <a:pt x="10527" y="377"/>
                    <a:pt x="10527" y="377"/>
                    <a:pt x="10527" y="377"/>
                  </a:cubicBezTo>
                  <a:cubicBezTo>
                    <a:pt x="10523" y="372"/>
                    <a:pt x="10523" y="372"/>
                    <a:pt x="10523" y="372"/>
                  </a:cubicBezTo>
                  <a:cubicBezTo>
                    <a:pt x="10514" y="372"/>
                    <a:pt x="10514" y="372"/>
                    <a:pt x="10514" y="372"/>
                  </a:cubicBezTo>
                  <a:cubicBezTo>
                    <a:pt x="10510" y="362"/>
                    <a:pt x="10510" y="362"/>
                    <a:pt x="10510" y="362"/>
                  </a:cubicBezTo>
                  <a:cubicBezTo>
                    <a:pt x="10501" y="362"/>
                    <a:pt x="10501" y="362"/>
                    <a:pt x="10501" y="362"/>
                  </a:cubicBezTo>
                  <a:cubicBezTo>
                    <a:pt x="10490" y="365"/>
                    <a:pt x="10490" y="365"/>
                    <a:pt x="10490" y="365"/>
                  </a:cubicBezTo>
                  <a:cubicBezTo>
                    <a:pt x="10474" y="357"/>
                    <a:pt x="10474" y="357"/>
                    <a:pt x="10474" y="357"/>
                  </a:cubicBezTo>
                  <a:cubicBezTo>
                    <a:pt x="10454" y="371"/>
                    <a:pt x="10454" y="371"/>
                    <a:pt x="10454" y="371"/>
                  </a:cubicBezTo>
                  <a:cubicBezTo>
                    <a:pt x="10490" y="375"/>
                    <a:pt x="10490" y="375"/>
                    <a:pt x="10490" y="375"/>
                  </a:cubicBezTo>
                  <a:cubicBezTo>
                    <a:pt x="10498" y="376"/>
                    <a:pt x="10498" y="376"/>
                    <a:pt x="10498" y="376"/>
                  </a:cubicBezTo>
                  <a:cubicBezTo>
                    <a:pt x="10498" y="376"/>
                    <a:pt x="10485" y="387"/>
                    <a:pt x="10478" y="387"/>
                  </a:cubicBezTo>
                  <a:cubicBezTo>
                    <a:pt x="10471" y="387"/>
                    <a:pt x="10466" y="386"/>
                    <a:pt x="10460" y="388"/>
                  </a:cubicBezTo>
                  <a:cubicBezTo>
                    <a:pt x="10454" y="390"/>
                    <a:pt x="10452" y="396"/>
                    <a:pt x="10447" y="396"/>
                  </a:cubicBezTo>
                  <a:cubicBezTo>
                    <a:pt x="10442" y="396"/>
                    <a:pt x="10398" y="397"/>
                    <a:pt x="10398" y="397"/>
                  </a:cubicBezTo>
                  <a:cubicBezTo>
                    <a:pt x="10376" y="400"/>
                    <a:pt x="10376" y="400"/>
                    <a:pt x="10376" y="400"/>
                  </a:cubicBezTo>
                  <a:cubicBezTo>
                    <a:pt x="10366" y="417"/>
                    <a:pt x="10366" y="417"/>
                    <a:pt x="10366" y="417"/>
                  </a:cubicBezTo>
                  <a:cubicBezTo>
                    <a:pt x="10350" y="413"/>
                    <a:pt x="10350" y="413"/>
                    <a:pt x="10350" y="413"/>
                  </a:cubicBezTo>
                  <a:cubicBezTo>
                    <a:pt x="10350" y="413"/>
                    <a:pt x="10353" y="397"/>
                    <a:pt x="10361" y="393"/>
                  </a:cubicBezTo>
                  <a:cubicBezTo>
                    <a:pt x="10369" y="389"/>
                    <a:pt x="10381" y="389"/>
                    <a:pt x="10381" y="389"/>
                  </a:cubicBezTo>
                  <a:cubicBezTo>
                    <a:pt x="10386" y="378"/>
                    <a:pt x="10386" y="378"/>
                    <a:pt x="10386" y="378"/>
                  </a:cubicBezTo>
                  <a:cubicBezTo>
                    <a:pt x="10414" y="375"/>
                    <a:pt x="10414" y="375"/>
                    <a:pt x="10414" y="375"/>
                  </a:cubicBezTo>
                  <a:cubicBezTo>
                    <a:pt x="10444" y="353"/>
                    <a:pt x="10444" y="353"/>
                    <a:pt x="10444" y="353"/>
                  </a:cubicBezTo>
                  <a:cubicBezTo>
                    <a:pt x="10444" y="353"/>
                    <a:pt x="10443" y="340"/>
                    <a:pt x="10455" y="335"/>
                  </a:cubicBezTo>
                  <a:cubicBezTo>
                    <a:pt x="10467" y="330"/>
                    <a:pt x="10516" y="331"/>
                    <a:pt x="10514" y="313"/>
                  </a:cubicBezTo>
                  <a:cubicBezTo>
                    <a:pt x="10512" y="295"/>
                    <a:pt x="10497" y="291"/>
                    <a:pt x="10497" y="291"/>
                  </a:cubicBezTo>
                  <a:cubicBezTo>
                    <a:pt x="10470" y="293"/>
                    <a:pt x="10470" y="293"/>
                    <a:pt x="10470" y="293"/>
                  </a:cubicBezTo>
                  <a:cubicBezTo>
                    <a:pt x="10493" y="283"/>
                    <a:pt x="10493" y="283"/>
                    <a:pt x="10493" y="283"/>
                  </a:cubicBezTo>
                  <a:cubicBezTo>
                    <a:pt x="10493" y="283"/>
                    <a:pt x="10473" y="268"/>
                    <a:pt x="10468" y="269"/>
                  </a:cubicBezTo>
                  <a:cubicBezTo>
                    <a:pt x="10463" y="270"/>
                    <a:pt x="10446" y="271"/>
                    <a:pt x="10446" y="271"/>
                  </a:cubicBezTo>
                  <a:cubicBezTo>
                    <a:pt x="10446" y="271"/>
                    <a:pt x="10440" y="255"/>
                    <a:pt x="10427" y="255"/>
                  </a:cubicBezTo>
                  <a:cubicBezTo>
                    <a:pt x="10414" y="255"/>
                    <a:pt x="10400" y="260"/>
                    <a:pt x="10400" y="260"/>
                  </a:cubicBezTo>
                  <a:cubicBezTo>
                    <a:pt x="10364" y="251"/>
                    <a:pt x="10364" y="251"/>
                    <a:pt x="10364" y="251"/>
                  </a:cubicBezTo>
                  <a:cubicBezTo>
                    <a:pt x="10270" y="248"/>
                    <a:pt x="10270" y="248"/>
                    <a:pt x="10270" y="248"/>
                  </a:cubicBezTo>
                  <a:cubicBezTo>
                    <a:pt x="10273" y="260"/>
                    <a:pt x="10273" y="260"/>
                    <a:pt x="10273" y="260"/>
                  </a:cubicBezTo>
                  <a:cubicBezTo>
                    <a:pt x="10228" y="260"/>
                    <a:pt x="10228" y="260"/>
                    <a:pt x="10228" y="260"/>
                  </a:cubicBezTo>
                  <a:cubicBezTo>
                    <a:pt x="10228" y="260"/>
                    <a:pt x="10247" y="243"/>
                    <a:pt x="10235" y="238"/>
                  </a:cubicBezTo>
                  <a:cubicBezTo>
                    <a:pt x="10223" y="233"/>
                    <a:pt x="10172" y="239"/>
                    <a:pt x="10172" y="239"/>
                  </a:cubicBezTo>
                  <a:cubicBezTo>
                    <a:pt x="10131" y="235"/>
                    <a:pt x="10131" y="235"/>
                    <a:pt x="10131" y="235"/>
                  </a:cubicBezTo>
                  <a:cubicBezTo>
                    <a:pt x="10131" y="235"/>
                    <a:pt x="10178" y="233"/>
                    <a:pt x="10172" y="224"/>
                  </a:cubicBezTo>
                  <a:cubicBezTo>
                    <a:pt x="10166" y="215"/>
                    <a:pt x="10119" y="214"/>
                    <a:pt x="10119" y="214"/>
                  </a:cubicBezTo>
                  <a:cubicBezTo>
                    <a:pt x="10091" y="210"/>
                    <a:pt x="10091" y="210"/>
                    <a:pt x="10091" y="210"/>
                  </a:cubicBezTo>
                  <a:cubicBezTo>
                    <a:pt x="10088" y="220"/>
                    <a:pt x="10088" y="220"/>
                    <a:pt x="10088" y="220"/>
                  </a:cubicBezTo>
                  <a:cubicBezTo>
                    <a:pt x="10088" y="220"/>
                    <a:pt x="10039" y="218"/>
                    <a:pt x="10043" y="232"/>
                  </a:cubicBezTo>
                  <a:cubicBezTo>
                    <a:pt x="10047" y="246"/>
                    <a:pt x="10093" y="261"/>
                    <a:pt x="10093" y="261"/>
                  </a:cubicBezTo>
                  <a:cubicBezTo>
                    <a:pt x="9997" y="255"/>
                    <a:pt x="9997" y="255"/>
                    <a:pt x="9997" y="255"/>
                  </a:cubicBezTo>
                  <a:cubicBezTo>
                    <a:pt x="10031" y="269"/>
                    <a:pt x="10031" y="269"/>
                    <a:pt x="10031" y="269"/>
                  </a:cubicBezTo>
                  <a:cubicBezTo>
                    <a:pt x="9996" y="274"/>
                    <a:pt x="9996" y="274"/>
                    <a:pt x="9996" y="274"/>
                  </a:cubicBezTo>
                  <a:cubicBezTo>
                    <a:pt x="9996" y="274"/>
                    <a:pt x="9939" y="292"/>
                    <a:pt x="9929" y="286"/>
                  </a:cubicBezTo>
                  <a:cubicBezTo>
                    <a:pt x="9919" y="280"/>
                    <a:pt x="9934" y="268"/>
                    <a:pt x="9934" y="268"/>
                  </a:cubicBezTo>
                  <a:cubicBezTo>
                    <a:pt x="9934" y="268"/>
                    <a:pt x="9886" y="268"/>
                    <a:pt x="9877" y="270"/>
                  </a:cubicBezTo>
                  <a:cubicBezTo>
                    <a:pt x="9868" y="272"/>
                    <a:pt x="9854" y="284"/>
                    <a:pt x="9854" y="284"/>
                  </a:cubicBezTo>
                  <a:cubicBezTo>
                    <a:pt x="9854" y="284"/>
                    <a:pt x="9791" y="289"/>
                    <a:pt x="9776" y="292"/>
                  </a:cubicBezTo>
                  <a:cubicBezTo>
                    <a:pt x="9761" y="295"/>
                    <a:pt x="9728" y="302"/>
                    <a:pt x="9728" y="302"/>
                  </a:cubicBezTo>
                  <a:cubicBezTo>
                    <a:pt x="9699" y="325"/>
                    <a:pt x="9699" y="325"/>
                    <a:pt x="9699" y="325"/>
                  </a:cubicBezTo>
                  <a:cubicBezTo>
                    <a:pt x="9699" y="325"/>
                    <a:pt x="9667" y="323"/>
                    <a:pt x="9681" y="337"/>
                  </a:cubicBezTo>
                  <a:cubicBezTo>
                    <a:pt x="9695" y="351"/>
                    <a:pt x="9720" y="361"/>
                    <a:pt x="9720" y="361"/>
                  </a:cubicBezTo>
                  <a:cubicBezTo>
                    <a:pt x="9690" y="367"/>
                    <a:pt x="9690" y="367"/>
                    <a:pt x="9690" y="367"/>
                  </a:cubicBezTo>
                  <a:cubicBezTo>
                    <a:pt x="9676" y="376"/>
                    <a:pt x="9676" y="376"/>
                    <a:pt x="9676" y="376"/>
                  </a:cubicBezTo>
                  <a:cubicBezTo>
                    <a:pt x="9609" y="374"/>
                    <a:pt x="9609" y="374"/>
                    <a:pt x="9609" y="374"/>
                  </a:cubicBezTo>
                  <a:cubicBezTo>
                    <a:pt x="9604" y="379"/>
                    <a:pt x="9604" y="379"/>
                    <a:pt x="9604" y="379"/>
                  </a:cubicBezTo>
                  <a:cubicBezTo>
                    <a:pt x="9579" y="370"/>
                    <a:pt x="9579" y="370"/>
                    <a:pt x="9579" y="370"/>
                  </a:cubicBezTo>
                  <a:cubicBezTo>
                    <a:pt x="9568" y="377"/>
                    <a:pt x="9568" y="377"/>
                    <a:pt x="9568" y="377"/>
                  </a:cubicBezTo>
                  <a:cubicBezTo>
                    <a:pt x="9568" y="377"/>
                    <a:pt x="9530" y="373"/>
                    <a:pt x="9528" y="381"/>
                  </a:cubicBezTo>
                  <a:cubicBezTo>
                    <a:pt x="9526" y="389"/>
                    <a:pt x="9527" y="404"/>
                    <a:pt x="9538" y="406"/>
                  </a:cubicBezTo>
                  <a:cubicBezTo>
                    <a:pt x="9549" y="408"/>
                    <a:pt x="9555" y="424"/>
                    <a:pt x="9555" y="424"/>
                  </a:cubicBezTo>
                  <a:cubicBezTo>
                    <a:pt x="9555" y="424"/>
                    <a:pt x="9590" y="434"/>
                    <a:pt x="9599" y="434"/>
                  </a:cubicBezTo>
                  <a:cubicBezTo>
                    <a:pt x="9608" y="434"/>
                    <a:pt x="9627" y="439"/>
                    <a:pt x="9634" y="442"/>
                  </a:cubicBezTo>
                  <a:cubicBezTo>
                    <a:pt x="9641" y="445"/>
                    <a:pt x="9657" y="461"/>
                    <a:pt x="9646" y="461"/>
                  </a:cubicBezTo>
                  <a:cubicBezTo>
                    <a:pt x="9635" y="461"/>
                    <a:pt x="9611" y="463"/>
                    <a:pt x="9611" y="463"/>
                  </a:cubicBezTo>
                  <a:cubicBezTo>
                    <a:pt x="9611" y="463"/>
                    <a:pt x="9565" y="443"/>
                    <a:pt x="9549" y="439"/>
                  </a:cubicBezTo>
                  <a:cubicBezTo>
                    <a:pt x="9533" y="435"/>
                    <a:pt x="9509" y="432"/>
                    <a:pt x="9501" y="432"/>
                  </a:cubicBezTo>
                  <a:cubicBezTo>
                    <a:pt x="9493" y="432"/>
                    <a:pt x="9472" y="430"/>
                    <a:pt x="9474" y="438"/>
                  </a:cubicBezTo>
                  <a:cubicBezTo>
                    <a:pt x="9476" y="446"/>
                    <a:pt x="9502" y="456"/>
                    <a:pt x="9485" y="457"/>
                  </a:cubicBezTo>
                  <a:cubicBezTo>
                    <a:pt x="9468" y="458"/>
                    <a:pt x="9462" y="446"/>
                    <a:pt x="9452" y="446"/>
                  </a:cubicBezTo>
                  <a:cubicBezTo>
                    <a:pt x="9442" y="446"/>
                    <a:pt x="9428" y="436"/>
                    <a:pt x="9427" y="449"/>
                  </a:cubicBezTo>
                  <a:cubicBezTo>
                    <a:pt x="9426" y="462"/>
                    <a:pt x="9440" y="475"/>
                    <a:pt x="9455" y="474"/>
                  </a:cubicBezTo>
                  <a:cubicBezTo>
                    <a:pt x="9470" y="473"/>
                    <a:pt x="9493" y="480"/>
                    <a:pt x="9503" y="480"/>
                  </a:cubicBezTo>
                  <a:cubicBezTo>
                    <a:pt x="9513" y="480"/>
                    <a:pt x="9529" y="496"/>
                    <a:pt x="9529" y="496"/>
                  </a:cubicBezTo>
                  <a:cubicBezTo>
                    <a:pt x="9508" y="496"/>
                    <a:pt x="9508" y="496"/>
                    <a:pt x="9508" y="496"/>
                  </a:cubicBezTo>
                  <a:cubicBezTo>
                    <a:pt x="9508" y="496"/>
                    <a:pt x="9502" y="486"/>
                    <a:pt x="9488" y="486"/>
                  </a:cubicBezTo>
                  <a:cubicBezTo>
                    <a:pt x="9474" y="486"/>
                    <a:pt x="9431" y="484"/>
                    <a:pt x="9431" y="484"/>
                  </a:cubicBezTo>
                  <a:cubicBezTo>
                    <a:pt x="9428" y="476"/>
                    <a:pt x="9428" y="476"/>
                    <a:pt x="9428" y="476"/>
                  </a:cubicBezTo>
                  <a:cubicBezTo>
                    <a:pt x="9411" y="476"/>
                    <a:pt x="9411" y="476"/>
                    <a:pt x="9411" y="476"/>
                  </a:cubicBezTo>
                  <a:cubicBezTo>
                    <a:pt x="9408" y="465"/>
                    <a:pt x="9408" y="465"/>
                    <a:pt x="9408" y="465"/>
                  </a:cubicBezTo>
                  <a:cubicBezTo>
                    <a:pt x="9386" y="454"/>
                    <a:pt x="9386" y="454"/>
                    <a:pt x="9386" y="454"/>
                  </a:cubicBezTo>
                  <a:cubicBezTo>
                    <a:pt x="9386" y="454"/>
                    <a:pt x="9411" y="442"/>
                    <a:pt x="9401" y="433"/>
                  </a:cubicBezTo>
                  <a:cubicBezTo>
                    <a:pt x="9391" y="424"/>
                    <a:pt x="9377" y="413"/>
                    <a:pt x="9377" y="413"/>
                  </a:cubicBezTo>
                  <a:cubicBezTo>
                    <a:pt x="9356" y="412"/>
                    <a:pt x="9356" y="412"/>
                    <a:pt x="9356" y="412"/>
                  </a:cubicBezTo>
                  <a:cubicBezTo>
                    <a:pt x="9356" y="412"/>
                    <a:pt x="9386" y="429"/>
                    <a:pt x="9377" y="437"/>
                  </a:cubicBezTo>
                  <a:cubicBezTo>
                    <a:pt x="9368" y="445"/>
                    <a:pt x="9348" y="448"/>
                    <a:pt x="9348" y="448"/>
                  </a:cubicBezTo>
                  <a:cubicBezTo>
                    <a:pt x="9335" y="475"/>
                    <a:pt x="9335" y="475"/>
                    <a:pt x="9335" y="475"/>
                  </a:cubicBezTo>
                  <a:cubicBezTo>
                    <a:pt x="9384" y="500"/>
                    <a:pt x="9384" y="500"/>
                    <a:pt x="9384" y="500"/>
                  </a:cubicBezTo>
                  <a:cubicBezTo>
                    <a:pt x="9384" y="500"/>
                    <a:pt x="9397" y="495"/>
                    <a:pt x="9397" y="501"/>
                  </a:cubicBezTo>
                  <a:cubicBezTo>
                    <a:pt x="9397" y="507"/>
                    <a:pt x="9390" y="538"/>
                    <a:pt x="9390" y="538"/>
                  </a:cubicBezTo>
                  <a:cubicBezTo>
                    <a:pt x="9397" y="551"/>
                    <a:pt x="9397" y="551"/>
                    <a:pt x="9397" y="551"/>
                  </a:cubicBezTo>
                  <a:cubicBezTo>
                    <a:pt x="9421" y="555"/>
                    <a:pt x="9421" y="555"/>
                    <a:pt x="9421" y="555"/>
                  </a:cubicBezTo>
                  <a:cubicBezTo>
                    <a:pt x="9420" y="573"/>
                    <a:pt x="9420" y="573"/>
                    <a:pt x="9420" y="573"/>
                  </a:cubicBezTo>
                  <a:cubicBezTo>
                    <a:pt x="9460" y="581"/>
                    <a:pt x="9460" y="581"/>
                    <a:pt x="9460" y="581"/>
                  </a:cubicBezTo>
                  <a:cubicBezTo>
                    <a:pt x="9460" y="581"/>
                    <a:pt x="9490" y="569"/>
                    <a:pt x="9504" y="570"/>
                  </a:cubicBezTo>
                  <a:cubicBezTo>
                    <a:pt x="9518" y="571"/>
                    <a:pt x="9536" y="583"/>
                    <a:pt x="9536" y="583"/>
                  </a:cubicBezTo>
                  <a:cubicBezTo>
                    <a:pt x="9536" y="583"/>
                    <a:pt x="9565" y="587"/>
                    <a:pt x="9578" y="596"/>
                  </a:cubicBezTo>
                  <a:cubicBezTo>
                    <a:pt x="9591" y="605"/>
                    <a:pt x="9594" y="616"/>
                    <a:pt x="9594" y="616"/>
                  </a:cubicBezTo>
                  <a:cubicBezTo>
                    <a:pt x="9594" y="616"/>
                    <a:pt x="9561" y="620"/>
                    <a:pt x="9574" y="628"/>
                  </a:cubicBezTo>
                  <a:cubicBezTo>
                    <a:pt x="9587" y="636"/>
                    <a:pt x="9601" y="643"/>
                    <a:pt x="9601" y="643"/>
                  </a:cubicBezTo>
                  <a:cubicBezTo>
                    <a:pt x="9629" y="642"/>
                    <a:pt x="9629" y="642"/>
                    <a:pt x="9629" y="642"/>
                  </a:cubicBezTo>
                  <a:cubicBezTo>
                    <a:pt x="9629" y="642"/>
                    <a:pt x="9613" y="650"/>
                    <a:pt x="9600" y="650"/>
                  </a:cubicBezTo>
                  <a:cubicBezTo>
                    <a:pt x="9587" y="650"/>
                    <a:pt x="9571" y="641"/>
                    <a:pt x="9571" y="641"/>
                  </a:cubicBezTo>
                  <a:cubicBezTo>
                    <a:pt x="9571" y="641"/>
                    <a:pt x="9572" y="618"/>
                    <a:pt x="9557" y="609"/>
                  </a:cubicBezTo>
                  <a:cubicBezTo>
                    <a:pt x="9542" y="600"/>
                    <a:pt x="9530" y="595"/>
                    <a:pt x="9530" y="595"/>
                  </a:cubicBezTo>
                  <a:cubicBezTo>
                    <a:pt x="9530" y="595"/>
                    <a:pt x="9526" y="580"/>
                    <a:pt x="9514" y="581"/>
                  </a:cubicBezTo>
                  <a:cubicBezTo>
                    <a:pt x="9502" y="582"/>
                    <a:pt x="9470" y="588"/>
                    <a:pt x="9470" y="588"/>
                  </a:cubicBezTo>
                  <a:cubicBezTo>
                    <a:pt x="9470" y="588"/>
                    <a:pt x="9452" y="590"/>
                    <a:pt x="9453" y="601"/>
                  </a:cubicBezTo>
                  <a:cubicBezTo>
                    <a:pt x="9454" y="612"/>
                    <a:pt x="9486" y="630"/>
                    <a:pt x="9486" y="634"/>
                  </a:cubicBezTo>
                  <a:cubicBezTo>
                    <a:pt x="9486" y="638"/>
                    <a:pt x="9467" y="650"/>
                    <a:pt x="9467" y="650"/>
                  </a:cubicBezTo>
                  <a:cubicBezTo>
                    <a:pt x="9465" y="679"/>
                    <a:pt x="9465" y="679"/>
                    <a:pt x="9465" y="679"/>
                  </a:cubicBezTo>
                  <a:cubicBezTo>
                    <a:pt x="9437" y="693"/>
                    <a:pt x="9437" y="693"/>
                    <a:pt x="9437" y="693"/>
                  </a:cubicBezTo>
                  <a:cubicBezTo>
                    <a:pt x="9437" y="693"/>
                    <a:pt x="9431" y="714"/>
                    <a:pt x="9418" y="708"/>
                  </a:cubicBezTo>
                  <a:cubicBezTo>
                    <a:pt x="9405" y="702"/>
                    <a:pt x="9379" y="704"/>
                    <a:pt x="9379" y="704"/>
                  </a:cubicBezTo>
                  <a:cubicBezTo>
                    <a:pt x="9341" y="700"/>
                    <a:pt x="9341" y="700"/>
                    <a:pt x="9341" y="700"/>
                  </a:cubicBezTo>
                  <a:cubicBezTo>
                    <a:pt x="9341" y="700"/>
                    <a:pt x="9298" y="685"/>
                    <a:pt x="9309" y="684"/>
                  </a:cubicBezTo>
                  <a:cubicBezTo>
                    <a:pt x="9320" y="683"/>
                    <a:pt x="9343" y="682"/>
                    <a:pt x="9343" y="682"/>
                  </a:cubicBezTo>
                  <a:cubicBezTo>
                    <a:pt x="9356" y="686"/>
                    <a:pt x="9356" y="686"/>
                    <a:pt x="9356" y="686"/>
                  </a:cubicBezTo>
                  <a:cubicBezTo>
                    <a:pt x="9371" y="675"/>
                    <a:pt x="9371" y="675"/>
                    <a:pt x="9371" y="675"/>
                  </a:cubicBezTo>
                  <a:cubicBezTo>
                    <a:pt x="9371" y="675"/>
                    <a:pt x="9409" y="684"/>
                    <a:pt x="9409" y="673"/>
                  </a:cubicBezTo>
                  <a:cubicBezTo>
                    <a:pt x="9409" y="662"/>
                    <a:pt x="9411" y="647"/>
                    <a:pt x="9411" y="647"/>
                  </a:cubicBezTo>
                  <a:cubicBezTo>
                    <a:pt x="9427" y="642"/>
                    <a:pt x="9427" y="642"/>
                    <a:pt x="9427" y="642"/>
                  </a:cubicBezTo>
                  <a:cubicBezTo>
                    <a:pt x="9429" y="628"/>
                    <a:pt x="9429" y="628"/>
                    <a:pt x="9429" y="628"/>
                  </a:cubicBezTo>
                  <a:cubicBezTo>
                    <a:pt x="9418" y="626"/>
                    <a:pt x="9418" y="626"/>
                    <a:pt x="9418" y="626"/>
                  </a:cubicBezTo>
                  <a:cubicBezTo>
                    <a:pt x="9418" y="626"/>
                    <a:pt x="9434" y="606"/>
                    <a:pt x="9424" y="602"/>
                  </a:cubicBezTo>
                  <a:cubicBezTo>
                    <a:pt x="9414" y="598"/>
                    <a:pt x="9371" y="600"/>
                    <a:pt x="9369" y="584"/>
                  </a:cubicBezTo>
                  <a:cubicBezTo>
                    <a:pt x="9367" y="568"/>
                    <a:pt x="9369" y="549"/>
                    <a:pt x="9360" y="544"/>
                  </a:cubicBezTo>
                  <a:cubicBezTo>
                    <a:pt x="9351" y="539"/>
                    <a:pt x="9338" y="523"/>
                    <a:pt x="9338" y="523"/>
                  </a:cubicBezTo>
                  <a:cubicBezTo>
                    <a:pt x="9334" y="499"/>
                    <a:pt x="9334" y="499"/>
                    <a:pt x="9334" y="499"/>
                  </a:cubicBezTo>
                  <a:cubicBezTo>
                    <a:pt x="9292" y="476"/>
                    <a:pt x="9292" y="476"/>
                    <a:pt x="9292" y="476"/>
                  </a:cubicBezTo>
                  <a:cubicBezTo>
                    <a:pt x="9292" y="476"/>
                    <a:pt x="9319" y="455"/>
                    <a:pt x="9305" y="435"/>
                  </a:cubicBezTo>
                  <a:cubicBezTo>
                    <a:pt x="9291" y="415"/>
                    <a:pt x="9259" y="415"/>
                    <a:pt x="9259" y="415"/>
                  </a:cubicBezTo>
                  <a:cubicBezTo>
                    <a:pt x="9170" y="407"/>
                    <a:pt x="9170" y="407"/>
                    <a:pt x="9170" y="407"/>
                  </a:cubicBezTo>
                  <a:cubicBezTo>
                    <a:pt x="9163" y="427"/>
                    <a:pt x="9163" y="427"/>
                    <a:pt x="9163" y="427"/>
                  </a:cubicBezTo>
                  <a:cubicBezTo>
                    <a:pt x="9174" y="438"/>
                    <a:pt x="9174" y="438"/>
                    <a:pt x="9174" y="438"/>
                  </a:cubicBezTo>
                  <a:cubicBezTo>
                    <a:pt x="9169" y="461"/>
                    <a:pt x="9169" y="461"/>
                    <a:pt x="9169" y="461"/>
                  </a:cubicBezTo>
                  <a:cubicBezTo>
                    <a:pt x="9131" y="477"/>
                    <a:pt x="9131" y="477"/>
                    <a:pt x="9131" y="477"/>
                  </a:cubicBezTo>
                  <a:cubicBezTo>
                    <a:pt x="9125" y="496"/>
                    <a:pt x="9125" y="496"/>
                    <a:pt x="9125" y="496"/>
                  </a:cubicBezTo>
                  <a:cubicBezTo>
                    <a:pt x="9146" y="498"/>
                    <a:pt x="9146" y="498"/>
                    <a:pt x="9146" y="498"/>
                  </a:cubicBezTo>
                  <a:cubicBezTo>
                    <a:pt x="9169" y="533"/>
                    <a:pt x="9169" y="533"/>
                    <a:pt x="9169" y="533"/>
                  </a:cubicBezTo>
                  <a:cubicBezTo>
                    <a:pt x="9160" y="545"/>
                    <a:pt x="9160" y="545"/>
                    <a:pt x="9160" y="545"/>
                  </a:cubicBezTo>
                  <a:cubicBezTo>
                    <a:pt x="9179" y="560"/>
                    <a:pt x="9179" y="560"/>
                    <a:pt x="9179" y="560"/>
                  </a:cubicBezTo>
                  <a:cubicBezTo>
                    <a:pt x="9202" y="554"/>
                    <a:pt x="9202" y="554"/>
                    <a:pt x="9202" y="554"/>
                  </a:cubicBezTo>
                  <a:cubicBezTo>
                    <a:pt x="9202" y="554"/>
                    <a:pt x="9220" y="575"/>
                    <a:pt x="9233" y="578"/>
                  </a:cubicBezTo>
                  <a:cubicBezTo>
                    <a:pt x="9246" y="581"/>
                    <a:pt x="9259" y="581"/>
                    <a:pt x="9259" y="581"/>
                  </a:cubicBezTo>
                  <a:cubicBezTo>
                    <a:pt x="9256" y="618"/>
                    <a:pt x="9256" y="618"/>
                    <a:pt x="9256" y="618"/>
                  </a:cubicBezTo>
                  <a:cubicBezTo>
                    <a:pt x="9243" y="604"/>
                    <a:pt x="9243" y="604"/>
                    <a:pt x="9243" y="604"/>
                  </a:cubicBezTo>
                  <a:cubicBezTo>
                    <a:pt x="9233" y="610"/>
                    <a:pt x="9233" y="610"/>
                    <a:pt x="9233" y="610"/>
                  </a:cubicBezTo>
                  <a:cubicBezTo>
                    <a:pt x="9233" y="610"/>
                    <a:pt x="9216" y="601"/>
                    <a:pt x="9198" y="593"/>
                  </a:cubicBezTo>
                  <a:cubicBezTo>
                    <a:pt x="9185" y="587"/>
                    <a:pt x="9171" y="581"/>
                    <a:pt x="9164" y="580"/>
                  </a:cubicBezTo>
                  <a:cubicBezTo>
                    <a:pt x="9148" y="577"/>
                    <a:pt x="9124" y="579"/>
                    <a:pt x="9124" y="579"/>
                  </a:cubicBezTo>
                  <a:cubicBezTo>
                    <a:pt x="9113" y="567"/>
                    <a:pt x="9113" y="567"/>
                    <a:pt x="9113" y="567"/>
                  </a:cubicBezTo>
                  <a:cubicBezTo>
                    <a:pt x="9107" y="581"/>
                    <a:pt x="9107" y="581"/>
                    <a:pt x="9107" y="581"/>
                  </a:cubicBezTo>
                  <a:cubicBezTo>
                    <a:pt x="9091" y="563"/>
                    <a:pt x="9091" y="563"/>
                    <a:pt x="9091" y="563"/>
                  </a:cubicBezTo>
                  <a:cubicBezTo>
                    <a:pt x="9091" y="563"/>
                    <a:pt x="9049" y="549"/>
                    <a:pt x="9042" y="549"/>
                  </a:cubicBezTo>
                  <a:cubicBezTo>
                    <a:pt x="9035" y="549"/>
                    <a:pt x="9014" y="550"/>
                    <a:pt x="9014" y="550"/>
                  </a:cubicBezTo>
                  <a:cubicBezTo>
                    <a:pt x="9014" y="550"/>
                    <a:pt x="8965" y="544"/>
                    <a:pt x="8961" y="547"/>
                  </a:cubicBezTo>
                  <a:cubicBezTo>
                    <a:pt x="8957" y="550"/>
                    <a:pt x="8948" y="550"/>
                    <a:pt x="8948" y="558"/>
                  </a:cubicBezTo>
                  <a:cubicBezTo>
                    <a:pt x="8948" y="566"/>
                    <a:pt x="8974" y="580"/>
                    <a:pt x="8974" y="580"/>
                  </a:cubicBezTo>
                  <a:cubicBezTo>
                    <a:pt x="8961" y="600"/>
                    <a:pt x="8961" y="600"/>
                    <a:pt x="8961" y="600"/>
                  </a:cubicBezTo>
                  <a:cubicBezTo>
                    <a:pt x="8952" y="593"/>
                    <a:pt x="8952" y="593"/>
                    <a:pt x="8952" y="593"/>
                  </a:cubicBezTo>
                  <a:cubicBezTo>
                    <a:pt x="8952" y="610"/>
                    <a:pt x="8952" y="610"/>
                    <a:pt x="8952" y="610"/>
                  </a:cubicBezTo>
                  <a:cubicBezTo>
                    <a:pt x="8952" y="610"/>
                    <a:pt x="8928" y="609"/>
                    <a:pt x="8928" y="604"/>
                  </a:cubicBezTo>
                  <a:cubicBezTo>
                    <a:pt x="8928" y="599"/>
                    <a:pt x="8933" y="577"/>
                    <a:pt x="8919" y="578"/>
                  </a:cubicBezTo>
                  <a:cubicBezTo>
                    <a:pt x="8905" y="579"/>
                    <a:pt x="8869" y="602"/>
                    <a:pt x="8864" y="605"/>
                  </a:cubicBezTo>
                  <a:cubicBezTo>
                    <a:pt x="8859" y="608"/>
                    <a:pt x="8848" y="594"/>
                    <a:pt x="8827" y="596"/>
                  </a:cubicBezTo>
                  <a:cubicBezTo>
                    <a:pt x="8806" y="598"/>
                    <a:pt x="8782" y="609"/>
                    <a:pt x="8780" y="617"/>
                  </a:cubicBezTo>
                  <a:cubicBezTo>
                    <a:pt x="8778" y="625"/>
                    <a:pt x="8731" y="621"/>
                    <a:pt x="8731" y="621"/>
                  </a:cubicBezTo>
                  <a:cubicBezTo>
                    <a:pt x="8739" y="604"/>
                    <a:pt x="8739" y="604"/>
                    <a:pt x="8739" y="604"/>
                  </a:cubicBezTo>
                  <a:cubicBezTo>
                    <a:pt x="8738" y="580"/>
                    <a:pt x="8738" y="580"/>
                    <a:pt x="8738" y="580"/>
                  </a:cubicBezTo>
                  <a:cubicBezTo>
                    <a:pt x="8738" y="580"/>
                    <a:pt x="8694" y="588"/>
                    <a:pt x="8694" y="597"/>
                  </a:cubicBezTo>
                  <a:cubicBezTo>
                    <a:pt x="8694" y="606"/>
                    <a:pt x="8700" y="613"/>
                    <a:pt x="8700" y="613"/>
                  </a:cubicBezTo>
                  <a:cubicBezTo>
                    <a:pt x="8682" y="614"/>
                    <a:pt x="8682" y="614"/>
                    <a:pt x="8682" y="614"/>
                  </a:cubicBezTo>
                  <a:cubicBezTo>
                    <a:pt x="8682" y="599"/>
                    <a:pt x="8682" y="599"/>
                    <a:pt x="8682" y="599"/>
                  </a:cubicBezTo>
                  <a:cubicBezTo>
                    <a:pt x="8668" y="604"/>
                    <a:pt x="8668" y="604"/>
                    <a:pt x="8668" y="604"/>
                  </a:cubicBezTo>
                  <a:cubicBezTo>
                    <a:pt x="8633" y="607"/>
                    <a:pt x="8633" y="607"/>
                    <a:pt x="8633" y="607"/>
                  </a:cubicBezTo>
                  <a:cubicBezTo>
                    <a:pt x="8604" y="627"/>
                    <a:pt x="8604" y="627"/>
                    <a:pt x="8604" y="627"/>
                  </a:cubicBezTo>
                  <a:cubicBezTo>
                    <a:pt x="8571" y="630"/>
                    <a:pt x="8571" y="630"/>
                    <a:pt x="8571" y="630"/>
                  </a:cubicBezTo>
                  <a:cubicBezTo>
                    <a:pt x="8578" y="643"/>
                    <a:pt x="8578" y="643"/>
                    <a:pt x="8578" y="643"/>
                  </a:cubicBezTo>
                  <a:cubicBezTo>
                    <a:pt x="8578" y="643"/>
                    <a:pt x="8552" y="637"/>
                    <a:pt x="8549" y="648"/>
                  </a:cubicBezTo>
                  <a:cubicBezTo>
                    <a:pt x="8546" y="659"/>
                    <a:pt x="8549" y="674"/>
                    <a:pt x="8549" y="674"/>
                  </a:cubicBezTo>
                  <a:cubicBezTo>
                    <a:pt x="8498" y="680"/>
                    <a:pt x="8498" y="680"/>
                    <a:pt x="8498" y="680"/>
                  </a:cubicBezTo>
                  <a:cubicBezTo>
                    <a:pt x="8498" y="680"/>
                    <a:pt x="8483" y="669"/>
                    <a:pt x="8478" y="668"/>
                  </a:cubicBezTo>
                  <a:cubicBezTo>
                    <a:pt x="8473" y="667"/>
                    <a:pt x="8451" y="673"/>
                    <a:pt x="8451" y="659"/>
                  </a:cubicBezTo>
                  <a:cubicBezTo>
                    <a:pt x="8451" y="645"/>
                    <a:pt x="8451" y="628"/>
                    <a:pt x="8468" y="634"/>
                  </a:cubicBezTo>
                  <a:cubicBezTo>
                    <a:pt x="8485" y="640"/>
                    <a:pt x="8506" y="634"/>
                    <a:pt x="8506" y="634"/>
                  </a:cubicBezTo>
                  <a:cubicBezTo>
                    <a:pt x="8506" y="634"/>
                    <a:pt x="8468" y="603"/>
                    <a:pt x="8462" y="600"/>
                  </a:cubicBezTo>
                  <a:cubicBezTo>
                    <a:pt x="8456" y="597"/>
                    <a:pt x="8381" y="598"/>
                    <a:pt x="8381" y="598"/>
                  </a:cubicBezTo>
                  <a:cubicBezTo>
                    <a:pt x="8387" y="607"/>
                    <a:pt x="8387" y="607"/>
                    <a:pt x="8387" y="607"/>
                  </a:cubicBezTo>
                  <a:cubicBezTo>
                    <a:pt x="8387" y="607"/>
                    <a:pt x="8418" y="602"/>
                    <a:pt x="8413" y="622"/>
                  </a:cubicBezTo>
                  <a:cubicBezTo>
                    <a:pt x="8408" y="642"/>
                    <a:pt x="8398" y="671"/>
                    <a:pt x="8405" y="671"/>
                  </a:cubicBezTo>
                  <a:cubicBezTo>
                    <a:pt x="8412" y="671"/>
                    <a:pt x="8438" y="679"/>
                    <a:pt x="8438" y="679"/>
                  </a:cubicBezTo>
                  <a:cubicBezTo>
                    <a:pt x="8436" y="704"/>
                    <a:pt x="8436" y="704"/>
                    <a:pt x="8436" y="704"/>
                  </a:cubicBezTo>
                  <a:cubicBezTo>
                    <a:pt x="8442" y="723"/>
                    <a:pt x="8442" y="723"/>
                    <a:pt x="8442" y="723"/>
                  </a:cubicBezTo>
                  <a:cubicBezTo>
                    <a:pt x="8421" y="709"/>
                    <a:pt x="8421" y="709"/>
                    <a:pt x="8421" y="709"/>
                  </a:cubicBezTo>
                  <a:cubicBezTo>
                    <a:pt x="8406" y="725"/>
                    <a:pt x="8406" y="725"/>
                    <a:pt x="8406" y="725"/>
                  </a:cubicBezTo>
                  <a:cubicBezTo>
                    <a:pt x="8403" y="703"/>
                    <a:pt x="8403" y="703"/>
                    <a:pt x="8403" y="703"/>
                  </a:cubicBezTo>
                  <a:cubicBezTo>
                    <a:pt x="8357" y="691"/>
                    <a:pt x="8357" y="691"/>
                    <a:pt x="8357" y="691"/>
                  </a:cubicBezTo>
                  <a:cubicBezTo>
                    <a:pt x="8337" y="716"/>
                    <a:pt x="8337" y="716"/>
                    <a:pt x="8337" y="716"/>
                  </a:cubicBezTo>
                  <a:cubicBezTo>
                    <a:pt x="8319" y="717"/>
                    <a:pt x="8319" y="717"/>
                    <a:pt x="8319" y="717"/>
                  </a:cubicBezTo>
                  <a:cubicBezTo>
                    <a:pt x="8319" y="717"/>
                    <a:pt x="8313" y="728"/>
                    <a:pt x="8303" y="732"/>
                  </a:cubicBezTo>
                  <a:cubicBezTo>
                    <a:pt x="8293" y="736"/>
                    <a:pt x="8273" y="740"/>
                    <a:pt x="8281" y="747"/>
                  </a:cubicBezTo>
                  <a:cubicBezTo>
                    <a:pt x="8289" y="754"/>
                    <a:pt x="8321" y="777"/>
                    <a:pt x="8321" y="777"/>
                  </a:cubicBezTo>
                  <a:cubicBezTo>
                    <a:pt x="8333" y="794"/>
                    <a:pt x="8333" y="794"/>
                    <a:pt x="8333" y="794"/>
                  </a:cubicBezTo>
                  <a:cubicBezTo>
                    <a:pt x="8313" y="785"/>
                    <a:pt x="8313" y="785"/>
                    <a:pt x="8313" y="785"/>
                  </a:cubicBezTo>
                  <a:cubicBezTo>
                    <a:pt x="8313" y="785"/>
                    <a:pt x="8295" y="795"/>
                    <a:pt x="8282" y="789"/>
                  </a:cubicBezTo>
                  <a:cubicBezTo>
                    <a:pt x="8269" y="783"/>
                    <a:pt x="8226" y="776"/>
                    <a:pt x="8226" y="776"/>
                  </a:cubicBezTo>
                  <a:cubicBezTo>
                    <a:pt x="8226" y="776"/>
                    <a:pt x="8220" y="752"/>
                    <a:pt x="8205" y="758"/>
                  </a:cubicBezTo>
                  <a:cubicBezTo>
                    <a:pt x="8190" y="764"/>
                    <a:pt x="8182" y="770"/>
                    <a:pt x="8182" y="770"/>
                  </a:cubicBezTo>
                  <a:cubicBezTo>
                    <a:pt x="8170" y="771"/>
                    <a:pt x="8170" y="771"/>
                    <a:pt x="8170" y="771"/>
                  </a:cubicBezTo>
                  <a:cubicBezTo>
                    <a:pt x="8200" y="797"/>
                    <a:pt x="8200" y="797"/>
                    <a:pt x="8200" y="797"/>
                  </a:cubicBezTo>
                  <a:cubicBezTo>
                    <a:pt x="8200" y="797"/>
                    <a:pt x="8240" y="798"/>
                    <a:pt x="8240" y="805"/>
                  </a:cubicBezTo>
                  <a:cubicBezTo>
                    <a:pt x="8240" y="812"/>
                    <a:pt x="8222" y="823"/>
                    <a:pt x="8222" y="823"/>
                  </a:cubicBezTo>
                  <a:cubicBezTo>
                    <a:pt x="8180" y="813"/>
                    <a:pt x="8180" y="813"/>
                    <a:pt x="8180" y="813"/>
                  </a:cubicBezTo>
                  <a:cubicBezTo>
                    <a:pt x="8180" y="813"/>
                    <a:pt x="8165" y="799"/>
                    <a:pt x="8155" y="798"/>
                  </a:cubicBezTo>
                  <a:cubicBezTo>
                    <a:pt x="8145" y="797"/>
                    <a:pt x="8119" y="808"/>
                    <a:pt x="8117" y="794"/>
                  </a:cubicBezTo>
                  <a:cubicBezTo>
                    <a:pt x="8115" y="780"/>
                    <a:pt x="8116" y="764"/>
                    <a:pt x="8116" y="764"/>
                  </a:cubicBezTo>
                  <a:cubicBezTo>
                    <a:pt x="8103" y="756"/>
                    <a:pt x="8103" y="756"/>
                    <a:pt x="8103" y="756"/>
                  </a:cubicBezTo>
                  <a:cubicBezTo>
                    <a:pt x="8103" y="756"/>
                    <a:pt x="8124" y="738"/>
                    <a:pt x="8116" y="729"/>
                  </a:cubicBezTo>
                  <a:cubicBezTo>
                    <a:pt x="8108" y="720"/>
                    <a:pt x="8052" y="705"/>
                    <a:pt x="8052" y="705"/>
                  </a:cubicBezTo>
                  <a:cubicBezTo>
                    <a:pt x="8032" y="690"/>
                    <a:pt x="8032" y="690"/>
                    <a:pt x="8032" y="690"/>
                  </a:cubicBezTo>
                  <a:cubicBezTo>
                    <a:pt x="8016" y="679"/>
                    <a:pt x="8016" y="679"/>
                    <a:pt x="8016" y="679"/>
                  </a:cubicBezTo>
                  <a:cubicBezTo>
                    <a:pt x="8006" y="669"/>
                    <a:pt x="8006" y="669"/>
                    <a:pt x="8006" y="669"/>
                  </a:cubicBezTo>
                  <a:cubicBezTo>
                    <a:pt x="8032" y="668"/>
                    <a:pt x="8032" y="668"/>
                    <a:pt x="8032" y="668"/>
                  </a:cubicBezTo>
                  <a:cubicBezTo>
                    <a:pt x="8032" y="668"/>
                    <a:pt x="8027" y="677"/>
                    <a:pt x="8046" y="681"/>
                  </a:cubicBezTo>
                  <a:cubicBezTo>
                    <a:pt x="8065" y="685"/>
                    <a:pt x="8090" y="682"/>
                    <a:pt x="8090" y="682"/>
                  </a:cubicBezTo>
                  <a:cubicBezTo>
                    <a:pt x="8090" y="682"/>
                    <a:pt x="8106" y="700"/>
                    <a:pt x="8118" y="702"/>
                  </a:cubicBezTo>
                  <a:cubicBezTo>
                    <a:pt x="8130" y="704"/>
                    <a:pt x="8184" y="709"/>
                    <a:pt x="8184" y="709"/>
                  </a:cubicBezTo>
                  <a:cubicBezTo>
                    <a:pt x="8184" y="709"/>
                    <a:pt x="8221" y="725"/>
                    <a:pt x="8264" y="714"/>
                  </a:cubicBezTo>
                  <a:cubicBezTo>
                    <a:pt x="8307" y="703"/>
                    <a:pt x="8349" y="688"/>
                    <a:pt x="8327" y="668"/>
                  </a:cubicBezTo>
                  <a:cubicBezTo>
                    <a:pt x="8305" y="648"/>
                    <a:pt x="8304" y="635"/>
                    <a:pt x="8275" y="629"/>
                  </a:cubicBezTo>
                  <a:cubicBezTo>
                    <a:pt x="8246" y="623"/>
                    <a:pt x="8206" y="608"/>
                    <a:pt x="8187" y="601"/>
                  </a:cubicBezTo>
                  <a:cubicBezTo>
                    <a:pt x="8168" y="594"/>
                    <a:pt x="8134" y="577"/>
                    <a:pt x="8114" y="576"/>
                  </a:cubicBezTo>
                  <a:cubicBezTo>
                    <a:pt x="8094" y="575"/>
                    <a:pt x="8075" y="575"/>
                    <a:pt x="8063" y="575"/>
                  </a:cubicBezTo>
                  <a:cubicBezTo>
                    <a:pt x="8051" y="575"/>
                    <a:pt x="8029" y="575"/>
                    <a:pt x="8029" y="575"/>
                  </a:cubicBezTo>
                  <a:cubicBezTo>
                    <a:pt x="8021" y="565"/>
                    <a:pt x="8021" y="565"/>
                    <a:pt x="8021" y="565"/>
                  </a:cubicBezTo>
                  <a:cubicBezTo>
                    <a:pt x="8002" y="566"/>
                    <a:pt x="8002" y="566"/>
                    <a:pt x="8002" y="566"/>
                  </a:cubicBezTo>
                  <a:cubicBezTo>
                    <a:pt x="7981" y="557"/>
                    <a:pt x="7981" y="557"/>
                    <a:pt x="7981" y="557"/>
                  </a:cubicBezTo>
                  <a:cubicBezTo>
                    <a:pt x="8002" y="552"/>
                    <a:pt x="8002" y="552"/>
                    <a:pt x="8002" y="552"/>
                  </a:cubicBezTo>
                  <a:cubicBezTo>
                    <a:pt x="8014" y="544"/>
                    <a:pt x="8014" y="544"/>
                    <a:pt x="8014" y="544"/>
                  </a:cubicBezTo>
                  <a:cubicBezTo>
                    <a:pt x="8014" y="544"/>
                    <a:pt x="7971" y="528"/>
                    <a:pt x="7965" y="534"/>
                  </a:cubicBezTo>
                  <a:cubicBezTo>
                    <a:pt x="7959" y="540"/>
                    <a:pt x="7956" y="549"/>
                    <a:pt x="7956" y="549"/>
                  </a:cubicBezTo>
                  <a:cubicBezTo>
                    <a:pt x="7939" y="549"/>
                    <a:pt x="7939" y="549"/>
                    <a:pt x="7939" y="549"/>
                  </a:cubicBezTo>
                  <a:cubicBezTo>
                    <a:pt x="7922" y="552"/>
                    <a:pt x="7922" y="552"/>
                    <a:pt x="7922" y="552"/>
                  </a:cubicBezTo>
                  <a:cubicBezTo>
                    <a:pt x="7894" y="545"/>
                    <a:pt x="7894" y="545"/>
                    <a:pt x="7894" y="545"/>
                  </a:cubicBezTo>
                  <a:cubicBezTo>
                    <a:pt x="7874" y="534"/>
                    <a:pt x="7874" y="534"/>
                    <a:pt x="7874" y="534"/>
                  </a:cubicBezTo>
                  <a:cubicBezTo>
                    <a:pt x="7874" y="534"/>
                    <a:pt x="7900" y="538"/>
                    <a:pt x="7911" y="533"/>
                  </a:cubicBezTo>
                  <a:cubicBezTo>
                    <a:pt x="7922" y="528"/>
                    <a:pt x="7940" y="522"/>
                    <a:pt x="7940" y="522"/>
                  </a:cubicBezTo>
                  <a:cubicBezTo>
                    <a:pt x="7940" y="522"/>
                    <a:pt x="7914" y="507"/>
                    <a:pt x="7900" y="507"/>
                  </a:cubicBezTo>
                  <a:cubicBezTo>
                    <a:pt x="7886" y="507"/>
                    <a:pt x="7865" y="496"/>
                    <a:pt x="7865" y="496"/>
                  </a:cubicBezTo>
                  <a:cubicBezTo>
                    <a:pt x="7865" y="496"/>
                    <a:pt x="7857" y="522"/>
                    <a:pt x="7841" y="519"/>
                  </a:cubicBezTo>
                  <a:cubicBezTo>
                    <a:pt x="7825" y="516"/>
                    <a:pt x="7853" y="498"/>
                    <a:pt x="7853" y="498"/>
                  </a:cubicBezTo>
                  <a:cubicBezTo>
                    <a:pt x="7809" y="483"/>
                    <a:pt x="7809" y="483"/>
                    <a:pt x="7809" y="483"/>
                  </a:cubicBezTo>
                  <a:cubicBezTo>
                    <a:pt x="7809" y="483"/>
                    <a:pt x="7801" y="532"/>
                    <a:pt x="7787" y="526"/>
                  </a:cubicBezTo>
                  <a:cubicBezTo>
                    <a:pt x="7773" y="520"/>
                    <a:pt x="7784" y="494"/>
                    <a:pt x="7784" y="494"/>
                  </a:cubicBezTo>
                  <a:cubicBezTo>
                    <a:pt x="7784" y="494"/>
                    <a:pt x="7746" y="538"/>
                    <a:pt x="7736" y="531"/>
                  </a:cubicBezTo>
                  <a:cubicBezTo>
                    <a:pt x="7726" y="524"/>
                    <a:pt x="7772" y="488"/>
                    <a:pt x="7772" y="488"/>
                  </a:cubicBezTo>
                  <a:cubicBezTo>
                    <a:pt x="7749" y="486"/>
                    <a:pt x="7749" y="486"/>
                    <a:pt x="7749" y="486"/>
                  </a:cubicBezTo>
                  <a:cubicBezTo>
                    <a:pt x="7737" y="496"/>
                    <a:pt x="7737" y="496"/>
                    <a:pt x="7737" y="496"/>
                  </a:cubicBezTo>
                  <a:cubicBezTo>
                    <a:pt x="7721" y="494"/>
                    <a:pt x="7721" y="494"/>
                    <a:pt x="7721" y="494"/>
                  </a:cubicBezTo>
                  <a:cubicBezTo>
                    <a:pt x="7691" y="512"/>
                    <a:pt x="7691" y="512"/>
                    <a:pt x="7691" y="512"/>
                  </a:cubicBezTo>
                  <a:cubicBezTo>
                    <a:pt x="7675" y="513"/>
                    <a:pt x="7675" y="513"/>
                    <a:pt x="7675" y="513"/>
                  </a:cubicBezTo>
                  <a:cubicBezTo>
                    <a:pt x="7673" y="533"/>
                    <a:pt x="7673" y="533"/>
                    <a:pt x="7673" y="533"/>
                  </a:cubicBezTo>
                  <a:cubicBezTo>
                    <a:pt x="7649" y="524"/>
                    <a:pt x="7649" y="524"/>
                    <a:pt x="7649" y="524"/>
                  </a:cubicBezTo>
                  <a:cubicBezTo>
                    <a:pt x="7623" y="529"/>
                    <a:pt x="7623" y="529"/>
                    <a:pt x="7623" y="529"/>
                  </a:cubicBezTo>
                  <a:cubicBezTo>
                    <a:pt x="7631" y="547"/>
                    <a:pt x="7631" y="547"/>
                    <a:pt x="7631" y="547"/>
                  </a:cubicBezTo>
                  <a:cubicBezTo>
                    <a:pt x="7600" y="538"/>
                    <a:pt x="7600" y="538"/>
                    <a:pt x="7600" y="538"/>
                  </a:cubicBezTo>
                  <a:cubicBezTo>
                    <a:pt x="7589" y="544"/>
                    <a:pt x="7589" y="544"/>
                    <a:pt x="7589" y="544"/>
                  </a:cubicBezTo>
                  <a:cubicBezTo>
                    <a:pt x="7592" y="560"/>
                    <a:pt x="7592" y="560"/>
                    <a:pt x="7592" y="560"/>
                  </a:cubicBezTo>
                  <a:cubicBezTo>
                    <a:pt x="7562" y="566"/>
                    <a:pt x="7562" y="566"/>
                    <a:pt x="7562" y="566"/>
                  </a:cubicBezTo>
                  <a:cubicBezTo>
                    <a:pt x="7565" y="545"/>
                    <a:pt x="7565" y="545"/>
                    <a:pt x="7565" y="545"/>
                  </a:cubicBezTo>
                  <a:cubicBezTo>
                    <a:pt x="7545" y="545"/>
                    <a:pt x="7545" y="545"/>
                    <a:pt x="7545" y="545"/>
                  </a:cubicBezTo>
                  <a:cubicBezTo>
                    <a:pt x="7551" y="558"/>
                    <a:pt x="7551" y="558"/>
                    <a:pt x="7551" y="558"/>
                  </a:cubicBezTo>
                  <a:cubicBezTo>
                    <a:pt x="7535" y="548"/>
                    <a:pt x="7535" y="548"/>
                    <a:pt x="7535" y="548"/>
                  </a:cubicBezTo>
                  <a:cubicBezTo>
                    <a:pt x="7537" y="568"/>
                    <a:pt x="7537" y="568"/>
                    <a:pt x="7537" y="568"/>
                  </a:cubicBezTo>
                  <a:cubicBezTo>
                    <a:pt x="7520" y="567"/>
                    <a:pt x="7520" y="567"/>
                    <a:pt x="7520" y="567"/>
                  </a:cubicBezTo>
                  <a:cubicBezTo>
                    <a:pt x="7520" y="567"/>
                    <a:pt x="7517" y="554"/>
                    <a:pt x="7519" y="551"/>
                  </a:cubicBezTo>
                  <a:cubicBezTo>
                    <a:pt x="7521" y="548"/>
                    <a:pt x="7532" y="538"/>
                    <a:pt x="7532" y="538"/>
                  </a:cubicBezTo>
                  <a:cubicBezTo>
                    <a:pt x="7509" y="535"/>
                    <a:pt x="7509" y="535"/>
                    <a:pt x="7509" y="535"/>
                  </a:cubicBezTo>
                  <a:cubicBezTo>
                    <a:pt x="7506" y="564"/>
                    <a:pt x="7506" y="564"/>
                    <a:pt x="7506" y="564"/>
                  </a:cubicBezTo>
                  <a:cubicBezTo>
                    <a:pt x="7488" y="573"/>
                    <a:pt x="7488" y="573"/>
                    <a:pt x="7488" y="573"/>
                  </a:cubicBezTo>
                  <a:cubicBezTo>
                    <a:pt x="7498" y="581"/>
                    <a:pt x="7498" y="581"/>
                    <a:pt x="7498" y="581"/>
                  </a:cubicBezTo>
                  <a:cubicBezTo>
                    <a:pt x="7476" y="584"/>
                    <a:pt x="7476" y="584"/>
                    <a:pt x="7476" y="584"/>
                  </a:cubicBezTo>
                  <a:cubicBezTo>
                    <a:pt x="7484" y="592"/>
                    <a:pt x="7484" y="592"/>
                    <a:pt x="7484" y="592"/>
                  </a:cubicBezTo>
                  <a:cubicBezTo>
                    <a:pt x="7456" y="593"/>
                    <a:pt x="7456" y="593"/>
                    <a:pt x="7456" y="593"/>
                  </a:cubicBezTo>
                  <a:cubicBezTo>
                    <a:pt x="7456" y="601"/>
                    <a:pt x="7456" y="601"/>
                    <a:pt x="7456" y="601"/>
                  </a:cubicBezTo>
                  <a:cubicBezTo>
                    <a:pt x="7477" y="606"/>
                    <a:pt x="7477" y="606"/>
                    <a:pt x="7477" y="606"/>
                  </a:cubicBezTo>
                  <a:cubicBezTo>
                    <a:pt x="7470" y="615"/>
                    <a:pt x="7470" y="615"/>
                    <a:pt x="7470" y="615"/>
                  </a:cubicBezTo>
                  <a:cubicBezTo>
                    <a:pt x="7446" y="605"/>
                    <a:pt x="7446" y="605"/>
                    <a:pt x="7446" y="605"/>
                  </a:cubicBezTo>
                  <a:cubicBezTo>
                    <a:pt x="7437" y="606"/>
                    <a:pt x="7437" y="606"/>
                    <a:pt x="7437" y="606"/>
                  </a:cubicBezTo>
                  <a:cubicBezTo>
                    <a:pt x="7453" y="617"/>
                    <a:pt x="7453" y="617"/>
                    <a:pt x="7453" y="617"/>
                  </a:cubicBezTo>
                  <a:cubicBezTo>
                    <a:pt x="7438" y="628"/>
                    <a:pt x="7438" y="628"/>
                    <a:pt x="7438" y="628"/>
                  </a:cubicBezTo>
                  <a:cubicBezTo>
                    <a:pt x="7430" y="615"/>
                    <a:pt x="7430" y="615"/>
                    <a:pt x="7430" y="615"/>
                  </a:cubicBezTo>
                  <a:cubicBezTo>
                    <a:pt x="7420" y="621"/>
                    <a:pt x="7420" y="621"/>
                    <a:pt x="7420" y="621"/>
                  </a:cubicBezTo>
                  <a:cubicBezTo>
                    <a:pt x="7421" y="626"/>
                    <a:pt x="7421" y="626"/>
                    <a:pt x="7421" y="626"/>
                  </a:cubicBezTo>
                  <a:cubicBezTo>
                    <a:pt x="7398" y="627"/>
                    <a:pt x="7398" y="627"/>
                    <a:pt x="7398" y="627"/>
                  </a:cubicBezTo>
                  <a:cubicBezTo>
                    <a:pt x="7395" y="636"/>
                    <a:pt x="7395" y="636"/>
                    <a:pt x="7395" y="636"/>
                  </a:cubicBezTo>
                  <a:cubicBezTo>
                    <a:pt x="7412" y="645"/>
                    <a:pt x="7412" y="645"/>
                    <a:pt x="7412" y="645"/>
                  </a:cubicBezTo>
                  <a:cubicBezTo>
                    <a:pt x="7410" y="655"/>
                    <a:pt x="7410" y="655"/>
                    <a:pt x="7410" y="655"/>
                  </a:cubicBezTo>
                  <a:cubicBezTo>
                    <a:pt x="7388" y="647"/>
                    <a:pt x="7388" y="647"/>
                    <a:pt x="7388" y="647"/>
                  </a:cubicBezTo>
                  <a:cubicBezTo>
                    <a:pt x="7385" y="657"/>
                    <a:pt x="7385" y="657"/>
                    <a:pt x="7385" y="657"/>
                  </a:cubicBezTo>
                  <a:cubicBezTo>
                    <a:pt x="7403" y="662"/>
                    <a:pt x="7403" y="662"/>
                    <a:pt x="7403" y="662"/>
                  </a:cubicBezTo>
                  <a:cubicBezTo>
                    <a:pt x="7403" y="662"/>
                    <a:pt x="7382" y="663"/>
                    <a:pt x="7375" y="664"/>
                  </a:cubicBezTo>
                  <a:cubicBezTo>
                    <a:pt x="7368" y="665"/>
                    <a:pt x="7372" y="675"/>
                    <a:pt x="7372" y="675"/>
                  </a:cubicBezTo>
                  <a:cubicBezTo>
                    <a:pt x="7372" y="675"/>
                    <a:pt x="7359" y="668"/>
                    <a:pt x="7351" y="674"/>
                  </a:cubicBezTo>
                  <a:cubicBezTo>
                    <a:pt x="7343" y="680"/>
                    <a:pt x="7336" y="685"/>
                    <a:pt x="7341" y="688"/>
                  </a:cubicBezTo>
                  <a:cubicBezTo>
                    <a:pt x="7346" y="691"/>
                    <a:pt x="7335" y="697"/>
                    <a:pt x="7335" y="697"/>
                  </a:cubicBezTo>
                  <a:cubicBezTo>
                    <a:pt x="7335" y="697"/>
                    <a:pt x="7328" y="706"/>
                    <a:pt x="7331" y="707"/>
                  </a:cubicBezTo>
                  <a:cubicBezTo>
                    <a:pt x="7334" y="708"/>
                    <a:pt x="7354" y="709"/>
                    <a:pt x="7354" y="709"/>
                  </a:cubicBezTo>
                  <a:cubicBezTo>
                    <a:pt x="7347" y="717"/>
                    <a:pt x="7347" y="717"/>
                    <a:pt x="7347" y="717"/>
                  </a:cubicBezTo>
                  <a:cubicBezTo>
                    <a:pt x="7324" y="713"/>
                    <a:pt x="7324" y="713"/>
                    <a:pt x="7324" y="713"/>
                  </a:cubicBezTo>
                  <a:cubicBezTo>
                    <a:pt x="7324" y="713"/>
                    <a:pt x="7311" y="715"/>
                    <a:pt x="7311" y="723"/>
                  </a:cubicBezTo>
                  <a:cubicBezTo>
                    <a:pt x="7311" y="731"/>
                    <a:pt x="7321" y="737"/>
                    <a:pt x="7317" y="740"/>
                  </a:cubicBezTo>
                  <a:cubicBezTo>
                    <a:pt x="7313" y="743"/>
                    <a:pt x="7309" y="743"/>
                    <a:pt x="7304" y="743"/>
                  </a:cubicBezTo>
                  <a:cubicBezTo>
                    <a:pt x="7299" y="743"/>
                    <a:pt x="7293" y="744"/>
                    <a:pt x="7295" y="751"/>
                  </a:cubicBezTo>
                  <a:cubicBezTo>
                    <a:pt x="7297" y="758"/>
                    <a:pt x="7305" y="762"/>
                    <a:pt x="7305" y="762"/>
                  </a:cubicBezTo>
                  <a:cubicBezTo>
                    <a:pt x="7305" y="762"/>
                    <a:pt x="7311" y="773"/>
                    <a:pt x="7304" y="774"/>
                  </a:cubicBezTo>
                  <a:cubicBezTo>
                    <a:pt x="7297" y="775"/>
                    <a:pt x="7290" y="774"/>
                    <a:pt x="7287" y="774"/>
                  </a:cubicBezTo>
                  <a:cubicBezTo>
                    <a:pt x="7284" y="774"/>
                    <a:pt x="7281" y="775"/>
                    <a:pt x="7278" y="779"/>
                  </a:cubicBezTo>
                  <a:cubicBezTo>
                    <a:pt x="7275" y="783"/>
                    <a:pt x="7275" y="790"/>
                    <a:pt x="7275" y="790"/>
                  </a:cubicBezTo>
                  <a:cubicBezTo>
                    <a:pt x="7275" y="790"/>
                    <a:pt x="7277" y="797"/>
                    <a:pt x="7270" y="797"/>
                  </a:cubicBezTo>
                  <a:cubicBezTo>
                    <a:pt x="7263" y="797"/>
                    <a:pt x="7260" y="790"/>
                    <a:pt x="7254" y="791"/>
                  </a:cubicBezTo>
                  <a:cubicBezTo>
                    <a:pt x="7248" y="792"/>
                    <a:pt x="7250" y="792"/>
                    <a:pt x="7245" y="796"/>
                  </a:cubicBezTo>
                  <a:cubicBezTo>
                    <a:pt x="7240" y="800"/>
                    <a:pt x="7240" y="801"/>
                    <a:pt x="7237" y="805"/>
                  </a:cubicBezTo>
                  <a:cubicBezTo>
                    <a:pt x="7234" y="809"/>
                    <a:pt x="7225" y="809"/>
                    <a:pt x="7225" y="809"/>
                  </a:cubicBezTo>
                  <a:cubicBezTo>
                    <a:pt x="7225" y="809"/>
                    <a:pt x="7221" y="810"/>
                    <a:pt x="7218" y="816"/>
                  </a:cubicBezTo>
                  <a:cubicBezTo>
                    <a:pt x="7215" y="822"/>
                    <a:pt x="7224" y="826"/>
                    <a:pt x="7219" y="829"/>
                  </a:cubicBezTo>
                  <a:cubicBezTo>
                    <a:pt x="7214" y="832"/>
                    <a:pt x="7213" y="834"/>
                    <a:pt x="7208" y="834"/>
                  </a:cubicBezTo>
                  <a:cubicBezTo>
                    <a:pt x="7203" y="834"/>
                    <a:pt x="7194" y="829"/>
                    <a:pt x="7191" y="829"/>
                  </a:cubicBezTo>
                  <a:cubicBezTo>
                    <a:pt x="7188" y="829"/>
                    <a:pt x="7195" y="821"/>
                    <a:pt x="7182" y="828"/>
                  </a:cubicBezTo>
                  <a:cubicBezTo>
                    <a:pt x="7169" y="835"/>
                    <a:pt x="7168" y="836"/>
                    <a:pt x="7164" y="835"/>
                  </a:cubicBezTo>
                  <a:cubicBezTo>
                    <a:pt x="7160" y="834"/>
                    <a:pt x="7155" y="832"/>
                    <a:pt x="7156" y="842"/>
                  </a:cubicBezTo>
                  <a:cubicBezTo>
                    <a:pt x="7157" y="852"/>
                    <a:pt x="7163" y="851"/>
                    <a:pt x="7164" y="854"/>
                  </a:cubicBezTo>
                  <a:cubicBezTo>
                    <a:pt x="7165" y="857"/>
                    <a:pt x="7168" y="865"/>
                    <a:pt x="7160" y="861"/>
                  </a:cubicBezTo>
                  <a:cubicBezTo>
                    <a:pt x="7152" y="857"/>
                    <a:pt x="7151" y="848"/>
                    <a:pt x="7146" y="851"/>
                  </a:cubicBezTo>
                  <a:cubicBezTo>
                    <a:pt x="7141" y="854"/>
                    <a:pt x="7135" y="861"/>
                    <a:pt x="7140" y="864"/>
                  </a:cubicBezTo>
                  <a:cubicBezTo>
                    <a:pt x="7145" y="867"/>
                    <a:pt x="7160" y="863"/>
                    <a:pt x="7157" y="869"/>
                  </a:cubicBezTo>
                  <a:cubicBezTo>
                    <a:pt x="7154" y="875"/>
                    <a:pt x="7164" y="878"/>
                    <a:pt x="7149" y="876"/>
                  </a:cubicBezTo>
                  <a:cubicBezTo>
                    <a:pt x="7134" y="874"/>
                    <a:pt x="7130" y="874"/>
                    <a:pt x="7130" y="874"/>
                  </a:cubicBezTo>
                  <a:cubicBezTo>
                    <a:pt x="7130" y="874"/>
                    <a:pt x="7132" y="868"/>
                    <a:pt x="7126" y="873"/>
                  </a:cubicBezTo>
                  <a:cubicBezTo>
                    <a:pt x="7120" y="878"/>
                    <a:pt x="7122" y="887"/>
                    <a:pt x="7122" y="887"/>
                  </a:cubicBezTo>
                  <a:cubicBezTo>
                    <a:pt x="7122" y="887"/>
                    <a:pt x="7093" y="874"/>
                    <a:pt x="7097" y="882"/>
                  </a:cubicBezTo>
                  <a:cubicBezTo>
                    <a:pt x="7101" y="890"/>
                    <a:pt x="7123" y="895"/>
                    <a:pt x="7123" y="895"/>
                  </a:cubicBezTo>
                  <a:cubicBezTo>
                    <a:pt x="7110" y="909"/>
                    <a:pt x="7110" y="909"/>
                    <a:pt x="7110" y="909"/>
                  </a:cubicBezTo>
                  <a:cubicBezTo>
                    <a:pt x="7110" y="909"/>
                    <a:pt x="7111" y="899"/>
                    <a:pt x="7104" y="898"/>
                  </a:cubicBezTo>
                  <a:cubicBezTo>
                    <a:pt x="7097" y="897"/>
                    <a:pt x="7091" y="905"/>
                    <a:pt x="7091" y="905"/>
                  </a:cubicBezTo>
                  <a:cubicBezTo>
                    <a:pt x="7078" y="894"/>
                    <a:pt x="7078" y="894"/>
                    <a:pt x="7078" y="894"/>
                  </a:cubicBezTo>
                  <a:cubicBezTo>
                    <a:pt x="7072" y="903"/>
                    <a:pt x="7072" y="903"/>
                    <a:pt x="7072" y="903"/>
                  </a:cubicBezTo>
                  <a:cubicBezTo>
                    <a:pt x="7081" y="906"/>
                    <a:pt x="7081" y="906"/>
                    <a:pt x="7081" y="906"/>
                  </a:cubicBezTo>
                  <a:cubicBezTo>
                    <a:pt x="7058" y="905"/>
                    <a:pt x="7058" y="905"/>
                    <a:pt x="7058" y="905"/>
                  </a:cubicBezTo>
                  <a:cubicBezTo>
                    <a:pt x="7057" y="914"/>
                    <a:pt x="7057" y="914"/>
                    <a:pt x="7057" y="914"/>
                  </a:cubicBezTo>
                  <a:cubicBezTo>
                    <a:pt x="7090" y="916"/>
                    <a:pt x="7090" y="916"/>
                    <a:pt x="7090" y="916"/>
                  </a:cubicBezTo>
                  <a:cubicBezTo>
                    <a:pt x="7073" y="921"/>
                    <a:pt x="7073" y="921"/>
                    <a:pt x="7073" y="921"/>
                  </a:cubicBezTo>
                  <a:cubicBezTo>
                    <a:pt x="7049" y="915"/>
                    <a:pt x="7049" y="915"/>
                    <a:pt x="7049" y="915"/>
                  </a:cubicBezTo>
                  <a:cubicBezTo>
                    <a:pt x="7049" y="915"/>
                    <a:pt x="7041" y="922"/>
                    <a:pt x="7041" y="928"/>
                  </a:cubicBezTo>
                  <a:cubicBezTo>
                    <a:pt x="7041" y="934"/>
                    <a:pt x="7059" y="935"/>
                    <a:pt x="7059" y="935"/>
                  </a:cubicBezTo>
                  <a:cubicBezTo>
                    <a:pt x="7048" y="940"/>
                    <a:pt x="7048" y="940"/>
                    <a:pt x="7048" y="940"/>
                  </a:cubicBezTo>
                  <a:cubicBezTo>
                    <a:pt x="7048" y="940"/>
                    <a:pt x="7039" y="947"/>
                    <a:pt x="7048" y="948"/>
                  </a:cubicBezTo>
                  <a:cubicBezTo>
                    <a:pt x="7057" y="949"/>
                    <a:pt x="7080" y="949"/>
                    <a:pt x="7080" y="949"/>
                  </a:cubicBezTo>
                  <a:cubicBezTo>
                    <a:pt x="7090" y="955"/>
                    <a:pt x="7090" y="955"/>
                    <a:pt x="7090" y="955"/>
                  </a:cubicBezTo>
                  <a:cubicBezTo>
                    <a:pt x="7101" y="947"/>
                    <a:pt x="7101" y="947"/>
                    <a:pt x="7101" y="947"/>
                  </a:cubicBezTo>
                  <a:cubicBezTo>
                    <a:pt x="7109" y="955"/>
                    <a:pt x="7109" y="955"/>
                    <a:pt x="7109" y="955"/>
                  </a:cubicBezTo>
                  <a:cubicBezTo>
                    <a:pt x="7127" y="946"/>
                    <a:pt x="7127" y="946"/>
                    <a:pt x="7127" y="946"/>
                  </a:cubicBezTo>
                  <a:cubicBezTo>
                    <a:pt x="7127" y="946"/>
                    <a:pt x="7124" y="959"/>
                    <a:pt x="7118" y="959"/>
                  </a:cubicBezTo>
                  <a:cubicBezTo>
                    <a:pt x="7112" y="959"/>
                    <a:pt x="7100" y="958"/>
                    <a:pt x="7100" y="958"/>
                  </a:cubicBezTo>
                  <a:cubicBezTo>
                    <a:pt x="7082" y="959"/>
                    <a:pt x="7082" y="959"/>
                    <a:pt x="7082" y="959"/>
                  </a:cubicBezTo>
                  <a:cubicBezTo>
                    <a:pt x="7082" y="959"/>
                    <a:pt x="7066" y="957"/>
                    <a:pt x="7063" y="957"/>
                  </a:cubicBezTo>
                  <a:cubicBezTo>
                    <a:pt x="7060" y="957"/>
                    <a:pt x="7038" y="959"/>
                    <a:pt x="7038" y="959"/>
                  </a:cubicBezTo>
                  <a:cubicBezTo>
                    <a:pt x="7038" y="959"/>
                    <a:pt x="7040" y="971"/>
                    <a:pt x="7045" y="973"/>
                  </a:cubicBezTo>
                  <a:cubicBezTo>
                    <a:pt x="7050" y="975"/>
                    <a:pt x="7058" y="975"/>
                    <a:pt x="7058" y="975"/>
                  </a:cubicBezTo>
                  <a:cubicBezTo>
                    <a:pt x="7058" y="975"/>
                    <a:pt x="7045" y="985"/>
                    <a:pt x="7051" y="992"/>
                  </a:cubicBezTo>
                  <a:cubicBezTo>
                    <a:pt x="7057" y="999"/>
                    <a:pt x="7067" y="1000"/>
                    <a:pt x="7067" y="1000"/>
                  </a:cubicBezTo>
                  <a:cubicBezTo>
                    <a:pt x="7085" y="989"/>
                    <a:pt x="7085" y="989"/>
                    <a:pt x="7085" y="989"/>
                  </a:cubicBezTo>
                  <a:cubicBezTo>
                    <a:pt x="7103" y="985"/>
                    <a:pt x="7103" y="985"/>
                    <a:pt x="7103" y="985"/>
                  </a:cubicBezTo>
                  <a:cubicBezTo>
                    <a:pt x="7097" y="999"/>
                    <a:pt x="7097" y="999"/>
                    <a:pt x="7097" y="999"/>
                  </a:cubicBezTo>
                  <a:cubicBezTo>
                    <a:pt x="7087" y="996"/>
                    <a:pt x="7087" y="996"/>
                    <a:pt x="7087" y="996"/>
                  </a:cubicBezTo>
                  <a:cubicBezTo>
                    <a:pt x="7081" y="1008"/>
                    <a:pt x="7081" y="1008"/>
                    <a:pt x="7081" y="1008"/>
                  </a:cubicBezTo>
                  <a:cubicBezTo>
                    <a:pt x="7081" y="1008"/>
                    <a:pt x="7051" y="1002"/>
                    <a:pt x="7055" y="1009"/>
                  </a:cubicBezTo>
                  <a:cubicBezTo>
                    <a:pt x="7059" y="1016"/>
                    <a:pt x="7068" y="1019"/>
                    <a:pt x="7068" y="1019"/>
                  </a:cubicBezTo>
                  <a:cubicBezTo>
                    <a:pt x="7052" y="1027"/>
                    <a:pt x="7052" y="1027"/>
                    <a:pt x="7052" y="1027"/>
                  </a:cubicBezTo>
                  <a:cubicBezTo>
                    <a:pt x="7040" y="1027"/>
                    <a:pt x="7040" y="1027"/>
                    <a:pt x="7040" y="1027"/>
                  </a:cubicBezTo>
                  <a:cubicBezTo>
                    <a:pt x="7040" y="1027"/>
                    <a:pt x="7042" y="1039"/>
                    <a:pt x="7045" y="1039"/>
                  </a:cubicBezTo>
                  <a:cubicBezTo>
                    <a:pt x="7048" y="1039"/>
                    <a:pt x="7080" y="1040"/>
                    <a:pt x="7080" y="1040"/>
                  </a:cubicBezTo>
                  <a:cubicBezTo>
                    <a:pt x="7071" y="1054"/>
                    <a:pt x="7071" y="1054"/>
                    <a:pt x="7071" y="1054"/>
                  </a:cubicBezTo>
                  <a:cubicBezTo>
                    <a:pt x="7079" y="1056"/>
                    <a:pt x="7079" y="1056"/>
                    <a:pt x="7079" y="1056"/>
                  </a:cubicBezTo>
                  <a:cubicBezTo>
                    <a:pt x="7074" y="1068"/>
                    <a:pt x="7074" y="1068"/>
                    <a:pt x="7074" y="1068"/>
                  </a:cubicBezTo>
                  <a:cubicBezTo>
                    <a:pt x="7074" y="1068"/>
                    <a:pt x="7048" y="1055"/>
                    <a:pt x="7049" y="1063"/>
                  </a:cubicBezTo>
                  <a:cubicBezTo>
                    <a:pt x="7050" y="1071"/>
                    <a:pt x="7061" y="1082"/>
                    <a:pt x="7061" y="1082"/>
                  </a:cubicBezTo>
                  <a:cubicBezTo>
                    <a:pt x="7093" y="1096"/>
                    <a:pt x="7093" y="1096"/>
                    <a:pt x="7093" y="1096"/>
                  </a:cubicBezTo>
                  <a:cubicBezTo>
                    <a:pt x="7093" y="1096"/>
                    <a:pt x="7086" y="1101"/>
                    <a:pt x="7093" y="1104"/>
                  </a:cubicBezTo>
                  <a:cubicBezTo>
                    <a:pt x="7100" y="1107"/>
                    <a:pt x="7121" y="1102"/>
                    <a:pt x="7121" y="1102"/>
                  </a:cubicBezTo>
                  <a:cubicBezTo>
                    <a:pt x="7121" y="1102"/>
                    <a:pt x="7124" y="1111"/>
                    <a:pt x="7141" y="1105"/>
                  </a:cubicBezTo>
                  <a:cubicBezTo>
                    <a:pt x="7158" y="1099"/>
                    <a:pt x="7186" y="1074"/>
                    <a:pt x="7186" y="1074"/>
                  </a:cubicBezTo>
                  <a:cubicBezTo>
                    <a:pt x="7210" y="1055"/>
                    <a:pt x="7210" y="1055"/>
                    <a:pt x="7210" y="1055"/>
                  </a:cubicBezTo>
                  <a:cubicBezTo>
                    <a:pt x="7210" y="1055"/>
                    <a:pt x="7221" y="1060"/>
                    <a:pt x="7231" y="1051"/>
                  </a:cubicBezTo>
                  <a:cubicBezTo>
                    <a:pt x="7241" y="1042"/>
                    <a:pt x="7231" y="1023"/>
                    <a:pt x="7231" y="1023"/>
                  </a:cubicBezTo>
                  <a:cubicBezTo>
                    <a:pt x="7243" y="1021"/>
                    <a:pt x="7243" y="1021"/>
                    <a:pt x="7243" y="1021"/>
                  </a:cubicBezTo>
                  <a:cubicBezTo>
                    <a:pt x="7243" y="1021"/>
                    <a:pt x="7230" y="1038"/>
                    <a:pt x="7245" y="1043"/>
                  </a:cubicBezTo>
                  <a:cubicBezTo>
                    <a:pt x="7260" y="1048"/>
                    <a:pt x="7271" y="1050"/>
                    <a:pt x="7271" y="1050"/>
                  </a:cubicBezTo>
                  <a:cubicBezTo>
                    <a:pt x="7273" y="1091"/>
                    <a:pt x="7273" y="1091"/>
                    <a:pt x="7273" y="1091"/>
                  </a:cubicBezTo>
                  <a:cubicBezTo>
                    <a:pt x="7273" y="1091"/>
                    <a:pt x="7287" y="1080"/>
                    <a:pt x="7294" y="1092"/>
                  </a:cubicBezTo>
                  <a:cubicBezTo>
                    <a:pt x="7301" y="1104"/>
                    <a:pt x="7290" y="1096"/>
                    <a:pt x="7290" y="1096"/>
                  </a:cubicBezTo>
                  <a:cubicBezTo>
                    <a:pt x="7290" y="1096"/>
                    <a:pt x="7285" y="1130"/>
                    <a:pt x="7289" y="1134"/>
                  </a:cubicBezTo>
                  <a:cubicBezTo>
                    <a:pt x="7293" y="1138"/>
                    <a:pt x="7305" y="1143"/>
                    <a:pt x="7305" y="1143"/>
                  </a:cubicBezTo>
                  <a:cubicBezTo>
                    <a:pt x="7305" y="1143"/>
                    <a:pt x="7314" y="1160"/>
                    <a:pt x="7320" y="1167"/>
                  </a:cubicBezTo>
                  <a:cubicBezTo>
                    <a:pt x="7326" y="1174"/>
                    <a:pt x="7337" y="1178"/>
                    <a:pt x="7337" y="1178"/>
                  </a:cubicBezTo>
                  <a:cubicBezTo>
                    <a:pt x="7336" y="1186"/>
                    <a:pt x="7336" y="1186"/>
                    <a:pt x="7336" y="1186"/>
                  </a:cubicBezTo>
                  <a:cubicBezTo>
                    <a:pt x="7324" y="1188"/>
                    <a:pt x="7324" y="1188"/>
                    <a:pt x="7324" y="1188"/>
                  </a:cubicBezTo>
                  <a:cubicBezTo>
                    <a:pt x="7324" y="1188"/>
                    <a:pt x="7322" y="1196"/>
                    <a:pt x="7323" y="1202"/>
                  </a:cubicBezTo>
                  <a:cubicBezTo>
                    <a:pt x="7324" y="1208"/>
                    <a:pt x="7339" y="1221"/>
                    <a:pt x="7339" y="1221"/>
                  </a:cubicBezTo>
                  <a:cubicBezTo>
                    <a:pt x="7339" y="1221"/>
                    <a:pt x="7335" y="1234"/>
                    <a:pt x="7340" y="1237"/>
                  </a:cubicBezTo>
                  <a:cubicBezTo>
                    <a:pt x="7345" y="1240"/>
                    <a:pt x="7365" y="1238"/>
                    <a:pt x="7365" y="1238"/>
                  </a:cubicBezTo>
                  <a:cubicBezTo>
                    <a:pt x="7365" y="1238"/>
                    <a:pt x="7393" y="1245"/>
                    <a:pt x="7392" y="1236"/>
                  </a:cubicBezTo>
                  <a:cubicBezTo>
                    <a:pt x="7391" y="1227"/>
                    <a:pt x="7391" y="1212"/>
                    <a:pt x="7391" y="1212"/>
                  </a:cubicBezTo>
                  <a:cubicBezTo>
                    <a:pt x="7403" y="1206"/>
                    <a:pt x="7403" y="1206"/>
                    <a:pt x="7403" y="1206"/>
                  </a:cubicBezTo>
                  <a:cubicBezTo>
                    <a:pt x="7404" y="1196"/>
                    <a:pt x="7404" y="1196"/>
                    <a:pt x="7404" y="1196"/>
                  </a:cubicBezTo>
                  <a:cubicBezTo>
                    <a:pt x="7447" y="1199"/>
                    <a:pt x="7447" y="1199"/>
                    <a:pt x="7447" y="1199"/>
                  </a:cubicBezTo>
                  <a:cubicBezTo>
                    <a:pt x="7456" y="1204"/>
                    <a:pt x="7456" y="1204"/>
                    <a:pt x="7456" y="1204"/>
                  </a:cubicBezTo>
                  <a:cubicBezTo>
                    <a:pt x="7470" y="1162"/>
                    <a:pt x="7470" y="1162"/>
                    <a:pt x="7470" y="1162"/>
                  </a:cubicBezTo>
                  <a:cubicBezTo>
                    <a:pt x="7470" y="1162"/>
                    <a:pt x="7479" y="1136"/>
                    <a:pt x="7477" y="1130"/>
                  </a:cubicBezTo>
                  <a:cubicBezTo>
                    <a:pt x="7475" y="1124"/>
                    <a:pt x="7469" y="1113"/>
                    <a:pt x="7469" y="1113"/>
                  </a:cubicBezTo>
                  <a:cubicBezTo>
                    <a:pt x="7469" y="1113"/>
                    <a:pt x="7490" y="1110"/>
                    <a:pt x="7488" y="1099"/>
                  </a:cubicBezTo>
                  <a:cubicBezTo>
                    <a:pt x="7486" y="1088"/>
                    <a:pt x="7467" y="1088"/>
                    <a:pt x="7467" y="1088"/>
                  </a:cubicBezTo>
                  <a:cubicBezTo>
                    <a:pt x="7480" y="1083"/>
                    <a:pt x="7480" y="1083"/>
                    <a:pt x="7480" y="1083"/>
                  </a:cubicBezTo>
                  <a:cubicBezTo>
                    <a:pt x="7471" y="1079"/>
                    <a:pt x="7471" y="1079"/>
                    <a:pt x="7471" y="1079"/>
                  </a:cubicBezTo>
                  <a:cubicBezTo>
                    <a:pt x="7471" y="1079"/>
                    <a:pt x="7505" y="1081"/>
                    <a:pt x="7508" y="1070"/>
                  </a:cubicBezTo>
                  <a:cubicBezTo>
                    <a:pt x="7511" y="1059"/>
                    <a:pt x="7516" y="1053"/>
                    <a:pt x="7516" y="1053"/>
                  </a:cubicBezTo>
                  <a:cubicBezTo>
                    <a:pt x="7516" y="1053"/>
                    <a:pt x="7527" y="1071"/>
                    <a:pt x="7537" y="1059"/>
                  </a:cubicBezTo>
                  <a:cubicBezTo>
                    <a:pt x="7547" y="1047"/>
                    <a:pt x="7541" y="1037"/>
                    <a:pt x="7541" y="1037"/>
                  </a:cubicBezTo>
                  <a:cubicBezTo>
                    <a:pt x="7541" y="1037"/>
                    <a:pt x="7568" y="1032"/>
                    <a:pt x="7561" y="1018"/>
                  </a:cubicBezTo>
                  <a:cubicBezTo>
                    <a:pt x="7554" y="1004"/>
                    <a:pt x="7542" y="1001"/>
                    <a:pt x="7542" y="1001"/>
                  </a:cubicBezTo>
                  <a:cubicBezTo>
                    <a:pt x="7542" y="990"/>
                    <a:pt x="7542" y="990"/>
                    <a:pt x="7542" y="990"/>
                  </a:cubicBezTo>
                  <a:cubicBezTo>
                    <a:pt x="7518" y="980"/>
                    <a:pt x="7518" y="980"/>
                    <a:pt x="7518" y="980"/>
                  </a:cubicBezTo>
                  <a:cubicBezTo>
                    <a:pt x="7518" y="980"/>
                    <a:pt x="7507" y="987"/>
                    <a:pt x="7499" y="980"/>
                  </a:cubicBezTo>
                  <a:cubicBezTo>
                    <a:pt x="7491" y="973"/>
                    <a:pt x="7488" y="931"/>
                    <a:pt x="7488" y="931"/>
                  </a:cubicBezTo>
                  <a:cubicBezTo>
                    <a:pt x="7488" y="931"/>
                    <a:pt x="7499" y="921"/>
                    <a:pt x="7500" y="910"/>
                  </a:cubicBezTo>
                  <a:cubicBezTo>
                    <a:pt x="7501" y="899"/>
                    <a:pt x="7490" y="889"/>
                    <a:pt x="7490" y="889"/>
                  </a:cubicBezTo>
                  <a:cubicBezTo>
                    <a:pt x="7490" y="889"/>
                    <a:pt x="7504" y="892"/>
                    <a:pt x="7508" y="884"/>
                  </a:cubicBezTo>
                  <a:cubicBezTo>
                    <a:pt x="7512" y="876"/>
                    <a:pt x="7503" y="864"/>
                    <a:pt x="7503" y="864"/>
                  </a:cubicBezTo>
                  <a:cubicBezTo>
                    <a:pt x="7503" y="864"/>
                    <a:pt x="7520" y="873"/>
                    <a:pt x="7525" y="868"/>
                  </a:cubicBezTo>
                  <a:cubicBezTo>
                    <a:pt x="7530" y="863"/>
                    <a:pt x="7542" y="851"/>
                    <a:pt x="7542" y="851"/>
                  </a:cubicBezTo>
                  <a:cubicBezTo>
                    <a:pt x="7562" y="854"/>
                    <a:pt x="7562" y="854"/>
                    <a:pt x="7562" y="854"/>
                  </a:cubicBezTo>
                  <a:cubicBezTo>
                    <a:pt x="7570" y="839"/>
                    <a:pt x="7570" y="839"/>
                    <a:pt x="7570" y="839"/>
                  </a:cubicBezTo>
                  <a:cubicBezTo>
                    <a:pt x="7570" y="839"/>
                    <a:pt x="7601" y="840"/>
                    <a:pt x="7611" y="830"/>
                  </a:cubicBezTo>
                  <a:cubicBezTo>
                    <a:pt x="7621" y="820"/>
                    <a:pt x="7635" y="794"/>
                    <a:pt x="7635" y="794"/>
                  </a:cubicBezTo>
                  <a:cubicBezTo>
                    <a:pt x="7623" y="779"/>
                    <a:pt x="7623" y="779"/>
                    <a:pt x="7623" y="779"/>
                  </a:cubicBezTo>
                  <a:cubicBezTo>
                    <a:pt x="7643" y="756"/>
                    <a:pt x="7643" y="756"/>
                    <a:pt x="7643" y="756"/>
                  </a:cubicBezTo>
                  <a:cubicBezTo>
                    <a:pt x="7632" y="743"/>
                    <a:pt x="7632" y="743"/>
                    <a:pt x="7632" y="743"/>
                  </a:cubicBezTo>
                  <a:cubicBezTo>
                    <a:pt x="7657" y="737"/>
                    <a:pt x="7657" y="737"/>
                    <a:pt x="7657" y="737"/>
                  </a:cubicBezTo>
                  <a:cubicBezTo>
                    <a:pt x="7667" y="725"/>
                    <a:pt x="7667" y="725"/>
                    <a:pt x="7667" y="725"/>
                  </a:cubicBezTo>
                  <a:cubicBezTo>
                    <a:pt x="7720" y="727"/>
                    <a:pt x="7720" y="727"/>
                    <a:pt x="7720" y="727"/>
                  </a:cubicBezTo>
                  <a:cubicBezTo>
                    <a:pt x="7728" y="740"/>
                    <a:pt x="7728" y="740"/>
                    <a:pt x="7728" y="740"/>
                  </a:cubicBezTo>
                  <a:cubicBezTo>
                    <a:pt x="7730" y="738"/>
                    <a:pt x="7730" y="738"/>
                    <a:pt x="7730" y="738"/>
                  </a:cubicBezTo>
                  <a:cubicBezTo>
                    <a:pt x="7740" y="732"/>
                    <a:pt x="7740" y="732"/>
                    <a:pt x="7740" y="732"/>
                  </a:cubicBezTo>
                  <a:cubicBezTo>
                    <a:pt x="7740" y="732"/>
                    <a:pt x="7769" y="739"/>
                    <a:pt x="7771" y="751"/>
                  </a:cubicBezTo>
                  <a:cubicBezTo>
                    <a:pt x="7773" y="763"/>
                    <a:pt x="7774" y="773"/>
                    <a:pt x="7774" y="773"/>
                  </a:cubicBezTo>
                  <a:cubicBezTo>
                    <a:pt x="7774" y="773"/>
                    <a:pt x="7762" y="767"/>
                    <a:pt x="7759" y="768"/>
                  </a:cubicBezTo>
                  <a:cubicBezTo>
                    <a:pt x="7756" y="769"/>
                    <a:pt x="7734" y="794"/>
                    <a:pt x="7734" y="794"/>
                  </a:cubicBezTo>
                  <a:cubicBezTo>
                    <a:pt x="7711" y="817"/>
                    <a:pt x="7711" y="817"/>
                    <a:pt x="7711" y="817"/>
                  </a:cubicBezTo>
                  <a:cubicBezTo>
                    <a:pt x="7688" y="822"/>
                    <a:pt x="7688" y="822"/>
                    <a:pt x="7688" y="822"/>
                  </a:cubicBezTo>
                  <a:cubicBezTo>
                    <a:pt x="7688" y="822"/>
                    <a:pt x="7673" y="834"/>
                    <a:pt x="7673" y="843"/>
                  </a:cubicBezTo>
                  <a:cubicBezTo>
                    <a:pt x="7673" y="852"/>
                    <a:pt x="7653" y="852"/>
                    <a:pt x="7653" y="852"/>
                  </a:cubicBezTo>
                  <a:cubicBezTo>
                    <a:pt x="7637" y="870"/>
                    <a:pt x="7637" y="870"/>
                    <a:pt x="7637" y="870"/>
                  </a:cubicBezTo>
                  <a:cubicBezTo>
                    <a:pt x="7637" y="870"/>
                    <a:pt x="7633" y="882"/>
                    <a:pt x="7635" y="886"/>
                  </a:cubicBezTo>
                  <a:cubicBezTo>
                    <a:pt x="7637" y="890"/>
                    <a:pt x="7641" y="898"/>
                    <a:pt x="7641" y="898"/>
                  </a:cubicBezTo>
                  <a:cubicBezTo>
                    <a:pt x="7639" y="914"/>
                    <a:pt x="7639" y="914"/>
                    <a:pt x="7639" y="914"/>
                  </a:cubicBezTo>
                  <a:cubicBezTo>
                    <a:pt x="7654" y="927"/>
                    <a:pt x="7654" y="927"/>
                    <a:pt x="7654" y="927"/>
                  </a:cubicBezTo>
                  <a:cubicBezTo>
                    <a:pt x="7654" y="927"/>
                    <a:pt x="7644" y="959"/>
                    <a:pt x="7648" y="968"/>
                  </a:cubicBezTo>
                  <a:cubicBezTo>
                    <a:pt x="7652" y="977"/>
                    <a:pt x="7663" y="986"/>
                    <a:pt x="7663" y="986"/>
                  </a:cubicBezTo>
                  <a:cubicBezTo>
                    <a:pt x="7678" y="997"/>
                    <a:pt x="7678" y="997"/>
                    <a:pt x="7678" y="997"/>
                  </a:cubicBezTo>
                  <a:cubicBezTo>
                    <a:pt x="7706" y="994"/>
                    <a:pt x="7706" y="994"/>
                    <a:pt x="7706" y="994"/>
                  </a:cubicBezTo>
                  <a:cubicBezTo>
                    <a:pt x="7706" y="994"/>
                    <a:pt x="7697" y="1010"/>
                    <a:pt x="7717" y="1012"/>
                  </a:cubicBezTo>
                  <a:cubicBezTo>
                    <a:pt x="7737" y="1014"/>
                    <a:pt x="7772" y="1009"/>
                    <a:pt x="7772" y="1009"/>
                  </a:cubicBezTo>
                  <a:cubicBezTo>
                    <a:pt x="7791" y="999"/>
                    <a:pt x="7791" y="999"/>
                    <a:pt x="7791" y="999"/>
                  </a:cubicBezTo>
                  <a:cubicBezTo>
                    <a:pt x="7814" y="999"/>
                    <a:pt x="7814" y="999"/>
                    <a:pt x="7814" y="999"/>
                  </a:cubicBezTo>
                  <a:cubicBezTo>
                    <a:pt x="7847" y="982"/>
                    <a:pt x="7847" y="982"/>
                    <a:pt x="7847" y="982"/>
                  </a:cubicBezTo>
                  <a:cubicBezTo>
                    <a:pt x="7896" y="985"/>
                    <a:pt x="7896" y="985"/>
                    <a:pt x="7896" y="985"/>
                  </a:cubicBezTo>
                  <a:cubicBezTo>
                    <a:pt x="7901" y="982"/>
                    <a:pt x="7901" y="982"/>
                    <a:pt x="7901" y="982"/>
                  </a:cubicBezTo>
                  <a:cubicBezTo>
                    <a:pt x="7921" y="971"/>
                    <a:pt x="7921" y="971"/>
                    <a:pt x="7921" y="971"/>
                  </a:cubicBezTo>
                  <a:cubicBezTo>
                    <a:pt x="7923" y="982"/>
                    <a:pt x="7923" y="982"/>
                    <a:pt x="7923" y="982"/>
                  </a:cubicBezTo>
                  <a:cubicBezTo>
                    <a:pt x="7923" y="982"/>
                    <a:pt x="7936" y="995"/>
                    <a:pt x="7942" y="998"/>
                  </a:cubicBezTo>
                  <a:cubicBezTo>
                    <a:pt x="7948" y="1001"/>
                    <a:pt x="7975" y="1001"/>
                    <a:pt x="7975" y="1001"/>
                  </a:cubicBezTo>
                  <a:cubicBezTo>
                    <a:pt x="7984" y="1013"/>
                    <a:pt x="7984" y="1013"/>
                    <a:pt x="7984" y="1013"/>
                  </a:cubicBezTo>
                  <a:cubicBezTo>
                    <a:pt x="7984" y="1013"/>
                    <a:pt x="7945" y="1004"/>
                    <a:pt x="7943" y="1010"/>
                  </a:cubicBezTo>
                  <a:cubicBezTo>
                    <a:pt x="7941" y="1016"/>
                    <a:pt x="7941" y="1020"/>
                    <a:pt x="7941" y="1020"/>
                  </a:cubicBezTo>
                  <a:cubicBezTo>
                    <a:pt x="7915" y="1021"/>
                    <a:pt x="7915" y="1021"/>
                    <a:pt x="7915" y="1021"/>
                  </a:cubicBezTo>
                  <a:cubicBezTo>
                    <a:pt x="7911" y="1039"/>
                    <a:pt x="7911" y="1039"/>
                    <a:pt x="7911" y="1039"/>
                  </a:cubicBezTo>
                  <a:cubicBezTo>
                    <a:pt x="7911" y="1039"/>
                    <a:pt x="7908" y="1038"/>
                    <a:pt x="7903" y="1037"/>
                  </a:cubicBezTo>
                  <a:cubicBezTo>
                    <a:pt x="7887" y="1034"/>
                    <a:pt x="7852" y="1028"/>
                    <a:pt x="7842" y="1027"/>
                  </a:cubicBezTo>
                  <a:cubicBezTo>
                    <a:pt x="7829" y="1026"/>
                    <a:pt x="7782" y="1032"/>
                    <a:pt x="7782" y="1032"/>
                  </a:cubicBezTo>
                  <a:cubicBezTo>
                    <a:pt x="7782" y="1032"/>
                    <a:pt x="7732" y="1050"/>
                    <a:pt x="7732" y="1057"/>
                  </a:cubicBezTo>
                  <a:cubicBezTo>
                    <a:pt x="7732" y="1064"/>
                    <a:pt x="7738" y="1082"/>
                    <a:pt x="7738" y="1082"/>
                  </a:cubicBezTo>
                  <a:cubicBezTo>
                    <a:pt x="7777" y="1087"/>
                    <a:pt x="7777" y="1087"/>
                    <a:pt x="7777" y="1087"/>
                  </a:cubicBezTo>
                  <a:cubicBezTo>
                    <a:pt x="7769" y="1113"/>
                    <a:pt x="7769" y="1113"/>
                    <a:pt x="7769" y="1113"/>
                  </a:cubicBezTo>
                  <a:cubicBezTo>
                    <a:pt x="7769" y="1113"/>
                    <a:pt x="7786" y="1156"/>
                    <a:pt x="7773" y="1156"/>
                  </a:cubicBezTo>
                  <a:cubicBezTo>
                    <a:pt x="7760" y="1156"/>
                    <a:pt x="7736" y="1153"/>
                    <a:pt x="7736" y="1153"/>
                  </a:cubicBezTo>
                  <a:cubicBezTo>
                    <a:pt x="7729" y="1138"/>
                    <a:pt x="7729" y="1138"/>
                    <a:pt x="7729" y="1138"/>
                  </a:cubicBezTo>
                  <a:cubicBezTo>
                    <a:pt x="7706" y="1119"/>
                    <a:pt x="7706" y="1119"/>
                    <a:pt x="7706" y="1119"/>
                  </a:cubicBezTo>
                  <a:cubicBezTo>
                    <a:pt x="7706" y="1119"/>
                    <a:pt x="7674" y="1124"/>
                    <a:pt x="7671" y="1131"/>
                  </a:cubicBezTo>
                  <a:cubicBezTo>
                    <a:pt x="7668" y="1138"/>
                    <a:pt x="7666" y="1147"/>
                    <a:pt x="7666" y="1147"/>
                  </a:cubicBezTo>
                  <a:cubicBezTo>
                    <a:pt x="7666" y="1147"/>
                    <a:pt x="7650" y="1165"/>
                    <a:pt x="7650" y="1170"/>
                  </a:cubicBezTo>
                  <a:cubicBezTo>
                    <a:pt x="7650" y="1175"/>
                    <a:pt x="7656" y="1205"/>
                    <a:pt x="7656" y="1205"/>
                  </a:cubicBezTo>
                  <a:cubicBezTo>
                    <a:pt x="7656" y="1205"/>
                    <a:pt x="7657" y="1240"/>
                    <a:pt x="7666" y="1242"/>
                  </a:cubicBezTo>
                  <a:cubicBezTo>
                    <a:pt x="7668" y="1242"/>
                    <a:pt x="7669" y="1244"/>
                    <a:pt x="7669" y="1246"/>
                  </a:cubicBezTo>
                  <a:cubicBezTo>
                    <a:pt x="7669" y="1251"/>
                    <a:pt x="7661" y="1260"/>
                    <a:pt x="7661" y="1260"/>
                  </a:cubicBezTo>
                  <a:cubicBezTo>
                    <a:pt x="7661" y="1260"/>
                    <a:pt x="7620" y="1255"/>
                    <a:pt x="7614" y="1262"/>
                  </a:cubicBezTo>
                  <a:cubicBezTo>
                    <a:pt x="7608" y="1269"/>
                    <a:pt x="7621" y="1278"/>
                    <a:pt x="7621" y="1278"/>
                  </a:cubicBezTo>
                  <a:cubicBezTo>
                    <a:pt x="7616" y="1287"/>
                    <a:pt x="7616" y="1287"/>
                    <a:pt x="7616" y="1287"/>
                  </a:cubicBezTo>
                  <a:cubicBezTo>
                    <a:pt x="7616" y="1287"/>
                    <a:pt x="7580" y="1291"/>
                    <a:pt x="7574" y="1290"/>
                  </a:cubicBezTo>
                  <a:cubicBezTo>
                    <a:pt x="7568" y="1289"/>
                    <a:pt x="7563" y="1272"/>
                    <a:pt x="7563" y="1272"/>
                  </a:cubicBezTo>
                  <a:cubicBezTo>
                    <a:pt x="7563" y="1272"/>
                    <a:pt x="7549" y="1268"/>
                    <a:pt x="7534" y="1268"/>
                  </a:cubicBezTo>
                  <a:cubicBezTo>
                    <a:pt x="7519" y="1268"/>
                    <a:pt x="7479" y="1285"/>
                    <a:pt x="7479" y="1285"/>
                  </a:cubicBezTo>
                  <a:cubicBezTo>
                    <a:pt x="7466" y="1296"/>
                    <a:pt x="7466" y="1296"/>
                    <a:pt x="7466" y="1296"/>
                  </a:cubicBezTo>
                  <a:cubicBezTo>
                    <a:pt x="7426" y="1301"/>
                    <a:pt x="7426" y="1301"/>
                    <a:pt x="7426" y="1301"/>
                  </a:cubicBezTo>
                  <a:cubicBezTo>
                    <a:pt x="7426" y="1301"/>
                    <a:pt x="7395" y="1312"/>
                    <a:pt x="7397" y="1316"/>
                  </a:cubicBezTo>
                  <a:cubicBezTo>
                    <a:pt x="7399" y="1320"/>
                    <a:pt x="7399" y="1330"/>
                    <a:pt x="7399" y="1330"/>
                  </a:cubicBezTo>
                  <a:cubicBezTo>
                    <a:pt x="7392" y="1326"/>
                    <a:pt x="7392" y="1326"/>
                    <a:pt x="7392" y="1326"/>
                  </a:cubicBezTo>
                  <a:cubicBezTo>
                    <a:pt x="7388" y="1324"/>
                    <a:pt x="7388" y="1324"/>
                    <a:pt x="7388" y="1324"/>
                  </a:cubicBezTo>
                  <a:cubicBezTo>
                    <a:pt x="7375" y="1319"/>
                    <a:pt x="7375" y="1319"/>
                    <a:pt x="7375" y="1319"/>
                  </a:cubicBezTo>
                  <a:cubicBezTo>
                    <a:pt x="7375" y="1319"/>
                    <a:pt x="7377" y="1314"/>
                    <a:pt x="7372" y="1308"/>
                  </a:cubicBezTo>
                  <a:cubicBezTo>
                    <a:pt x="7367" y="1302"/>
                    <a:pt x="7355" y="1305"/>
                    <a:pt x="7355" y="1305"/>
                  </a:cubicBezTo>
                  <a:cubicBezTo>
                    <a:pt x="7350" y="1299"/>
                    <a:pt x="7350" y="1299"/>
                    <a:pt x="7350" y="1299"/>
                  </a:cubicBezTo>
                  <a:cubicBezTo>
                    <a:pt x="7350" y="1299"/>
                    <a:pt x="7324" y="1287"/>
                    <a:pt x="7319" y="1290"/>
                  </a:cubicBezTo>
                  <a:cubicBezTo>
                    <a:pt x="7314" y="1293"/>
                    <a:pt x="7307" y="1300"/>
                    <a:pt x="7307" y="1300"/>
                  </a:cubicBezTo>
                  <a:cubicBezTo>
                    <a:pt x="7280" y="1299"/>
                    <a:pt x="7280" y="1299"/>
                    <a:pt x="7280" y="1299"/>
                  </a:cubicBezTo>
                  <a:cubicBezTo>
                    <a:pt x="7280" y="1311"/>
                    <a:pt x="7280" y="1311"/>
                    <a:pt x="7280" y="1311"/>
                  </a:cubicBezTo>
                  <a:cubicBezTo>
                    <a:pt x="7254" y="1310"/>
                    <a:pt x="7254" y="1310"/>
                    <a:pt x="7254" y="1310"/>
                  </a:cubicBezTo>
                  <a:cubicBezTo>
                    <a:pt x="7254" y="1310"/>
                    <a:pt x="7252" y="1302"/>
                    <a:pt x="7256" y="1299"/>
                  </a:cubicBezTo>
                  <a:cubicBezTo>
                    <a:pt x="7260" y="1296"/>
                    <a:pt x="7263" y="1284"/>
                    <a:pt x="7263" y="1284"/>
                  </a:cubicBezTo>
                  <a:cubicBezTo>
                    <a:pt x="7250" y="1291"/>
                    <a:pt x="7250" y="1291"/>
                    <a:pt x="7250" y="1291"/>
                  </a:cubicBezTo>
                  <a:cubicBezTo>
                    <a:pt x="7222" y="1286"/>
                    <a:pt x="7222" y="1286"/>
                    <a:pt x="7222" y="1286"/>
                  </a:cubicBezTo>
                  <a:cubicBezTo>
                    <a:pt x="7222" y="1286"/>
                    <a:pt x="7214" y="1278"/>
                    <a:pt x="7210" y="1268"/>
                  </a:cubicBezTo>
                  <a:cubicBezTo>
                    <a:pt x="7210" y="1268"/>
                    <a:pt x="7210" y="1268"/>
                    <a:pt x="7210" y="1268"/>
                  </a:cubicBezTo>
                  <a:cubicBezTo>
                    <a:pt x="7206" y="1258"/>
                    <a:pt x="7203" y="1252"/>
                    <a:pt x="7203" y="1252"/>
                  </a:cubicBezTo>
                  <a:cubicBezTo>
                    <a:pt x="7214" y="1239"/>
                    <a:pt x="7214" y="1239"/>
                    <a:pt x="7214" y="1239"/>
                  </a:cubicBezTo>
                  <a:cubicBezTo>
                    <a:pt x="7214" y="1239"/>
                    <a:pt x="7196" y="1224"/>
                    <a:pt x="7206" y="1222"/>
                  </a:cubicBezTo>
                  <a:cubicBezTo>
                    <a:pt x="7216" y="1220"/>
                    <a:pt x="7224" y="1213"/>
                    <a:pt x="7224" y="1213"/>
                  </a:cubicBezTo>
                  <a:cubicBezTo>
                    <a:pt x="7228" y="1194"/>
                    <a:pt x="7228" y="1194"/>
                    <a:pt x="7228" y="1194"/>
                  </a:cubicBezTo>
                  <a:cubicBezTo>
                    <a:pt x="7242" y="1194"/>
                    <a:pt x="7242" y="1194"/>
                    <a:pt x="7242" y="1194"/>
                  </a:cubicBezTo>
                  <a:cubicBezTo>
                    <a:pt x="7247" y="1179"/>
                    <a:pt x="7247" y="1179"/>
                    <a:pt x="7247" y="1179"/>
                  </a:cubicBezTo>
                  <a:cubicBezTo>
                    <a:pt x="7224" y="1179"/>
                    <a:pt x="7224" y="1179"/>
                    <a:pt x="7224" y="1179"/>
                  </a:cubicBezTo>
                  <a:cubicBezTo>
                    <a:pt x="7224" y="1179"/>
                    <a:pt x="7220" y="1163"/>
                    <a:pt x="7224" y="1160"/>
                  </a:cubicBezTo>
                  <a:cubicBezTo>
                    <a:pt x="7228" y="1157"/>
                    <a:pt x="7241" y="1143"/>
                    <a:pt x="7238" y="1138"/>
                  </a:cubicBezTo>
                  <a:cubicBezTo>
                    <a:pt x="7235" y="1133"/>
                    <a:pt x="7231" y="1126"/>
                    <a:pt x="7231" y="1126"/>
                  </a:cubicBezTo>
                  <a:cubicBezTo>
                    <a:pt x="7231" y="1126"/>
                    <a:pt x="7213" y="1124"/>
                    <a:pt x="7212" y="1127"/>
                  </a:cubicBezTo>
                  <a:cubicBezTo>
                    <a:pt x="7211" y="1130"/>
                    <a:pt x="7191" y="1155"/>
                    <a:pt x="7191" y="1160"/>
                  </a:cubicBezTo>
                  <a:cubicBezTo>
                    <a:pt x="7191" y="1165"/>
                    <a:pt x="7194" y="1177"/>
                    <a:pt x="7194" y="1177"/>
                  </a:cubicBezTo>
                  <a:cubicBezTo>
                    <a:pt x="7181" y="1166"/>
                    <a:pt x="7181" y="1166"/>
                    <a:pt x="7181" y="1166"/>
                  </a:cubicBezTo>
                  <a:cubicBezTo>
                    <a:pt x="7175" y="1145"/>
                    <a:pt x="7175" y="1145"/>
                    <a:pt x="7175" y="1145"/>
                  </a:cubicBezTo>
                  <a:cubicBezTo>
                    <a:pt x="7175" y="1145"/>
                    <a:pt x="7150" y="1161"/>
                    <a:pt x="7151" y="1164"/>
                  </a:cubicBezTo>
                  <a:cubicBezTo>
                    <a:pt x="7152" y="1167"/>
                    <a:pt x="7165" y="1165"/>
                    <a:pt x="7166" y="1168"/>
                  </a:cubicBezTo>
                  <a:cubicBezTo>
                    <a:pt x="7167" y="1171"/>
                    <a:pt x="7176" y="1185"/>
                    <a:pt x="7176" y="1185"/>
                  </a:cubicBezTo>
                  <a:cubicBezTo>
                    <a:pt x="7153" y="1181"/>
                    <a:pt x="7153" y="1181"/>
                    <a:pt x="7153" y="1181"/>
                  </a:cubicBezTo>
                  <a:cubicBezTo>
                    <a:pt x="7153" y="1181"/>
                    <a:pt x="7141" y="1196"/>
                    <a:pt x="7142" y="1204"/>
                  </a:cubicBezTo>
                  <a:cubicBezTo>
                    <a:pt x="7143" y="1212"/>
                    <a:pt x="7159" y="1214"/>
                    <a:pt x="7159" y="1214"/>
                  </a:cubicBezTo>
                  <a:cubicBezTo>
                    <a:pt x="7159" y="1214"/>
                    <a:pt x="7145" y="1230"/>
                    <a:pt x="7148" y="1232"/>
                  </a:cubicBezTo>
                  <a:cubicBezTo>
                    <a:pt x="7151" y="1234"/>
                    <a:pt x="7165" y="1234"/>
                    <a:pt x="7165" y="1234"/>
                  </a:cubicBezTo>
                  <a:cubicBezTo>
                    <a:pt x="7164" y="1249"/>
                    <a:pt x="7164" y="1249"/>
                    <a:pt x="7164" y="1249"/>
                  </a:cubicBezTo>
                  <a:cubicBezTo>
                    <a:pt x="7156" y="1259"/>
                    <a:pt x="7156" y="1259"/>
                    <a:pt x="7156" y="1259"/>
                  </a:cubicBezTo>
                  <a:cubicBezTo>
                    <a:pt x="7166" y="1264"/>
                    <a:pt x="7166" y="1264"/>
                    <a:pt x="7166" y="1264"/>
                  </a:cubicBezTo>
                  <a:cubicBezTo>
                    <a:pt x="7180" y="1287"/>
                    <a:pt x="7180" y="1287"/>
                    <a:pt x="7180" y="1287"/>
                  </a:cubicBezTo>
                  <a:cubicBezTo>
                    <a:pt x="7171" y="1295"/>
                    <a:pt x="7171" y="1295"/>
                    <a:pt x="7171" y="1295"/>
                  </a:cubicBezTo>
                  <a:cubicBezTo>
                    <a:pt x="7184" y="1313"/>
                    <a:pt x="7184" y="1313"/>
                    <a:pt x="7184" y="1313"/>
                  </a:cubicBezTo>
                  <a:cubicBezTo>
                    <a:pt x="7196" y="1322"/>
                    <a:pt x="7196" y="1322"/>
                    <a:pt x="7196" y="1322"/>
                  </a:cubicBezTo>
                  <a:cubicBezTo>
                    <a:pt x="7177" y="1315"/>
                    <a:pt x="7177" y="1315"/>
                    <a:pt x="7177" y="1315"/>
                  </a:cubicBezTo>
                  <a:cubicBezTo>
                    <a:pt x="7159" y="1319"/>
                    <a:pt x="7159" y="1319"/>
                    <a:pt x="7159" y="1319"/>
                  </a:cubicBezTo>
                  <a:cubicBezTo>
                    <a:pt x="7159" y="1319"/>
                    <a:pt x="7164" y="1334"/>
                    <a:pt x="7158" y="1336"/>
                  </a:cubicBezTo>
                  <a:cubicBezTo>
                    <a:pt x="7152" y="1338"/>
                    <a:pt x="7142" y="1336"/>
                    <a:pt x="7142" y="1336"/>
                  </a:cubicBezTo>
                  <a:cubicBezTo>
                    <a:pt x="7136" y="1326"/>
                    <a:pt x="7136" y="1326"/>
                    <a:pt x="7136" y="1326"/>
                  </a:cubicBezTo>
                  <a:cubicBezTo>
                    <a:pt x="7136" y="1326"/>
                    <a:pt x="7109" y="1323"/>
                    <a:pt x="7108" y="1328"/>
                  </a:cubicBezTo>
                  <a:cubicBezTo>
                    <a:pt x="7107" y="1333"/>
                    <a:pt x="7107" y="1346"/>
                    <a:pt x="7107" y="1346"/>
                  </a:cubicBezTo>
                  <a:cubicBezTo>
                    <a:pt x="7107" y="1346"/>
                    <a:pt x="7091" y="1340"/>
                    <a:pt x="7085" y="1340"/>
                  </a:cubicBezTo>
                  <a:cubicBezTo>
                    <a:pt x="7079" y="1340"/>
                    <a:pt x="7056" y="1339"/>
                    <a:pt x="7056" y="1339"/>
                  </a:cubicBezTo>
                  <a:cubicBezTo>
                    <a:pt x="7056" y="1339"/>
                    <a:pt x="7042" y="1344"/>
                    <a:pt x="7034" y="1349"/>
                  </a:cubicBezTo>
                  <a:cubicBezTo>
                    <a:pt x="7035" y="1353"/>
                    <a:pt x="7038" y="1358"/>
                    <a:pt x="7038" y="1360"/>
                  </a:cubicBezTo>
                  <a:cubicBezTo>
                    <a:pt x="7039" y="1363"/>
                    <a:pt x="7042" y="1373"/>
                    <a:pt x="7042" y="1373"/>
                  </a:cubicBezTo>
                  <a:cubicBezTo>
                    <a:pt x="7042" y="1373"/>
                    <a:pt x="7045" y="1379"/>
                    <a:pt x="7047" y="1379"/>
                  </a:cubicBezTo>
                  <a:cubicBezTo>
                    <a:pt x="7050" y="1379"/>
                    <a:pt x="7053" y="1382"/>
                    <a:pt x="7053" y="1387"/>
                  </a:cubicBezTo>
                  <a:cubicBezTo>
                    <a:pt x="7054" y="1391"/>
                    <a:pt x="7042" y="1398"/>
                    <a:pt x="7035" y="1399"/>
                  </a:cubicBezTo>
                  <a:cubicBezTo>
                    <a:pt x="7029" y="1399"/>
                    <a:pt x="7026" y="1394"/>
                    <a:pt x="7023" y="1391"/>
                  </a:cubicBezTo>
                  <a:cubicBezTo>
                    <a:pt x="7019" y="1387"/>
                    <a:pt x="7025" y="1384"/>
                    <a:pt x="7031" y="1376"/>
                  </a:cubicBezTo>
                  <a:cubicBezTo>
                    <a:pt x="7037" y="1368"/>
                    <a:pt x="7033" y="1363"/>
                    <a:pt x="7033" y="1363"/>
                  </a:cubicBezTo>
                  <a:cubicBezTo>
                    <a:pt x="7033" y="1363"/>
                    <a:pt x="7030" y="1360"/>
                    <a:pt x="7028" y="1355"/>
                  </a:cubicBezTo>
                  <a:cubicBezTo>
                    <a:pt x="7023" y="1362"/>
                    <a:pt x="7012" y="1369"/>
                    <a:pt x="7012" y="1369"/>
                  </a:cubicBezTo>
                  <a:cubicBezTo>
                    <a:pt x="7012" y="1369"/>
                    <a:pt x="6995" y="1381"/>
                    <a:pt x="6995" y="1388"/>
                  </a:cubicBezTo>
                  <a:cubicBezTo>
                    <a:pt x="6995" y="1395"/>
                    <a:pt x="6991" y="1408"/>
                    <a:pt x="6991" y="1408"/>
                  </a:cubicBezTo>
                  <a:cubicBezTo>
                    <a:pt x="6973" y="1428"/>
                    <a:pt x="6973" y="1428"/>
                    <a:pt x="6973" y="1428"/>
                  </a:cubicBezTo>
                  <a:cubicBezTo>
                    <a:pt x="6979" y="1436"/>
                    <a:pt x="6979" y="1436"/>
                    <a:pt x="6979" y="1436"/>
                  </a:cubicBezTo>
                  <a:cubicBezTo>
                    <a:pt x="6962" y="1437"/>
                    <a:pt x="6962" y="1437"/>
                    <a:pt x="6962" y="1437"/>
                  </a:cubicBezTo>
                  <a:cubicBezTo>
                    <a:pt x="6945" y="1443"/>
                    <a:pt x="6945" y="1443"/>
                    <a:pt x="6945" y="1443"/>
                  </a:cubicBezTo>
                  <a:cubicBezTo>
                    <a:pt x="6934" y="1453"/>
                    <a:pt x="6934" y="1453"/>
                    <a:pt x="6934" y="1453"/>
                  </a:cubicBezTo>
                  <a:cubicBezTo>
                    <a:pt x="6924" y="1461"/>
                    <a:pt x="6924" y="1461"/>
                    <a:pt x="6924" y="1461"/>
                  </a:cubicBezTo>
                  <a:cubicBezTo>
                    <a:pt x="6924" y="1461"/>
                    <a:pt x="6908" y="1458"/>
                    <a:pt x="6898" y="1462"/>
                  </a:cubicBezTo>
                  <a:cubicBezTo>
                    <a:pt x="6888" y="1466"/>
                    <a:pt x="6863" y="1462"/>
                    <a:pt x="6867" y="1470"/>
                  </a:cubicBezTo>
                  <a:cubicBezTo>
                    <a:pt x="6871" y="1478"/>
                    <a:pt x="6874" y="1485"/>
                    <a:pt x="6874" y="1485"/>
                  </a:cubicBezTo>
                  <a:cubicBezTo>
                    <a:pt x="6874" y="1485"/>
                    <a:pt x="6882" y="1502"/>
                    <a:pt x="6871" y="1510"/>
                  </a:cubicBezTo>
                  <a:cubicBezTo>
                    <a:pt x="6860" y="1518"/>
                    <a:pt x="6838" y="1518"/>
                    <a:pt x="6838" y="1518"/>
                  </a:cubicBezTo>
                  <a:cubicBezTo>
                    <a:pt x="6813" y="1538"/>
                    <a:pt x="6813" y="1538"/>
                    <a:pt x="6813" y="1538"/>
                  </a:cubicBezTo>
                  <a:cubicBezTo>
                    <a:pt x="6822" y="1544"/>
                    <a:pt x="6822" y="1544"/>
                    <a:pt x="6822" y="1544"/>
                  </a:cubicBezTo>
                  <a:cubicBezTo>
                    <a:pt x="6822" y="1544"/>
                    <a:pt x="6802" y="1556"/>
                    <a:pt x="6787" y="1555"/>
                  </a:cubicBezTo>
                  <a:cubicBezTo>
                    <a:pt x="6772" y="1554"/>
                    <a:pt x="6763" y="1549"/>
                    <a:pt x="6763" y="1549"/>
                  </a:cubicBezTo>
                  <a:cubicBezTo>
                    <a:pt x="6752" y="1534"/>
                    <a:pt x="6752" y="1534"/>
                    <a:pt x="6752" y="1534"/>
                  </a:cubicBezTo>
                  <a:cubicBezTo>
                    <a:pt x="6752" y="1534"/>
                    <a:pt x="6731" y="1526"/>
                    <a:pt x="6732" y="1533"/>
                  </a:cubicBezTo>
                  <a:cubicBezTo>
                    <a:pt x="6733" y="1540"/>
                    <a:pt x="6744" y="1554"/>
                    <a:pt x="6744" y="1554"/>
                  </a:cubicBezTo>
                  <a:cubicBezTo>
                    <a:pt x="6744" y="1554"/>
                    <a:pt x="6757" y="1578"/>
                    <a:pt x="6739" y="1581"/>
                  </a:cubicBezTo>
                  <a:cubicBezTo>
                    <a:pt x="6721" y="1584"/>
                    <a:pt x="6702" y="1583"/>
                    <a:pt x="6702" y="1583"/>
                  </a:cubicBezTo>
                  <a:cubicBezTo>
                    <a:pt x="6695" y="1594"/>
                    <a:pt x="6695" y="1594"/>
                    <a:pt x="6695" y="1594"/>
                  </a:cubicBezTo>
                  <a:cubicBezTo>
                    <a:pt x="6695" y="1594"/>
                    <a:pt x="6679" y="1574"/>
                    <a:pt x="6673" y="1575"/>
                  </a:cubicBezTo>
                  <a:cubicBezTo>
                    <a:pt x="6667" y="1576"/>
                    <a:pt x="6647" y="1582"/>
                    <a:pt x="6647" y="1582"/>
                  </a:cubicBezTo>
                  <a:cubicBezTo>
                    <a:pt x="6647" y="1582"/>
                    <a:pt x="6611" y="1587"/>
                    <a:pt x="6608" y="1594"/>
                  </a:cubicBezTo>
                  <a:cubicBezTo>
                    <a:pt x="6605" y="1601"/>
                    <a:pt x="6627" y="1607"/>
                    <a:pt x="6626" y="1610"/>
                  </a:cubicBezTo>
                  <a:cubicBezTo>
                    <a:pt x="6625" y="1613"/>
                    <a:pt x="6596" y="1611"/>
                    <a:pt x="6602" y="1619"/>
                  </a:cubicBezTo>
                  <a:cubicBezTo>
                    <a:pt x="6608" y="1627"/>
                    <a:pt x="6627" y="1628"/>
                    <a:pt x="6627" y="1628"/>
                  </a:cubicBezTo>
                  <a:cubicBezTo>
                    <a:pt x="6634" y="1624"/>
                    <a:pt x="6634" y="1624"/>
                    <a:pt x="6634" y="1624"/>
                  </a:cubicBezTo>
                  <a:cubicBezTo>
                    <a:pt x="6666" y="1642"/>
                    <a:pt x="6666" y="1642"/>
                    <a:pt x="6666" y="1642"/>
                  </a:cubicBezTo>
                  <a:cubicBezTo>
                    <a:pt x="6686" y="1642"/>
                    <a:pt x="6686" y="1642"/>
                    <a:pt x="6686" y="1642"/>
                  </a:cubicBezTo>
                  <a:cubicBezTo>
                    <a:pt x="6698" y="1654"/>
                    <a:pt x="6698" y="1654"/>
                    <a:pt x="6698" y="1654"/>
                  </a:cubicBezTo>
                  <a:cubicBezTo>
                    <a:pt x="6724" y="1657"/>
                    <a:pt x="6724" y="1657"/>
                    <a:pt x="6724" y="1657"/>
                  </a:cubicBezTo>
                  <a:cubicBezTo>
                    <a:pt x="6705" y="1667"/>
                    <a:pt x="6705" y="1667"/>
                    <a:pt x="6705" y="1667"/>
                  </a:cubicBezTo>
                  <a:cubicBezTo>
                    <a:pt x="6705" y="1667"/>
                    <a:pt x="6724" y="1698"/>
                    <a:pt x="6728" y="1702"/>
                  </a:cubicBezTo>
                  <a:cubicBezTo>
                    <a:pt x="6732" y="1706"/>
                    <a:pt x="6749" y="1706"/>
                    <a:pt x="6749" y="1706"/>
                  </a:cubicBezTo>
                  <a:cubicBezTo>
                    <a:pt x="6747" y="1735"/>
                    <a:pt x="6747" y="1735"/>
                    <a:pt x="6747" y="1735"/>
                  </a:cubicBezTo>
                  <a:cubicBezTo>
                    <a:pt x="6760" y="1755"/>
                    <a:pt x="6760" y="1755"/>
                    <a:pt x="6760" y="1755"/>
                  </a:cubicBezTo>
                  <a:cubicBezTo>
                    <a:pt x="6769" y="1778"/>
                    <a:pt x="6769" y="1778"/>
                    <a:pt x="6769" y="1778"/>
                  </a:cubicBezTo>
                  <a:cubicBezTo>
                    <a:pt x="6748" y="1752"/>
                    <a:pt x="6748" y="1752"/>
                    <a:pt x="6748" y="1752"/>
                  </a:cubicBezTo>
                  <a:cubicBezTo>
                    <a:pt x="6748" y="1752"/>
                    <a:pt x="6746" y="1781"/>
                    <a:pt x="6745" y="1791"/>
                  </a:cubicBezTo>
                  <a:cubicBezTo>
                    <a:pt x="6744" y="1801"/>
                    <a:pt x="6733" y="1841"/>
                    <a:pt x="6728" y="1849"/>
                  </a:cubicBezTo>
                  <a:cubicBezTo>
                    <a:pt x="6724" y="1856"/>
                    <a:pt x="6726" y="1865"/>
                    <a:pt x="6714" y="1867"/>
                  </a:cubicBezTo>
                  <a:cubicBezTo>
                    <a:pt x="6712" y="1867"/>
                    <a:pt x="6710" y="1867"/>
                    <a:pt x="6708" y="1867"/>
                  </a:cubicBezTo>
                  <a:cubicBezTo>
                    <a:pt x="6689" y="1867"/>
                    <a:pt x="6642" y="1858"/>
                    <a:pt x="6642" y="1858"/>
                  </a:cubicBezTo>
                  <a:cubicBezTo>
                    <a:pt x="6622" y="1866"/>
                    <a:pt x="6622" y="1866"/>
                    <a:pt x="6622" y="1866"/>
                  </a:cubicBezTo>
                  <a:cubicBezTo>
                    <a:pt x="6584" y="1862"/>
                    <a:pt x="6584" y="1862"/>
                    <a:pt x="6584" y="1862"/>
                  </a:cubicBezTo>
                  <a:cubicBezTo>
                    <a:pt x="6584" y="1862"/>
                    <a:pt x="6559" y="1848"/>
                    <a:pt x="6544" y="1851"/>
                  </a:cubicBezTo>
                  <a:cubicBezTo>
                    <a:pt x="6529" y="1854"/>
                    <a:pt x="6508" y="1855"/>
                    <a:pt x="6503" y="1855"/>
                  </a:cubicBezTo>
                  <a:cubicBezTo>
                    <a:pt x="6498" y="1855"/>
                    <a:pt x="6479" y="1852"/>
                    <a:pt x="6479" y="1852"/>
                  </a:cubicBezTo>
                  <a:cubicBezTo>
                    <a:pt x="6479" y="1852"/>
                    <a:pt x="6469" y="1844"/>
                    <a:pt x="6463" y="1844"/>
                  </a:cubicBezTo>
                  <a:cubicBezTo>
                    <a:pt x="6457" y="1844"/>
                    <a:pt x="6437" y="1862"/>
                    <a:pt x="6437" y="1862"/>
                  </a:cubicBezTo>
                  <a:cubicBezTo>
                    <a:pt x="6437" y="1862"/>
                    <a:pt x="6392" y="1869"/>
                    <a:pt x="6390" y="1882"/>
                  </a:cubicBezTo>
                  <a:cubicBezTo>
                    <a:pt x="6388" y="1895"/>
                    <a:pt x="6409" y="1911"/>
                    <a:pt x="6409" y="1911"/>
                  </a:cubicBezTo>
                  <a:cubicBezTo>
                    <a:pt x="6401" y="1934"/>
                    <a:pt x="6401" y="1934"/>
                    <a:pt x="6401" y="1934"/>
                  </a:cubicBezTo>
                  <a:cubicBezTo>
                    <a:pt x="6401" y="1934"/>
                    <a:pt x="6402" y="1938"/>
                    <a:pt x="6403" y="1945"/>
                  </a:cubicBezTo>
                  <a:cubicBezTo>
                    <a:pt x="6406" y="1955"/>
                    <a:pt x="6409" y="1972"/>
                    <a:pt x="6408" y="1985"/>
                  </a:cubicBezTo>
                  <a:cubicBezTo>
                    <a:pt x="6407" y="2006"/>
                    <a:pt x="6385" y="2046"/>
                    <a:pt x="6385" y="2046"/>
                  </a:cubicBezTo>
                  <a:cubicBezTo>
                    <a:pt x="6371" y="2078"/>
                    <a:pt x="6371" y="2078"/>
                    <a:pt x="6371" y="2078"/>
                  </a:cubicBezTo>
                  <a:cubicBezTo>
                    <a:pt x="6371" y="2078"/>
                    <a:pt x="6362" y="2105"/>
                    <a:pt x="6368" y="2112"/>
                  </a:cubicBezTo>
                  <a:cubicBezTo>
                    <a:pt x="6374" y="2119"/>
                    <a:pt x="6385" y="2123"/>
                    <a:pt x="6385" y="2123"/>
                  </a:cubicBezTo>
                  <a:cubicBezTo>
                    <a:pt x="6392" y="2160"/>
                    <a:pt x="6392" y="2160"/>
                    <a:pt x="6392" y="2160"/>
                  </a:cubicBezTo>
                  <a:cubicBezTo>
                    <a:pt x="6392" y="2160"/>
                    <a:pt x="6376" y="2202"/>
                    <a:pt x="6382" y="2203"/>
                  </a:cubicBezTo>
                  <a:cubicBezTo>
                    <a:pt x="6388" y="2204"/>
                    <a:pt x="6414" y="2200"/>
                    <a:pt x="6414" y="2200"/>
                  </a:cubicBezTo>
                  <a:cubicBezTo>
                    <a:pt x="6414" y="2200"/>
                    <a:pt x="6418" y="2209"/>
                    <a:pt x="6424" y="2208"/>
                  </a:cubicBezTo>
                  <a:cubicBezTo>
                    <a:pt x="6429" y="2207"/>
                    <a:pt x="6446" y="2197"/>
                    <a:pt x="6449" y="2195"/>
                  </a:cubicBezTo>
                  <a:cubicBezTo>
                    <a:pt x="6450" y="2195"/>
                    <a:pt x="6450" y="2195"/>
                    <a:pt x="6450" y="2195"/>
                  </a:cubicBezTo>
                  <a:cubicBezTo>
                    <a:pt x="6469" y="2194"/>
                    <a:pt x="6469" y="2194"/>
                    <a:pt x="6469" y="2194"/>
                  </a:cubicBezTo>
                  <a:cubicBezTo>
                    <a:pt x="6485" y="2209"/>
                    <a:pt x="6485" y="2209"/>
                    <a:pt x="6485" y="2209"/>
                  </a:cubicBezTo>
                  <a:cubicBezTo>
                    <a:pt x="6497" y="2209"/>
                    <a:pt x="6497" y="2209"/>
                    <a:pt x="6497" y="2209"/>
                  </a:cubicBezTo>
                  <a:cubicBezTo>
                    <a:pt x="6491" y="2226"/>
                    <a:pt x="6491" y="2226"/>
                    <a:pt x="6491" y="2226"/>
                  </a:cubicBezTo>
                  <a:cubicBezTo>
                    <a:pt x="6498" y="2227"/>
                    <a:pt x="6498" y="2227"/>
                    <a:pt x="6498" y="2227"/>
                  </a:cubicBezTo>
                  <a:cubicBezTo>
                    <a:pt x="6498" y="2227"/>
                    <a:pt x="6498" y="2247"/>
                    <a:pt x="6505" y="2250"/>
                  </a:cubicBezTo>
                  <a:cubicBezTo>
                    <a:pt x="6512" y="2253"/>
                    <a:pt x="6524" y="2257"/>
                    <a:pt x="6524" y="2257"/>
                  </a:cubicBezTo>
                  <a:cubicBezTo>
                    <a:pt x="6524" y="2257"/>
                    <a:pt x="6541" y="2245"/>
                    <a:pt x="6544" y="2239"/>
                  </a:cubicBezTo>
                  <a:cubicBezTo>
                    <a:pt x="6547" y="2233"/>
                    <a:pt x="6565" y="2233"/>
                    <a:pt x="6565" y="2233"/>
                  </a:cubicBezTo>
                  <a:cubicBezTo>
                    <a:pt x="6584" y="2221"/>
                    <a:pt x="6584" y="2221"/>
                    <a:pt x="6584" y="2221"/>
                  </a:cubicBezTo>
                  <a:cubicBezTo>
                    <a:pt x="6584" y="2221"/>
                    <a:pt x="6617" y="2223"/>
                    <a:pt x="6623" y="2221"/>
                  </a:cubicBezTo>
                  <a:cubicBezTo>
                    <a:pt x="6629" y="2219"/>
                    <a:pt x="6639" y="2215"/>
                    <a:pt x="6639" y="2215"/>
                  </a:cubicBezTo>
                  <a:cubicBezTo>
                    <a:pt x="6639" y="2215"/>
                    <a:pt x="6647" y="2223"/>
                    <a:pt x="6653" y="2222"/>
                  </a:cubicBezTo>
                  <a:cubicBezTo>
                    <a:pt x="6659" y="2221"/>
                    <a:pt x="6675" y="2214"/>
                    <a:pt x="6675" y="2214"/>
                  </a:cubicBezTo>
                  <a:cubicBezTo>
                    <a:pt x="6675" y="2214"/>
                    <a:pt x="6674" y="2226"/>
                    <a:pt x="6685" y="2218"/>
                  </a:cubicBezTo>
                  <a:cubicBezTo>
                    <a:pt x="6696" y="2210"/>
                    <a:pt x="6698" y="2191"/>
                    <a:pt x="6698" y="2191"/>
                  </a:cubicBezTo>
                  <a:cubicBezTo>
                    <a:pt x="6719" y="2173"/>
                    <a:pt x="6719" y="2173"/>
                    <a:pt x="6719" y="2173"/>
                  </a:cubicBezTo>
                  <a:cubicBezTo>
                    <a:pt x="6742" y="2172"/>
                    <a:pt x="6742" y="2172"/>
                    <a:pt x="6742" y="2172"/>
                  </a:cubicBezTo>
                  <a:cubicBezTo>
                    <a:pt x="6744" y="2159"/>
                    <a:pt x="6744" y="2159"/>
                    <a:pt x="6744" y="2159"/>
                  </a:cubicBezTo>
                  <a:cubicBezTo>
                    <a:pt x="6744" y="2159"/>
                    <a:pt x="6755" y="2130"/>
                    <a:pt x="6758" y="2128"/>
                  </a:cubicBezTo>
                  <a:cubicBezTo>
                    <a:pt x="6761" y="2126"/>
                    <a:pt x="6788" y="2123"/>
                    <a:pt x="6789" y="2114"/>
                  </a:cubicBezTo>
                  <a:cubicBezTo>
                    <a:pt x="6790" y="2105"/>
                    <a:pt x="6767" y="2093"/>
                    <a:pt x="6767" y="2093"/>
                  </a:cubicBezTo>
                  <a:cubicBezTo>
                    <a:pt x="6767" y="2093"/>
                    <a:pt x="6765" y="2070"/>
                    <a:pt x="6773" y="2059"/>
                  </a:cubicBezTo>
                  <a:cubicBezTo>
                    <a:pt x="6781" y="2048"/>
                    <a:pt x="6792" y="2035"/>
                    <a:pt x="6792" y="2035"/>
                  </a:cubicBezTo>
                  <a:cubicBezTo>
                    <a:pt x="6792" y="2035"/>
                    <a:pt x="6809" y="2017"/>
                    <a:pt x="6812" y="2016"/>
                  </a:cubicBezTo>
                  <a:cubicBezTo>
                    <a:pt x="6815" y="2015"/>
                    <a:pt x="6827" y="2007"/>
                    <a:pt x="6824" y="2005"/>
                  </a:cubicBezTo>
                  <a:cubicBezTo>
                    <a:pt x="6821" y="2003"/>
                    <a:pt x="6816" y="1995"/>
                    <a:pt x="6826" y="1990"/>
                  </a:cubicBezTo>
                  <a:cubicBezTo>
                    <a:pt x="6836" y="1985"/>
                    <a:pt x="6860" y="1980"/>
                    <a:pt x="6873" y="1975"/>
                  </a:cubicBezTo>
                  <a:cubicBezTo>
                    <a:pt x="6886" y="1970"/>
                    <a:pt x="6902" y="1957"/>
                    <a:pt x="6902" y="1957"/>
                  </a:cubicBezTo>
                  <a:cubicBezTo>
                    <a:pt x="6902" y="1957"/>
                    <a:pt x="6922" y="1948"/>
                    <a:pt x="6923" y="1945"/>
                  </a:cubicBezTo>
                  <a:cubicBezTo>
                    <a:pt x="6924" y="1942"/>
                    <a:pt x="6922" y="1930"/>
                    <a:pt x="6922" y="1930"/>
                  </a:cubicBezTo>
                  <a:cubicBezTo>
                    <a:pt x="6930" y="1925"/>
                    <a:pt x="6930" y="1925"/>
                    <a:pt x="6930" y="1925"/>
                  </a:cubicBezTo>
                  <a:cubicBezTo>
                    <a:pt x="6930" y="1925"/>
                    <a:pt x="6918" y="1919"/>
                    <a:pt x="6915" y="1911"/>
                  </a:cubicBezTo>
                  <a:cubicBezTo>
                    <a:pt x="6915" y="1910"/>
                    <a:pt x="6915" y="1909"/>
                    <a:pt x="6915" y="1908"/>
                  </a:cubicBezTo>
                  <a:cubicBezTo>
                    <a:pt x="6915" y="1898"/>
                    <a:pt x="6930" y="1875"/>
                    <a:pt x="6937" y="1871"/>
                  </a:cubicBezTo>
                  <a:cubicBezTo>
                    <a:pt x="6944" y="1867"/>
                    <a:pt x="6965" y="1850"/>
                    <a:pt x="6974" y="1855"/>
                  </a:cubicBezTo>
                  <a:cubicBezTo>
                    <a:pt x="6983" y="1860"/>
                    <a:pt x="6991" y="1865"/>
                    <a:pt x="6991" y="1865"/>
                  </a:cubicBezTo>
                  <a:cubicBezTo>
                    <a:pt x="6991" y="1865"/>
                    <a:pt x="7014" y="1859"/>
                    <a:pt x="7019" y="1864"/>
                  </a:cubicBezTo>
                  <a:cubicBezTo>
                    <a:pt x="7024" y="1869"/>
                    <a:pt x="7031" y="1877"/>
                    <a:pt x="7034" y="1879"/>
                  </a:cubicBezTo>
                  <a:cubicBezTo>
                    <a:pt x="7034" y="1879"/>
                    <a:pt x="7059" y="1889"/>
                    <a:pt x="7072" y="1879"/>
                  </a:cubicBezTo>
                  <a:cubicBezTo>
                    <a:pt x="7085" y="1869"/>
                    <a:pt x="7089" y="1850"/>
                    <a:pt x="7095" y="1848"/>
                  </a:cubicBezTo>
                  <a:cubicBezTo>
                    <a:pt x="7097" y="1847"/>
                    <a:pt x="7103" y="1847"/>
                    <a:pt x="7109" y="1846"/>
                  </a:cubicBezTo>
                  <a:cubicBezTo>
                    <a:pt x="7118" y="1845"/>
                    <a:pt x="7128" y="1844"/>
                    <a:pt x="7132" y="1840"/>
                  </a:cubicBezTo>
                  <a:cubicBezTo>
                    <a:pt x="7139" y="1833"/>
                    <a:pt x="7157" y="1812"/>
                    <a:pt x="7167" y="1812"/>
                  </a:cubicBezTo>
                  <a:cubicBezTo>
                    <a:pt x="7177" y="1812"/>
                    <a:pt x="7206" y="1819"/>
                    <a:pt x="7218" y="1829"/>
                  </a:cubicBezTo>
                  <a:cubicBezTo>
                    <a:pt x="7230" y="1839"/>
                    <a:pt x="7234" y="1859"/>
                    <a:pt x="7234" y="1859"/>
                  </a:cubicBezTo>
                  <a:cubicBezTo>
                    <a:pt x="7242" y="1867"/>
                    <a:pt x="7242" y="1867"/>
                    <a:pt x="7242" y="1867"/>
                  </a:cubicBezTo>
                  <a:cubicBezTo>
                    <a:pt x="7242" y="1867"/>
                    <a:pt x="7234" y="1888"/>
                    <a:pt x="7243" y="1893"/>
                  </a:cubicBezTo>
                  <a:cubicBezTo>
                    <a:pt x="7252" y="1898"/>
                    <a:pt x="7267" y="1903"/>
                    <a:pt x="7267" y="1903"/>
                  </a:cubicBezTo>
                  <a:cubicBezTo>
                    <a:pt x="7271" y="1916"/>
                    <a:pt x="7271" y="1916"/>
                    <a:pt x="7271" y="1916"/>
                  </a:cubicBezTo>
                  <a:cubicBezTo>
                    <a:pt x="7291" y="1917"/>
                    <a:pt x="7291" y="1917"/>
                    <a:pt x="7291" y="1917"/>
                  </a:cubicBezTo>
                  <a:cubicBezTo>
                    <a:pt x="7291" y="1917"/>
                    <a:pt x="7324" y="1951"/>
                    <a:pt x="7333" y="1961"/>
                  </a:cubicBezTo>
                  <a:cubicBezTo>
                    <a:pt x="7342" y="1971"/>
                    <a:pt x="7350" y="1980"/>
                    <a:pt x="7350" y="1980"/>
                  </a:cubicBezTo>
                  <a:cubicBezTo>
                    <a:pt x="7377" y="1981"/>
                    <a:pt x="7377" y="1981"/>
                    <a:pt x="7377" y="1981"/>
                  </a:cubicBezTo>
                  <a:cubicBezTo>
                    <a:pt x="7377" y="1981"/>
                    <a:pt x="7384" y="1996"/>
                    <a:pt x="7399" y="2001"/>
                  </a:cubicBezTo>
                  <a:cubicBezTo>
                    <a:pt x="7414" y="2006"/>
                    <a:pt x="7433" y="2002"/>
                    <a:pt x="7436" y="2009"/>
                  </a:cubicBezTo>
                  <a:cubicBezTo>
                    <a:pt x="7439" y="2016"/>
                    <a:pt x="7440" y="2039"/>
                    <a:pt x="7453" y="2042"/>
                  </a:cubicBezTo>
                  <a:cubicBezTo>
                    <a:pt x="7466" y="2045"/>
                    <a:pt x="7471" y="2040"/>
                    <a:pt x="7471" y="2040"/>
                  </a:cubicBezTo>
                  <a:cubicBezTo>
                    <a:pt x="7471" y="2040"/>
                    <a:pt x="7474" y="2059"/>
                    <a:pt x="7476" y="2073"/>
                  </a:cubicBezTo>
                  <a:cubicBezTo>
                    <a:pt x="7478" y="2087"/>
                    <a:pt x="7491" y="2086"/>
                    <a:pt x="7491" y="2096"/>
                  </a:cubicBezTo>
                  <a:cubicBezTo>
                    <a:pt x="7491" y="2106"/>
                    <a:pt x="7492" y="2113"/>
                    <a:pt x="7492" y="2113"/>
                  </a:cubicBezTo>
                  <a:cubicBezTo>
                    <a:pt x="7479" y="2112"/>
                    <a:pt x="7479" y="2112"/>
                    <a:pt x="7479" y="2112"/>
                  </a:cubicBezTo>
                  <a:cubicBezTo>
                    <a:pt x="7478" y="2127"/>
                    <a:pt x="7478" y="2127"/>
                    <a:pt x="7478" y="2127"/>
                  </a:cubicBezTo>
                  <a:cubicBezTo>
                    <a:pt x="7478" y="2127"/>
                    <a:pt x="7458" y="2156"/>
                    <a:pt x="7469" y="2156"/>
                  </a:cubicBezTo>
                  <a:cubicBezTo>
                    <a:pt x="7480" y="2156"/>
                    <a:pt x="7488" y="2150"/>
                    <a:pt x="7488" y="2150"/>
                  </a:cubicBezTo>
                  <a:cubicBezTo>
                    <a:pt x="7496" y="2135"/>
                    <a:pt x="7496" y="2135"/>
                    <a:pt x="7496" y="2135"/>
                  </a:cubicBezTo>
                  <a:cubicBezTo>
                    <a:pt x="7509" y="2133"/>
                    <a:pt x="7509" y="2133"/>
                    <a:pt x="7509" y="2133"/>
                  </a:cubicBezTo>
                  <a:cubicBezTo>
                    <a:pt x="7509" y="2133"/>
                    <a:pt x="7506" y="2111"/>
                    <a:pt x="7510" y="2108"/>
                  </a:cubicBezTo>
                  <a:cubicBezTo>
                    <a:pt x="7514" y="2105"/>
                    <a:pt x="7535" y="2099"/>
                    <a:pt x="7535" y="2099"/>
                  </a:cubicBezTo>
                  <a:cubicBezTo>
                    <a:pt x="7535" y="2099"/>
                    <a:pt x="7530" y="2079"/>
                    <a:pt x="7526" y="2075"/>
                  </a:cubicBezTo>
                  <a:cubicBezTo>
                    <a:pt x="7522" y="2071"/>
                    <a:pt x="7504" y="2066"/>
                    <a:pt x="7505" y="2059"/>
                  </a:cubicBezTo>
                  <a:cubicBezTo>
                    <a:pt x="7506" y="2052"/>
                    <a:pt x="7519" y="2018"/>
                    <a:pt x="7527" y="2021"/>
                  </a:cubicBezTo>
                  <a:cubicBezTo>
                    <a:pt x="7535" y="2024"/>
                    <a:pt x="7542" y="2028"/>
                    <a:pt x="7542" y="2028"/>
                  </a:cubicBezTo>
                  <a:cubicBezTo>
                    <a:pt x="7562" y="2028"/>
                    <a:pt x="7562" y="2028"/>
                    <a:pt x="7562" y="2028"/>
                  </a:cubicBezTo>
                  <a:cubicBezTo>
                    <a:pt x="7562" y="2028"/>
                    <a:pt x="7565" y="2051"/>
                    <a:pt x="7579" y="2052"/>
                  </a:cubicBezTo>
                  <a:cubicBezTo>
                    <a:pt x="7593" y="2053"/>
                    <a:pt x="7597" y="2039"/>
                    <a:pt x="7589" y="2030"/>
                  </a:cubicBezTo>
                  <a:cubicBezTo>
                    <a:pt x="7581" y="2021"/>
                    <a:pt x="7555" y="2004"/>
                    <a:pt x="7555" y="2004"/>
                  </a:cubicBezTo>
                  <a:cubicBezTo>
                    <a:pt x="7525" y="1988"/>
                    <a:pt x="7525" y="1988"/>
                    <a:pt x="7525" y="1988"/>
                  </a:cubicBezTo>
                  <a:cubicBezTo>
                    <a:pt x="7525" y="1988"/>
                    <a:pt x="7472" y="1975"/>
                    <a:pt x="7476" y="1966"/>
                  </a:cubicBezTo>
                  <a:cubicBezTo>
                    <a:pt x="7480" y="1957"/>
                    <a:pt x="7489" y="1956"/>
                    <a:pt x="7488" y="1948"/>
                  </a:cubicBezTo>
                  <a:cubicBezTo>
                    <a:pt x="7487" y="1940"/>
                    <a:pt x="7439" y="1938"/>
                    <a:pt x="7439" y="1938"/>
                  </a:cubicBezTo>
                  <a:cubicBezTo>
                    <a:pt x="7439" y="1938"/>
                    <a:pt x="7425" y="1933"/>
                    <a:pt x="7408" y="1916"/>
                  </a:cubicBezTo>
                  <a:cubicBezTo>
                    <a:pt x="7391" y="1899"/>
                    <a:pt x="7385" y="1883"/>
                    <a:pt x="7385" y="1883"/>
                  </a:cubicBezTo>
                  <a:cubicBezTo>
                    <a:pt x="7385" y="1883"/>
                    <a:pt x="7380" y="1859"/>
                    <a:pt x="7370" y="1853"/>
                  </a:cubicBezTo>
                  <a:cubicBezTo>
                    <a:pt x="7360" y="1847"/>
                    <a:pt x="7349" y="1837"/>
                    <a:pt x="7349" y="1837"/>
                  </a:cubicBezTo>
                  <a:cubicBezTo>
                    <a:pt x="7323" y="1815"/>
                    <a:pt x="7323" y="1815"/>
                    <a:pt x="7323" y="1815"/>
                  </a:cubicBezTo>
                  <a:cubicBezTo>
                    <a:pt x="7323" y="1815"/>
                    <a:pt x="7309" y="1793"/>
                    <a:pt x="7314" y="1791"/>
                  </a:cubicBezTo>
                  <a:cubicBezTo>
                    <a:pt x="7319" y="1789"/>
                    <a:pt x="7327" y="1787"/>
                    <a:pt x="7327" y="1782"/>
                  </a:cubicBezTo>
                  <a:cubicBezTo>
                    <a:pt x="7327" y="1777"/>
                    <a:pt x="7310" y="1768"/>
                    <a:pt x="7318" y="1759"/>
                  </a:cubicBezTo>
                  <a:cubicBezTo>
                    <a:pt x="7326" y="1750"/>
                    <a:pt x="7349" y="1744"/>
                    <a:pt x="7349" y="1744"/>
                  </a:cubicBezTo>
                  <a:cubicBezTo>
                    <a:pt x="7363" y="1738"/>
                    <a:pt x="7363" y="1738"/>
                    <a:pt x="7363" y="1738"/>
                  </a:cubicBezTo>
                  <a:cubicBezTo>
                    <a:pt x="7363" y="1738"/>
                    <a:pt x="7386" y="1742"/>
                    <a:pt x="7383" y="1746"/>
                  </a:cubicBezTo>
                  <a:cubicBezTo>
                    <a:pt x="7382" y="1748"/>
                    <a:pt x="7380" y="1752"/>
                    <a:pt x="7378" y="1756"/>
                  </a:cubicBezTo>
                  <a:cubicBezTo>
                    <a:pt x="7376" y="1760"/>
                    <a:pt x="7374" y="1765"/>
                    <a:pt x="7374" y="1765"/>
                  </a:cubicBezTo>
                  <a:cubicBezTo>
                    <a:pt x="7374" y="1765"/>
                    <a:pt x="7373" y="1795"/>
                    <a:pt x="7381" y="1786"/>
                  </a:cubicBezTo>
                  <a:cubicBezTo>
                    <a:pt x="7389" y="1777"/>
                    <a:pt x="7400" y="1762"/>
                    <a:pt x="7404" y="1768"/>
                  </a:cubicBezTo>
                  <a:cubicBezTo>
                    <a:pt x="7408" y="1774"/>
                    <a:pt x="7408" y="1789"/>
                    <a:pt x="7408" y="1789"/>
                  </a:cubicBezTo>
                  <a:cubicBezTo>
                    <a:pt x="7427" y="1785"/>
                    <a:pt x="7427" y="1785"/>
                    <a:pt x="7427" y="1785"/>
                  </a:cubicBezTo>
                  <a:cubicBezTo>
                    <a:pt x="7427" y="1785"/>
                    <a:pt x="7421" y="1805"/>
                    <a:pt x="7433" y="1809"/>
                  </a:cubicBezTo>
                  <a:cubicBezTo>
                    <a:pt x="7445" y="1813"/>
                    <a:pt x="7441" y="1821"/>
                    <a:pt x="7441" y="1821"/>
                  </a:cubicBezTo>
                  <a:cubicBezTo>
                    <a:pt x="7470" y="1842"/>
                    <a:pt x="7470" y="1842"/>
                    <a:pt x="7470" y="1842"/>
                  </a:cubicBezTo>
                  <a:cubicBezTo>
                    <a:pt x="7471" y="1859"/>
                    <a:pt x="7471" y="1859"/>
                    <a:pt x="7471" y="1859"/>
                  </a:cubicBezTo>
                  <a:cubicBezTo>
                    <a:pt x="7498" y="1860"/>
                    <a:pt x="7498" y="1860"/>
                    <a:pt x="7498" y="1860"/>
                  </a:cubicBezTo>
                  <a:cubicBezTo>
                    <a:pt x="7498" y="1860"/>
                    <a:pt x="7515" y="1861"/>
                    <a:pt x="7519" y="1869"/>
                  </a:cubicBezTo>
                  <a:cubicBezTo>
                    <a:pt x="7519" y="1869"/>
                    <a:pt x="7515" y="1878"/>
                    <a:pt x="7521" y="1882"/>
                  </a:cubicBezTo>
                  <a:cubicBezTo>
                    <a:pt x="7538" y="1884"/>
                    <a:pt x="7538" y="1884"/>
                    <a:pt x="7538" y="1884"/>
                  </a:cubicBezTo>
                  <a:cubicBezTo>
                    <a:pt x="7546" y="1885"/>
                    <a:pt x="7546" y="1885"/>
                    <a:pt x="7546" y="1885"/>
                  </a:cubicBezTo>
                  <a:cubicBezTo>
                    <a:pt x="7546" y="1885"/>
                    <a:pt x="7573" y="1912"/>
                    <a:pt x="7582" y="1917"/>
                  </a:cubicBezTo>
                  <a:cubicBezTo>
                    <a:pt x="7583" y="1918"/>
                    <a:pt x="7584" y="1918"/>
                    <a:pt x="7584" y="1918"/>
                  </a:cubicBezTo>
                  <a:cubicBezTo>
                    <a:pt x="7591" y="1920"/>
                    <a:pt x="7602" y="1915"/>
                    <a:pt x="7602" y="1915"/>
                  </a:cubicBezTo>
                  <a:cubicBezTo>
                    <a:pt x="7602" y="1927"/>
                    <a:pt x="7602" y="1927"/>
                    <a:pt x="7602" y="1927"/>
                  </a:cubicBezTo>
                  <a:cubicBezTo>
                    <a:pt x="7619" y="1943"/>
                    <a:pt x="7619" y="1943"/>
                    <a:pt x="7619" y="1943"/>
                  </a:cubicBezTo>
                  <a:cubicBezTo>
                    <a:pt x="7623" y="1947"/>
                    <a:pt x="7623" y="1947"/>
                    <a:pt x="7623" y="1947"/>
                  </a:cubicBezTo>
                  <a:cubicBezTo>
                    <a:pt x="7639" y="1947"/>
                    <a:pt x="7639" y="1947"/>
                    <a:pt x="7639" y="1947"/>
                  </a:cubicBezTo>
                  <a:cubicBezTo>
                    <a:pt x="7639" y="1947"/>
                    <a:pt x="7634" y="1986"/>
                    <a:pt x="7633" y="1998"/>
                  </a:cubicBezTo>
                  <a:cubicBezTo>
                    <a:pt x="7632" y="2010"/>
                    <a:pt x="7621" y="2026"/>
                    <a:pt x="7626" y="2031"/>
                  </a:cubicBezTo>
                  <a:cubicBezTo>
                    <a:pt x="7631" y="2036"/>
                    <a:pt x="7649" y="2046"/>
                    <a:pt x="7649" y="2046"/>
                  </a:cubicBezTo>
                  <a:cubicBezTo>
                    <a:pt x="7649" y="2046"/>
                    <a:pt x="7646" y="2066"/>
                    <a:pt x="7650" y="2065"/>
                  </a:cubicBezTo>
                  <a:cubicBezTo>
                    <a:pt x="7654" y="2064"/>
                    <a:pt x="7673" y="2067"/>
                    <a:pt x="7673" y="2067"/>
                  </a:cubicBezTo>
                  <a:cubicBezTo>
                    <a:pt x="7673" y="2067"/>
                    <a:pt x="7668" y="2084"/>
                    <a:pt x="7677" y="2087"/>
                  </a:cubicBezTo>
                  <a:cubicBezTo>
                    <a:pt x="7686" y="2090"/>
                    <a:pt x="7697" y="2107"/>
                    <a:pt x="7697" y="2107"/>
                  </a:cubicBezTo>
                  <a:cubicBezTo>
                    <a:pt x="7697" y="2107"/>
                    <a:pt x="7707" y="2130"/>
                    <a:pt x="7715" y="2130"/>
                  </a:cubicBezTo>
                  <a:cubicBezTo>
                    <a:pt x="7723" y="2130"/>
                    <a:pt x="7744" y="2129"/>
                    <a:pt x="7744" y="2129"/>
                  </a:cubicBezTo>
                  <a:cubicBezTo>
                    <a:pt x="7744" y="2129"/>
                    <a:pt x="7758" y="2124"/>
                    <a:pt x="7765" y="2127"/>
                  </a:cubicBezTo>
                  <a:cubicBezTo>
                    <a:pt x="7772" y="2130"/>
                    <a:pt x="7809" y="2144"/>
                    <a:pt x="7809" y="2144"/>
                  </a:cubicBezTo>
                  <a:cubicBezTo>
                    <a:pt x="7809" y="2144"/>
                    <a:pt x="7831" y="2167"/>
                    <a:pt x="7836" y="2161"/>
                  </a:cubicBezTo>
                  <a:cubicBezTo>
                    <a:pt x="7841" y="2155"/>
                    <a:pt x="7842" y="2146"/>
                    <a:pt x="7834" y="2139"/>
                  </a:cubicBezTo>
                  <a:cubicBezTo>
                    <a:pt x="7826" y="2132"/>
                    <a:pt x="7810" y="2119"/>
                    <a:pt x="7807" y="2118"/>
                  </a:cubicBezTo>
                  <a:cubicBezTo>
                    <a:pt x="7804" y="2117"/>
                    <a:pt x="7785" y="2108"/>
                    <a:pt x="7785" y="2108"/>
                  </a:cubicBezTo>
                  <a:cubicBezTo>
                    <a:pt x="7785" y="2108"/>
                    <a:pt x="7792" y="2102"/>
                    <a:pt x="7796" y="2103"/>
                  </a:cubicBezTo>
                  <a:cubicBezTo>
                    <a:pt x="7800" y="2104"/>
                    <a:pt x="7823" y="2127"/>
                    <a:pt x="7837" y="2129"/>
                  </a:cubicBezTo>
                  <a:cubicBezTo>
                    <a:pt x="7851" y="2131"/>
                    <a:pt x="7857" y="2115"/>
                    <a:pt x="7844" y="2113"/>
                  </a:cubicBezTo>
                  <a:cubicBezTo>
                    <a:pt x="7831" y="2111"/>
                    <a:pt x="7821" y="2107"/>
                    <a:pt x="7821" y="2107"/>
                  </a:cubicBezTo>
                  <a:cubicBezTo>
                    <a:pt x="7821" y="2107"/>
                    <a:pt x="7807" y="2099"/>
                    <a:pt x="7805" y="2092"/>
                  </a:cubicBezTo>
                  <a:cubicBezTo>
                    <a:pt x="7803" y="2085"/>
                    <a:pt x="7791" y="2068"/>
                    <a:pt x="7791" y="2068"/>
                  </a:cubicBezTo>
                  <a:cubicBezTo>
                    <a:pt x="7791" y="2068"/>
                    <a:pt x="7780" y="2051"/>
                    <a:pt x="7775" y="2045"/>
                  </a:cubicBezTo>
                  <a:cubicBezTo>
                    <a:pt x="7770" y="2039"/>
                    <a:pt x="7765" y="2018"/>
                    <a:pt x="7772" y="2015"/>
                  </a:cubicBezTo>
                  <a:cubicBezTo>
                    <a:pt x="7779" y="2012"/>
                    <a:pt x="7781" y="2029"/>
                    <a:pt x="7789" y="2029"/>
                  </a:cubicBezTo>
                  <a:cubicBezTo>
                    <a:pt x="7791" y="2029"/>
                    <a:pt x="7794" y="2029"/>
                    <a:pt x="7797" y="2029"/>
                  </a:cubicBezTo>
                  <a:cubicBezTo>
                    <a:pt x="7801" y="2037"/>
                    <a:pt x="7805" y="2046"/>
                    <a:pt x="7807" y="2047"/>
                  </a:cubicBezTo>
                  <a:cubicBezTo>
                    <a:pt x="7810" y="2049"/>
                    <a:pt x="7816" y="2045"/>
                    <a:pt x="7816" y="2045"/>
                  </a:cubicBezTo>
                  <a:cubicBezTo>
                    <a:pt x="7808" y="2030"/>
                    <a:pt x="7808" y="2030"/>
                    <a:pt x="7808" y="2030"/>
                  </a:cubicBezTo>
                  <a:cubicBezTo>
                    <a:pt x="7809" y="2030"/>
                    <a:pt x="7810" y="2030"/>
                    <a:pt x="7811" y="2030"/>
                  </a:cubicBezTo>
                  <a:cubicBezTo>
                    <a:pt x="7829" y="2041"/>
                    <a:pt x="7829" y="2041"/>
                    <a:pt x="7829" y="2041"/>
                  </a:cubicBezTo>
                  <a:cubicBezTo>
                    <a:pt x="7820" y="2028"/>
                    <a:pt x="7820" y="2028"/>
                    <a:pt x="7820" y="2028"/>
                  </a:cubicBezTo>
                  <a:cubicBezTo>
                    <a:pt x="7820" y="2028"/>
                    <a:pt x="7821" y="2028"/>
                    <a:pt x="7821" y="2028"/>
                  </a:cubicBezTo>
                  <a:cubicBezTo>
                    <a:pt x="7824" y="2025"/>
                    <a:pt x="7825" y="2017"/>
                    <a:pt x="7824" y="2009"/>
                  </a:cubicBezTo>
                  <a:cubicBezTo>
                    <a:pt x="7823" y="2001"/>
                    <a:pt x="7841" y="1997"/>
                    <a:pt x="7850" y="2000"/>
                  </a:cubicBezTo>
                  <a:cubicBezTo>
                    <a:pt x="7859" y="2003"/>
                    <a:pt x="7852" y="2016"/>
                    <a:pt x="7861" y="2013"/>
                  </a:cubicBezTo>
                  <a:cubicBezTo>
                    <a:pt x="7870" y="2010"/>
                    <a:pt x="7873" y="1995"/>
                    <a:pt x="7878" y="1994"/>
                  </a:cubicBezTo>
                  <a:cubicBezTo>
                    <a:pt x="7883" y="1993"/>
                    <a:pt x="7926" y="2003"/>
                    <a:pt x="7926" y="2003"/>
                  </a:cubicBezTo>
                  <a:cubicBezTo>
                    <a:pt x="7926" y="2003"/>
                    <a:pt x="7914" y="2015"/>
                    <a:pt x="7929" y="2014"/>
                  </a:cubicBezTo>
                  <a:cubicBezTo>
                    <a:pt x="7944" y="2013"/>
                    <a:pt x="7955" y="2008"/>
                    <a:pt x="7955" y="2008"/>
                  </a:cubicBezTo>
                  <a:cubicBezTo>
                    <a:pt x="7955" y="2008"/>
                    <a:pt x="7951" y="2018"/>
                    <a:pt x="7959" y="2015"/>
                  </a:cubicBezTo>
                  <a:cubicBezTo>
                    <a:pt x="7967" y="2012"/>
                    <a:pt x="7986" y="1993"/>
                    <a:pt x="7986" y="1993"/>
                  </a:cubicBezTo>
                  <a:cubicBezTo>
                    <a:pt x="7986" y="1993"/>
                    <a:pt x="8020" y="1981"/>
                    <a:pt x="8031" y="1989"/>
                  </a:cubicBezTo>
                  <a:cubicBezTo>
                    <a:pt x="8042" y="1997"/>
                    <a:pt x="8076" y="2002"/>
                    <a:pt x="8076" y="2002"/>
                  </a:cubicBezTo>
                  <a:cubicBezTo>
                    <a:pt x="8076" y="2002"/>
                    <a:pt x="8045" y="2006"/>
                    <a:pt x="8044" y="2009"/>
                  </a:cubicBezTo>
                  <a:cubicBezTo>
                    <a:pt x="8043" y="2012"/>
                    <a:pt x="8038" y="2021"/>
                    <a:pt x="8038" y="2021"/>
                  </a:cubicBezTo>
                  <a:cubicBezTo>
                    <a:pt x="8005" y="2022"/>
                    <a:pt x="8005" y="2022"/>
                    <a:pt x="8005" y="2022"/>
                  </a:cubicBezTo>
                  <a:cubicBezTo>
                    <a:pt x="7971" y="2019"/>
                    <a:pt x="7971" y="2019"/>
                    <a:pt x="7971" y="2019"/>
                  </a:cubicBezTo>
                  <a:cubicBezTo>
                    <a:pt x="7971" y="2019"/>
                    <a:pt x="7945" y="2025"/>
                    <a:pt x="7941" y="2033"/>
                  </a:cubicBezTo>
                  <a:cubicBezTo>
                    <a:pt x="7937" y="2041"/>
                    <a:pt x="7928" y="2071"/>
                    <a:pt x="7928" y="2071"/>
                  </a:cubicBezTo>
                  <a:cubicBezTo>
                    <a:pt x="7955" y="2070"/>
                    <a:pt x="7955" y="2070"/>
                    <a:pt x="7955" y="2070"/>
                  </a:cubicBezTo>
                  <a:cubicBezTo>
                    <a:pt x="7955" y="2070"/>
                    <a:pt x="7951" y="2079"/>
                    <a:pt x="7956" y="2087"/>
                  </a:cubicBezTo>
                  <a:cubicBezTo>
                    <a:pt x="7961" y="2095"/>
                    <a:pt x="7967" y="2103"/>
                    <a:pt x="7967" y="2103"/>
                  </a:cubicBezTo>
                  <a:cubicBezTo>
                    <a:pt x="7962" y="2114"/>
                    <a:pt x="7962" y="2114"/>
                    <a:pt x="7962" y="2114"/>
                  </a:cubicBezTo>
                  <a:cubicBezTo>
                    <a:pt x="7972" y="2129"/>
                    <a:pt x="7972" y="2129"/>
                    <a:pt x="7972" y="2129"/>
                  </a:cubicBezTo>
                  <a:cubicBezTo>
                    <a:pt x="7963" y="2140"/>
                    <a:pt x="7963" y="2140"/>
                    <a:pt x="7963" y="2140"/>
                  </a:cubicBezTo>
                  <a:cubicBezTo>
                    <a:pt x="7987" y="2162"/>
                    <a:pt x="7987" y="2162"/>
                    <a:pt x="7987" y="2162"/>
                  </a:cubicBezTo>
                  <a:cubicBezTo>
                    <a:pt x="7985" y="2186"/>
                    <a:pt x="7985" y="2186"/>
                    <a:pt x="7985" y="2186"/>
                  </a:cubicBezTo>
                  <a:cubicBezTo>
                    <a:pt x="8019" y="2203"/>
                    <a:pt x="8019" y="2203"/>
                    <a:pt x="8019" y="2203"/>
                  </a:cubicBezTo>
                  <a:cubicBezTo>
                    <a:pt x="8025" y="2225"/>
                    <a:pt x="8025" y="2225"/>
                    <a:pt x="8025" y="2225"/>
                  </a:cubicBezTo>
                  <a:cubicBezTo>
                    <a:pt x="8025" y="2225"/>
                    <a:pt x="8022" y="2213"/>
                    <a:pt x="8041" y="2218"/>
                  </a:cubicBezTo>
                  <a:cubicBezTo>
                    <a:pt x="8060" y="2223"/>
                    <a:pt x="8057" y="2240"/>
                    <a:pt x="8087" y="2243"/>
                  </a:cubicBezTo>
                  <a:cubicBezTo>
                    <a:pt x="8117" y="2246"/>
                    <a:pt x="8129" y="2245"/>
                    <a:pt x="8129" y="2238"/>
                  </a:cubicBezTo>
                  <a:cubicBezTo>
                    <a:pt x="8129" y="2231"/>
                    <a:pt x="8131" y="2212"/>
                    <a:pt x="8141" y="2211"/>
                  </a:cubicBezTo>
                  <a:cubicBezTo>
                    <a:pt x="8151" y="2210"/>
                    <a:pt x="8178" y="2217"/>
                    <a:pt x="8192" y="2222"/>
                  </a:cubicBezTo>
                  <a:cubicBezTo>
                    <a:pt x="8206" y="2227"/>
                    <a:pt x="8192" y="2254"/>
                    <a:pt x="8238" y="2253"/>
                  </a:cubicBezTo>
                  <a:cubicBezTo>
                    <a:pt x="8284" y="2252"/>
                    <a:pt x="8285" y="2227"/>
                    <a:pt x="8301" y="2222"/>
                  </a:cubicBezTo>
                  <a:cubicBezTo>
                    <a:pt x="8317" y="2217"/>
                    <a:pt x="8329" y="2213"/>
                    <a:pt x="8336" y="2219"/>
                  </a:cubicBezTo>
                  <a:cubicBezTo>
                    <a:pt x="8343" y="2225"/>
                    <a:pt x="8345" y="2231"/>
                    <a:pt x="8356" y="2226"/>
                  </a:cubicBezTo>
                  <a:cubicBezTo>
                    <a:pt x="8367" y="2221"/>
                    <a:pt x="8374" y="2205"/>
                    <a:pt x="8381" y="2212"/>
                  </a:cubicBezTo>
                  <a:cubicBezTo>
                    <a:pt x="8388" y="2219"/>
                    <a:pt x="8380" y="2228"/>
                    <a:pt x="8377" y="2234"/>
                  </a:cubicBezTo>
                  <a:cubicBezTo>
                    <a:pt x="8374" y="2240"/>
                    <a:pt x="8367" y="2252"/>
                    <a:pt x="8374" y="2257"/>
                  </a:cubicBezTo>
                  <a:cubicBezTo>
                    <a:pt x="8375" y="2258"/>
                    <a:pt x="8376" y="2259"/>
                    <a:pt x="8375" y="2261"/>
                  </a:cubicBezTo>
                  <a:cubicBezTo>
                    <a:pt x="8373" y="2266"/>
                    <a:pt x="8363" y="2274"/>
                    <a:pt x="8366" y="2281"/>
                  </a:cubicBezTo>
                  <a:cubicBezTo>
                    <a:pt x="8362" y="2282"/>
                    <a:pt x="8362" y="2282"/>
                    <a:pt x="8362" y="2282"/>
                  </a:cubicBezTo>
                  <a:cubicBezTo>
                    <a:pt x="8361" y="2314"/>
                    <a:pt x="8361" y="2314"/>
                    <a:pt x="8361" y="2314"/>
                  </a:cubicBezTo>
                  <a:cubicBezTo>
                    <a:pt x="8361" y="2314"/>
                    <a:pt x="8375" y="2322"/>
                    <a:pt x="8378" y="2330"/>
                  </a:cubicBezTo>
                  <a:cubicBezTo>
                    <a:pt x="8378" y="2332"/>
                    <a:pt x="8378" y="2334"/>
                    <a:pt x="8377" y="2335"/>
                  </a:cubicBezTo>
                  <a:cubicBezTo>
                    <a:pt x="8370" y="2345"/>
                    <a:pt x="8361" y="2351"/>
                    <a:pt x="8361" y="2351"/>
                  </a:cubicBezTo>
                  <a:cubicBezTo>
                    <a:pt x="8352" y="2375"/>
                    <a:pt x="8352" y="2375"/>
                    <a:pt x="8352" y="2375"/>
                  </a:cubicBezTo>
                  <a:cubicBezTo>
                    <a:pt x="8352" y="2375"/>
                    <a:pt x="8342" y="2399"/>
                    <a:pt x="8341" y="2419"/>
                  </a:cubicBezTo>
                  <a:cubicBezTo>
                    <a:pt x="8341" y="2424"/>
                    <a:pt x="8341" y="2430"/>
                    <a:pt x="8342" y="2435"/>
                  </a:cubicBezTo>
                  <a:cubicBezTo>
                    <a:pt x="8343" y="2448"/>
                    <a:pt x="8347" y="2459"/>
                    <a:pt x="8347" y="2459"/>
                  </a:cubicBezTo>
                  <a:cubicBezTo>
                    <a:pt x="8333" y="2485"/>
                    <a:pt x="8333" y="2485"/>
                    <a:pt x="8333" y="2485"/>
                  </a:cubicBezTo>
                  <a:cubicBezTo>
                    <a:pt x="8331" y="2501"/>
                    <a:pt x="8331" y="2501"/>
                    <a:pt x="8331" y="2501"/>
                  </a:cubicBezTo>
                  <a:cubicBezTo>
                    <a:pt x="8320" y="2509"/>
                    <a:pt x="8320" y="2509"/>
                    <a:pt x="8320" y="2509"/>
                  </a:cubicBezTo>
                  <a:cubicBezTo>
                    <a:pt x="8320" y="2509"/>
                    <a:pt x="8282" y="2524"/>
                    <a:pt x="8273" y="2520"/>
                  </a:cubicBezTo>
                  <a:cubicBezTo>
                    <a:pt x="8264" y="2516"/>
                    <a:pt x="8258" y="2512"/>
                    <a:pt x="8258" y="2512"/>
                  </a:cubicBezTo>
                  <a:cubicBezTo>
                    <a:pt x="8258" y="2512"/>
                    <a:pt x="8249" y="2523"/>
                    <a:pt x="8235" y="2516"/>
                  </a:cubicBezTo>
                  <a:cubicBezTo>
                    <a:pt x="8221" y="2509"/>
                    <a:pt x="8226" y="2500"/>
                    <a:pt x="8210" y="2497"/>
                  </a:cubicBezTo>
                  <a:cubicBezTo>
                    <a:pt x="8194" y="2494"/>
                    <a:pt x="8173" y="2504"/>
                    <a:pt x="8173" y="2504"/>
                  </a:cubicBezTo>
                  <a:cubicBezTo>
                    <a:pt x="8173" y="2504"/>
                    <a:pt x="8158" y="2497"/>
                    <a:pt x="8147" y="2501"/>
                  </a:cubicBezTo>
                  <a:cubicBezTo>
                    <a:pt x="8136" y="2505"/>
                    <a:pt x="8128" y="2520"/>
                    <a:pt x="8128" y="2520"/>
                  </a:cubicBezTo>
                  <a:cubicBezTo>
                    <a:pt x="8128" y="2520"/>
                    <a:pt x="8116" y="2518"/>
                    <a:pt x="8112" y="2520"/>
                  </a:cubicBezTo>
                  <a:cubicBezTo>
                    <a:pt x="8108" y="2522"/>
                    <a:pt x="8095" y="2533"/>
                    <a:pt x="8095" y="2533"/>
                  </a:cubicBezTo>
                  <a:cubicBezTo>
                    <a:pt x="8095" y="2533"/>
                    <a:pt x="8061" y="2519"/>
                    <a:pt x="8055" y="2519"/>
                  </a:cubicBezTo>
                  <a:cubicBezTo>
                    <a:pt x="8049" y="2519"/>
                    <a:pt x="8038" y="2522"/>
                    <a:pt x="8025" y="2519"/>
                  </a:cubicBezTo>
                  <a:cubicBezTo>
                    <a:pt x="8012" y="2516"/>
                    <a:pt x="8010" y="2504"/>
                    <a:pt x="7997" y="2503"/>
                  </a:cubicBezTo>
                  <a:cubicBezTo>
                    <a:pt x="7984" y="2502"/>
                    <a:pt x="7974" y="2502"/>
                    <a:pt x="7974" y="2502"/>
                  </a:cubicBezTo>
                  <a:cubicBezTo>
                    <a:pt x="7974" y="2502"/>
                    <a:pt x="7954" y="2491"/>
                    <a:pt x="7945" y="2491"/>
                  </a:cubicBezTo>
                  <a:cubicBezTo>
                    <a:pt x="7936" y="2491"/>
                    <a:pt x="7931" y="2505"/>
                    <a:pt x="7916" y="2496"/>
                  </a:cubicBezTo>
                  <a:cubicBezTo>
                    <a:pt x="7913" y="2494"/>
                    <a:pt x="7911" y="2492"/>
                    <a:pt x="7909" y="2490"/>
                  </a:cubicBezTo>
                  <a:cubicBezTo>
                    <a:pt x="7903" y="2481"/>
                    <a:pt x="7905" y="2472"/>
                    <a:pt x="7905" y="2472"/>
                  </a:cubicBezTo>
                  <a:cubicBezTo>
                    <a:pt x="7890" y="2477"/>
                    <a:pt x="7890" y="2477"/>
                    <a:pt x="7890" y="2477"/>
                  </a:cubicBezTo>
                  <a:cubicBezTo>
                    <a:pt x="7883" y="2468"/>
                    <a:pt x="7883" y="2468"/>
                    <a:pt x="7883" y="2468"/>
                  </a:cubicBezTo>
                  <a:cubicBezTo>
                    <a:pt x="7883" y="2468"/>
                    <a:pt x="7878" y="2476"/>
                    <a:pt x="7871" y="2476"/>
                  </a:cubicBezTo>
                  <a:cubicBezTo>
                    <a:pt x="7864" y="2476"/>
                    <a:pt x="7856" y="2459"/>
                    <a:pt x="7847" y="2459"/>
                  </a:cubicBezTo>
                  <a:cubicBezTo>
                    <a:pt x="7838" y="2459"/>
                    <a:pt x="7828" y="2466"/>
                    <a:pt x="7817" y="2458"/>
                  </a:cubicBezTo>
                  <a:cubicBezTo>
                    <a:pt x="7806" y="2450"/>
                    <a:pt x="7815" y="2441"/>
                    <a:pt x="7806" y="2437"/>
                  </a:cubicBezTo>
                  <a:cubicBezTo>
                    <a:pt x="7797" y="2433"/>
                    <a:pt x="7779" y="2432"/>
                    <a:pt x="7779" y="2432"/>
                  </a:cubicBezTo>
                  <a:cubicBezTo>
                    <a:pt x="7779" y="2432"/>
                    <a:pt x="7758" y="2424"/>
                    <a:pt x="7750" y="2424"/>
                  </a:cubicBezTo>
                  <a:cubicBezTo>
                    <a:pt x="7742" y="2424"/>
                    <a:pt x="7742" y="2432"/>
                    <a:pt x="7742" y="2432"/>
                  </a:cubicBezTo>
                  <a:cubicBezTo>
                    <a:pt x="7742" y="2432"/>
                    <a:pt x="7712" y="2430"/>
                    <a:pt x="7699" y="2440"/>
                  </a:cubicBezTo>
                  <a:cubicBezTo>
                    <a:pt x="7686" y="2450"/>
                    <a:pt x="7669" y="2463"/>
                    <a:pt x="7669" y="2479"/>
                  </a:cubicBezTo>
                  <a:cubicBezTo>
                    <a:pt x="7669" y="2495"/>
                    <a:pt x="7685" y="2514"/>
                    <a:pt x="7685" y="2523"/>
                  </a:cubicBezTo>
                  <a:cubicBezTo>
                    <a:pt x="7685" y="2532"/>
                    <a:pt x="7664" y="2561"/>
                    <a:pt x="7652" y="2563"/>
                  </a:cubicBezTo>
                  <a:cubicBezTo>
                    <a:pt x="7640" y="2565"/>
                    <a:pt x="7622" y="2568"/>
                    <a:pt x="7608" y="2553"/>
                  </a:cubicBezTo>
                  <a:cubicBezTo>
                    <a:pt x="7594" y="2538"/>
                    <a:pt x="7555" y="2515"/>
                    <a:pt x="7540" y="2514"/>
                  </a:cubicBezTo>
                  <a:cubicBezTo>
                    <a:pt x="7525" y="2513"/>
                    <a:pt x="7491" y="2522"/>
                    <a:pt x="7478" y="2506"/>
                  </a:cubicBezTo>
                  <a:cubicBezTo>
                    <a:pt x="7465" y="2490"/>
                    <a:pt x="7469" y="2478"/>
                    <a:pt x="7460" y="2462"/>
                  </a:cubicBezTo>
                  <a:cubicBezTo>
                    <a:pt x="7451" y="2446"/>
                    <a:pt x="7433" y="2449"/>
                    <a:pt x="7433" y="2449"/>
                  </a:cubicBezTo>
                  <a:cubicBezTo>
                    <a:pt x="7433" y="2449"/>
                    <a:pt x="7409" y="2431"/>
                    <a:pt x="7401" y="2430"/>
                  </a:cubicBezTo>
                  <a:cubicBezTo>
                    <a:pt x="7393" y="2429"/>
                    <a:pt x="7369" y="2428"/>
                    <a:pt x="7362" y="2429"/>
                  </a:cubicBezTo>
                  <a:cubicBezTo>
                    <a:pt x="7355" y="2430"/>
                    <a:pt x="7343" y="2437"/>
                    <a:pt x="7332" y="2433"/>
                  </a:cubicBezTo>
                  <a:cubicBezTo>
                    <a:pt x="7321" y="2429"/>
                    <a:pt x="7301" y="2413"/>
                    <a:pt x="7296" y="2412"/>
                  </a:cubicBezTo>
                  <a:cubicBezTo>
                    <a:pt x="7293" y="2411"/>
                    <a:pt x="7289" y="2410"/>
                    <a:pt x="7285" y="2409"/>
                  </a:cubicBezTo>
                  <a:cubicBezTo>
                    <a:pt x="7280" y="2408"/>
                    <a:pt x="7277" y="2407"/>
                    <a:pt x="7277" y="2407"/>
                  </a:cubicBezTo>
                  <a:cubicBezTo>
                    <a:pt x="7270" y="2388"/>
                    <a:pt x="7270" y="2388"/>
                    <a:pt x="7270" y="2388"/>
                  </a:cubicBezTo>
                  <a:cubicBezTo>
                    <a:pt x="7260" y="2382"/>
                    <a:pt x="7260" y="2382"/>
                    <a:pt x="7260" y="2382"/>
                  </a:cubicBezTo>
                  <a:cubicBezTo>
                    <a:pt x="7258" y="2393"/>
                    <a:pt x="7258" y="2393"/>
                    <a:pt x="7258" y="2393"/>
                  </a:cubicBezTo>
                  <a:cubicBezTo>
                    <a:pt x="7252" y="2384"/>
                    <a:pt x="7252" y="2384"/>
                    <a:pt x="7252" y="2384"/>
                  </a:cubicBezTo>
                  <a:cubicBezTo>
                    <a:pt x="7252" y="2384"/>
                    <a:pt x="7221" y="2383"/>
                    <a:pt x="7221" y="2364"/>
                  </a:cubicBezTo>
                  <a:cubicBezTo>
                    <a:pt x="7221" y="2345"/>
                    <a:pt x="7219" y="2355"/>
                    <a:pt x="7242" y="2335"/>
                  </a:cubicBezTo>
                  <a:cubicBezTo>
                    <a:pt x="7265" y="2315"/>
                    <a:pt x="7279" y="2299"/>
                    <a:pt x="7266" y="2283"/>
                  </a:cubicBezTo>
                  <a:cubicBezTo>
                    <a:pt x="7253" y="2267"/>
                    <a:pt x="7238" y="2270"/>
                    <a:pt x="7242" y="2254"/>
                  </a:cubicBezTo>
                  <a:cubicBezTo>
                    <a:pt x="7246" y="2238"/>
                    <a:pt x="7245" y="2240"/>
                    <a:pt x="7255" y="2231"/>
                  </a:cubicBezTo>
                  <a:cubicBezTo>
                    <a:pt x="7265" y="2222"/>
                    <a:pt x="7273" y="2200"/>
                    <a:pt x="7266" y="2199"/>
                  </a:cubicBezTo>
                  <a:cubicBezTo>
                    <a:pt x="7259" y="2198"/>
                    <a:pt x="7240" y="2224"/>
                    <a:pt x="7235" y="2226"/>
                  </a:cubicBezTo>
                  <a:cubicBezTo>
                    <a:pt x="7230" y="2228"/>
                    <a:pt x="7218" y="2214"/>
                    <a:pt x="7218" y="2214"/>
                  </a:cubicBezTo>
                  <a:cubicBezTo>
                    <a:pt x="7218" y="2214"/>
                    <a:pt x="7237" y="2197"/>
                    <a:pt x="7220" y="2189"/>
                  </a:cubicBezTo>
                  <a:cubicBezTo>
                    <a:pt x="7203" y="2181"/>
                    <a:pt x="7176" y="2200"/>
                    <a:pt x="7170" y="2204"/>
                  </a:cubicBezTo>
                  <a:cubicBezTo>
                    <a:pt x="7168" y="2205"/>
                    <a:pt x="7166" y="2206"/>
                    <a:pt x="7163" y="2206"/>
                  </a:cubicBezTo>
                  <a:cubicBezTo>
                    <a:pt x="7163" y="2216"/>
                    <a:pt x="7163" y="2216"/>
                    <a:pt x="7163" y="2216"/>
                  </a:cubicBezTo>
                  <a:cubicBezTo>
                    <a:pt x="7163" y="2206"/>
                    <a:pt x="7163" y="2206"/>
                    <a:pt x="7163" y="2206"/>
                  </a:cubicBezTo>
                  <a:cubicBezTo>
                    <a:pt x="7154" y="2206"/>
                    <a:pt x="7143" y="2205"/>
                    <a:pt x="7143" y="2205"/>
                  </a:cubicBezTo>
                  <a:cubicBezTo>
                    <a:pt x="7134" y="2210"/>
                    <a:pt x="7134" y="2210"/>
                    <a:pt x="7134" y="2210"/>
                  </a:cubicBezTo>
                  <a:cubicBezTo>
                    <a:pt x="7107" y="2198"/>
                    <a:pt x="7107" y="2198"/>
                    <a:pt x="7107" y="2198"/>
                  </a:cubicBezTo>
                  <a:cubicBezTo>
                    <a:pt x="7097" y="2200"/>
                    <a:pt x="7097" y="2200"/>
                    <a:pt x="7097" y="2200"/>
                  </a:cubicBezTo>
                  <a:cubicBezTo>
                    <a:pt x="7097" y="2209"/>
                    <a:pt x="7097" y="2209"/>
                    <a:pt x="7097" y="2209"/>
                  </a:cubicBezTo>
                  <a:cubicBezTo>
                    <a:pt x="7072" y="2207"/>
                    <a:pt x="7072" y="2207"/>
                    <a:pt x="7072" y="2207"/>
                  </a:cubicBezTo>
                  <a:cubicBezTo>
                    <a:pt x="7056" y="2195"/>
                    <a:pt x="7056" y="2195"/>
                    <a:pt x="7056" y="2195"/>
                  </a:cubicBezTo>
                  <a:cubicBezTo>
                    <a:pt x="7052" y="2214"/>
                    <a:pt x="7052" y="2214"/>
                    <a:pt x="7052" y="2214"/>
                  </a:cubicBezTo>
                  <a:cubicBezTo>
                    <a:pt x="7032" y="2209"/>
                    <a:pt x="7032" y="2209"/>
                    <a:pt x="7032" y="2209"/>
                  </a:cubicBezTo>
                  <a:cubicBezTo>
                    <a:pt x="7014" y="2224"/>
                    <a:pt x="7014" y="2224"/>
                    <a:pt x="7014" y="2224"/>
                  </a:cubicBezTo>
                  <a:cubicBezTo>
                    <a:pt x="7014" y="2224"/>
                    <a:pt x="6990" y="2212"/>
                    <a:pt x="6959" y="2213"/>
                  </a:cubicBezTo>
                  <a:cubicBezTo>
                    <a:pt x="6928" y="2214"/>
                    <a:pt x="6927" y="2221"/>
                    <a:pt x="6913" y="2222"/>
                  </a:cubicBezTo>
                  <a:cubicBezTo>
                    <a:pt x="6899" y="2223"/>
                    <a:pt x="6873" y="2222"/>
                    <a:pt x="6873" y="2222"/>
                  </a:cubicBezTo>
                  <a:cubicBezTo>
                    <a:pt x="6870" y="2229"/>
                    <a:pt x="6870" y="2229"/>
                    <a:pt x="6870" y="2229"/>
                  </a:cubicBezTo>
                  <a:cubicBezTo>
                    <a:pt x="6831" y="2228"/>
                    <a:pt x="6831" y="2228"/>
                    <a:pt x="6831" y="2228"/>
                  </a:cubicBezTo>
                  <a:cubicBezTo>
                    <a:pt x="6831" y="2228"/>
                    <a:pt x="6784" y="2238"/>
                    <a:pt x="6783" y="2246"/>
                  </a:cubicBezTo>
                  <a:cubicBezTo>
                    <a:pt x="6782" y="2254"/>
                    <a:pt x="6774" y="2267"/>
                    <a:pt x="6774" y="2267"/>
                  </a:cubicBezTo>
                  <a:cubicBezTo>
                    <a:pt x="6774" y="2267"/>
                    <a:pt x="6724" y="2269"/>
                    <a:pt x="6722" y="2278"/>
                  </a:cubicBezTo>
                  <a:cubicBezTo>
                    <a:pt x="6720" y="2287"/>
                    <a:pt x="6698" y="2308"/>
                    <a:pt x="6683" y="2308"/>
                  </a:cubicBezTo>
                  <a:cubicBezTo>
                    <a:pt x="6681" y="2308"/>
                    <a:pt x="6679" y="2308"/>
                    <a:pt x="6677" y="2307"/>
                  </a:cubicBezTo>
                  <a:cubicBezTo>
                    <a:pt x="6677" y="2307"/>
                    <a:pt x="6677" y="2307"/>
                    <a:pt x="6677" y="2307"/>
                  </a:cubicBezTo>
                  <a:cubicBezTo>
                    <a:pt x="6664" y="2304"/>
                    <a:pt x="6652" y="2294"/>
                    <a:pt x="6643" y="2294"/>
                  </a:cubicBezTo>
                  <a:cubicBezTo>
                    <a:pt x="6633" y="2294"/>
                    <a:pt x="6626" y="2302"/>
                    <a:pt x="6626" y="2302"/>
                  </a:cubicBezTo>
                  <a:cubicBezTo>
                    <a:pt x="6626" y="2302"/>
                    <a:pt x="6603" y="2297"/>
                    <a:pt x="6595" y="2297"/>
                  </a:cubicBezTo>
                  <a:cubicBezTo>
                    <a:pt x="6587" y="2297"/>
                    <a:pt x="6579" y="2306"/>
                    <a:pt x="6564" y="2301"/>
                  </a:cubicBezTo>
                  <a:cubicBezTo>
                    <a:pt x="6549" y="2296"/>
                    <a:pt x="6534" y="2272"/>
                    <a:pt x="6530" y="2270"/>
                  </a:cubicBezTo>
                  <a:cubicBezTo>
                    <a:pt x="6526" y="2268"/>
                    <a:pt x="6510" y="2268"/>
                    <a:pt x="6510" y="2268"/>
                  </a:cubicBezTo>
                  <a:cubicBezTo>
                    <a:pt x="6510" y="2268"/>
                    <a:pt x="6499" y="2303"/>
                    <a:pt x="6493" y="2316"/>
                  </a:cubicBezTo>
                  <a:cubicBezTo>
                    <a:pt x="6487" y="2329"/>
                    <a:pt x="6468" y="2366"/>
                    <a:pt x="6456" y="2375"/>
                  </a:cubicBezTo>
                  <a:cubicBezTo>
                    <a:pt x="6444" y="2384"/>
                    <a:pt x="6428" y="2380"/>
                    <a:pt x="6423" y="2384"/>
                  </a:cubicBezTo>
                  <a:cubicBezTo>
                    <a:pt x="6418" y="2388"/>
                    <a:pt x="6407" y="2399"/>
                    <a:pt x="6407" y="2399"/>
                  </a:cubicBezTo>
                  <a:cubicBezTo>
                    <a:pt x="6395" y="2396"/>
                    <a:pt x="6395" y="2396"/>
                    <a:pt x="6395" y="2396"/>
                  </a:cubicBezTo>
                  <a:cubicBezTo>
                    <a:pt x="6378" y="2405"/>
                    <a:pt x="6378" y="2405"/>
                    <a:pt x="6378" y="2405"/>
                  </a:cubicBezTo>
                  <a:cubicBezTo>
                    <a:pt x="6378" y="2405"/>
                    <a:pt x="6373" y="2418"/>
                    <a:pt x="6367" y="2426"/>
                  </a:cubicBezTo>
                  <a:cubicBezTo>
                    <a:pt x="6367" y="2426"/>
                    <a:pt x="6347" y="2438"/>
                    <a:pt x="6347" y="2442"/>
                  </a:cubicBezTo>
                  <a:cubicBezTo>
                    <a:pt x="6347" y="2446"/>
                    <a:pt x="6351" y="2460"/>
                    <a:pt x="6344" y="2467"/>
                  </a:cubicBezTo>
                  <a:cubicBezTo>
                    <a:pt x="6337" y="2474"/>
                    <a:pt x="6320" y="2498"/>
                    <a:pt x="6321" y="2512"/>
                  </a:cubicBezTo>
                  <a:cubicBezTo>
                    <a:pt x="6322" y="2526"/>
                    <a:pt x="6322" y="2537"/>
                    <a:pt x="6322" y="2537"/>
                  </a:cubicBezTo>
                  <a:cubicBezTo>
                    <a:pt x="6322" y="2537"/>
                    <a:pt x="6314" y="2541"/>
                    <a:pt x="6314" y="2544"/>
                  </a:cubicBezTo>
                  <a:cubicBezTo>
                    <a:pt x="6314" y="2547"/>
                    <a:pt x="6329" y="2545"/>
                    <a:pt x="6326" y="2560"/>
                  </a:cubicBezTo>
                  <a:cubicBezTo>
                    <a:pt x="6323" y="2575"/>
                    <a:pt x="6325" y="2584"/>
                    <a:pt x="6325" y="2584"/>
                  </a:cubicBezTo>
                  <a:cubicBezTo>
                    <a:pt x="6325" y="2584"/>
                    <a:pt x="6319" y="2578"/>
                    <a:pt x="6310" y="2589"/>
                  </a:cubicBezTo>
                  <a:cubicBezTo>
                    <a:pt x="6301" y="2600"/>
                    <a:pt x="6294" y="2616"/>
                    <a:pt x="6286" y="2627"/>
                  </a:cubicBezTo>
                  <a:cubicBezTo>
                    <a:pt x="6278" y="2638"/>
                    <a:pt x="6264" y="2634"/>
                    <a:pt x="6257" y="2644"/>
                  </a:cubicBezTo>
                  <a:cubicBezTo>
                    <a:pt x="6250" y="2654"/>
                    <a:pt x="6242" y="2666"/>
                    <a:pt x="6236" y="2672"/>
                  </a:cubicBezTo>
                  <a:cubicBezTo>
                    <a:pt x="6230" y="2678"/>
                    <a:pt x="6192" y="2688"/>
                    <a:pt x="6188" y="2689"/>
                  </a:cubicBezTo>
                  <a:cubicBezTo>
                    <a:pt x="6184" y="2690"/>
                    <a:pt x="6165" y="2691"/>
                    <a:pt x="6165" y="2691"/>
                  </a:cubicBezTo>
                  <a:cubicBezTo>
                    <a:pt x="6165" y="2691"/>
                    <a:pt x="6160" y="2697"/>
                    <a:pt x="6156" y="2706"/>
                  </a:cubicBezTo>
                  <a:cubicBezTo>
                    <a:pt x="6154" y="2709"/>
                    <a:pt x="6152" y="2714"/>
                    <a:pt x="6150" y="2718"/>
                  </a:cubicBezTo>
                  <a:cubicBezTo>
                    <a:pt x="6145" y="2731"/>
                    <a:pt x="6140" y="2753"/>
                    <a:pt x="6140" y="2753"/>
                  </a:cubicBezTo>
                  <a:cubicBezTo>
                    <a:pt x="6140" y="2753"/>
                    <a:pt x="6128" y="2763"/>
                    <a:pt x="6124" y="2767"/>
                  </a:cubicBezTo>
                  <a:cubicBezTo>
                    <a:pt x="6120" y="2771"/>
                    <a:pt x="6104" y="2772"/>
                    <a:pt x="6104" y="2772"/>
                  </a:cubicBezTo>
                  <a:cubicBezTo>
                    <a:pt x="6104" y="2772"/>
                    <a:pt x="6093" y="2769"/>
                    <a:pt x="6089" y="2778"/>
                  </a:cubicBezTo>
                  <a:cubicBezTo>
                    <a:pt x="6085" y="2787"/>
                    <a:pt x="6087" y="2803"/>
                    <a:pt x="6087" y="2803"/>
                  </a:cubicBezTo>
                  <a:cubicBezTo>
                    <a:pt x="6087" y="2803"/>
                    <a:pt x="6068" y="2822"/>
                    <a:pt x="6068" y="2828"/>
                  </a:cubicBezTo>
                  <a:cubicBezTo>
                    <a:pt x="6068" y="2834"/>
                    <a:pt x="6079" y="2851"/>
                    <a:pt x="6072" y="2864"/>
                  </a:cubicBezTo>
                  <a:cubicBezTo>
                    <a:pt x="6065" y="2877"/>
                    <a:pt x="6056" y="2877"/>
                    <a:pt x="6056" y="2877"/>
                  </a:cubicBezTo>
                  <a:cubicBezTo>
                    <a:pt x="6056" y="2877"/>
                    <a:pt x="6047" y="2891"/>
                    <a:pt x="6042" y="2896"/>
                  </a:cubicBezTo>
                  <a:cubicBezTo>
                    <a:pt x="6037" y="2901"/>
                    <a:pt x="6026" y="2903"/>
                    <a:pt x="6022" y="2907"/>
                  </a:cubicBezTo>
                  <a:cubicBezTo>
                    <a:pt x="6018" y="2911"/>
                    <a:pt x="6016" y="2918"/>
                    <a:pt x="6016" y="2918"/>
                  </a:cubicBezTo>
                  <a:cubicBezTo>
                    <a:pt x="6024" y="2922"/>
                    <a:pt x="6024" y="2922"/>
                    <a:pt x="6024" y="2922"/>
                  </a:cubicBezTo>
                  <a:cubicBezTo>
                    <a:pt x="6024" y="2922"/>
                    <a:pt x="6013" y="2933"/>
                    <a:pt x="6009" y="2943"/>
                  </a:cubicBezTo>
                  <a:cubicBezTo>
                    <a:pt x="6005" y="2953"/>
                    <a:pt x="6005" y="2965"/>
                    <a:pt x="6005" y="2965"/>
                  </a:cubicBezTo>
                  <a:cubicBezTo>
                    <a:pt x="5996" y="2965"/>
                    <a:pt x="5996" y="2965"/>
                    <a:pt x="5996" y="2965"/>
                  </a:cubicBezTo>
                  <a:cubicBezTo>
                    <a:pt x="5996" y="2965"/>
                    <a:pt x="6006" y="2977"/>
                    <a:pt x="5995" y="2987"/>
                  </a:cubicBezTo>
                  <a:cubicBezTo>
                    <a:pt x="5984" y="2997"/>
                    <a:pt x="5982" y="2992"/>
                    <a:pt x="5982" y="2992"/>
                  </a:cubicBezTo>
                  <a:cubicBezTo>
                    <a:pt x="5982" y="2992"/>
                    <a:pt x="5965" y="3010"/>
                    <a:pt x="5965" y="3024"/>
                  </a:cubicBezTo>
                  <a:cubicBezTo>
                    <a:pt x="5965" y="3031"/>
                    <a:pt x="5965" y="3041"/>
                    <a:pt x="5964" y="3049"/>
                  </a:cubicBezTo>
                  <a:cubicBezTo>
                    <a:pt x="5964" y="3049"/>
                    <a:pt x="5964" y="3049"/>
                    <a:pt x="5964" y="3049"/>
                  </a:cubicBezTo>
                  <a:cubicBezTo>
                    <a:pt x="5964" y="3056"/>
                    <a:pt x="5964" y="3062"/>
                    <a:pt x="5964" y="3062"/>
                  </a:cubicBezTo>
                  <a:cubicBezTo>
                    <a:pt x="5964" y="3062"/>
                    <a:pt x="5975" y="3061"/>
                    <a:pt x="5975" y="3066"/>
                  </a:cubicBezTo>
                  <a:cubicBezTo>
                    <a:pt x="5975" y="3071"/>
                    <a:pt x="5975" y="3084"/>
                    <a:pt x="5979" y="3087"/>
                  </a:cubicBezTo>
                  <a:cubicBezTo>
                    <a:pt x="5983" y="3090"/>
                    <a:pt x="5988" y="3079"/>
                    <a:pt x="5988" y="3079"/>
                  </a:cubicBezTo>
                  <a:cubicBezTo>
                    <a:pt x="5996" y="3102"/>
                    <a:pt x="5996" y="3102"/>
                    <a:pt x="5996" y="3102"/>
                  </a:cubicBezTo>
                  <a:cubicBezTo>
                    <a:pt x="5994" y="3133"/>
                    <a:pt x="5994" y="3133"/>
                    <a:pt x="5994" y="3133"/>
                  </a:cubicBezTo>
                  <a:cubicBezTo>
                    <a:pt x="5985" y="3133"/>
                    <a:pt x="5985" y="3133"/>
                    <a:pt x="5985" y="3133"/>
                  </a:cubicBezTo>
                  <a:cubicBezTo>
                    <a:pt x="5988" y="3147"/>
                    <a:pt x="5988" y="3147"/>
                    <a:pt x="5988" y="3147"/>
                  </a:cubicBezTo>
                  <a:cubicBezTo>
                    <a:pt x="5980" y="3153"/>
                    <a:pt x="5980" y="3153"/>
                    <a:pt x="5980" y="3153"/>
                  </a:cubicBezTo>
                  <a:cubicBezTo>
                    <a:pt x="5980" y="3153"/>
                    <a:pt x="6003" y="3182"/>
                    <a:pt x="6003" y="3200"/>
                  </a:cubicBezTo>
                  <a:cubicBezTo>
                    <a:pt x="6003" y="3218"/>
                    <a:pt x="5997" y="3239"/>
                    <a:pt x="5997" y="3239"/>
                  </a:cubicBezTo>
                  <a:cubicBezTo>
                    <a:pt x="5995" y="3268"/>
                    <a:pt x="5995" y="3268"/>
                    <a:pt x="5995" y="3268"/>
                  </a:cubicBezTo>
                  <a:cubicBezTo>
                    <a:pt x="5995" y="3268"/>
                    <a:pt x="5979" y="3285"/>
                    <a:pt x="5976" y="3300"/>
                  </a:cubicBezTo>
                  <a:cubicBezTo>
                    <a:pt x="5974" y="3309"/>
                    <a:pt x="5974" y="3324"/>
                    <a:pt x="5974" y="3335"/>
                  </a:cubicBezTo>
                  <a:cubicBezTo>
                    <a:pt x="5973" y="3342"/>
                    <a:pt x="5973" y="3348"/>
                    <a:pt x="5973" y="3349"/>
                  </a:cubicBezTo>
                  <a:cubicBezTo>
                    <a:pt x="5972" y="3352"/>
                    <a:pt x="5962" y="3359"/>
                    <a:pt x="5955" y="3372"/>
                  </a:cubicBezTo>
                  <a:cubicBezTo>
                    <a:pt x="5948" y="3385"/>
                    <a:pt x="5933" y="3398"/>
                    <a:pt x="5933" y="3398"/>
                  </a:cubicBezTo>
                  <a:cubicBezTo>
                    <a:pt x="5935" y="3405"/>
                    <a:pt x="5935" y="3405"/>
                    <a:pt x="5935" y="3405"/>
                  </a:cubicBezTo>
                  <a:cubicBezTo>
                    <a:pt x="5941" y="3404"/>
                    <a:pt x="5941" y="3404"/>
                    <a:pt x="5941" y="3404"/>
                  </a:cubicBezTo>
                  <a:cubicBezTo>
                    <a:pt x="5941" y="3404"/>
                    <a:pt x="5950" y="3413"/>
                    <a:pt x="5950" y="3420"/>
                  </a:cubicBezTo>
                  <a:cubicBezTo>
                    <a:pt x="5950" y="3427"/>
                    <a:pt x="5953" y="3433"/>
                    <a:pt x="5953" y="3433"/>
                  </a:cubicBezTo>
                  <a:cubicBezTo>
                    <a:pt x="5962" y="3441"/>
                    <a:pt x="5962" y="3441"/>
                    <a:pt x="5962" y="3441"/>
                  </a:cubicBezTo>
                  <a:cubicBezTo>
                    <a:pt x="5962" y="3441"/>
                    <a:pt x="5961" y="3442"/>
                    <a:pt x="5961" y="3449"/>
                  </a:cubicBezTo>
                  <a:cubicBezTo>
                    <a:pt x="5961" y="3454"/>
                    <a:pt x="5965" y="3458"/>
                    <a:pt x="5967" y="3461"/>
                  </a:cubicBezTo>
                  <a:cubicBezTo>
                    <a:pt x="5968" y="3462"/>
                    <a:pt x="5969" y="3463"/>
                    <a:pt x="5969" y="3463"/>
                  </a:cubicBezTo>
                  <a:cubicBezTo>
                    <a:pt x="5969" y="3463"/>
                    <a:pt x="5959" y="3478"/>
                    <a:pt x="5958" y="3485"/>
                  </a:cubicBezTo>
                  <a:cubicBezTo>
                    <a:pt x="5958" y="3486"/>
                    <a:pt x="5958" y="3486"/>
                    <a:pt x="5958" y="3487"/>
                  </a:cubicBezTo>
                  <a:cubicBezTo>
                    <a:pt x="5957" y="3494"/>
                    <a:pt x="5957" y="3504"/>
                    <a:pt x="5957" y="3504"/>
                  </a:cubicBezTo>
                  <a:cubicBezTo>
                    <a:pt x="5951" y="3507"/>
                    <a:pt x="5951" y="3507"/>
                    <a:pt x="5951" y="3507"/>
                  </a:cubicBezTo>
                  <a:cubicBezTo>
                    <a:pt x="5951" y="3507"/>
                    <a:pt x="5955" y="3528"/>
                    <a:pt x="5964" y="3533"/>
                  </a:cubicBezTo>
                  <a:cubicBezTo>
                    <a:pt x="5973" y="3538"/>
                    <a:pt x="5983" y="3533"/>
                    <a:pt x="5983" y="3533"/>
                  </a:cubicBezTo>
                  <a:cubicBezTo>
                    <a:pt x="5979" y="3556"/>
                    <a:pt x="5979" y="3556"/>
                    <a:pt x="5979" y="3556"/>
                  </a:cubicBezTo>
                  <a:cubicBezTo>
                    <a:pt x="5979" y="3556"/>
                    <a:pt x="5987" y="3564"/>
                    <a:pt x="5994" y="3558"/>
                  </a:cubicBezTo>
                  <a:cubicBezTo>
                    <a:pt x="6001" y="3552"/>
                    <a:pt x="6025" y="3553"/>
                    <a:pt x="6025" y="3553"/>
                  </a:cubicBezTo>
                  <a:cubicBezTo>
                    <a:pt x="6042" y="3547"/>
                    <a:pt x="6042" y="3547"/>
                    <a:pt x="6042" y="3547"/>
                  </a:cubicBezTo>
                  <a:cubicBezTo>
                    <a:pt x="6042" y="3562"/>
                    <a:pt x="6042" y="3562"/>
                    <a:pt x="6042" y="3562"/>
                  </a:cubicBezTo>
                  <a:cubicBezTo>
                    <a:pt x="6042" y="3562"/>
                    <a:pt x="6018" y="3550"/>
                    <a:pt x="6016" y="3560"/>
                  </a:cubicBezTo>
                  <a:cubicBezTo>
                    <a:pt x="6014" y="3570"/>
                    <a:pt x="6021" y="3576"/>
                    <a:pt x="6021" y="3576"/>
                  </a:cubicBezTo>
                  <a:cubicBezTo>
                    <a:pt x="6042" y="3571"/>
                    <a:pt x="6042" y="3571"/>
                    <a:pt x="6042" y="3571"/>
                  </a:cubicBezTo>
                  <a:cubicBezTo>
                    <a:pt x="6018" y="3583"/>
                    <a:pt x="6018" y="3583"/>
                    <a:pt x="6018" y="3583"/>
                  </a:cubicBezTo>
                  <a:cubicBezTo>
                    <a:pt x="6037" y="3611"/>
                    <a:pt x="6037" y="3611"/>
                    <a:pt x="6037" y="3611"/>
                  </a:cubicBezTo>
                  <a:cubicBezTo>
                    <a:pt x="6042" y="3596"/>
                    <a:pt x="6042" y="3596"/>
                    <a:pt x="6042" y="3596"/>
                  </a:cubicBezTo>
                  <a:cubicBezTo>
                    <a:pt x="6042" y="3596"/>
                    <a:pt x="6046" y="3610"/>
                    <a:pt x="6051" y="3612"/>
                  </a:cubicBezTo>
                  <a:cubicBezTo>
                    <a:pt x="6056" y="3614"/>
                    <a:pt x="6061" y="3613"/>
                    <a:pt x="6061" y="3613"/>
                  </a:cubicBezTo>
                  <a:cubicBezTo>
                    <a:pt x="6061" y="3613"/>
                    <a:pt x="6052" y="3637"/>
                    <a:pt x="6067" y="3644"/>
                  </a:cubicBezTo>
                  <a:cubicBezTo>
                    <a:pt x="6082" y="3651"/>
                    <a:pt x="6087" y="3648"/>
                    <a:pt x="6087" y="3648"/>
                  </a:cubicBezTo>
                  <a:cubicBezTo>
                    <a:pt x="6087" y="3648"/>
                    <a:pt x="6084" y="3660"/>
                    <a:pt x="6088" y="3664"/>
                  </a:cubicBezTo>
                  <a:cubicBezTo>
                    <a:pt x="6092" y="3668"/>
                    <a:pt x="6101" y="3659"/>
                    <a:pt x="6101" y="3659"/>
                  </a:cubicBezTo>
                  <a:cubicBezTo>
                    <a:pt x="6101" y="3659"/>
                    <a:pt x="6105" y="3679"/>
                    <a:pt x="6109" y="3686"/>
                  </a:cubicBezTo>
                  <a:cubicBezTo>
                    <a:pt x="6113" y="3693"/>
                    <a:pt x="6128" y="3704"/>
                    <a:pt x="6128" y="3704"/>
                  </a:cubicBezTo>
                  <a:cubicBezTo>
                    <a:pt x="6119" y="3709"/>
                    <a:pt x="6119" y="3709"/>
                    <a:pt x="6119" y="3709"/>
                  </a:cubicBezTo>
                  <a:cubicBezTo>
                    <a:pt x="6128" y="3716"/>
                    <a:pt x="6128" y="3716"/>
                    <a:pt x="6128" y="3716"/>
                  </a:cubicBezTo>
                  <a:cubicBezTo>
                    <a:pt x="6128" y="3716"/>
                    <a:pt x="6120" y="3725"/>
                    <a:pt x="6120" y="3734"/>
                  </a:cubicBezTo>
                  <a:cubicBezTo>
                    <a:pt x="6120" y="3743"/>
                    <a:pt x="6135" y="3753"/>
                    <a:pt x="6135" y="3753"/>
                  </a:cubicBezTo>
                  <a:cubicBezTo>
                    <a:pt x="6134" y="3771"/>
                    <a:pt x="6134" y="3771"/>
                    <a:pt x="6134" y="3771"/>
                  </a:cubicBezTo>
                  <a:cubicBezTo>
                    <a:pt x="6148" y="3782"/>
                    <a:pt x="6148" y="3782"/>
                    <a:pt x="6148" y="3782"/>
                  </a:cubicBezTo>
                  <a:cubicBezTo>
                    <a:pt x="6148" y="3782"/>
                    <a:pt x="6147" y="3789"/>
                    <a:pt x="6156" y="3798"/>
                  </a:cubicBezTo>
                  <a:cubicBezTo>
                    <a:pt x="6165" y="3807"/>
                    <a:pt x="6184" y="3807"/>
                    <a:pt x="6184" y="3807"/>
                  </a:cubicBezTo>
                  <a:cubicBezTo>
                    <a:pt x="6204" y="3829"/>
                    <a:pt x="6204" y="3829"/>
                    <a:pt x="6204" y="3829"/>
                  </a:cubicBezTo>
                  <a:cubicBezTo>
                    <a:pt x="6190" y="3813"/>
                    <a:pt x="6190" y="3813"/>
                    <a:pt x="6190" y="3813"/>
                  </a:cubicBezTo>
                  <a:cubicBezTo>
                    <a:pt x="6213" y="3839"/>
                    <a:pt x="6213" y="3839"/>
                    <a:pt x="6213" y="3839"/>
                  </a:cubicBezTo>
                  <a:cubicBezTo>
                    <a:pt x="6230" y="3841"/>
                    <a:pt x="6230" y="3841"/>
                    <a:pt x="6230" y="3841"/>
                  </a:cubicBezTo>
                  <a:cubicBezTo>
                    <a:pt x="6238" y="3859"/>
                    <a:pt x="6238" y="3859"/>
                    <a:pt x="6238" y="3859"/>
                  </a:cubicBezTo>
                  <a:cubicBezTo>
                    <a:pt x="6238" y="3859"/>
                    <a:pt x="6256" y="3855"/>
                    <a:pt x="6260" y="3863"/>
                  </a:cubicBezTo>
                  <a:cubicBezTo>
                    <a:pt x="6264" y="3871"/>
                    <a:pt x="6279" y="3897"/>
                    <a:pt x="6295" y="3911"/>
                  </a:cubicBezTo>
                  <a:cubicBezTo>
                    <a:pt x="6311" y="3925"/>
                    <a:pt x="6339" y="3932"/>
                    <a:pt x="6346" y="3937"/>
                  </a:cubicBezTo>
                  <a:cubicBezTo>
                    <a:pt x="6353" y="3942"/>
                    <a:pt x="6370" y="3960"/>
                    <a:pt x="6385" y="3960"/>
                  </a:cubicBezTo>
                  <a:cubicBezTo>
                    <a:pt x="6386" y="3960"/>
                    <a:pt x="6387" y="3960"/>
                    <a:pt x="6388" y="3960"/>
                  </a:cubicBezTo>
                  <a:cubicBezTo>
                    <a:pt x="6400" y="3958"/>
                    <a:pt x="6403" y="3948"/>
                    <a:pt x="6403" y="3948"/>
                  </a:cubicBezTo>
                  <a:cubicBezTo>
                    <a:pt x="6412" y="3948"/>
                    <a:pt x="6412" y="3948"/>
                    <a:pt x="6412" y="3948"/>
                  </a:cubicBezTo>
                  <a:cubicBezTo>
                    <a:pt x="6422" y="3940"/>
                    <a:pt x="6422" y="3940"/>
                    <a:pt x="6422" y="3940"/>
                  </a:cubicBezTo>
                  <a:cubicBezTo>
                    <a:pt x="6422" y="3940"/>
                    <a:pt x="6468" y="3915"/>
                    <a:pt x="6488" y="3917"/>
                  </a:cubicBezTo>
                  <a:cubicBezTo>
                    <a:pt x="6508" y="3919"/>
                    <a:pt x="6515" y="3913"/>
                    <a:pt x="6515" y="3913"/>
                  </a:cubicBezTo>
                  <a:cubicBezTo>
                    <a:pt x="6515" y="3913"/>
                    <a:pt x="6546" y="3902"/>
                    <a:pt x="6555" y="3907"/>
                  </a:cubicBezTo>
                  <a:cubicBezTo>
                    <a:pt x="6564" y="3912"/>
                    <a:pt x="6566" y="3917"/>
                    <a:pt x="6573" y="3916"/>
                  </a:cubicBezTo>
                  <a:cubicBezTo>
                    <a:pt x="6580" y="3915"/>
                    <a:pt x="6593" y="3906"/>
                    <a:pt x="6593" y="3906"/>
                  </a:cubicBezTo>
                  <a:cubicBezTo>
                    <a:pt x="6593" y="3906"/>
                    <a:pt x="6594" y="3916"/>
                    <a:pt x="6610" y="3923"/>
                  </a:cubicBezTo>
                  <a:cubicBezTo>
                    <a:pt x="6614" y="3925"/>
                    <a:pt x="6618" y="3926"/>
                    <a:pt x="6622" y="3927"/>
                  </a:cubicBezTo>
                  <a:cubicBezTo>
                    <a:pt x="6631" y="3929"/>
                    <a:pt x="6637" y="3929"/>
                    <a:pt x="6637" y="3929"/>
                  </a:cubicBezTo>
                  <a:cubicBezTo>
                    <a:pt x="6637" y="3929"/>
                    <a:pt x="6641" y="3944"/>
                    <a:pt x="6651" y="3940"/>
                  </a:cubicBezTo>
                  <a:cubicBezTo>
                    <a:pt x="6661" y="3936"/>
                    <a:pt x="6682" y="3918"/>
                    <a:pt x="6689" y="3916"/>
                  </a:cubicBezTo>
                  <a:cubicBezTo>
                    <a:pt x="6696" y="3914"/>
                    <a:pt x="6707" y="3916"/>
                    <a:pt x="6707" y="3916"/>
                  </a:cubicBezTo>
                  <a:cubicBezTo>
                    <a:pt x="6707" y="3916"/>
                    <a:pt x="6728" y="3898"/>
                    <a:pt x="6731" y="3897"/>
                  </a:cubicBezTo>
                  <a:cubicBezTo>
                    <a:pt x="6734" y="3896"/>
                    <a:pt x="6749" y="3893"/>
                    <a:pt x="6749" y="3893"/>
                  </a:cubicBezTo>
                  <a:cubicBezTo>
                    <a:pt x="6749" y="3893"/>
                    <a:pt x="6755" y="3877"/>
                    <a:pt x="6763" y="3878"/>
                  </a:cubicBezTo>
                  <a:cubicBezTo>
                    <a:pt x="6771" y="3879"/>
                    <a:pt x="6777" y="3887"/>
                    <a:pt x="6786" y="3882"/>
                  </a:cubicBezTo>
                  <a:cubicBezTo>
                    <a:pt x="6791" y="3879"/>
                    <a:pt x="6797" y="3873"/>
                    <a:pt x="6803" y="3868"/>
                  </a:cubicBezTo>
                  <a:cubicBezTo>
                    <a:pt x="6808" y="3862"/>
                    <a:pt x="6814" y="3858"/>
                    <a:pt x="6820" y="3857"/>
                  </a:cubicBezTo>
                  <a:cubicBezTo>
                    <a:pt x="6824" y="3856"/>
                    <a:pt x="6828" y="3856"/>
                    <a:pt x="6833" y="3856"/>
                  </a:cubicBezTo>
                  <a:cubicBezTo>
                    <a:pt x="6833" y="3856"/>
                    <a:pt x="6833" y="3856"/>
                    <a:pt x="6833" y="3856"/>
                  </a:cubicBezTo>
                  <a:cubicBezTo>
                    <a:pt x="6844" y="3857"/>
                    <a:pt x="6856" y="3859"/>
                    <a:pt x="6856" y="3859"/>
                  </a:cubicBezTo>
                  <a:cubicBezTo>
                    <a:pt x="6864" y="3845"/>
                    <a:pt x="6864" y="3845"/>
                    <a:pt x="6864" y="3845"/>
                  </a:cubicBezTo>
                  <a:cubicBezTo>
                    <a:pt x="6864" y="3845"/>
                    <a:pt x="6868" y="3847"/>
                    <a:pt x="6874" y="3850"/>
                  </a:cubicBezTo>
                  <a:cubicBezTo>
                    <a:pt x="6881" y="3853"/>
                    <a:pt x="6891" y="3856"/>
                    <a:pt x="6897" y="3854"/>
                  </a:cubicBezTo>
                  <a:cubicBezTo>
                    <a:pt x="6908" y="3850"/>
                    <a:pt x="6918" y="3842"/>
                    <a:pt x="6918" y="3842"/>
                  </a:cubicBezTo>
                  <a:cubicBezTo>
                    <a:pt x="6921" y="3849"/>
                    <a:pt x="6921" y="3849"/>
                    <a:pt x="6921" y="3849"/>
                  </a:cubicBezTo>
                  <a:cubicBezTo>
                    <a:pt x="6921" y="3849"/>
                    <a:pt x="6954" y="3842"/>
                    <a:pt x="6970" y="3861"/>
                  </a:cubicBezTo>
                  <a:cubicBezTo>
                    <a:pt x="6986" y="3880"/>
                    <a:pt x="6987" y="3889"/>
                    <a:pt x="6987" y="3889"/>
                  </a:cubicBezTo>
                  <a:cubicBezTo>
                    <a:pt x="7001" y="3888"/>
                    <a:pt x="7001" y="3888"/>
                    <a:pt x="7001" y="3888"/>
                  </a:cubicBezTo>
                  <a:cubicBezTo>
                    <a:pt x="7001" y="3888"/>
                    <a:pt x="6991" y="3903"/>
                    <a:pt x="6994" y="3904"/>
                  </a:cubicBezTo>
                  <a:cubicBezTo>
                    <a:pt x="6997" y="3905"/>
                    <a:pt x="7007" y="3898"/>
                    <a:pt x="7007" y="3901"/>
                  </a:cubicBezTo>
                  <a:cubicBezTo>
                    <a:pt x="7007" y="3904"/>
                    <a:pt x="7002" y="3912"/>
                    <a:pt x="7002" y="3920"/>
                  </a:cubicBezTo>
                  <a:cubicBezTo>
                    <a:pt x="7002" y="3928"/>
                    <a:pt x="7010" y="3957"/>
                    <a:pt x="7031" y="3958"/>
                  </a:cubicBezTo>
                  <a:cubicBezTo>
                    <a:pt x="7052" y="3959"/>
                    <a:pt x="7065" y="3957"/>
                    <a:pt x="7065" y="3957"/>
                  </a:cubicBezTo>
                  <a:cubicBezTo>
                    <a:pt x="7068" y="3939"/>
                    <a:pt x="7068" y="3939"/>
                    <a:pt x="7068" y="3939"/>
                  </a:cubicBezTo>
                  <a:cubicBezTo>
                    <a:pt x="7086" y="3949"/>
                    <a:pt x="7086" y="3949"/>
                    <a:pt x="7086" y="3949"/>
                  </a:cubicBezTo>
                  <a:cubicBezTo>
                    <a:pt x="7102" y="3944"/>
                    <a:pt x="7102" y="3944"/>
                    <a:pt x="7102" y="3944"/>
                  </a:cubicBezTo>
                  <a:cubicBezTo>
                    <a:pt x="7111" y="3953"/>
                    <a:pt x="7111" y="3953"/>
                    <a:pt x="7111" y="3953"/>
                  </a:cubicBezTo>
                  <a:cubicBezTo>
                    <a:pt x="7139" y="3952"/>
                    <a:pt x="7139" y="3952"/>
                    <a:pt x="7139" y="3952"/>
                  </a:cubicBezTo>
                  <a:cubicBezTo>
                    <a:pt x="7139" y="3936"/>
                    <a:pt x="7139" y="3936"/>
                    <a:pt x="7139" y="3936"/>
                  </a:cubicBezTo>
                  <a:cubicBezTo>
                    <a:pt x="7156" y="3935"/>
                    <a:pt x="7156" y="3935"/>
                    <a:pt x="7156" y="3935"/>
                  </a:cubicBezTo>
                  <a:cubicBezTo>
                    <a:pt x="7155" y="3938"/>
                    <a:pt x="7155" y="3938"/>
                    <a:pt x="7155" y="3938"/>
                  </a:cubicBezTo>
                  <a:cubicBezTo>
                    <a:pt x="7151" y="3947"/>
                    <a:pt x="7151" y="3947"/>
                    <a:pt x="7151" y="3947"/>
                  </a:cubicBezTo>
                  <a:cubicBezTo>
                    <a:pt x="7169" y="3944"/>
                    <a:pt x="7169" y="3944"/>
                    <a:pt x="7169" y="3944"/>
                  </a:cubicBezTo>
                  <a:cubicBezTo>
                    <a:pt x="7169" y="3944"/>
                    <a:pt x="7168" y="3966"/>
                    <a:pt x="7178" y="3975"/>
                  </a:cubicBezTo>
                  <a:cubicBezTo>
                    <a:pt x="7188" y="3984"/>
                    <a:pt x="7195" y="3986"/>
                    <a:pt x="7195" y="3986"/>
                  </a:cubicBezTo>
                  <a:cubicBezTo>
                    <a:pt x="7209" y="3973"/>
                    <a:pt x="7209" y="3973"/>
                    <a:pt x="7209" y="3973"/>
                  </a:cubicBezTo>
                  <a:cubicBezTo>
                    <a:pt x="7196" y="3993"/>
                    <a:pt x="7196" y="3993"/>
                    <a:pt x="7196" y="3993"/>
                  </a:cubicBezTo>
                  <a:cubicBezTo>
                    <a:pt x="7208" y="4011"/>
                    <a:pt x="7208" y="4011"/>
                    <a:pt x="7208" y="4011"/>
                  </a:cubicBezTo>
                  <a:cubicBezTo>
                    <a:pt x="7221" y="4016"/>
                    <a:pt x="7221" y="4016"/>
                    <a:pt x="7221" y="4016"/>
                  </a:cubicBezTo>
                  <a:cubicBezTo>
                    <a:pt x="7219" y="4046"/>
                    <a:pt x="7219" y="4046"/>
                    <a:pt x="7219" y="4046"/>
                  </a:cubicBezTo>
                  <a:cubicBezTo>
                    <a:pt x="7212" y="4048"/>
                    <a:pt x="7212" y="4048"/>
                    <a:pt x="7212" y="4048"/>
                  </a:cubicBezTo>
                  <a:cubicBezTo>
                    <a:pt x="7213" y="4069"/>
                    <a:pt x="7213" y="4069"/>
                    <a:pt x="7213" y="4069"/>
                  </a:cubicBezTo>
                  <a:cubicBezTo>
                    <a:pt x="7207" y="4072"/>
                    <a:pt x="7207" y="4072"/>
                    <a:pt x="7207" y="4072"/>
                  </a:cubicBezTo>
                  <a:cubicBezTo>
                    <a:pt x="7207" y="4072"/>
                    <a:pt x="7211" y="4090"/>
                    <a:pt x="7206" y="4098"/>
                  </a:cubicBezTo>
                  <a:cubicBezTo>
                    <a:pt x="7201" y="4106"/>
                    <a:pt x="7183" y="4119"/>
                    <a:pt x="7187" y="4126"/>
                  </a:cubicBezTo>
                  <a:cubicBezTo>
                    <a:pt x="7190" y="4132"/>
                    <a:pt x="7200" y="4135"/>
                    <a:pt x="7204" y="4136"/>
                  </a:cubicBezTo>
                  <a:cubicBezTo>
                    <a:pt x="7212" y="4134"/>
                    <a:pt x="7212" y="4134"/>
                    <a:pt x="7212" y="4134"/>
                  </a:cubicBezTo>
                  <a:cubicBezTo>
                    <a:pt x="7204" y="4136"/>
                    <a:pt x="7204" y="4136"/>
                    <a:pt x="7204" y="4136"/>
                  </a:cubicBezTo>
                  <a:cubicBezTo>
                    <a:pt x="7205" y="4137"/>
                    <a:pt x="7206" y="4137"/>
                    <a:pt x="7206" y="4137"/>
                  </a:cubicBezTo>
                  <a:cubicBezTo>
                    <a:pt x="7198" y="4142"/>
                    <a:pt x="7198" y="4142"/>
                    <a:pt x="7198" y="4142"/>
                  </a:cubicBezTo>
                  <a:cubicBezTo>
                    <a:pt x="7198" y="4142"/>
                    <a:pt x="7207" y="4170"/>
                    <a:pt x="7203" y="4172"/>
                  </a:cubicBezTo>
                  <a:cubicBezTo>
                    <a:pt x="7199" y="4174"/>
                    <a:pt x="7188" y="4172"/>
                    <a:pt x="7188" y="4172"/>
                  </a:cubicBezTo>
                  <a:cubicBezTo>
                    <a:pt x="7188" y="4172"/>
                    <a:pt x="7191" y="4213"/>
                    <a:pt x="7181" y="4224"/>
                  </a:cubicBezTo>
                  <a:cubicBezTo>
                    <a:pt x="7171" y="4235"/>
                    <a:pt x="7158" y="4231"/>
                    <a:pt x="7158" y="4231"/>
                  </a:cubicBezTo>
                  <a:cubicBezTo>
                    <a:pt x="7175" y="4268"/>
                    <a:pt x="7175" y="4268"/>
                    <a:pt x="7175" y="4268"/>
                  </a:cubicBezTo>
                  <a:cubicBezTo>
                    <a:pt x="7186" y="4260"/>
                    <a:pt x="7186" y="4260"/>
                    <a:pt x="7186" y="4260"/>
                  </a:cubicBezTo>
                  <a:cubicBezTo>
                    <a:pt x="7192" y="4273"/>
                    <a:pt x="7192" y="4273"/>
                    <a:pt x="7192" y="4273"/>
                  </a:cubicBezTo>
                  <a:cubicBezTo>
                    <a:pt x="7192" y="4273"/>
                    <a:pt x="7183" y="4286"/>
                    <a:pt x="7185" y="4293"/>
                  </a:cubicBezTo>
                  <a:cubicBezTo>
                    <a:pt x="7187" y="4300"/>
                    <a:pt x="7200" y="4297"/>
                    <a:pt x="7200" y="4297"/>
                  </a:cubicBezTo>
                  <a:cubicBezTo>
                    <a:pt x="7204" y="4324"/>
                    <a:pt x="7204" y="4324"/>
                    <a:pt x="7204" y="4324"/>
                  </a:cubicBezTo>
                  <a:cubicBezTo>
                    <a:pt x="7224" y="4328"/>
                    <a:pt x="7224" y="4328"/>
                    <a:pt x="7224" y="4328"/>
                  </a:cubicBezTo>
                  <a:cubicBezTo>
                    <a:pt x="7219" y="4336"/>
                    <a:pt x="7219" y="4336"/>
                    <a:pt x="7219" y="4336"/>
                  </a:cubicBezTo>
                  <a:cubicBezTo>
                    <a:pt x="7252" y="4371"/>
                    <a:pt x="7252" y="4371"/>
                    <a:pt x="7252" y="4371"/>
                  </a:cubicBezTo>
                  <a:cubicBezTo>
                    <a:pt x="7249" y="4376"/>
                    <a:pt x="7249" y="4376"/>
                    <a:pt x="7249" y="4376"/>
                  </a:cubicBezTo>
                  <a:cubicBezTo>
                    <a:pt x="7271" y="4403"/>
                    <a:pt x="7271" y="4403"/>
                    <a:pt x="7271" y="4403"/>
                  </a:cubicBezTo>
                  <a:cubicBezTo>
                    <a:pt x="7272" y="4404"/>
                    <a:pt x="7272" y="4404"/>
                    <a:pt x="7272" y="4404"/>
                  </a:cubicBezTo>
                  <a:cubicBezTo>
                    <a:pt x="7308" y="4435"/>
                    <a:pt x="7308" y="4435"/>
                    <a:pt x="7308" y="4435"/>
                  </a:cubicBezTo>
                  <a:cubicBezTo>
                    <a:pt x="7309" y="4447"/>
                    <a:pt x="7309" y="4447"/>
                    <a:pt x="7309" y="4447"/>
                  </a:cubicBezTo>
                  <a:cubicBezTo>
                    <a:pt x="7321" y="4463"/>
                    <a:pt x="7321" y="4463"/>
                    <a:pt x="7321" y="4463"/>
                  </a:cubicBezTo>
                  <a:cubicBezTo>
                    <a:pt x="7325" y="4501"/>
                    <a:pt x="7325" y="4501"/>
                    <a:pt x="7325" y="4501"/>
                  </a:cubicBezTo>
                  <a:cubicBezTo>
                    <a:pt x="7325" y="4501"/>
                    <a:pt x="7326" y="4502"/>
                    <a:pt x="7327" y="4503"/>
                  </a:cubicBezTo>
                  <a:cubicBezTo>
                    <a:pt x="7331" y="4501"/>
                    <a:pt x="7334" y="4499"/>
                    <a:pt x="7337" y="4497"/>
                  </a:cubicBezTo>
                  <a:cubicBezTo>
                    <a:pt x="7334" y="4499"/>
                    <a:pt x="7331" y="4501"/>
                    <a:pt x="7327" y="4503"/>
                  </a:cubicBezTo>
                  <a:cubicBezTo>
                    <a:pt x="7331" y="4506"/>
                    <a:pt x="7338" y="4513"/>
                    <a:pt x="7339" y="4518"/>
                  </a:cubicBezTo>
                  <a:cubicBezTo>
                    <a:pt x="7339" y="4519"/>
                    <a:pt x="7339" y="4520"/>
                    <a:pt x="7338" y="4521"/>
                  </a:cubicBezTo>
                  <a:cubicBezTo>
                    <a:pt x="7332" y="4525"/>
                    <a:pt x="7327" y="4526"/>
                    <a:pt x="7327" y="4526"/>
                  </a:cubicBezTo>
                  <a:cubicBezTo>
                    <a:pt x="7327" y="4526"/>
                    <a:pt x="7340" y="4545"/>
                    <a:pt x="7343" y="4552"/>
                  </a:cubicBezTo>
                  <a:cubicBezTo>
                    <a:pt x="7346" y="4559"/>
                    <a:pt x="7355" y="4562"/>
                    <a:pt x="7355" y="4562"/>
                  </a:cubicBezTo>
                  <a:cubicBezTo>
                    <a:pt x="7351" y="4581"/>
                    <a:pt x="7351" y="4581"/>
                    <a:pt x="7351" y="4581"/>
                  </a:cubicBezTo>
                  <a:cubicBezTo>
                    <a:pt x="7351" y="4581"/>
                    <a:pt x="7383" y="4618"/>
                    <a:pt x="7380" y="4645"/>
                  </a:cubicBezTo>
                  <a:cubicBezTo>
                    <a:pt x="7377" y="4672"/>
                    <a:pt x="7364" y="4678"/>
                    <a:pt x="7364" y="4678"/>
                  </a:cubicBezTo>
                  <a:cubicBezTo>
                    <a:pt x="7363" y="4695"/>
                    <a:pt x="7363" y="4695"/>
                    <a:pt x="7363" y="4695"/>
                  </a:cubicBezTo>
                  <a:cubicBezTo>
                    <a:pt x="7370" y="4694"/>
                    <a:pt x="7370" y="4694"/>
                    <a:pt x="7370" y="4694"/>
                  </a:cubicBezTo>
                  <a:cubicBezTo>
                    <a:pt x="7370" y="4694"/>
                    <a:pt x="7366" y="4717"/>
                    <a:pt x="7380" y="4738"/>
                  </a:cubicBezTo>
                  <a:cubicBezTo>
                    <a:pt x="7394" y="4759"/>
                    <a:pt x="7406" y="4797"/>
                    <a:pt x="7403" y="4812"/>
                  </a:cubicBezTo>
                  <a:cubicBezTo>
                    <a:pt x="7400" y="4827"/>
                    <a:pt x="7389" y="4844"/>
                    <a:pt x="7389" y="4844"/>
                  </a:cubicBezTo>
                  <a:cubicBezTo>
                    <a:pt x="7389" y="4844"/>
                    <a:pt x="7396" y="4860"/>
                    <a:pt x="7388" y="4866"/>
                  </a:cubicBezTo>
                  <a:cubicBezTo>
                    <a:pt x="7380" y="4872"/>
                    <a:pt x="7367" y="4870"/>
                    <a:pt x="7367" y="4870"/>
                  </a:cubicBezTo>
                  <a:cubicBezTo>
                    <a:pt x="7361" y="4884"/>
                    <a:pt x="7361" y="4884"/>
                    <a:pt x="7361" y="4884"/>
                  </a:cubicBezTo>
                  <a:cubicBezTo>
                    <a:pt x="7363" y="4899"/>
                    <a:pt x="7363" y="4899"/>
                    <a:pt x="7363" y="4899"/>
                  </a:cubicBezTo>
                  <a:cubicBezTo>
                    <a:pt x="7363" y="4899"/>
                    <a:pt x="7338" y="4896"/>
                    <a:pt x="7339" y="4908"/>
                  </a:cubicBezTo>
                  <a:cubicBezTo>
                    <a:pt x="7340" y="4920"/>
                    <a:pt x="7336" y="4938"/>
                    <a:pt x="7336" y="4938"/>
                  </a:cubicBezTo>
                  <a:cubicBezTo>
                    <a:pt x="7329" y="4948"/>
                    <a:pt x="7329" y="4948"/>
                    <a:pt x="7329" y="4948"/>
                  </a:cubicBezTo>
                  <a:cubicBezTo>
                    <a:pt x="7329" y="4948"/>
                    <a:pt x="7333" y="4980"/>
                    <a:pt x="7330" y="4990"/>
                  </a:cubicBezTo>
                  <a:cubicBezTo>
                    <a:pt x="7327" y="5000"/>
                    <a:pt x="7316" y="5003"/>
                    <a:pt x="7316" y="5003"/>
                  </a:cubicBezTo>
                  <a:cubicBezTo>
                    <a:pt x="7316" y="5030"/>
                    <a:pt x="7316" y="5030"/>
                    <a:pt x="7316" y="5030"/>
                  </a:cubicBezTo>
                  <a:cubicBezTo>
                    <a:pt x="7301" y="5042"/>
                    <a:pt x="7301" y="5042"/>
                    <a:pt x="7301" y="5042"/>
                  </a:cubicBezTo>
                  <a:cubicBezTo>
                    <a:pt x="7301" y="5069"/>
                    <a:pt x="7301" y="5069"/>
                    <a:pt x="7301" y="5069"/>
                  </a:cubicBezTo>
                  <a:cubicBezTo>
                    <a:pt x="7308" y="5078"/>
                    <a:pt x="7308" y="5078"/>
                    <a:pt x="7308" y="5078"/>
                  </a:cubicBezTo>
                  <a:cubicBezTo>
                    <a:pt x="7295" y="5093"/>
                    <a:pt x="7295" y="5093"/>
                    <a:pt x="7295" y="5093"/>
                  </a:cubicBezTo>
                  <a:cubicBezTo>
                    <a:pt x="7298" y="5120"/>
                    <a:pt x="7298" y="5120"/>
                    <a:pt x="7298" y="5120"/>
                  </a:cubicBezTo>
                  <a:cubicBezTo>
                    <a:pt x="7302" y="5166"/>
                    <a:pt x="7302" y="5166"/>
                    <a:pt x="7302" y="5166"/>
                  </a:cubicBezTo>
                  <a:cubicBezTo>
                    <a:pt x="7302" y="5166"/>
                    <a:pt x="7311" y="5183"/>
                    <a:pt x="7320" y="5196"/>
                  </a:cubicBezTo>
                  <a:cubicBezTo>
                    <a:pt x="7329" y="5209"/>
                    <a:pt x="7362" y="5257"/>
                    <a:pt x="7363" y="5274"/>
                  </a:cubicBezTo>
                  <a:cubicBezTo>
                    <a:pt x="7364" y="5291"/>
                    <a:pt x="7377" y="5308"/>
                    <a:pt x="7381" y="5321"/>
                  </a:cubicBezTo>
                  <a:cubicBezTo>
                    <a:pt x="7385" y="5334"/>
                    <a:pt x="7400" y="5349"/>
                    <a:pt x="7400" y="5349"/>
                  </a:cubicBezTo>
                  <a:cubicBezTo>
                    <a:pt x="7400" y="5363"/>
                    <a:pt x="7400" y="5363"/>
                    <a:pt x="7400" y="5363"/>
                  </a:cubicBezTo>
                  <a:cubicBezTo>
                    <a:pt x="7400" y="5363"/>
                    <a:pt x="7429" y="5384"/>
                    <a:pt x="7429" y="5400"/>
                  </a:cubicBezTo>
                  <a:cubicBezTo>
                    <a:pt x="7429" y="5416"/>
                    <a:pt x="7427" y="5490"/>
                    <a:pt x="7427" y="5490"/>
                  </a:cubicBezTo>
                  <a:cubicBezTo>
                    <a:pt x="7427" y="5490"/>
                    <a:pt x="7442" y="5515"/>
                    <a:pt x="7444" y="5535"/>
                  </a:cubicBezTo>
                  <a:cubicBezTo>
                    <a:pt x="7446" y="5555"/>
                    <a:pt x="7438" y="5555"/>
                    <a:pt x="7438" y="5555"/>
                  </a:cubicBezTo>
                  <a:cubicBezTo>
                    <a:pt x="7447" y="5588"/>
                    <a:pt x="7447" y="5588"/>
                    <a:pt x="7447" y="5588"/>
                  </a:cubicBezTo>
                  <a:cubicBezTo>
                    <a:pt x="7449" y="5612"/>
                    <a:pt x="7449" y="5612"/>
                    <a:pt x="7449" y="5612"/>
                  </a:cubicBezTo>
                  <a:cubicBezTo>
                    <a:pt x="7457" y="5612"/>
                    <a:pt x="7457" y="5612"/>
                    <a:pt x="7457" y="5612"/>
                  </a:cubicBezTo>
                  <a:cubicBezTo>
                    <a:pt x="7457" y="5612"/>
                    <a:pt x="7454" y="5632"/>
                    <a:pt x="7455" y="5636"/>
                  </a:cubicBezTo>
                  <a:cubicBezTo>
                    <a:pt x="7456" y="5640"/>
                    <a:pt x="7466" y="5648"/>
                    <a:pt x="7466" y="5648"/>
                  </a:cubicBezTo>
                  <a:cubicBezTo>
                    <a:pt x="7467" y="5667"/>
                    <a:pt x="7467" y="5667"/>
                    <a:pt x="7467" y="5667"/>
                  </a:cubicBezTo>
                  <a:cubicBezTo>
                    <a:pt x="7467" y="5667"/>
                    <a:pt x="7482" y="5699"/>
                    <a:pt x="7488" y="5710"/>
                  </a:cubicBezTo>
                  <a:cubicBezTo>
                    <a:pt x="7494" y="5721"/>
                    <a:pt x="7514" y="5728"/>
                    <a:pt x="7514" y="5728"/>
                  </a:cubicBezTo>
                  <a:cubicBezTo>
                    <a:pt x="7514" y="5728"/>
                    <a:pt x="7521" y="5751"/>
                    <a:pt x="7525" y="5755"/>
                  </a:cubicBezTo>
                  <a:cubicBezTo>
                    <a:pt x="7529" y="5759"/>
                    <a:pt x="7545" y="5777"/>
                    <a:pt x="7545" y="5790"/>
                  </a:cubicBezTo>
                  <a:cubicBezTo>
                    <a:pt x="7545" y="5803"/>
                    <a:pt x="7542" y="5829"/>
                    <a:pt x="7552" y="5844"/>
                  </a:cubicBezTo>
                  <a:cubicBezTo>
                    <a:pt x="7562" y="5859"/>
                    <a:pt x="7597" y="5892"/>
                    <a:pt x="7597" y="5906"/>
                  </a:cubicBezTo>
                  <a:cubicBezTo>
                    <a:pt x="7597" y="5920"/>
                    <a:pt x="7596" y="5947"/>
                    <a:pt x="7592" y="5951"/>
                  </a:cubicBezTo>
                  <a:cubicBezTo>
                    <a:pt x="7588" y="5955"/>
                    <a:pt x="7576" y="5947"/>
                    <a:pt x="7575" y="5955"/>
                  </a:cubicBezTo>
                  <a:cubicBezTo>
                    <a:pt x="7574" y="5963"/>
                    <a:pt x="7577" y="5971"/>
                    <a:pt x="7587" y="5988"/>
                  </a:cubicBezTo>
                  <a:cubicBezTo>
                    <a:pt x="7597" y="6005"/>
                    <a:pt x="7589" y="6024"/>
                    <a:pt x="7595" y="6032"/>
                  </a:cubicBezTo>
                  <a:cubicBezTo>
                    <a:pt x="7601" y="6040"/>
                    <a:pt x="7598" y="6029"/>
                    <a:pt x="7604" y="6026"/>
                  </a:cubicBezTo>
                  <a:cubicBezTo>
                    <a:pt x="7610" y="6023"/>
                    <a:pt x="7617" y="6033"/>
                    <a:pt x="7617" y="6033"/>
                  </a:cubicBezTo>
                  <a:cubicBezTo>
                    <a:pt x="7635" y="6039"/>
                    <a:pt x="7635" y="6039"/>
                    <a:pt x="7635" y="6039"/>
                  </a:cubicBezTo>
                  <a:cubicBezTo>
                    <a:pt x="7635" y="6039"/>
                    <a:pt x="7640" y="6065"/>
                    <a:pt x="7659" y="6062"/>
                  </a:cubicBezTo>
                  <a:cubicBezTo>
                    <a:pt x="7678" y="6059"/>
                    <a:pt x="7679" y="6045"/>
                    <a:pt x="7691" y="6041"/>
                  </a:cubicBezTo>
                  <a:cubicBezTo>
                    <a:pt x="7703" y="6037"/>
                    <a:pt x="7738" y="6048"/>
                    <a:pt x="7747" y="6045"/>
                  </a:cubicBezTo>
                  <a:cubicBezTo>
                    <a:pt x="7756" y="6042"/>
                    <a:pt x="7752" y="6021"/>
                    <a:pt x="7775" y="6021"/>
                  </a:cubicBezTo>
                  <a:cubicBezTo>
                    <a:pt x="7798" y="6021"/>
                    <a:pt x="7806" y="6029"/>
                    <a:pt x="7806" y="6029"/>
                  </a:cubicBezTo>
                  <a:cubicBezTo>
                    <a:pt x="7806" y="6029"/>
                    <a:pt x="7817" y="6018"/>
                    <a:pt x="7840" y="6019"/>
                  </a:cubicBezTo>
                  <a:cubicBezTo>
                    <a:pt x="7863" y="6020"/>
                    <a:pt x="7875" y="6030"/>
                    <a:pt x="7880" y="6029"/>
                  </a:cubicBezTo>
                  <a:cubicBezTo>
                    <a:pt x="7885" y="6028"/>
                    <a:pt x="7897" y="6018"/>
                    <a:pt x="7897" y="6018"/>
                  </a:cubicBezTo>
                  <a:cubicBezTo>
                    <a:pt x="7897" y="6018"/>
                    <a:pt x="7911" y="6025"/>
                    <a:pt x="7920" y="6020"/>
                  </a:cubicBezTo>
                  <a:cubicBezTo>
                    <a:pt x="7929" y="6015"/>
                    <a:pt x="7941" y="6007"/>
                    <a:pt x="7941" y="6007"/>
                  </a:cubicBezTo>
                  <a:cubicBezTo>
                    <a:pt x="7941" y="6007"/>
                    <a:pt x="7965" y="6015"/>
                    <a:pt x="7987" y="6000"/>
                  </a:cubicBezTo>
                  <a:cubicBezTo>
                    <a:pt x="8009" y="5985"/>
                    <a:pt x="8039" y="5956"/>
                    <a:pt x="8039" y="5956"/>
                  </a:cubicBezTo>
                  <a:cubicBezTo>
                    <a:pt x="8052" y="5948"/>
                    <a:pt x="8052" y="5948"/>
                    <a:pt x="8052" y="5948"/>
                  </a:cubicBezTo>
                  <a:cubicBezTo>
                    <a:pt x="8114" y="5882"/>
                    <a:pt x="8114" y="5882"/>
                    <a:pt x="8114" y="5882"/>
                  </a:cubicBezTo>
                  <a:cubicBezTo>
                    <a:pt x="8129" y="5883"/>
                    <a:pt x="8129" y="5883"/>
                    <a:pt x="8129" y="5883"/>
                  </a:cubicBezTo>
                  <a:cubicBezTo>
                    <a:pt x="8129" y="5883"/>
                    <a:pt x="8166" y="5832"/>
                    <a:pt x="8170" y="5818"/>
                  </a:cubicBezTo>
                  <a:cubicBezTo>
                    <a:pt x="8174" y="5804"/>
                    <a:pt x="8191" y="5768"/>
                    <a:pt x="8200" y="5762"/>
                  </a:cubicBezTo>
                  <a:cubicBezTo>
                    <a:pt x="8209" y="5756"/>
                    <a:pt x="8240" y="5743"/>
                    <a:pt x="8243" y="5732"/>
                  </a:cubicBezTo>
                  <a:cubicBezTo>
                    <a:pt x="8246" y="5721"/>
                    <a:pt x="8262" y="5680"/>
                    <a:pt x="8262" y="5680"/>
                  </a:cubicBezTo>
                  <a:cubicBezTo>
                    <a:pt x="8262" y="5680"/>
                    <a:pt x="8268" y="5663"/>
                    <a:pt x="8273" y="5647"/>
                  </a:cubicBezTo>
                  <a:cubicBezTo>
                    <a:pt x="8275" y="5639"/>
                    <a:pt x="8277" y="5632"/>
                    <a:pt x="8277" y="5627"/>
                  </a:cubicBezTo>
                  <a:cubicBezTo>
                    <a:pt x="8278" y="5612"/>
                    <a:pt x="8269" y="5601"/>
                    <a:pt x="8269" y="5601"/>
                  </a:cubicBezTo>
                  <a:cubicBezTo>
                    <a:pt x="8269" y="5601"/>
                    <a:pt x="8250" y="5595"/>
                    <a:pt x="8271" y="5575"/>
                  </a:cubicBezTo>
                  <a:cubicBezTo>
                    <a:pt x="8292" y="5555"/>
                    <a:pt x="8327" y="5541"/>
                    <a:pt x="8348" y="5529"/>
                  </a:cubicBezTo>
                  <a:cubicBezTo>
                    <a:pt x="8369" y="5517"/>
                    <a:pt x="8404" y="5500"/>
                    <a:pt x="8404" y="5491"/>
                  </a:cubicBezTo>
                  <a:cubicBezTo>
                    <a:pt x="8404" y="5482"/>
                    <a:pt x="8404" y="5474"/>
                    <a:pt x="8404" y="5474"/>
                  </a:cubicBezTo>
                  <a:cubicBezTo>
                    <a:pt x="8404" y="5474"/>
                    <a:pt x="8393" y="5483"/>
                    <a:pt x="8392" y="5469"/>
                  </a:cubicBezTo>
                  <a:cubicBezTo>
                    <a:pt x="8391" y="5455"/>
                    <a:pt x="8411" y="5440"/>
                    <a:pt x="8409" y="5430"/>
                  </a:cubicBezTo>
                  <a:cubicBezTo>
                    <a:pt x="8407" y="5420"/>
                    <a:pt x="8403" y="5406"/>
                    <a:pt x="8403" y="5406"/>
                  </a:cubicBezTo>
                  <a:cubicBezTo>
                    <a:pt x="8410" y="5387"/>
                    <a:pt x="8410" y="5387"/>
                    <a:pt x="8410" y="5387"/>
                  </a:cubicBezTo>
                  <a:cubicBezTo>
                    <a:pt x="8408" y="5382"/>
                    <a:pt x="8408" y="5382"/>
                    <a:pt x="8408" y="5382"/>
                  </a:cubicBezTo>
                  <a:cubicBezTo>
                    <a:pt x="8397" y="5395"/>
                    <a:pt x="8397" y="5395"/>
                    <a:pt x="8397" y="5395"/>
                  </a:cubicBezTo>
                  <a:cubicBezTo>
                    <a:pt x="8400" y="5368"/>
                    <a:pt x="8400" y="5368"/>
                    <a:pt x="8400" y="5368"/>
                  </a:cubicBezTo>
                  <a:cubicBezTo>
                    <a:pt x="8400" y="5368"/>
                    <a:pt x="8385" y="5353"/>
                    <a:pt x="8384" y="5343"/>
                  </a:cubicBezTo>
                  <a:cubicBezTo>
                    <a:pt x="8383" y="5333"/>
                    <a:pt x="8392" y="5323"/>
                    <a:pt x="8387" y="5311"/>
                  </a:cubicBezTo>
                  <a:cubicBezTo>
                    <a:pt x="8382" y="5299"/>
                    <a:pt x="8370" y="5310"/>
                    <a:pt x="8370" y="5297"/>
                  </a:cubicBezTo>
                  <a:cubicBezTo>
                    <a:pt x="8370" y="5284"/>
                    <a:pt x="8381" y="5263"/>
                    <a:pt x="8384" y="5259"/>
                  </a:cubicBezTo>
                  <a:cubicBezTo>
                    <a:pt x="8387" y="5255"/>
                    <a:pt x="8411" y="5249"/>
                    <a:pt x="8414" y="5240"/>
                  </a:cubicBezTo>
                  <a:cubicBezTo>
                    <a:pt x="8417" y="5231"/>
                    <a:pt x="8422" y="5216"/>
                    <a:pt x="8429" y="5211"/>
                  </a:cubicBezTo>
                  <a:cubicBezTo>
                    <a:pt x="8436" y="5206"/>
                    <a:pt x="8441" y="5211"/>
                    <a:pt x="8449" y="5205"/>
                  </a:cubicBezTo>
                  <a:cubicBezTo>
                    <a:pt x="8457" y="5199"/>
                    <a:pt x="8472" y="5191"/>
                    <a:pt x="8474" y="5175"/>
                  </a:cubicBezTo>
                  <a:cubicBezTo>
                    <a:pt x="8476" y="5159"/>
                    <a:pt x="8493" y="5141"/>
                    <a:pt x="8510" y="5133"/>
                  </a:cubicBezTo>
                  <a:cubicBezTo>
                    <a:pt x="8527" y="5125"/>
                    <a:pt x="8571" y="5111"/>
                    <a:pt x="8579" y="5104"/>
                  </a:cubicBezTo>
                  <a:cubicBezTo>
                    <a:pt x="8587" y="5097"/>
                    <a:pt x="8620" y="5080"/>
                    <a:pt x="8620" y="5080"/>
                  </a:cubicBezTo>
                  <a:cubicBezTo>
                    <a:pt x="8620" y="5070"/>
                    <a:pt x="8620" y="5070"/>
                    <a:pt x="8620" y="5070"/>
                  </a:cubicBezTo>
                  <a:cubicBezTo>
                    <a:pt x="8620" y="5070"/>
                    <a:pt x="8638" y="5051"/>
                    <a:pt x="8638" y="5046"/>
                  </a:cubicBezTo>
                  <a:cubicBezTo>
                    <a:pt x="8638" y="5041"/>
                    <a:pt x="8660" y="5019"/>
                    <a:pt x="8660" y="5019"/>
                  </a:cubicBezTo>
                  <a:cubicBezTo>
                    <a:pt x="8658" y="5010"/>
                    <a:pt x="8658" y="5010"/>
                    <a:pt x="8658" y="5010"/>
                  </a:cubicBezTo>
                  <a:cubicBezTo>
                    <a:pt x="8658" y="5010"/>
                    <a:pt x="8670" y="4993"/>
                    <a:pt x="8670" y="4985"/>
                  </a:cubicBezTo>
                  <a:cubicBezTo>
                    <a:pt x="8670" y="4977"/>
                    <a:pt x="8669" y="4966"/>
                    <a:pt x="8669" y="4966"/>
                  </a:cubicBezTo>
                  <a:cubicBezTo>
                    <a:pt x="8661" y="4967"/>
                    <a:pt x="8661" y="4967"/>
                    <a:pt x="8661" y="4967"/>
                  </a:cubicBezTo>
                  <a:cubicBezTo>
                    <a:pt x="8661" y="4926"/>
                    <a:pt x="8661" y="4926"/>
                    <a:pt x="8661" y="4926"/>
                  </a:cubicBezTo>
                  <a:cubicBezTo>
                    <a:pt x="8653" y="4918"/>
                    <a:pt x="8653" y="4918"/>
                    <a:pt x="8653" y="4918"/>
                  </a:cubicBezTo>
                  <a:cubicBezTo>
                    <a:pt x="8664" y="4911"/>
                    <a:pt x="8664" y="4911"/>
                    <a:pt x="8664" y="4911"/>
                  </a:cubicBezTo>
                  <a:cubicBezTo>
                    <a:pt x="8657" y="4880"/>
                    <a:pt x="8657" y="4880"/>
                    <a:pt x="8657" y="4880"/>
                  </a:cubicBezTo>
                  <a:cubicBezTo>
                    <a:pt x="8665" y="4860"/>
                    <a:pt x="8665" y="4860"/>
                    <a:pt x="8665" y="4860"/>
                  </a:cubicBezTo>
                  <a:cubicBezTo>
                    <a:pt x="8655" y="4834"/>
                    <a:pt x="8655" y="4834"/>
                    <a:pt x="8655" y="4834"/>
                  </a:cubicBezTo>
                  <a:cubicBezTo>
                    <a:pt x="8655" y="4834"/>
                    <a:pt x="8667" y="4777"/>
                    <a:pt x="8667" y="4769"/>
                  </a:cubicBezTo>
                  <a:cubicBezTo>
                    <a:pt x="8667" y="4761"/>
                    <a:pt x="8659" y="4756"/>
                    <a:pt x="8659" y="4756"/>
                  </a:cubicBezTo>
                  <a:cubicBezTo>
                    <a:pt x="8659" y="4756"/>
                    <a:pt x="8659" y="4756"/>
                    <a:pt x="8659" y="4756"/>
                  </a:cubicBezTo>
                  <a:cubicBezTo>
                    <a:pt x="8656" y="4745"/>
                    <a:pt x="8656" y="4745"/>
                    <a:pt x="8656" y="4745"/>
                  </a:cubicBezTo>
                  <a:cubicBezTo>
                    <a:pt x="8656" y="4745"/>
                    <a:pt x="8628" y="4738"/>
                    <a:pt x="8626" y="4727"/>
                  </a:cubicBezTo>
                  <a:cubicBezTo>
                    <a:pt x="8624" y="4716"/>
                    <a:pt x="8622" y="4685"/>
                    <a:pt x="8622" y="4685"/>
                  </a:cubicBezTo>
                  <a:cubicBezTo>
                    <a:pt x="8607" y="4654"/>
                    <a:pt x="8607" y="4654"/>
                    <a:pt x="8607" y="4654"/>
                  </a:cubicBezTo>
                  <a:cubicBezTo>
                    <a:pt x="8616" y="4623"/>
                    <a:pt x="8616" y="4623"/>
                    <a:pt x="8616" y="4623"/>
                  </a:cubicBezTo>
                  <a:cubicBezTo>
                    <a:pt x="8605" y="4609"/>
                    <a:pt x="8605" y="4609"/>
                    <a:pt x="8605" y="4609"/>
                  </a:cubicBezTo>
                  <a:cubicBezTo>
                    <a:pt x="8605" y="4609"/>
                    <a:pt x="8625" y="4574"/>
                    <a:pt x="8620" y="4566"/>
                  </a:cubicBezTo>
                  <a:cubicBezTo>
                    <a:pt x="8615" y="4558"/>
                    <a:pt x="8588" y="4551"/>
                    <a:pt x="8585" y="4539"/>
                  </a:cubicBezTo>
                  <a:cubicBezTo>
                    <a:pt x="8582" y="4527"/>
                    <a:pt x="8599" y="4488"/>
                    <a:pt x="8600" y="4481"/>
                  </a:cubicBezTo>
                  <a:cubicBezTo>
                    <a:pt x="8601" y="4475"/>
                    <a:pt x="8603" y="4452"/>
                    <a:pt x="8604" y="4447"/>
                  </a:cubicBezTo>
                  <a:cubicBezTo>
                    <a:pt x="8604" y="4446"/>
                    <a:pt x="8604" y="4446"/>
                    <a:pt x="8604" y="4446"/>
                  </a:cubicBezTo>
                  <a:cubicBezTo>
                    <a:pt x="8617" y="4443"/>
                    <a:pt x="8617" y="4443"/>
                    <a:pt x="8617" y="4443"/>
                  </a:cubicBezTo>
                  <a:cubicBezTo>
                    <a:pt x="8637" y="4401"/>
                    <a:pt x="8637" y="4401"/>
                    <a:pt x="8637" y="4401"/>
                  </a:cubicBezTo>
                  <a:cubicBezTo>
                    <a:pt x="8637" y="4401"/>
                    <a:pt x="8635" y="4386"/>
                    <a:pt x="8635" y="4379"/>
                  </a:cubicBezTo>
                  <a:cubicBezTo>
                    <a:pt x="8635" y="4372"/>
                    <a:pt x="8656" y="4372"/>
                    <a:pt x="8655" y="4362"/>
                  </a:cubicBezTo>
                  <a:cubicBezTo>
                    <a:pt x="8654" y="4352"/>
                    <a:pt x="8649" y="4339"/>
                    <a:pt x="8657" y="4336"/>
                  </a:cubicBezTo>
                  <a:cubicBezTo>
                    <a:pt x="8665" y="4333"/>
                    <a:pt x="8680" y="4326"/>
                    <a:pt x="8680" y="4326"/>
                  </a:cubicBezTo>
                  <a:cubicBezTo>
                    <a:pt x="8684" y="4299"/>
                    <a:pt x="8684" y="4299"/>
                    <a:pt x="8684" y="4299"/>
                  </a:cubicBezTo>
                  <a:cubicBezTo>
                    <a:pt x="8684" y="4299"/>
                    <a:pt x="8708" y="4304"/>
                    <a:pt x="8716" y="4289"/>
                  </a:cubicBezTo>
                  <a:cubicBezTo>
                    <a:pt x="8717" y="4287"/>
                    <a:pt x="8718" y="4284"/>
                    <a:pt x="8720" y="4281"/>
                  </a:cubicBezTo>
                  <a:cubicBezTo>
                    <a:pt x="8719" y="4283"/>
                    <a:pt x="8719" y="4284"/>
                    <a:pt x="8718" y="4285"/>
                  </a:cubicBezTo>
                  <a:cubicBezTo>
                    <a:pt x="8727" y="4268"/>
                    <a:pt x="8744" y="4236"/>
                    <a:pt x="8750" y="4226"/>
                  </a:cubicBezTo>
                  <a:cubicBezTo>
                    <a:pt x="8757" y="4215"/>
                    <a:pt x="8789" y="4200"/>
                    <a:pt x="8792" y="4185"/>
                  </a:cubicBezTo>
                  <a:cubicBezTo>
                    <a:pt x="8795" y="4170"/>
                    <a:pt x="8838" y="4132"/>
                    <a:pt x="8849" y="4119"/>
                  </a:cubicBezTo>
                  <a:cubicBezTo>
                    <a:pt x="8860" y="4106"/>
                    <a:pt x="8894" y="4087"/>
                    <a:pt x="8902" y="4082"/>
                  </a:cubicBezTo>
                  <a:cubicBezTo>
                    <a:pt x="8910" y="4077"/>
                    <a:pt x="8967" y="4030"/>
                    <a:pt x="8973" y="4019"/>
                  </a:cubicBezTo>
                  <a:cubicBezTo>
                    <a:pt x="8979" y="4008"/>
                    <a:pt x="9023" y="3959"/>
                    <a:pt x="9027" y="3945"/>
                  </a:cubicBezTo>
                  <a:cubicBezTo>
                    <a:pt x="9031" y="3931"/>
                    <a:pt x="9056" y="3885"/>
                    <a:pt x="9062" y="3880"/>
                  </a:cubicBezTo>
                  <a:cubicBezTo>
                    <a:pt x="9068" y="3875"/>
                    <a:pt x="9076" y="3862"/>
                    <a:pt x="9076" y="3854"/>
                  </a:cubicBezTo>
                  <a:cubicBezTo>
                    <a:pt x="9076" y="3846"/>
                    <a:pt x="9082" y="3817"/>
                    <a:pt x="9089" y="3808"/>
                  </a:cubicBezTo>
                  <a:cubicBezTo>
                    <a:pt x="9096" y="3799"/>
                    <a:pt x="9109" y="3787"/>
                    <a:pt x="9109" y="3774"/>
                  </a:cubicBezTo>
                  <a:cubicBezTo>
                    <a:pt x="9109" y="3761"/>
                    <a:pt x="9119" y="3751"/>
                    <a:pt x="9119" y="3751"/>
                  </a:cubicBezTo>
                  <a:cubicBezTo>
                    <a:pt x="9132" y="3715"/>
                    <a:pt x="9132" y="3715"/>
                    <a:pt x="9132" y="3715"/>
                  </a:cubicBezTo>
                  <a:cubicBezTo>
                    <a:pt x="9132" y="3715"/>
                    <a:pt x="9149" y="3719"/>
                    <a:pt x="9149" y="3693"/>
                  </a:cubicBezTo>
                  <a:cubicBezTo>
                    <a:pt x="9149" y="3667"/>
                    <a:pt x="9149" y="3639"/>
                    <a:pt x="9149" y="3639"/>
                  </a:cubicBezTo>
                  <a:cubicBezTo>
                    <a:pt x="9163" y="3630"/>
                    <a:pt x="9163" y="3630"/>
                    <a:pt x="9163" y="3630"/>
                  </a:cubicBezTo>
                  <a:cubicBezTo>
                    <a:pt x="9159" y="3584"/>
                    <a:pt x="9159" y="3584"/>
                    <a:pt x="9159" y="3584"/>
                  </a:cubicBezTo>
                  <a:cubicBezTo>
                    <a:pt x="9159" y="3584"/>
                    <a:pt x="9172" y="3560"/>
                    <a:pt x="9166" y="3554"/>
                  </a:cubicBezTo>
                  <a:cubicBezTo>
                    <a:pt x="9160" y="3548"/>
                    <a:pt x="9139" y="3546"/>
                    <a:pt x="9139" y="3546"/>
                  </a:cubicBezTo>
                  <a:cubicBezTo>
                    <a:pt x="9139" y="3546"/>
                    <a:pt x="9131" y="3560"/>
                    <a:pt x="9124" y="3567"/>
                  </a:cubicBezTo>
                  <a:cubicBezTo>
                    <a:pt x="9117" y="3574"/>
                    <a:pt x="9080" y="3583"/>
                    <a:pt x="9074" y="3583"/>
                  </a:cubicBezTo>
                  <a:cubicBezTo>
                    <a:pt x="9068" y="3583"/>
                    <a:pt x="9047" y="3577"/>
                    <a:pt x="9037" y="3581"/>
                  </a:cubicBezTo>
                  <a:cubicBezTo>
                    <a:pt x="9027" y="3585"/>
                    <a:pt x="9014" y="3600"/>
                    <a:pt x="9010" y="3600"/>
                  </a:cubicBezTo>
                  <a:cubicBezTo>
                    <a:pt x="9006" y="3600"/>
                    <a:pt x="8996" y="3588"/>
                    <a:pt x="8988" y="3589"/>
                  </a:cubicBezTo>
                  <a:cubicBezTo>
                    <a:pt x="8980" y="3590"/>
                    <a:pt x="8953" y="3618"/>
                    <a:pt x="8944" y="3619"/>
                  </a:cubicBezTo>
                  <a:cubicBezTo>
                    <a:pt x="8935" y="3620"/>
                    <a:pt x="8927" y="3604"/>
                    <a:pt x="8913" y="3608"/>
                  </a:cubicBezTo>
                  <a:cubicBezTo>
                    <a:pt x="8899" y="3612"/>
                    <a:pt x="8881" y="3629"/>
                    <a:pt x="8873" y="3630"/>
                  </a:cubicBezTo>
                  <a:cubicBezTo>
                    <a:pt x="8865" y="3631"/>
                    <a:pt x="8833" y="3631"/>
                    <a:pt x="8833" y="3631"/>
                  </a:cubicBezTo>
                  <a:cubicBezTo>
                    <a:pt x="8833" y="3631"/>
                    <a:pt x="8803" y="3604"/>
                    <a:pt x="8803" y="3594"/>
                  </a:cubicBezTo>
                  <a:cubicBezTo>
                    <a:pt x="8803" y="3586"/>
                    <a:pt x="8794" y="3582"/>
                    <a:pt x="8791" y="3581"/>
                  </a:cubicBezTo>
                  <a:cubicBezTo>
                    <a:pt x="8790" y="3581"/>
                    <a:pt x="8790" y="3581"/>
                    <a:pt x="8790" y="3581"/>
                  </a:cubicBezTo>
                  <a:cubicBezTo>
                    <a:pt x="8783" y="3571"/>
                    <a:pt x="8783" y="3571"/>
                    <a:pt x="8783" y="3571"/>
                  </a:cubicBezTo>
                  <a:cubicBezTo>
                    <a:pt x="8760" y="3573"/>
                    <a:pt x="8760" y="3573"/>
                    <a:pt x="8760" y="3573"/>
                  </a:cubicBezTo>
                  <a:cubicBezTo>
                    <a:pt x="8760" y="3573"/>
                    <a:pt x="8801" y="3540"/>
                    <a:pt x="8792" y="3527"/>
                  </a:cubicBezTo>
                  <a:cubicBezTo>
                    <a:pt x="8789" y="3522"/>
                    <a:pt x="8784" y="3516"/>
                    <a:pt x="8779" y="3510"/>
                  </a:cubicBezTo>
                  <a:cubicBezTo>
                    <a:pt x="8771" y="3500"/>
                    <a:pt x="8763" y="3491"/>
                    <a:pt x="8763" y="3491"/>
                  </a:cubicBezTo>
                  <a:cubicBezTo>
                    <a:pt x="8763" y="3491"/>
                    <a:pt x="8746" y="3494"/>
                    <a:pt x="8744" y="3487"/>
                  </a:cubicBezTo>
                  <a:cubicBezTo>
                    <a:pt x="8742" y="3480"/>
                    <a:pt x="8742" y="3462"/>
                    <a:pt x="8742" y="3462"/>
                  </a:cubicBezTo>
                  <a:cubicBezTo>
                    <a:pt x="8742" y="3462"/>
                    <a:pt x="8703" y="3448"/>
                    <a:pt x="8700" y="3439"/>
                  </a:cubicBezTo>
                  <a:cubicBezTo>
                    <a:pt x="8697" y="3430"/>
                    <a:pt x="8697" y="3408"/>
                    <a:pt x="8690" y="3404"/>
                  </a:cubicBezTo>
                  <a:cubicBezTo>
                    <a:pt x="8683" y="3400"/>
                    <a:pt x="8666" y="3404"/>
                    <a:pt x="8663" y="3400"/>
                  </a:cubicBezTo>
                  <a:cubicBezTo>
                    <a:pt x="8660" y="3396"/>
                    <a:pt x="8649" y="3382"/>
                    <a:pt x="8649" y="3382"/>
                  </a:cubicBezTo>
                  <a:cubicBezTo>
                    <a:pt x="8636" y="3388"/>
                    <a:pt x="8636" y="3388"/>
                    <a:pt x="8636" y="3388"/>
                  </a:cubicBezTo>
                  <a:cubicBezTo>
                    <a:pt x="8628" y="3375"/>
                    <a:pt x="8628" y="3375"/>
                    <a:pt x="8628" y="3375"/>
                  </a:cubicBezTo>
                  <a:cubicBezTo>
                    <a:pt x="8616" y="3372"/>
                    <a:pt x="8616" y="3372"/>
                    <a:pt x="8616" y="3372"/>
                  </a:cubicBezTo>
                  <a:cubicBezTo>
                    <a:pt x="8616" y="3372"/>
                    <a:pt x="8596" y="3352"/>
                    <a:pt x="8593" y="3340"/>
                  </a:cubicBezTo>
                  <a:cubicBezTo>
                    <a:pt x="8590" y="3328"/>
                    <a:pt x="8594" y="3308"/>
                    <a:pt x="8587" y="3285"/>
                  </a:cubicBezTo>
                  <a:cubicBezTo>
                    <a:pt x="8580" y="3262"/>
                    <a:pt x="8559" y="3224"/>
                    <a:pt x="8559" y="3224"/>
                  </a:cubicBezTo>
                  <a:cubicBezTo>
                    <a:pt x="8557" y="3223"/>
                    <a:pt x="8557" y="3223"/>
                    <a:pt x="8557" y="3223"/>
                  </a:cubicBezTo>
                  <a:cubicBezTo>
                    <a:pt x="8532" y="3208"/>
                    <a:pt x="8532" y="3208"/>
                    <a:pt x="8532" y="3208"/>
                  </a:cubicBezTo>
                  <a:cubicBezTo>
                    <a:pt x="8532" y="3208"/>
                    <a:pt x="8529" y="3192"/>
                    <a:pt x="8523" y="3188"/>
                  </a:cubicBezTo>
                  <a:cubicBezTo>
                    <a:pt x="8517" y="3184"/>
                    <a:pt x="8502" y="3194"/>
                    <a:pt x="8498" y="3180"/>
                  </a:cubicBezTo>
                  <a:cubicBezTo>
                    <a:pt x="8494" y="3166"/>
                    <a:pt x="8493" y="3128"/>
                    <a:pt x="8493" y="3128"/>
                  </a:cubicBezTo>
                  <a:cubicBezTo>
                    <a:pt x="8486" y="3126"/>
                    <a:pt x="8486" y="3126"/>
                    <a:pt x="8486" y="3126"/>
                  </a:cubicBezTo>
                  <a:cubicBezTo>
                    <a:pt x="8486" y="3126"/>
                    <a:pt x="8484" y="3084"/>
                    <a:pt x="8484" y="3079"/>
                  </a:cubicBezTo>
                  <a:cubicBezTo>
                    <a:pt x="8484" y="3074"/>
                    <a:pt x="8479" y="3063"/>
                    <a:pt x="8479" y="3063"/>
                  </a:cubicBezTo>
                  <a:cubicBezTo>
                    <a:pt x="8491" y="3060"/>
                    <a:pt x="8491" y="3060"/>
                    <a:pt x="8491" y="3060"/>
                  </a:cubicBezTo>
                  <a:cubicBezTo>
                    <a:pt x="8491" y="3060"/>
                    <a:pt x="8473" y="3045"/>
                    <a:pt x="8472" y="3036"/>
                  </a:cubicBezTo>
                  <a:cubicBezTo>
                    <a:pt x="8471" y="3027"/>
                    <a:pt x="8477" y="3011"/>
                    <a:pt x="8469" y="3005"/>
                  </a:cubicBezTo>
                  <a:cubicBezTo>
                    <a:pt x="8461" y="2999"/>
                    <a:pt x="8450" y="2991"/>
                    <a:pt x="8450" y="2991"/>
                  </a:cubicBezTo>
                  <a:cubicBezTo>
                    <a:pt x="8450" y="2991"/>
                    <a:pt x="8441" y="2979"/>
                    <a:pt x="8437" y="2975"/>
                  </a:cubicBezTo>
                  <a:cubicBezTo>
                    <a:pt x="8433" y="2971"/>
                    <a:pt x="8432" y="2978"/>
                    <a:pt x="8426" y="2974"/>
                  </a:cubicBezTo>
                  <a:cubicBezTo>
                    <a:pt x="8422" y="2971"/>
                    <a:pt x="8415" y="2962"/>
                    <a:pt x="8410" y="2952"/>
                  </a:cubicBezTo>
                  <a:cubicBezTo>
                    <a:pt x="8407" y="2946"/>
                    <a:pt x="8405" y="2940"/>
                    <a:pt x="8405" y="2935"/>
                  </a:cubicBezTo>
                  <a:cubicBezTo>
                    <a:pt x="8404" y="2920"/>
                    <a:pt x="8403" y="2906"/>
                    <a:pt x="8403" y="2906"/>
                  </a:cubicBezTo>
                  <a:cubicBezTo>
                    <a:pt x="8415" y="2905"/>
                    <a:pt x="8415" y="2905"/>
                    <a:pt x="8415" y="2905"/>
                  </a:cubicBezTo>
                  <a:cubicBezTo>
                    <a:pt x="8415" y="2905"/>
                    <a:pt x="8388" y="2887"/>
                    <a:pt x="8375" y="2859"/>
                  </a:cubicBezTo>
                  <a:cubicBezTo>
                    <a:pt x="8362" y="2831"/>
                    <a:pt x="8363" y="2816"/>
                    <a:pt x="8354" y="2805"/>
                  </a:cubicBezTo>
                  <a:cubicBezTo>
                    <a:pt x="8345" y="2794"/>
                    <a:pt x="8341" y="2792"/>
                    <a:pt x="8333" y="2778"/>
                  </a:cubicBezTo>
                  <a:cubicBezTo>
                    <a:pt x="8325" y="2764"/>
                    <a:pt x="8325" y="2742"/>
                    <a:pt x="8325" y="2742"/>
                  </a:cubicBezTo>
                  <a:cubicBezTo>
                    <a:pt x="8300" y="2715"/>
                    <a:pt x="8300" y="2715"/>
                    <a:pt x="8300" y="2715"/>
                  </a:cubicBezTo>
                  <a:cubicBezTo>
                    <a:pt x="8300" y="2715"/>
                    <a:pt x="8303" y="2706"/>
                    <a:pt x="8297" y="2694"/>
                  </a:cubicBezTo>
                  <a:cubicBezTo>
                    <a:pt x="8291" y="2682"/>
                    <a:pt x="8265" y="2660"/>
                    <a:pt x="8263" y="2651"/>
                  </a:cubicBezTo>
                  <a:cubicBezTo>
                    <a:pt x="8261" y="2642"/>
                    <a:pt x="8253" y="2637"/>
                    <a:pt x="8253" y="2637"/>
                  </a:cubicBezTo>
                  <a:cubicBezTo>
                    <a:pt x="8253" y="2637"/>
                    <a:pt x="8261" y="2627"/>
                    <a:pt x="8253" y="2616"/>
                  </a:cubicBezTo>
                  <a:cubicBezTo>
                    <a:pt x="8245" y="2605"/>
                    <a:pt x="8235" y="2602"/>
                    <a:pt x="8235" y="2602"/>
                  </a:cubicBezTo>
                  <a:cubicBezTo>
                    <a:pt x="8246" y="2589"/>
                    <a:pt x="8246" y="2589"/>
                    <a:pt x="8246" y="2589"/>
                  </a:cubicBezTo>
                  <a:cubicBezTo>
                    <a:pt x="8258" y="2597"/>
                    <a:pt x="8258" y="2597"/>
                    <a:pt x="8258" y="2597"/>
                  </a:cubicBezTo>
                  <a:cubicBezTo>
                    <a:pt x="8258" y="2597"/>
                    <a:pt x="8257" y="2614"/>
                    <a:pt x="8266" y="2620"/>
                  </a:cubicBezTo>
                  <a:cubicBezTo>
                    <a:pt x="8275" y="2626"/>
                    <a:pt x="8280" y="2635"/>
                    <a:pt x="8280" y="2635"/>
                  </a:cubicBezTo>
                  <a:cubicBezTo>
                    <a:pt x="8279" y="2652"/>
                    <a:pt x="8279" y="2652"/>
                    <a:pt x="8279" y="2652"/>
                  </a:cubicBezTo>
                  <a:cubicBezTo>
                    <a:pt x="8279" y="2652"/>
                    <a:pt x="8311" y="2704"/>
                    <a:pt x="8323" y="2697"/>
                  </a:cubicBezTo>
                  <a:cubicBezTo>
                    <a:pt x="8335" y="2690"/>
                    <a:pt x="8341" y="2685"/>
                    <a:pt x="8341" y="2685"/>
                  </a:cubicBezTo>
                  <a:cubicBezTo>
                    <a:pt x="8334" y="2673"/>
                    <a:pt x="8334" y="2673"/>
                    <a:pt x="8334" y="2673"/>
                  </a:cubicBezTo>
                  <a:cubicBezTo>
                    <a:pt x="8334" y="2673"/>
                    <a:pt x="8347" y="2647"/>
                    <a:pt x="8347" y="2633"/>
                  </a:cubicBezTo>
                  <a:cubicBezTo>
                    <a:pt x="8347" y="2619"/>
                    <a:pt x="8356" y="2602"/>
                    <a:pt x="8356" y="2602"/>
                  </a:cubicBezTo>
                  <a:cubicBezTo>
                    <a:pt x="8361" y="2612"/>
                    <a:pt x="8361" y="2612"/>
                    <a:pt x="8361" y="2612"/>
                  </a:cubicBezTo>
                  <a:cubicBezTo>
                    <a:pt x="8363" y="2618"/>
                    <a:pt x="8363" y="2618"/>
                    <a:pt x="8363" y="2618"/>
                  </a:cubicBezTo>
                  <a:cubicBezTo>
                    <a:pt x="8363" y="2618"/>
                    <a:pt x="8364" y="2618"/>
                    <a:pt x="8364" y="2618"/>
                  </a:cubicBezTo>
                  <a:cubicBezTo>
                    <a:pt x="8358" y="2619"/>
                    <a:pt x="8358" y="2623"/>
                    <a:pt x="8358" y="2624"/>
                  </a:cubicBezTo>
                  <a:cubicBezTo>
                    <a:pt x="8358" y="2624"/>
                    <a:pt x="8358" y="2624"/>
                    <a:pt x="8358" y="2624"/>
                  </a:cubicBezTo>
                  <a:cubicBezTo>
                    <a:pt x="8358" y="2633"/>
                    <a:pt x="8346" y="2700"/>
                    <a:pt x="8358" y="2712"/>
                  </a:cubicBezTo>
                  <a:cubicBezTo>
                    <a:pt x="8370" y="2723"/>
                    <a:pt x="8395" y="2723"/>
                    <a:pt x="8400" y="2737"/>
                  </a:cubicBezTo>
                  <a:cubicBezTo>
                    <a:pt x="8406" y="2751"/>
                    <a:pt x="8422" y="2788"/>
                    <a:pt x="8431" y="2797"/>
                  </a:cubicBezTo>
                  <a:cubicBezTo>
                    <a:pt x="8440" y="2806"/>
                    <a:pt x="8459" y="2821"/>
                    <a:pt x="8466" y="2833"/>
                  </a:cubicBezTo>
                  <a:cubicBezTo>
                    <a:pt x="8474" y="2846"/>
                    <a:pt x="8478" y="2884"/>
                    <a:pt x="8491" y="2896"/>
                  </a:cubicBezTo>
                  <a:cubicBezTo>
                    <a:pt x="8503" y="2908"/>
                    <a:pt x="8530" y="2897"/>
                    <a:pt x="8547" y="2916"/>
                  </a:cubicBezTo>
                  <a:cubicBezTo>
                    <a:pt x="8564" y="2935"/>
                    <a:pt x="8578" y="2994"/>
                    <a:pt x="8578" y="3023"/>
                  </a:cubicBezTo>
                  <a:cubicBezTo>
                    <a:pt x="8578" y="3053"/>
                    <a:pt x="8613" y="3089"/>
                    <a:pt x="8613" y="3089"/>
                  </a:cubicBezTo>
                  <a:cubicBezTo>
                    <a:pt x="8613" y="3089"/>
                    <a:pt x="8637" y="3086"/>
                    <a:pt x="8646" y="3094"/>
                  </a:cubicBezTo>
                  <a:cubicBezTo>
                    <a:pt x="8654" y="3102"/>
                    <a:pt x="8690" y="3167"/>
                    <a:pt x="8704" y="3191"/>
                  </a:cubicBezTo>
                  <a:cubicBezTo>
                    <a:pt x="8718" y="3215"/>
                    <a:pt x="8766" y="3273"/>
                    <a:pt x="8765" y="3289"/>
                  </a:cubicBezTo>
                  <a:cubicBezTo>
                    <a:pt x="8765" y="3296"/>
                    <a:pt x="8763" y="3305"/>
                    <a:pt x="8760" y="3314"/>
                  </a:cubicBezTo>
                  <a:cubicBezTo>
                    <a:pt x="8758" y="3323"/>
                    <a:pt x="8755" y="3332"/>
                    <a:pt x="8754" y="3337"/>
                  </a:cubicBezTo>
                  <a:cubicBezTo>
                    <a:pt x="8752" y="3347"/>
                    <a:pt x="8776" y="3366"/>
                    <a:pt x="8776" y="3366"/>
                  </a:cubicBezTo>
                  <a:cubicBezTo>
                    <a:pt x="8767" y="3443"/>
                    <a:pt x="8767" y="3443"/>
                    <a:pt x="8767" y="3443"/>
                  </a:cubicBezTo>
                  <a:cubicBezTo>
                    <a:pt x="8788" y="3465"/>
                    <a:pt x="8788" y="3465"/>
                    <a:pt x="8788" y="3465"/>
                  </a:cubicBezTo>
                  <a:cubicBezTo>
                    <a:pt x="8788" y="3465"/>
                    <a:pt x="8793" y="3494"/>
                    <a:pt x="8812" y="3498"/>
                  </a:cubicBezTo>
                  <a:cubicBezTo>
                    <a:pt x="8831" y="3503"/>
                    <a:pt x="8846" y="3502"/>
                    <a:pt x="8858" y="3494"/>
                  </a:cubicBezTo>
                  <a:cubicBezTo>
                    <a:pt x="8870" y="3486"/>
                    <a:pt x="8874" y="3460"/>
                    <a:pt x="8885" y="3460"/>
                  </a:cubicBezTo>
                  <a:cubicBezTo>
                    <a:pt x="8897" y="3459"/>
                    <a:pt x="8912" y="3466"/>
                    <a:pt x="8934" y="3463"/>
                  </a:cubicBezTo>
                  <a:cubicBezTo>
                    <a:pt x="8956" y="3460"/>
                    <a:pt x="8982" y="3455"/>
                    <a:pt x="8995" y="3455"/>
                  </a:cubicBezTo>
                  <a:cubicBezTo>
                    <a:pt x="9008" y="3456"/>
                    <a:pt x="9029" y="3422"/>
                    <a:pt x="9044" y="3416"/>
                  </a:cubicBezTo>
                  <a:cubicBezTo>
                    <a:pt x="9060" y="3411"/>
                    <a:pt x="9068" y="3391"/>
                    <a:pt x="9086" y="3386"/>
                  </a:cubicBezTo>
                  <a:cubicBezTo>
                    <a:pt x="9104" y="3380"/>
                    <a:pt x="9149" y="3354"/>
                    <a:pt x="9149" y="3354"/>
                  </a:cubicBezTo>
                  <a:cubicBezTo>
                    <a:pt x="9198" y="3353"/>
                    <a:pt x="9198" y="3353"/>
                    <a:pt x="9198" y="3353"/>
                  </a:cubicBezTo>
                  <a:cubicBezTo>
                    <a:pt x="9198" y="3353"/>
                    <a:pt x="9218" y="3308"/>
                    <a:pt x="9231" y="3298"/>
                  </a:cubicBezTo>
                  <a:cubicBezTo>
                    <a:pt x="9232" y="3296"/>
                    <a:pt x="9235" y="3295"/>
                    <a:pt x="9239" y="3293"/>
                  </a:cubicBezTo>
                  <a:cubicBezTo>
                    <a:pt x="9266" y="3282"/>
                    <a:pt x="9344" y="3263"/>
                    <a:pt x="9347" y="3258"/>
                  </a:cubicBezTo>
                  <a:cubicBezTo>
                    <a:pt x="9352" y="3252"/>
                    <a:pt x="9354" y="3223"/>
                    <a:pt x="9354" y="3223"/>
                  </a:cubicBezTo>
                  <a:cubicBezTo>
                    <a:pt x="9354" y="3223"/>
                    <a:pt x="9396" y="3217"/>
                    <a:pt x="9405" y="3206"/>
                  </a:cubicBezTo>
                  <a:cubicBezTo>
                    <a:pt x="9413" y="3196"/>
                    <a:pt x="9413" y="3178"/>
                    <a:pt x="9413" y="3178"/>
                  </a:cubicBezTo>
                  <a:cubicBezTo>
                    <a:pt x="9413" y="3178"/>
                    <a:pt x="9445" y="3167"/>
                    <a:pt x="9454" y="3152"/>
                  </a:cubicBezTo>
                  <a:cubicBezTo>
                    <a:pt x="9464" y="3136"/>
                    <a:pt x="9459" y="3098"/>
                    <a:pt x="9468" y="3097"/>
                  </a:cubicBezTo>
                  <a:cubicBezTo>
                    <a:pt x="9477" y="3096"/>
                    <a:pt x="9487" y="3108"/>
                    <a:pt x="9497" y="3097"/>
                  </a:cubicBezTo>
                  <a:cubicBezTo>
                    <a:pt x="9508" y="3086"/>
                    <a:pt x="9503" y="3066"/>
                    <a:pt x="9503" y="3066"/>
                  </a:cubicBezTo>
                  <a:cubicBezTo>
                    <a:pt x="9540" y="3032"/>
                    <a:pt x="9540" y="3032"/>
                    <a:pt x="9540" y="3032"/>
                  </a:cubicBezTo>
                  <a:cubicBezTo>
                    <a:pt x="9540" y="3032"/>
                    <a:pt x="9549" y="2992"/>
                    <a:pt x="9544" y="2982"/>
                  </a:cubicBezTo>
                  <a:cubicBezTo>
                    <a:pt x="9540" y="2972"/>
                    <a:pt x="9524" y="2975"/>
                    <a:pt x="9524" y="2975"/>
                  </a:cubicBezTo>
                  <a:cubicBezTo>
                    <a:pt x="9524" y="2975"/>
                    <a:pt x="9502" y="2935"/>
                    <a:pt x="9487" y="2922"/>
                  </a:cubicBezTo>
                  <a:cubicBezTo>
                    <a:pt x="9472" y="2909"/>
                    <a:pt x="9422" y="2900"/>
                    <a:pt x="9422" y="2900"/>
                  </a:cubicBezTo>
                  <a:cubicBezTo>
                    <a:pt x="9422" y="2900"/>
                    <a:pt x="9379" y="2886"/>
                    <a:pt x="9376" y="2871"/>
                  </a:cubicBezTo>
                  <a:cubicBezTo>
                    <a:pt x="9375" y="2866"/>
                    <a:pt x="9372" y="2861"/>
                    <a:pt x="9369" y="2855"/>
                  </a:cubicBezTo>
                  <a:cubicBezTo>
                    <a:pt x="9364" y="2842"/>
                    <a:pt x="9357" y="2827"/>
                    <a:pt x="9359" y="2815"/>
                  </a:cubicBezTo>
                  <a:cubicBezTo>
                    <a:pt x="9362" y="2798"/>
                    <a:pt x="9367" y="2770"/>
                    <a:pt x="9360" y="2767"/>
                  </a:cubicBezTo>
                  <a:cubicBezTo>
                    <a:pt x="9352" y="2764"/>
                    <a:pt x="9331" y="2815"/>
                    <a:pt x="9331" y="2815"/>
                  </a:cubicBezTo>
                  <a:cubicBezTo>
                    <a:pt x="9331" y="2815"/>
                    <a:pt x="9317" y="2817"/>
                    <a:pt x="9311" y="2825"/>
                  </a:cubicBezTo>
                  <a:cubicBezTo>
                    <a:pt x="9306" y="2834"/>
                    <a:pt x="9276" y="2866"/>
                    <a:pt x="9276" y="2866"/>
                  </a:cubicBezTo>
                  <a:cubicBezTo>
                    <a:pt x="9276" y="2866"/>
                    <a:pt x="9276" y="2894"/>
                    <a:pt x="9267" y="2895"/>
                  </a:cubicBezTo>
                  <a:cubicBezTo>
                    <a:pt x="9258" y="2896"/>
                    <a:pt x="9214" y="2891"/>
                    <a:pt x="9207" y="2891"/>
                  </a:cubicBezTo>
                  <a:cubicBezTo>
                    <a:pt x="9201" y="2891"/>
                    <a:pt x="9170" y="2908"/>
                    <a:pt x="9161" y="2904"/>
                  </a:cubicBezTo>
                  <a:cubicBezTo>
                    <a:pt x="9156" y="2902"/>
                    <a:pt x="9150" y="2896"/>
                    <a:pt x="9146" y="2891"/>
                  </a:cubicBezTo>
                  <a:cubicBezTo>
                    <a:pt x="9146" y="2891"/>
                    <a:pt x="9146" y="2891"/>
                    <a:pt x="9146" y="2891"/>
                  </a:cubicBezTo>
                  <a:cubicBezTo>
                    <a:pt x="9142" y="2886"/>
                    <a:pt x="9139" y="2880"/>
                    <a:pt x="9140" y="2876"/>
                  </a:cubicBezTo>
                  <a:cubicBezTo>
                    <a:pt x="9140" y="2876"/>
                    <a:pt x="9140" y="2875"/>
                    <a:pt x="9140" y="2875"/>
                  </a:cubicBezTo>
                  <a:cubicBezTo>
                    <a:pt x="9145" y="2866"/>
                    <a:pt x="9159" y="2836"/>
                    <a:pt x="9157" y="2815"/>
                  </a:cubicBezTo>
                  <a:cubicBezTo>
                    <a:pt x="9155" y="2794"/>
                    <a:pt x="9141" y="2780"/>
                    <a:pt x="9132" y="2783"/>
                  </a:cubicBezTo>
                  <a:cubicBezTo>
                    <a:pt x="9122" y="2786"/>
                    <a:pt x="9120" y="2812"/>
                    <a:pt x="9119" y="2827"/>
                  </a:cubicBezTo>
                  <a:cubicBezTo>
                    <a:pt x="9119" y="2842"/>
                    <a:pt x="9119" y="2863"/>
                    <a:pt x="9111" y="2864"/>
                  </a:cubicBezTo>
                  <a:cubicBezTo>
                    <a:pt x="9111" y="2864"/>
                    <a:pt x="9111" y="2864"/>
                    <a:pt x="9110" y="2863"/>
                  </a:cubicBezTo>
                  <a:cubicBezTo>
                    <a:pt x="9103" y="2861"/>
                    <a:pt x="9096" y="2822"/>
                    <a:pt x="9090" y="2817"/>
                  </a:cubicBezTo>
                  <a:cubicBezTo>
                    <a:pt x="9084" y="2812"/>
                    <a:pt x="9068" y="2809"/>
                    <a:pt x="9065" y="2795"/>
                  </a:cubicBezTo>
                  <a:cubicBezTo>
                    <a:pt x="9061" y="2781"/>
                    <a:pt x="9066" y="2759"/>
                    <a:pt x="9053" y="2749"/>
                  </a:cubicBezTo>
                  <a:cubicBezTo>
                    <a:pt x="9039" y="2738"/>
                    <a:pt x="9021" y="2740"/>
                    <a:pt x="9015" y="2728"/>
                  </a:cubicBezTo>
                  <a:cubicBezTo>
                    <a:pt x="9009" y="2715"/>
                    <a:pt x="9016" y="2702"/>
                    <a:pt x="9010" y="2698"/>
                  </a:cubicBezTo>
                  <a:cubicBezTo>
                    <a:pt x="9004" y="2694"/>
                    <a:pt x="8992" y="2681"/>
                    <a:pt x="8992" y="2681"/>
                  </a:cubicBezTo>
                  <a:cubicBezTo>
                    <a:pt x="8991" y="2664"/>
                    <a:pt x="8991" y="2664"/>
                    <a:pt x="8991" y="2664"/>
                  </a:cubicBezTo>
                  <a:cubicBezTo>
                    <a:pt x="8991" y="2664"/>
                    <a:pt x="8988" y="2661"/>
                    <a:pt x="8983" y="2658"/>
                  </a:cubicBezTo>
                  <a:cubicBezTo>
                    <a:pt x="8973" y="2650"/>
                    <a:pt x="8957" y="2636"/>
                    <a:pt x="8958" y="2625"/>
                  </a:cubicBezTo>
                  <a:cubicBezTo>
                    <a:pt x="8958" y="2625"/>
                    <a:pt x="8958" y="2625"/>
                    <a:pt x="8958" y="2624"/>
                  </a:cubicBezTo>
                  <a:cubicBezTo>
                    <a:pt x="8950" y="2619"/>
                    <a:pt x="8950" y="2619"/>
                    <a:pt x="8950" y="2619"/>
                  </a:cubicBezTo>
                  <a:cubicBezTo>
                    <a:pt x="8949" y="2605"/>
                    <a:pt x="8949" y="2605"/>
                    <a:pt x="8949" y="2605"/>
                  </a:cubicBezTo>
                  <a:cubicBezTo>
                    <a:pt x="8949" y="2605"/>
                    <a:pt x="8963" y="2603"/>
                    <a:pt x="8967" y="2603"/>
                  </a:cubicBezTo>
                  <a:cubicBezTo>
                    <a:pt x="8971" y="2603"/>
                    <a:pt x="8971" y="2594"/>
                    <a:pt x="8971" y="2594"/>
                  </a:cubicBezTo>
                  <a:cubicBezTo>
                    <a:pt x="8971" y="2594"/>
                    <a:pt x="8971" y="2586"/>
                    <a:pt x="8962" y="2586"/>
                  </a:cubicBezTo>
                  <a:cubicBezTo>
                    <a:pt x="8953" y="2586"/>
                    <a:pt x="8953" y="2591"/>
                    <a:pt x="8953" y="2591"/>
                  </a:cubicBezTo>
                  <a:cubicBezTo>
                    <a:pt x="8949" y="2578"/>
                    <a:pt x="8949" y="2578"/>
                    <a:pt x="8949" y="2578"/>
                  </a:cubicBezTo>
                  <a:cubicBezTo>
                    <a:pt x="8951" y="2583"/>
                    <a:pt x="8951" y="2583"/>
                    <a:pt x="8951" y="2583"/>
                  </a:cubicBezTo>
                  <a:cubicBezTo>
                    <a:pt x="8969" y="2577"/>
                    <a:pt x="8969" y="2577"/>
                    <a:pt x="8969" y="2577"/>
                  </a:cubicBezTo>
                  <a:cubicBezTo>
                    <a:pt x="8972" y="2572"/>
                    <a:pt x="8972" y="2572"/>
                    <a:pt x="8972" y="2572"/>
                  </a:cubicBezTo>
                  <a:cubicBezTo>
                    <a:pt x="8972" y="2572"/>
                    <a:pt x="8972" y="2572"/>
                    <a:pt x="8972" y="2572"/>
                  </a:cubicBezTo>
                  <a:cubicBezTo>
                    <a:pt x="8979" y="2579"/>
                    <a:pt x="8990" y="2584"/>
                    <a:pt x="8995" y="2581"/>
                  </a:cubicBezTo>
                  <a:cubicBezTo>
                    <a:pt x="9002" y="2576"/>
                    <a:pt x="8980" y="2565"/>
                    <a:pt x="8996" y="2558"/>
                  </a:cubicBezTo>
                  <a:cubicBezTo>
                    <a:pt x="9012" y="2551"/>
                    <a:pt x="9011" y="2569"/>
                    <a:pt x="9011" y="2569"/>
                  </a:cubicBezTo>
                  <a:cubicBezTo>
                    <a:pt x="9018" y="2575"/>
                    <a:pt x="9018" y="2575"/>
                    <a:pt x="9018" y="2575"/>
                  </a:cubicBezTo>
                  <a:cubicBezTo>
                    <a:pt x="9019" y="2574"/>
                    <a:pt x="9021" y="2574"/>
                    <a:pt x="9024" y="2575"/>
                  </a:cubicBezTo>
                  <a:cubicBezTo>
                    <a:pt x="9026" y="2576"/>
                    <a:pt x="9027" y="2576"/>
                    <a:pt x="9029" y="2577"/>
                  </a:cubicBezTo>
                  <a:cubicBezTo>
                    <a:pt x="9030" y="2576"/>
                    <a:pt x="9031" y="2574"/>
                    <a:pt x="9031" y="2573"/>
                  </a:cubicBezTo>
                  <a:cubicBezTo>
                    <a:pt x="9032" y="2569"/>
                    <a:pt x="9043" y="2566"/>
                    <a:pt x="9046" y="2568"/>
                  </a:cubicBezTo>
                  <a:cubicBezTo>
                    <a:pt x="9049" y="2570"/>
                    <a:pt x="9044" y="2591"/>
                    <a:pt x="9051" y="2594"/>
                  </a:cubicBezTo>
                  <a:cubicBezTo>
                    <a:pt x="9058" y="2597"/>
                    <a:pt x="9073" y="2608"/>
                    <a:pt x="9073" y="2608"/>
                  </a:cubicBezTo>
                  <a:cubicBezTo>
                    <a:pt x="9073" y="2608"/>
                    <a:pt x="9071" y="2613"/>
                    <a:pt x="9071" y="2618"/>
                  </a:cubicBezTo>
                  <a:cubicBezTo>
                    <a:pt x="9076" y="2624"/>
                    <a:pt x="9081" y="2630"/>
                    <a:pt x="9084" y="2636"/>
                  </a:cubicBezTo>
                  <a:cubicBezTo>
                    <a:pt x="9084" y="2636"/>
                    <a:pt x="9084" y="2636"/>
                    <a:pt x="9084" y="2636"/>
                  </a:cubicBezTo>
                  <a:cubicBezTo>
                    <a:pt x="9088" y="2638"/>
                    <a:pt x="9091" y="2640"/>
                    <a:pt x="9091" y="2640"/>
                  </a:cubicBezTo>
                  <a:cubicBezTo>
                    <a:pt x="9100" y="2653"/>
                    <a:pt x="9100" y="2653"/>
                    <a:pt x="9100" y="2653"/>
                  </a:cubicBezTo>
                  <a:cubicBezTo>
                    <a:pt x="9100" y="2653"/>
                    <a:pt x="9102" y="2677"/>
                    <a:pt x="9112" y="2679"/>
                  </a:cubicBezTo>
                  <a:cubicBezTo>
                    <a:pt x="9122" y="2681"/>
                    <a:pt x="9122" y="2697"/>
                    <a:pt x="9122" y="2697"/>
                  </a:cubicBezTo>
                  <a:cubicBezTo>
                    <a:pt x="9144" y="2697"/>
                    <a:pt x="9144" y="2697"/>
                    <a:pt x="9144" y="2697"/>
                  </a:cubicBezTo>
                  <a:cubicBezTo>
                    <a:pt x="9156" y="2709"/>
                    <a:pt x="9156" y="2709"/>
                    <a:pt x="9156" y="2709"/>
                  </a:cubicBezTo>
                  <a:cubicBezTo>
                    <a:pt x="9164" y="2707"/>
                    <a:pt x="9171" y="2705"/>
                    <a:pt x="9178" y="2709"/>
                  </a:cubicBezTo>
                  <a:cubicBezTo>
                    <a:pt x="9188" y="2714"/>
                    <a:pt x="9217" y="2739"/>
                    <a:pt x="9239" y="2756"/>
                  </a:cubicBezTo>
                  <a:cubicBezTo>
                    <a:pt x="9240" y="2757"/>
                    <a:pt x="9241" y="2757"/>
                    <a:pt x="9242" y="2757"/>
                  </a:cubicBezTo>
                  <a:cubicBezTo>
                    <a:pt x="9248" y="2757"/>
                    <a:pt x="9259" y="2759"/>
                    <a:pt x="9259" y="2759"/>
                  </a:cubicBezTo>
                  <a:cubicBezTo>
                    <a:pt x="9259" y="2759"/>
                    <a:pt x="9262" y="2773"/>
                    <a:pt x="9278" y="2768"/>
                  </a:cubicBezTo>
                  <a:cubicBezTo>
                    <a:pt x="9294" y="2763"/>
                    <a:pt x="9297" y="2756"/>
                    <a:pt x="9297" y="2756"/>
                  </a:cubicBezTo>
                  <a:cubicBezTo>
                    <a:pt x="9313" y="2758"/>
                    <a:pt x="9313" y="2758"/>
                    <a:pt x="9313" y="2758"/>
                  </a:cubicBezTo>
                  <a:cubicBezTo>
                    <a:pt x="9319" y="2744"/>
                    <a:pt x="9319" y="2744"/>
                    <a:pt x="9319" y="2744"/>
                  </a:cubicBezTo>
                  <a:cubicBezTo>
                    <a:pt x="9333" y="2742"/>
                    <a:pt x="9333" y="2742"/>
                    <a:pt x="9333" y="2742"/>
                  </a:cubicBezTo>
                  <a:cubicBezTo>
                    <a:pt x="9349" y="2727"/>
                    <a:pt x="9349" y="2727"/>
                    <a:pt x="9349" y="2727"/>
                  </a:cubicBezTo>
                  <a:cubicBezTo>
                    <a:pt x="9354" y="2735"/>
                    <a:pt x="9354" y="2735"/>
                    <a:pt x="9354" y="2735"/>
                  </a:cubicBezTo>
                  <a:cubicBezTo>
                    <a:pt x="9362" y="2733"/>
                    <a:pt x="9369" y="2732"/>
                    <a:pt x="9372" y="2736"/>
                  </a:cubicBezTo>
                  <a:cubicBezTo>
                    <a:pt x="9385" y="2747"/>
                    <a:pt x="9399" y="2770"/>
                    <a:pt x="9401" y="2788"/>
                  </a:cubicBezTo>
                  <a:cubicBezTo>
                    <a:pt x="9403" y="2807"/>
                    <a:pt x="9431" y="2805"/>
                    <a:pt x="9431" y="2805"/>
                  </a:cubicBezTo>
                  <a:cubicBezTo>
                    <a:pt x="9431" y="2805"/>
                    <a:pt x="9430" y="2812"/>
                    <a:pt x="9443" y="2815"/>
                  </a:cubicBezTo>
                  <a:cubicBezTo>
                    <a:pt x="9456" y="2818"/>
                    <a:pt x="9487" y="2814"/>
                    <a:pt x="9487" y="2814"/>
                  </a:cubicBezTo>
                  <a:cubicBezTo>
                    <a:pt x="9487" y="2814"/>
                    <a:pt x="9513" y="2834"/>
                    <a:pt x="9518" y="2834"/>
                  </a:cubicBezTo>
                  <a:cubicBezTo>
                    <a:pt x="9523" y="2834"/>
                    <a:pt x="9541" y="2825"/>
                    <a:pt x="9541" y="2825"/>
                  </a:cubicBezTo>
                  <a:cubicBezTo>
                    <a:pt x="9541" y="2825"/>
                    <a:pt x="9567" y="2841"/>
                    <a:pt x="9585" y="2842"/>
                  </a:cubicBezTo>
                  <a:cubicBezTo>
                    <a:pt x="9591" y="2842"/>
                    <a:pt x="9597" y="2841"/>
                    <a:pt x="9602" y="2839"/>
                  </a:cubicBezTo>
                  <a:cubicBezTo>
                    <a:pt x="9603" y="2839"/>
                    <a:pt x="9603" y="2839"/>
                    <a:pt x="9603" y="2839"/>
                  </a:cubicBezTo>
                  <a:cubicBezTo>
                    <a:pt x="9613" y="2835"/>
                    <a:pt x="9621" y="2830"/>
                    <a:pt x="9621" y="2830"/>
                  </a:cubicBezTo>
                  <a:cubicBezTo>
                    <a:pt x="9621" y="2830"/>
                    <a:pt x="9643" y="2837"/>
                    <a:pt x="9653" y="2837"/>
                  </a:cubicBezTo>
                  <a:cubicBezTo>
                    <a:pt x="9663" y="2838"/>
                    <a:pt x="9692" y="2822"/>
                    <a:pt x="9692" y="2822"/>
                  </a:cubicBezTo>
                  <a:cubicBezTo>
                    <a:pt x="9692" y="2822"/>
                    <a:pt x="9708" y="2830"/>
                    <a:pt x="9718" y="2828"/>
                  </a:cubicBezTo>
                  <a:cubicBezTo>
                    <a:pt x="9729" y="2826"/>
                    <a:pt x="9751" y="2817"/>
                    <a:pt x="9751" y="2817"/>
                  </a:cubicBezTo>
                  <a:cubicBezTo>
                    <a:pt x="9777" y="2824"/>
                    <a:pt x="9777" y="2824"/>
                    <a:pt x="9777" y="2824"/>
                  </a:cubicBezTo>
                  <a:cubicBezTo>
                    <a:pt x="9777" y="2824"/>
                    <a:pt x="9792" y="2803"/>
                    <a:pt x="9810" y="2815"/>
                  </a:cubicBezTo>
                  <a:cubicBezTo>
                    <a:pt x="9827" y="2826"/>
                    <a:pt x="9828" y="2861"/>
                    <a:pt x="9842" y="2864"/>
                  </a:cubicBezTo>
                  <a:cubicBezTo>
                    <a:pt x="9856" y="2867"/>
                    <a:pt x="9882" y="2867"/>
                    <a:pt x="9891" y="2876"/>
                  </a:cubicBezTo>
                  <a:cubicBezTo>
                    <a:pt x="9901" y="2885"/>
                    <a:pt x="9902" y="2906"/>
                    <a:pt x="9913" y="2907"/>
                  </a:cubicBezTo>
                  <a:cubicBezTo>
                    <a:pt x="9916" y="2907"/>
                    <a:pt x="9920" y="2907"/>
                    <a:pt x="9924" y="2907"/>
                  </a:cubicBezTo>
                  <a:cubicBezTo>
                    <a:pt x="9935" y="2908"/>
                    <a:pt x="9947" y="2908"/>
                    <a:pt x="9947" y="2908"/>
                  </a:cubicBezTo>
                  <a:cubicBezTo>
                    <a:pt x="9947" y="2908"/>
                    <a:pt x="9937" y="2932"/>
                    <a:pt x="9950" y="2941"/>
                  </a:cubicBezTo>
                  <a:cubicBezTo>
                    <a:pt x="9962" y="2951"/>
                    <a:pt x="9995" y="2954"/>
                    <a:pt x="10002" y="2952"/>
                  </a:cubicBezTo>
                  <a:cubicBezTo>
                    <a:pt x="10008" y="2950"/>
                    <a:pt x="10032" y="2933"/>
                    <a:pt x="10032" y="2933"/>
                  </a:cubicBezTo>
                  <a:cubicBezTo>
                    <a:pt x="10032" y="2933"/>
                    <a:pt x="10042" y="2945"/>
                    <a:pt x="10030" y="2956"/>
                  </a:cubicBezTo>
                  <a:cubicBezTo>
                    <a:pt x="10018" y="2967"/>
                    <a:pt x="9994" y="2974"/>
                    <a:pt x="9994" y="2974"/>
                  </a:cubicBezTo>
                  <a:cubicBezTo>
                    <a:pt x="9994" y="2974"/>
                    <a:pt x="9956" y="2979"/>
                    <a:pt x="9954" y="2990"/>
                  </a:cubicBezTo>
                  <a:cubicBezTo>
                    <a:pt x="9952" y="3001"/>
                    <a:pt x="9982" y="3025"/>
                    <a:pt x="9994" y="3034"/>
                  </a:cubicBezTo>
                  <a:cubicBezTo>
                    <a:pt x="10007" y="3043"/>
                    <a:pt x="10030" y="3071"/>
                    <a:pt x="10060" y="3073"/>
                  </a:cubicBezTo>
                  <a:cubicBezTo>
                    <a:pt x="10091" y="3076"/>
                    <a:pt x="10129" y="3049"/>
                    <a:pt x="10125" y="3030"/>
                  </a:cubicBezTo>
                  <a:cubicBezTo>
                    <a:pt x="10121" y="3012"/>
                    <a:pt x="10131" y="2997"/>
                    <a:pt x="10141" y="2988"/>
                  </a:cubicBezTo>
                  <a:cubicBezTo>
                    <a:pt x="10150" y="2978"/>
                    <a:pt x="10172" y="2973"/>
                    <a:pt x="10162" y="2990"/>
                  </a:cubicBezTo>
                  <a:cubicBezTo>
                    <a:pt x="10153" y="3007"/>
                    <a:pt x="10130" y="3022"/>
                    <a:pt x="10137" y="3036"/>
                  </a:cubicBezTo>
                  <a:cubicBezTo>
                    <a:pt x="10144" y="3050"/>
                    <a:pt x="10162" y="3048"/>
                    <a:pt x="10162" y="3063"/>
                  </a:cubicBezTo>
                  <a:cubicBezTo>
                    <a:pt x="10161" y="3077"/>
                    <a:pt x="10157" y="3093"/>
                    <a:pt x="10151" y="3116"/>
                  </a:cubicBezTo>
                  <a:cubicBezTo>
                    <a:pt x="10144" y="3140"/>
                    <a:pt x="10144" y="3162"/>
                    <a:pt x="10151" y="3191"/>
                  </a:cubicBezTo>
                  <a:cubicBezTo>
                    <a:pt x="10159" y="3219"/>
                    <a:pt x="10171" y="3269"/>
                    <a:pt x="10182" y="3284"/>
                  </a:cubicBezTo>
                  <a:cubicBezTo>
                    <a:pt x="10193" y="3300"/>
                    <a:pt x="10196" y="3294"/>
                    <a:pt x="10191" y="3317"/>
                  </a:cubicBezTo>
                  <a:cubicBezTo>
                    <a:pt x="10186" y="3340"/>
                    <a:pt x="10223" y="3347"/>
                    <a:pt x="10223" y="3347"/>
                  </a:cubicBezTo>
                  <a:cubicBezTo>
                    <a:pt x="10223" y="3347"/>
                    <a:pt x="10228" y="3379"/>
                    <a:pt x="10236" y="3390"/>
                  </a:cubicBezTo>
                  <a:cubicBezTo>
                    <a:pt x="10245" y="3402"/>
                    <a:pt x="10263" y="3411"/>
                    <a:pt x="10263" y="3411"/>
                  </a:cubicBezTo>
                  <a:cubicBezTo>
                    <a:pt x="10263" y="3411"/>
                    <a:pt x="10268" y="3477"/>
                    <a:pt x="10278" y="3507"/>
                  </a:cubicBezTo>
                  <a:cubicBezTo>
                    <a:pt x="10289" y="3537"/>
                    <a:pt x="10326" y="3578"/>
                    <a:pt x="10331" y="3590"/>
                  </a:cubicBezTo>
                  <a:cubicBezTo>
                    <a:pt x="10336" y="3603"/>
                    <a:pt x="10338" y="3629"/>
                    <a:pt x="10337" y="3641"/>
                  </a:cubicBezTo>
                  <a:cubicBezTo>
                    <a:pt x="10335" y="3653"/>
                    <a:pt x="10403" y="3757"/>
                    <a:pt x="10403" y="3757"/>
                  </a:cubicBezTo>
                  <a:cubicBezTo>
                    <a:pt x="10403" y="3757"/>
                    <a:pt x="10436" y="3748"/>
                    <a:pt x="10442" y="3739"/>
                  </a:cubicBezTo>
                  <a:cubicBezTo>
                    <a:pt x="10447" y="3729"/>
                    <a:pt x="10439" y="3707"/>
                    <a:pt x="10450" y="3700"/>
                  </a:cubicBezTo>
                  <a:cubicBezTo>
                    <a:pt x="10460" y="3693"/>
                    <a:pt x="10464" y="3701"/>
                    <a:pt x="10474" y="3698"/>
                  </a:cubicBezTo>
                  <a:cubicBezTo>
                    <a:pt x="10485" y="3695"/>
                    <a:pt x="10502" y="3682"/>
                    <a:pt x="10502" y="3682"/>
                  </a:cubicBezTo>
                  <a:cubicBezTo>
                    <a:pt x="10502" y="3682"/>
                    <a:pt x="10487" y="3686"/>
                    <a:pt x="10490" y="3669"/>
                  </a:cubicBezTo>
                  <a:cubicBezTo>
                    <a:pt x="10492" y="3652"/>
                    <a:pt x="10499" y="3649"/>
                    <a:pt x="10511" y="3643"/>
                  </a:cubicBezTo>
                  <a:cubicBezTo>
                    <a:pt x="10523" y="3637"/>
                    <a:pt x="10537" y="3634"/>
                    <a:pt x="10537" y="3626"/>
                  </a:cubicBezTo>
                  <a:cubicBezTo>
                    <a:pt x="10538" y="3617"/>
                    <a:pt x="10525" y="3585"/>
                    <a:pt x="10525" y="3566"/>
                  </a:cubicBezTo>
                  <a:cubicBezTo>
                    <a:pt x="10524" y="3548"/>
                    <a:pt x="10523" y="3519"/>
                    <a:pt x="10529" y="3516"/>
                  </a:cubicBezTo>
                  <a:cubicBezTo>
                    <a:pt x="10536" y="3512"/>
                    <a:pt x="10533" y="3504"/>
                    <a:pt x="10534" y="3472"/>
                  </a:cubicBezTo>
                  <a:cubicBezTo>
                    <a:pt x="10536" y="3440"/>
                    <a:pt x="10516" y="3440"/>
                    <a:pt x="10514" y="3427"/>
                  </a:cubicBezTo>
                  <a:cubicBezTo>
                    <a:pt x="10512" y="3415"/>
                    <a:pt x="10522" y="3409"/>
                    <a:pt x="10523" y="3397"/>
                  </a:cubicBezTo>
                  <a:cubicBezTo>
                    <a:pt x="10525" y="3385"/>
                    <a:pt x="10518" y="3378"/>
                    <a:pt x="10518" y="3362"/>
                  </a:cubicBezTo>
                  <a:cubicBezTo>
                    <a:pt x="10519" y="3346"/>
                    <a:pt x="10555" y="3344"/>
                    <a:pt x="10555" y="3337"/>
                  </a:cubicBezTo>
                  <a:cubicBezTo>
                    <a:pt x="10555" y="3330"/>
                    <a:pt x="10555" y="3314"/>
                    <a:pt x="10562" y="3309"/>
                  </a:cubicBezTo>
                  <a:cubicBezTo>
                    <a:pt x="10570" y="3304"/>
                    <a:pt x="10584" y="3305"/>
                    <a:pt x="10584" y="3305"/>
                  </a:cubicBezTo>
                  <a:cubicBezTo>
                    <a:pt x="10587" y="3299"/>
                    <a:pt x="10587" y="3299"/>
                    <a:pt x="10587" y="3299"/>
                  </a:cubicBezTo>
                  <a:cubicBezTo>
                    <a:pt x="10587" y="3299"/>
                    <a:pt x="10610" y="3310"/>
                    <a:pt x="10612" y="3299"/>
                  </a:cubicBezTo>
                  <a:cubicBezTo>
                    <a:pt x="10614" y="3288"/>
                    <a:pt x="10633" y="3253"/>
                    <a:pt x="10639" y="3243"/>
                  </a:cubicBezTo>
                  <a:cubicBezTo>
                    <a:pt x="10646" y="3234"/>
                    <a:pt x="10668" y="3235"/>
                    <a:pt x="10675" y="3221"/>
                  </a:cubicBezTo>
                  <a:cubicBezTo>
                    <a:pt x="10682" y="3208"/>
                    <a:pt x="10693" y="3180"/>
                    <a:pt x="10703" y="3171"/>
                  </a:cubicBezTo>
                  <a:cubicBezTo>
                    <a:pt x="10712" y="3161"/>
                    <a:pt x="10751" y="3141"/>
                    <a:pt x="10751" y="3141"/>
                  </a:cubicBezTo>
                  <a:cubicBezTo>
                    <a:pt x="10744" y="3121"/>
                    <a:pt x="10744" y="3121"/>
                    <a:pt x="10744" y="3121"/>
                  </a:cubicBezTo>
                  <a:cubicBezTo>
                    <a:pt x="10750" y="3116"/>
                    <a:pt x="10750" y="3116"/>
                    <a:pt x="10750" y="3116"/>
                  </a:cubicBezTo>
                  <a:cubicBezTo>
                    <a:pt x="10763" y="3135"/>
                    <a:pt x="10763" y="3135"/>
                    <a:pt x="10763" y="3135"/>
                  </a:cubicBezTo>
                  <a:cubicBezTo>
                    <a:pt x="10804" y="3096"/>
                    <a:pt x="10804" y="3096"/>
                    <a:pt x="10804" y="3096"/>
                  </a:cubicBezTo>
                  <a:cubicBezTo>
                    <a:pt x="10811" y="3078"/>
                    <a:pt x="10811" y="3078"/>
                    <a:pt x="10811" y="3078"/>
                  </a:cubicBezTo>
                  <a:cubicBezTo>
                    <a:pt x="10811" y="3078"/>
                    <a:pt x="10797" y="3061"/>
                    <a:pt x="10797" y="3050"/>
                  </a:cubicBezTo>
                  <a:cubicBezTo>
                    <a:pt x="10798" y="3039"/>
                    <a:pt x="10821" y="3043"/>
                    <a:pt x="10833" y="3028"/>
                  </a:cubicBezTo>
                  <a:cubicBezTo>
                    <a:pt x="10845" y="3012"/>
                    <a:pt x="10841" y="2999"/>
                    <a:pt x="10841" y="2999"/>
                  </a:cubicBezTo>
                  <a:cubicBezTo>
                    <a:pt x="10852" y="3004"/>
                    <a:pt x="10852" y="3004"/>
                    <a:pt x="10852" y="3004"/>
                  </a:cubicBezTo>
                  <a:cubicBezTo>
                    <a:pt x="10858" y="3022"/>
                    <a:pt x="10858" y="3022"/>
                    <a:pt x="10858" y="3022"/>
                  </a:cubicBezTo>
                  <a:cubicBezTo>
                    <a:pt x="10866" y="2999"/>
                    <a:pt x="10866" y="2999"/>
                    <a:pt x="10866" y="2999"/>
                  </a:cubicBezTo>
                  <a:cubicBezTo>
                    <a:pt x="10866" y="2999"/>
                    <a:pt x="10874" y="3041"/>
                    <a:pt x="10881" y="3044"/>
                  </a:cubicBezTo>
                  <a:cubicBezTo>
                    <a:pt x="10889" y="3046"/>
                    <a:pt x="10892" y="3018"/>
                    <a:pt x="10892" y="3018"/>
                  </a:cubicBezTo>
                  <a:cubicBezTo>
                    <a:pt x="10909" y="3041"/>
                    <a:pt x="10909" y="3041"/>
                    <a:pt x="10909" y="3041"/>
                  </a:cubicBezTo>
                  <a:cubicBezTo>
                    <a:pt x="10911" y="3002"/>
                    <a:pt x="10911" y="3002"/>
                    <a:pt x="10911" y="3002"/>
                  </a:cubicBezTo>
                  <a:cubicBezTo>
                    <a:pt x="10911" y="3002"/>
                    <a:pt x="10953" y="3018"/>
                    <a:pt x="10961" y="3016"/>
                  </a:cubicBezTo>
                  <a:cubicBezTo>
                    <a:pt x="10969" y="3013"/>
                    <a:pt x="10953" y="2995"/>
                    <a:pt x="10962" y="2993"/>
                  </a:cubicBezTo>
                  <a:cubicBezTo>
                    <a:pt x="10971" y="2991"/>
                    <a:pt x="10988" y="3011"/>
                    <a:pt x="11001" y="3006"/>
                  </a:cubicBezTo>
                  <a:cubicBezTo>
                    <a:pt x="11014" y="3002"/>
                    <a:pt x="11009" y="2989"/>
                    <a:pt x="11009" y="2989"/>
                  </a:cubicBezTo>
                  <a:cubicBezTo>
                    <a:pt x="11001" y="2968"/>
                    <a:pt x="11001" y="2968"/>
                    <a:pt x="11001" y="2968"/>
                  </a:cubicBezTo>
                  <a:cubicBezTo>
                    <a:pt x="11032" y="3001"/>
                    <a:pt x="11032" y="3001"/>
                    <a:pt x="11032" y="3001"/>
                  </a:cubicBezTo>
                  <a:cubicBezTo>
                    <a:pt x="11032" y="3001"/>
                    <a:pt x="11020" y="3040"/>
                    <a:pt x="11029" y="3046"/>
                  </a:cubicBezTo>
                  <a:cubicBezTo>
                    <a:pt x="11032" y="3048"/>
                    <a:pt x="11037" y="3049"/>
                    <a:pt x="11041" y="3050"/>
                  </a:cubicBezTo>
                  <a:cubicBezTo>
                    <a:pt x="11041" y="3050"/>
                    <a:pt x="11041" y="3050"/>
                    <a:pt x="11041" y="3050"/>
                  </a:cubicBezTo>
                  <a:cubicBezTo>
                    <a:pt x="11046" y="3050"/>
                    <a:pt x="11050" y="3050"/>
                    <a:pt x="11050" y="3050"/>
                  </a:cubicBezTo>
                  <a:cubicBezTo>
                    <a:pt x="11050" y="3081"/>
                    <a:pt x="11050" y="3081"/>
                    <a:pt x="11050" y="3081"/>
                  </a:cubicBezTo>
                  <a:cubicBezTo>
                    <a:pt x="11050" y="3081"/>
                    <a:pt x="11073" y="3087"/>
                    <a:pt x="11082" y="3097"/>
                  </a:cubicBezTo>
                  <a:cubicBezTo>
                    <a:pt x="11092" y="3107"/>
                    <a:pt x="11100" y="3129"/>
                    <a:pt x="11100" y="3129"/>
                  </a:cubicBezTo>
                  <a:cubicBezTo>
                    <a:pt x="11122" y="3124"/>
                    <a:pt x="11122" y="3124"/>
                    <a:pt x="11122" y="3124"/>
                  </a:cubicBezTo>
                  <a:cubicBezTo>
                    <a:pt x="11108" y="3153"/>
                    <a:pt x="11108" y="3153"/>
                    <a:pt x="11108" y="3153"/>
                  </a:cubicBezTo>
                  <a:cubicBezTo>
                    <a:pt x="11108" y="3153"/>
                    <a:pt x="11139" y="3160"/>
                    <a:pt x="11151" y="3169"/>
                  </a:cubicBezTo>
                  <a:cubicBezTo>
                    <a:pt x="11163" y="3178"/>
                    <a:pt x="11171" y="3214"/>
                    <a:pt x="11173" y="3221"/>
                  </a:cubicBezTo>
                  <a:cubicBezTo>
                    <a:pt x="11175" y="3227"/>
                    <a:pt x="11189" y="3240"/>
                    <a:pt x="11189" y="3240"/>
                  </a:cubicBezTo>
                  <a:cubicBezTo>
                    <a:pt x="11178" y="3252"/>
                    <a:pt x="11178" y="3252"/>
                    <a:pt x="11178" y="3252"/>
                  </a:cubicBezTo>
                  <a:cubicBezTo>
                    <a:pt x="11186" y="3313"/>
                    <a:pt x="11186" y="3313"/>
                    <a:pt x="11186" y="3313"/>
                  </a:cubicBezTo>
                  <a:cubicBezTo>
                    <a:pt x="11175" y="3321"/>
                    <a:pt x="11175" y="3321"/>
                    <a:pt x="11175" y="3321"/>
                  </a:cubicBezTo>
                  <a:cubicBezTo>
                    <a:pt x="11175" y="3321"/>
                    <a:pt x="11181" y="3340"/>
                    <a:pt x="11190" y="3339"/>
                  </a:cubicBezTo>
                  <a:cubicBezTo>
                    <a:pt x="11199" y="3338"/>
                    <a:pt x="11209" y="3330"/>
                    <a:pt x="11209" y="3330"/>
                  </a:cubicBezTo>
                  <a:cubicBezTo>
                    <a:pt x="11209" y="3330"/>
                    <a:pt x="11213" y="3345"/>
                    <a:pt x="11224" y="3340"/>
                  </a:cubicBezTo>
                  <a:cubicBezTo>
                    <a:pt x="11236" y="3336"/>
                    <a:pt x="11247" y="3313"/>
                    <a:pt x="11247" y="3313"/>
                  </a:cubicBezTo>
                  <a:cubicBezTo>
                    <a:pt x="11247" y="3313"/>
                    <a:pt x="11269" y="3309"/>
                    <a:pt x="11281" y="3300"/>
                  </a:cubicBezTo>
                  <a:cubicBezTo>
                    <a:pt x="11293" y="3290"/>
                    <a:pt x="11279" y="3261"/>
                    <a:pt x="11286" y="3255"/>
                  </a:cubicBezTo>
                  <a:close/>
                  <a:moveTo>
                    <a:pt x="8218" y="4658"/>
                  </a:moveTo>
                  <a:cubicBezTo>
                    <a:pt x="8216" y="4663"/>
                    <a:pt x="8213" y="4668"/>
                    <a:pt x="8210" y="4670"/>
                  </a:cubicBezTo>
                  <a:cubicBezTo>
                    <a:pt x="8202" y="4674"/>
                    <a:pt x="8201" y="4657"/>
                    <a:pt x="8201" y="4657"/>
                  </a:cubicBezTo>
                  <a:cubicBezTo>
                    <a:pt x="8201" y="4657"/>
                    <a:pt x="8193" y="4652"/>
                    <a:pt x="8182" y="4648"/>
                  </a:cubicBezTo>
                  <a:cubicBezTo>
                    <a:pt x="8175" y="4645"/>
                    <a:pt x="8180" y="4638"/>
                    <a:pt x="8184" y="4632"/>
                  </a:cubicBezTo>
                  <a:cubicBezTo>
                    <a:pt x="8187" y="4629"/>
                    <a:pt x="8189" y="4627"/>
                    <a:pt x="8189" y="4627"/>
                  </a:cubicBezTo>
                  <a:cubicBezTo>
                    <a:pt x="8189" y="4627"/>
                    <a:pt x="8182" y="4615"/>
                    <a:pt x="8177" y="4611"/>
                  </a:cubicBezTo>
                  <a:cubicBezTo>
                    <a:pt x="8173" y="4607"/>
                    <a:pt x="8176" y="4589"/>
                    <a:pt x="8176" y="4582"/>
                  </a:cubicBezTo>
                  <a:cubicBezTo>
                    <a:pt x="8176" y="4575"/>
                    <a:pt x="8164" y="4579"/>
                    <a:pt x="8161" y="4578"/>
                  </a:cubicBezTo>
                  <a:cubicBezTo>
                    <a:pt x="8158" y="4577"/>
                    <a:pt x="8155" y="4567"/>
                    <a:pt x="8155" y="4559"/>
                  </a:cubicBezTo>
                  <a:cubicBezTo>
                    <a:pt x="8155" y="4551"/>
                    <a:pt x="8146" y="4550"/>
                    <a:pt x="8139" y="4543"/>
                  </a:cubicBezTo>
                  <a:cubicBezTo>
                    <a:pt x="8132" y="4536"/>
                    <a:pt x="8130" y="4519"/>
                    <a:pt x="8131" y="4513"/>
                  </a:cubicBezTo>
                  <a:cubicBezTo>
                    <a:pt x="8132" y="4507"/>
                    <a:pt x="8137" y="4497"/>
                    <a:pt x="8137" y="4490"/>
                  </a:cubicBezTo>
                  <a:cubicBezTo>
                    <a:pt x="8137" y="4483"/>
                    <a:pt x="8127" y="4483"/>
                    <a:pt x="8123" y="4473"/>
                  </a:cubicBezTo>
                  <a:cubicBezTo>
                    <a:pt x="8119" y="4463"/>
                    <a:pt x="8123" y="4451"/>
                    <a:pt x="8124" y="4439"/>
                  </a:cubicBezTo>
                  <a:cubicBezTo>
                    <a:pt x="8125" y="4427"/>
                    <a:pt x="8126" y="4416"/>
                    <a:pt x="8129" y="4403"/>
                  </a:cubicBezTo>
                  <a:cubicBezTo>
                    <a:pt x="8131" y="4395"/>
                    <a:pt x="8137" y="4396"/>
                    <a:pt x="8141" y="4399"/>
                  </a:cubicBezTo>
                  <a:cubicBezTo>
                    <a:pt x="8141" y="4406"/>
                    <a:pt x="8142" y="4425"/>
                    <a:pt x="8147" y="4435"/>
                  </a:cubicBezTo>
                  <a:cubicBezTo>
                    <a:pt x="8148" y="4435"/>
                    <a:pt x="8150" y="4434"/>
                    <a:pt x="8152" y="4434"/>
                  </a:cubicBezTo>
                  <a:cubicBezTo>
                    <a:pt x="8152" y="4434"/>
                    <a:pt x="8151" y="4434"/>
                    <a:pt x="8151" y="4434"/>
                  </a:cubicBezTo>
                  <a:cubicBezTo>
                    <a:pt x="8149" y="4443"/>
                    <a:pt x="8149" y="4443"/>
                    <a:pt x="8149" y="4443"/>
                  </a:cubicBezTo>
                  <a:cubicBezTo>
                    <a:pt x="8149" y="4443"/>
                    <a:pt x="8155" y="4454"/>
                    <a:pt x="8158" y="4458"/>
                  </a:cubicBezTo>
                  <a:cubicBezTo>
                    <a:pt x="8161" y="4462"/>
                    <a:pt x="8157" y="4475"/>
                    <a:pt x="8157" y="4475"/>
                  </a:cubicBezTo>
                  <a:cubicBezTo>
                    <a:pt x="8157" y="4475"/>
                    <a:pt x="8168" y="4505"/>
                    <a:pt x="8164" y="4510"/>
                  </a:cubicBezTo>
                  <a:cubicBezTo>
                    <a:pt x="8160" y="4515"/>
                    <a:pt x="8157" y="4518"/>
                    <a:pt x="8158" y="4528"/>
                  </a:cubicBezTo>
                  <a:cubicBezTo>
                    <a:pt x="8159" y="4538"/>
                    <a:pt x="8167" y="4543"/>
                    <a:pt x="8173" y="4545"/>
                  </a:cubicBezTo>
                  <a:cubicBezTo>
                    <a:pt x="8179" y="4547"/>
                    <a:pt x="8196" y="4565"/>
                    <a:pt x="8200" y="4571"/>
                  </a:cubicBezTo>
                  <a:cubicBezTo>
                    <a:pt x="8204" y="4577"/>
                    <a:pt x="8200" y="4586"/>
                    <a:pt x="8198" y="4594"/>
                  </a:cubicBezTo>
                  <a:cubicBezTo>
                    <a:pt x="8196" y="4602"/>
                    <a:pt x="8205" y="4619"/>
                    <a:pt x="8205" y="4619"/>
                  </a:cubicBezTo>
                  <a:cubicBezTo>
                    <a:pt x="8223" y="4643"/>
                    <a:pt x="8223" y="4643"/>
                    <a:pt x="8223" y="4643"/>
                  </a:cubicBezTo>
                  <a:cubicBezTo>
                    <a:pt x="8223" y="4643"/>
                    <a:pt x="8221" y="4650"/>
                    <a:pt x="8218" y="4658"/>
                  </a:cubicBezTo>
                  <a:close/>
                  <a:moveTo>
                    <a:pt x="8429" y="4817"/>
                  </a:moveTo>
                  <a:cubicBezTo>
                    <a:pt x="8429" y="4817"/>
                    <a:pt x="8429" y="4817"/>
                    <a:pt x="8428" y="4817"/>
                  </a:cubicBezTo>
                  <a:cubicBezTo>
                    <a:pt x="8429" y="4817"/>
                    <a:pt x="8429" y="4817"/>
                    <a:pt x="8429" y="4817"/>
                  </a:cubicBezTo>
                  <a:close/>
                  <a:moveTo>
                    <a:pt x="8428" y="4817"/>
                  </a:moveTo>
                  <a:cubicBezTo>
                    <a:pt x="8425" y="4817"/>
                    <a:pt x="8417" y="4818"/>
                    <a:pt x="8408" y="4818"/>
                  </a:cubicBezTo>
                  <a:cubicBezTo>
                    <a:pt x="8417" y="4818"/>
                    <a:pt x="8425" y="4817"/>
                    <a:pt x="8428" y="4817"/>
                  </a:cubicBezTo>
                  <a:close/>
                  <a:moveTo>
                    <a:pt x="8400" y="4818"/>
                  </a:moveTo>
                  <a:cubicBezTo>
                    <a:pt x="8400" y="4818"/>
                    <a:pt x="8400" y="4818"/>
                    <a:pt x="8399" y="4818"/>
                  </a:cubicBezTo>
                  <a:cubicBezTo>
                    <a:pt x="8398" y="4822"/>
                    <a:pt x="8398" y="4826"/>
                    <a:pt x="8398" y="4828"/>
                  </a:cubicBezTo>
                  <a:cubicBezTo>
                    <a:pt x="8398" y="4831"/>
                    <a:pt x="8395" y="4837"/>
                    <a:pt x="8386" y="4845"/>
                  </a:cubicBezTo>
                  <a:cubicBezTo>
                    <a:pt x="8377" y="4853"/>
                    <a:pt x="8387" y="4860"/>
                    <a:pt x="8391" y="4865"/>
                  </a:cubicBezTo>
                  <a:cubicBezTo>
                    <a:pt x="8395" y="4870"/>
                    <a:pt x="8395" y="4888"/>
                    <a:pt x="8390" y="4900"/>
                  </a:cubicBezTo>
                  <a:cubicBezTo>
                    <a:pt x="8387" y="4907"/>
                    <a:pt x="8387" y="4915"/>
                    <a:pt x="8388" y="4920"/>
                  </a:cubicBezTo>
                  <a:cubicBezTo>
                    <a:pt x="8388" y="4925"/>
                    <a:pt x="8390" y="4928"/>
                    <a:pt x="8392" y="4929"/>
                  </a:cubicBezTo>
                  <a:cubicBezTo>
                    <a:pt x="8397" y="4931"/>
                    <a:pt x="8401" y="4937"/>
                    <a:pt x="8401" y="4937"/>
                  </a:cubicBezTo>
                  <a:cubicBezTo>
                    <a:pt x="8401" y="4937"/>
                    <a:pt x="8406" y="4962"/>
                    <a:pt x="8400" y="4964"/>
                  </a:cubicBezTo>
                  <a:cubicBezTo>
                    <a:pt x="8394" y="4966"/>
                    <a:pt x="8392" y="4953"/>
                    <a:pt x="8392" y="4953"/>
                  </a:cubicBezTo>
                  <a:cubicBezTo>
                    <a:pt x="8392" y="4953"/>
                    <a:pt x="8380" y="4959"/>
                    <a:pt x="8377" y="4957"/>
                  </a:cubicBezTo>
                  <a:cubicBezTo>
                    <a:pt x="8374" y="4955"/>
                    <a:pt x="8374" y="4941"/>
                    <a:pt x="8373" y="4934"/>
                  </a:cubicBezTo>
                  <a:cubicBezTo>
                    <a:pt x="8372" y="4927"/>
                    <a:pt x="8370" y="4924"/>
                    <a:pt x="8368" y="4920"/>
                  </a:cubicBezTo>
                  <a:cubicBezTo>
                    <a:pt x="8366" y="4916"/>
                    <a:pt x="8368" y="4903"/>
                    <a:pt x="8368" y="4895"/>
                  </a:cubicBezTo>
                  <a:cubicBezTo>
                    <a:pt x="8368" y="4887"/>
                    <a:pt x="8363" y="4881"/>
                    <a:pt x="8351" y="4871"/>
                  </a:cubicBezTo>
                  <a:cubicBezTo>
                    <a:pt x="8339" y="4861"/>
                    <a:pt x="8348" y="4863"/>
                    <a:pt x="8346" y="4854"/>
                  </a:cubicBezTo>
                  <a:cubicBezTo>
                    <a:pt x="8344" y="4845"/>
                    <a:pt x="8354" y="4837"/>
                    <a:pt x="8364" y="4826"/>
                  </a:cubicBezTo>
                  <a:cubicBezTo>
                    <a:pt x="8374" y="4815"/>
                    <a:pt x="8370" y="4813"/>
                    <a:pt x="8371" y="4808"/>
                  </a:cubicBezTo>
                  <a:cubicBezTo>
                    <a:pt x="8372" y="4803"/>
                    <a:pt x="8368" y="4798"/>
                    <a:pt x="8368" y="4790"/>
                  </a:cubicBezTo>
                  <a:cubicBezTo>
                    <a:pt x="8368" y="4782"/>
                    <a:pt x="8366" y="4767"/>
                    <a:pt x="8365" y="4751"/>
                  </a:cubicBezTo>
                  <a:cubicBezTo>
                    <a:pt x="8364" y="4735"/>
                    <a:pt x="8362" y="4744"/>
                    <a:pt x="8351" y="4737"/>
                  </a:cubicBezTo>
                  <a:cubicBezTo>
                    <a:pt x="8340" y="4730"/>
                    <a:pt x="8348" y="4721"/>
                    <a:pt x="8347" y="4710"/>
                  </a:cubicBezTo>
                  <a:cubicBezTo>
                    <a:pt x="8347" y="4710"/>
                    <a:pt x="8351" y="4697"/>
                    <a:pt x="8361" y="4702"/>
                  </a:cubicBezTo>
                  <a:cubicBezTo>
                    <a:pt x="8371" y="4707"/>
                    <a:pt x="8379" y="4728"/>
                    <a:pt x="8379" y="4728"/>
                  </a:cubicBezTo>
                  <a:cubicBezTo>
                    <a:pt x="8381" y="4763"/>
                    <a:pt x="8381" y="4763"/>
                    <a:pt x="8381" y="4763"/>
                  </a:cubicBezTo>
                  <a:cubicBezTo>
                    <a:pt x="8381" y="4763"/>
                    <a:pt x="8386" y="4764"/>
                    <a:pt x="8386" y="4771"/>
                  </a:cubicBezTo>
                  <a:cubicBezTo>
                    <a:pt x="8386" y="4778"/>
                    <a:pt x="8383" y="4780"/>
                    <a:pt x="8380" y="4788"/>
                  </a:cubicBezTo>
                  <a:cubicBezTo>
                    <a:pt x="8377" y="4796"/>
                    <a:pt x="8399" y="4806"/>
                    <a:pt x="8399" y="4806"/>
                  </a:cubicBezTo>
                  <a:cubicBezTo>
                    <a:pt x="8398" y="4818"/>
                    <a:pt x="8398" y="4818"/>
                    <a:pt x="8398" y="4818"/>
                  </a:cubicBezTo>
                  <a:cubicBezTo>
                    <a:pt x="8399" y="4818"/>
                    <a:pt x="8399" y="4818"/>
                    <a:pt x="8400" y="4818"/>
                  </a:cubicBezTo>
                  <a:close/>
                  <a:moveTo>
                    <a:pt x="8250" y="4289"/>
                  </a:moveTo>
                  <a:cubicBezTo>
                    <a:pt x="8252" y="4275"/>
                    <a:pt x="8260" y="4257"/>
                    <a:pt x="8261" y="4251"/>
                  </a:cubicBezTo>
                  <a:cubicBezTo>
                    <a:pt x="8261" y="4250"/>
                    <a:pt x="8261" y="4250"/>
                    <a:pt x="8261" y="4249"/>
                  </a:cubicBezTo>
                  <a:cubicBezTo>
                    <a:pt x="8261" y="4244"/>
                    <a:pt x="8255" y="4238"/>
                    <a:pt x="8253" y="4232"/>
                  </a:cubicBezTo>
                  <a:cubicBezTo>
                    <a:pt x="8251" y="4225"/>
                    <a:pt x="8258" y="4217"/>
                    <a:pt x="8262" y="4213"/>
                  </a:cubicBezTo>
                  <a:cubicBezTo>
                    <a:pt x="8266" y="4209"/>
                    <a:pt x="8260" y="4197"/>
                    <a:pt x="8269" y="4190"/>
                  </a:cubicBezTo>
                  <a:cubicBezTo>
                    <a:pt x="8278" y="4183"/>
                    <a:pt x="8308" y="4185"/>
                    <a:pt x="8311" y="4183"/>
                  </a:cubicBezTo>
                  <a:cubicBezTo>
                    <a:pt x="8314" y="4181"/>
                    <a:pt x="8321" y="4169"/>
                    <a:pt x="8327" y="4169"/>
                  </a:cubicBezTo>
                  <a:cubicBezTo>
                    <a:pt x="8333" y="4169"/>
                    <a:pt x="8333" y="4186"/>
                    <a:pt x="8333" y="4186"/>
                  </a:cubicBezTo>
                  <a:cubicBezTo>
                    <a:pt x="8333" y="4186"/>
                    <a:pt x="8340" y="4179"/>
                    <a:pt x="8351" y="4182"/>
                  </a:cubicBezTo>
                  <a:cubicBezTo>
                    <a:pt x="8353" y="4182"/>
                    <a:pt x="8355" y="4183"/>
                    <a:pt x="8358" y="4184"/>
                  </a:cubicBezTo>
                  <a:cubicBezTo>
                    <a:pt x="8358" y="4185"/>
                    <a:pt x="8358" y="4185"/>
                    <a:pt x="8358" y="4186"/>
                  </a:cubicBezTo>
                  <a:cubicBezTo>
                    <a:pt x="8358" y="4197"/>
                    <a:pt x="8367" y="4207"/>
                    <a:pt x="8374" y="4208"/>
                  </a:cubicBezTo>
                  <a:cubicBezTo>
                    <a:pt x="8381" y="4209"/>
                    <a:pt x="8381" y="4200"/>
                    <a:pt x="8381" y="4200"/>
                  </a:cubicBezTo>
                  <a:cubicBezTo>
                    <a:pt x="8395" y="4199"/>
                    <a:pt x="8395" y="4199"/>
                    <a:pt x="8395" y="4199"/>
                  </a:cubicBezTo>
                  <a:cubicBezTo>
                    <a:pt x="8398" y="4211"/>
                    <a:pt x="8398" y="4211"/>
                    <a:pt x="8398" y="4211"/>
                  </a:cubicBezTo>
                  <a:cubicBezTo>
                    <a:pt x="8389" y="4213"/>
                    <a:pt x="8389" y="4213"/>
                    <a:pt x="8389" y="4213"/>
                  </a:cubicBezTo>
                  <a:cubicBezTo>
                    <a:pt x="8379" y="4221"/>
                    <a:pt x="8379" y="4221"/>
                    <a:pt x="8379" y="4221"/>
                  </a:cubicBezTo>
                  <a:cubicBezTo>
                    <a:pt x="8379" y="4221"/>
                    <a:pt x="8374" y="4211"/>
                    <a:pt x="8365" y="4221"/>
                  </a:cubicBezTo>
                  <a:cubicBezTo>
                    <a:pt x="8356" y="4231"/>
                    <a:pt x="8369" y="4240"/>
                    <a:pt x="8369" y="4240"/>
                  </a:cubicBezTo>
                  <a:cubicBezTo>
                    <a:pt x="8366" y="4249"/>
                    <a:pt x="8366" y="4249"/>
                    <a:pt x="8366" y="4249"/>
                  </a:cubicBezTo>
                  <a:cubicBezTo>
                    <a:pt x="8360" y="4249"/>
                    <a:pt x="8355" y="4249"/>
                    <a:pt x="8355" y="4250"/>
                  </a:cubicBezTo>
                  <a:cubicBezTo>
                    <a:pt x="8355" y="4250"/>
                    <a:pt x="8355" y="4250"/>
                    <a:pt x="8355" y="4250"/>
                  </a:cubicBezTo>
                  <a:cubicBezTo>
                    <a:pt x="8355" y="4259"/>
                    <a:pt x="8358" y="4273"/>
                    <a:pt x="8358" y="4273"/>
                  </a:cubicBezTo>
                  <a:cubicBezTo>
                    <a:pt x="8343" y="4280"/>
                    <a:pt x="8343" y="4280"/>
                    <a:pt x="8343" y="4280"/>
                  </a:cubicBezTo>
                  <a:cubicBezTo>
                    <a:pt x="8343" y="4280"/>
                    <a:pt x="8330" y="4289"/>
                    <a:pt x="8325" y="4304"/>
                  </a:cubicBezTo>
                  <a:cubicBezTo>
                    <a:pt x="8320" y="4319"/>
                    <a:pt x="8355" y="4308"/>
                    <a:pt x="8355" y="4308"/>
                  </a:cubicBezTo>
                  <a:cubicBezTo>
                    <a:pt x="8355" y="4308"/>
                    <a:pt x="8336" y="4324"/>
                    <a:pt x="8330" y="4327"/>
                  </a:cubicBezTo>
                  <a:cubicBezTo>
                    <a:pt x="8324" y="4330"/>
                    <a:pt x="8320" y="4321"/>
                    <a:pt x="8311" y="4320"/>
                  </a:cubicBezTo>
                  <a:cubicBezTo>
                    <a:pt x="8302" y="4319"/>
                    <a:pt x="8303" y="4338"/>
                    <a:pt x="8303" y="4338"/>
                  </a:cubicBezTo>
                  <a:cubicBezTo>
                    <a:pt x="8310" y="4348"/>
                    <a:pt x="8310" y="4348"/>
                    <a:pt x="8310" y="4348"/>
                  </a:cubicBezTo>
                  <a:cubicBezTo>
                    <a:pt x="8310" y="4348"/>
                    <a:pt x="8307" y="4349"/>
                    <a:pt x="8297" y="4348"/>
                  </a:cubicBezTo>
                  <a:cubicBezTo>
                    <a:pt x="8287" y="4347"/>
                    <a:pt x="8299" y="4322"/>
                    <a:pt x="8299" y="4322"/>
                  </a:cubicBezTo>
                  <a:cubicBezTo>
                    <a:pt x="8287" y="4327"/>
                    <a:pt x="8287" y="4327"/>
                    <a:pt x="8287" y="4327"/>
                  </a:cubicBezTo>
                  <a:cubicBezTo>
                    <a:pt x="8287" y="4327"/>
                    <a:pt x="8279" y="4315"/>
                    <a:pt x="8272" y="4315"/>
                  </a:cubicBezTo>
                  <a:cubicBezTo>
                    <a:pt x="8262" y="4315"/>
                    <a:pt x="8263" y="4341"/>
                    <a:pt x="8258" y="4341"/>
                  </a:cubicBezTo>
                  <a:cubicBezTo>
                    <a:pt x="8253" y="4341"/>
                    <a:pt x="8253" y="4329"/>
                    <a:pt x="8253" y="4329"/>
                  </a:cubicBezTo>
                  <a:cubicBezTo>
                    <a:pt x="8253" y="4329"/>
                    <a:pt x="8248" y="4303"/>
                    <a:pt x="8250" y="4289"/>
                  </a:cubicBezTo>
                  <a:close/>
                  <a:moveTo>
                    <a:pt x="8586" y="1964"/>
                  </a:moveTo>
                  <a:cubicBezTo>
                    <a:pt x="8578" y="1973"/>
                    <a:pt x="8560" y="1988"/>
                    <a:pt x="8550" y="1992"/>
                  </a:cubicBezTo>
                  <a:cubicBezTo>
                    <a:pt x="8536" y="1997"/>
                    <a:pt x="8492" y="1991"/>
                    <a:pt x="8492" y="1991"/>
                  </a:cubicBezTo>
                  <a:cubicBezTo>
                    <a:pt x="8456" y="2002"/>
                    <a:pt x="8456" y="2002"/>
                    <a:pt x="8456" y="2002"/>
                  </a:cubicBezTo>
                  <a:cubicBezTo>
                    <a:pt x="8413" y="1986"/>
                    <a:pt x="8413" y="1986"/>
                    <a:pt x="8413" y="1986"/>
                  </a:cubicBezTo>
                  <a:cubicBezTo>
                    <a:pt x="8395" y="1992"/>
                    <a:pt x="8395" y="1992"/>
                    <a:pt x="8395" y="1992"/>
                  </a:cubicBezTo>
                  <a:cubicBezTo>
                    <a:pt x="8395" y="1992"/>
                    <a:pt x="8386" y="1970"/>
                    <a:pt x="8378" y="1972"/>
                  </a:cubicBezTo>
                  <a:cubicBezTo>
                    <a:pt x="8370" y="1973"/>
                    <a:pt x="8361" y="1980"/>
                    <a:pt x="8361" y="1980"/>
                  </a:cubicBezTo>
                  <a:cubicBezTo>
                    <a:pt x="8345" y="1970"/>
                    <a:pt x="8345" y="1970"/>
                    <a:pt x="8345" y="1970"/>
                  </a:cubicBezTo>
                  <a:cubicBezTo>
                    <a:pt x="8342" y="1955"/>
                    <a:pt x="8342" y="1955"/>
                    <a:pt x="8342" y="1955"/>
                  </a:cubicBezTo>
                  <a:cubicBezTo>
                    <a:pt x="8312" y="1960"/>
                    <a:pt x="8312" y="1960"/>
                    <a:pt x="8312" y="1960"/>
                  </a:cubicBezTo>
                  <a:cubicBezTo>
                    <a:pt x="8293" y="1950"/>
                    <a:pt x="8293" y="1950"/>
                    <a:pt x="8293" y="1950"/>
                  </a:cubicBezTo>
                  <a:cubicBezTo>
                    <a:pt x="8290" y="1935"/>
                    <a:pt x="8290" y="1935"/>
                    <a:pt x="8290" y="1935"/>
                  </a:cubicBezTo>
                  <a:cubicBezTo>
                    <a:pt x="8290" y="1935"/>
                    <a:pt x="8268" y="1946"/>
                    <a:pt x="8255" y="1946"/>
                  </a:cubicBezTo>
                  <a:cubicBezTo>
                    <a:pt x="8242" y="1946"/>
                    <a:pt x="8224" y="1940"/>
                    <a:pt x="8212" y="1941"/>
                  </a:cubicBezTo>
                  <a:cubicBezTo>
                    <a:pt x="8201" y="1942"/>
                    <a:pt x="8166" y="1956"/>
                    <a:pt x="8160" y="1962"/>
                  </a:cubicBezTo>
                  <a:cubicBezTo>
                    <a:pt x="8155" y="1969"/>
                    <a:pt x="8140" y="1972"/>
                    <a:pt x="8140" y="1972"/>
                  </a:cubicBezTo>
                  <a:cubicBezTo>
                    <a:pt x="8134" y="1987"/>
                    <a:pt x="8134" y="1987"/>
                    <a:pt x="8134" y="1987"/>
                  </a:cubicBezTo>
                  <a:cubicBezTo>
                    <a:pt x="8134" y="1987"/>
                    <a:pt x="8134" y="1991"/>
                    <a:pt x="8120" y="1988"/>
                  </a:cubicBezTo>
                  <a:cubicBezTo>
                    <a:pt x="8108" y="1985"/>
                    <a:pt x="8084" y="1982"/>
                    <a:pt x="8071" y="1982"/>
                  </a:cubicBezTo>
                  <a:cubicBezTo>
                    <a:pt x="8059" y="1982"/>
                    <a:pt x="8019" y="1973"/>
                    <a:pt x="8019" y="1973"/>
                  </a:cubicBezTo>
                  <a:cubicBezTo>
                    <a:pt x="8019" y="1973"/>
                    <a:pt x="7994" y="1976"/>
                    <a:pt x="7991" y="1963"/>
                  </a:cubicBezTo>
                  <a:cubicBezTo>
                    <a:pt x="7989" y="1956"/>
                    <a:pt x="7988" y="1949"/>
                    <a:pt x="7987" y="1944"/>
                  </a:cubicBezTo>
                  <a:cubicBezTo>
                    <a:pt x="7978" y="1945"/>
                    <a:pt x="7964" y="1943"/>
                    <a:pt x="7964" y="1943"/>
                  </a:cubicBezTo>
                  <a:cubicBezTo>
                    <a:pt x="7962" y="1940"/>
                    <a:pt x="7961" y="1938"/>
                    <a:pt x="7960" y="1936"/>
                  </a:cubicBezTo>
                  <a:cubicBezTo>
                    <a:pt x="7966" y="1928"/>
                    <a:pt x="7966" y="1928"/>
                    <a:pt x="7966" y="1928"/>
                  </a:cubicBezTo>
                  <a:cubicBezTo>
                    <a:pt x="7976" y="1941"/>
                    <a:pt x="7976" y="1941"/>
                    <a:pt x="7976" y="1941"/>
                  </a:cubicBezTo>
                  <a:cubicBezTo>
                    <a:pt x="7976" y="1941"/>
                    <a:pt x="7990" y="1943"/>
                    <a:pt x="7999" y="1942"/>
                  </a:cubicBezTo>
                  <a:cubicBezTo>
                    <a:pt x="7998" y="1939"/>
                    <a:pt x="7998" y="1937"/>
                    <a:pt x="7998" y="1937"/>
                  </a:cubicBezTo>
                  <a:cubicBezTo>
                    <a:pt x="7975" y="1909"/>
                    <a:pt x="7975" y="1909"/>
                    <a:pt x="7975" y="1909"/>
                  </a:cubicBezTo>
                  <a:cubicBezTo>
                    <a:pt x="7975" y="1909"/>
                    <a:pt x="7985" y="1904"/>
                    <a:pt x="7989" y="1897"/>
                  </a:cubicBezTo>
                  <a:cubicBezTo>
                    <a:pt x="7993" y="1890"/>
                    <a:pt x="7982" y="1876"/>
                    <a:pt x="7991" y="1869"/>
                  </a:cubicBezTo>
                  <a:cubicBezTo>
                    <a:pt x="8000" y="1862"/>
                    <a:pt x="8017" y="1866"/>
                    <a:pt x="8017" y="1866"/>
                  </a:cubicBezTo>
                  <a:cubicBezTo>
                    <a:pt x="8017" y="1866"/>
                    <a:pt x="8015" y="1857"/>
                    <a:pt x="8014" y="1845"/>
                  </a:cubicBezTo>
                  <a:cubicBezTo>
                    <a:pt x="8012" y="1834"/>
                    <a:pt x="8013" y="1820"/>
                    <a:pt x="8018" y="1813"/>
                  </a:cubicBezTo>
                  <a:cubicBezTo>
                    <a:pt x="8027" y="1801"/>
                    <a:pt x="8033" y="1791"/>
                    <a:pt x="8033" y="1791"/>
                  </a:cubicBezTo>
                  <a:cubicBezTo>
                    <a:pt x="8033" y="1791"/>
                    <a:pt x="8065" y="1801"/>
                    <a:pt x="8061" y="1778"/>
                  </a:cubicBezTo>
                  <a:cubicBezTo>
                    <a:pt x="8058" y="1762"/>
                    <a:pt x="8053" y="1753"/>
                    <a:pt x="8050" y="1750"/>
                  </a:cubicBezTo>
                  <a:cubicBezTo>
                    <a:pt x="8050" y="1748"/>
                    <a:pt x="8049" y="1748"/>
                    <a:pt x="8049" y="1748"/>
                  </a:cubicBezTo>
                  <a:cubicBezTo>
                    <a:pt x="8049" y="1748"/>
                    <a:pt x="8066" y="1741"/>
                    <a:pt x="8074" y="1735"/>
                  </a:cubicBezTo>
                  <a:cubicBezTo>
                    <a:pt x="8083" y="1729"/>
                    <a:pt x="8096" y="1705"/>
                    <a:pt x="8096" y="1705"/>
                  </a:cubicBezTo>
                  <a:cubicBezTo>
                    <a:pt x="8117" y="1696"/>
                    <a:pt x="8117" y="1696"/>
                    <a:pt x="8117" y="1696"/>
                  </a:cubicBezTo>
                  <a:cubicBezTo>
                    <a:pt x="8126" y="1685"/>
                    <a:pt x="8126" y="1685"/>
                    <a:pt x="8126" y="1685"/>
                  </a:cubicBezTo>
                  <a:cubicBezTo>
                    <a:pt x="8137" y="1690"/>
                    <a:pt x="8137" y="1690"/>
                    <a:pt x="8137" y="1690"/>
                  </a:cubicBezTo>
                  <a:cubicBezTo>
                    <a:pt x="8137" y="1690"/>
                    <a:pt x="8159" y="1694"/>
                    <a:pt x="8162" y="1694"/>
                  </a:cubicBezTo>
                  <a:cubicBezTo>
                    <a:pt x="8165" y="1694"/>
                    <a:pt x="8173" y="1688"/>
                    <a:pt x="8173" y="1688"/>
                  </a:cubicBezTo>
                  <a:cubicBezTo>
                    <a:pt x="8161" y="1704"/>
                    <a:pt x="8161" y="1704"/>
                    <a:pt x="8161" y="1704"/>
                  </a:cubicBezTo>
                  <a:cubicBezTo>
                    <a:pt x="8161" y="1704"/>
                    <a:pt x="8143" y="1698"/>
                    <a:pt x="8146" y="1705"/>
                  </a:cubicBezTo>
                  <a:cubicBezTo>
                    <a:pt x="8149" y="1712"/>
                    <a:pt x="8169" y="1717"/>
                    <a:pt x="8169" y="1717"/>
                  </a:cubicBezTo>
                  <a:cubicBezTo>
                    <a:pt x="8201" y="1718"/>
                    <a:pt x="8201" y="1718"/>
                    <a:pt x="8201" y="1718"/>
                  </a:cubicBezTo>
                  <a:cubicBezTo>
                    <a:pt x="8214" y="1719"/>
                    <a:pt x="8214" y="1719"/>
                    <a:pt x="8214" y="1719"/>
                  </a:cubicBezTo>
                  <a:cubicBezTo>
                    <a:pt x="8221" y="1730"/>
                    <a:pt x="8221" y="1730"/>
                    <a:pt x="8221" y="1730"/>
                  </a:cubicBezTo>
                  <a:cubicBezTo>
                    <a:pt x="8221" y="1730"/>
                    <a:pt x="8175" y="1756"/>
                    <a:pt x="8178" y="1759"/>
                  </a:cubicBezTo>
                  <a:cubicBezTo>
                    <a:pt x="8181" y="1762"/>
                    <a:pt x="8223" y="1763"/>
                    <a:pt x="8225" y="1776"/>
                  </a:cubicBezTo>
                  <a:cubicBezTo>
                    <a:pt x="8227" y="1790"/>
                    <a:pt x="8215" y="1804"/>
                    <a:pt x="8220" y="1806"/>
                  </a:cubicBezTo>
                  <a:cubicBezTo>
                    <a:pt x="8226" y="1808"/>
                    <a:pt x="8247" y="1810"/>
                    <a:pt x="8247" y="1810"/>
                  </a:cubicBezTo>
                  <a:cubicBezTo>
                    <a:pt x="8247" y="1810"/>
                    <a:pt x="8261" y="1791"/>
                    <a:pt x="8268" y="1791"/>
                  </a:cubicBezTo>
                  <a:cubicBezTo>
                    <a:pt x="8276" y="1791"/>
                    <a:pt x="8279" y="1797"/>
                    <a:pt x="8289" y="1791"/>
                  </a:cubicBezTo>
                  <a:cubicBezTo>
                    <a:pt x="8299" y="1785"/>
                    <a:pt x="8297" y="1773"/>
                    <a:pt x="8304" y="1772"/>
                  </a:cubicBezTo>
                  <a:cubicBezTo>
                    <a:pt x="8311" y="1771"/>
                    <a:pt x="8317" y="1780"/>
                    <a:pt x="8317" y="1780"/>
                  </a:cubicBezTo>
                  <a:cubicBezTo>
                    <a:pt x="8340" y="1776"/>
                    <a:pt x="8340" y="1776"/>
                    <a:pt x="8340" y="1776"/>
                  </a:cubicBezTo>
                  <a:cubicBezTo>
                    <a:pt x="8342" y="1765"/>
                    <a:pt x="8342" y="1765"/>
                    <a:pt x="8342" y="1765"/>
                  </a:cubicBezTo>
                  <a:cubicBezTo>
                    <a:pt x="8348" y="1756"/>
                    <a:pt x="8348" y="1756"/>
                    <a:pt x="8348" y="1756"/>
                  </a:cubicBezTo>
                  <a:cubicBezTo>
                    <a:pt x="8348" y="1756"/>
                    <a:pt x="8334" y="1750"/>
                    <a:pt x="8328" y="1756"/>
                  </a:cubicBezTo>
                  <a:cubicBezTo>
                    <a:pt x="8322" y="1762"/>
                    <a:pt x="8298" y="1763"/>
                    <a:pt x="8298" y="1763"/>
                  </a:cubicBezTo>
                  <a:cubicBezTo>
                    <a:pt x="8298" y="1763"/>
                    <a:pt x="8280" y="1757"/>
                    <a:pt x="8279" y="1747"/>
                  </a:cubicBezTo>
                  <a:cubicBezTo>
                    <a:pt x="8278" y="1737"/>
                    <a:pt x="8266" y="1738"/>
                    <a:pt x="8266" y="1738"/>
                  </a:cubicBezTo>
                  <a:cubicBezTo>
                    <a:pt x="8254" y="1725"/>
                    <a:pt x="8254" y="1725"/>
                    <a:pt x="8254" y="1725"/>
                  </a:cubicBezTo>
                  <a:cubicBezTo>
                    <a:pt x="8229" y="1723"/>
                    <a:pt x="8229" y="1723"/>
                    <a:pt x="8229" y="1723"/>
                  </a:cubicBezTo>
                  <a:cubicBezTo>
                    <a:pt x="8222" y="1715"/>
                    <a:pt x="8222" y="1715"/>
                    <a:pt x="8222" y="1715"/>
                  </a:cubicBezTo>
                  <a:cubicBezTo>
                    <a:pt x="8238" y="1714"/>
                    <a:pt x="8238" y="1714"/>
                    <a:pt x="8238" y="1714"/>
                  </a:cubicBezTo>
                  <a:cubicBezTo>
                    <a:pt x="8238" y="1714"/>
                    <a:pt x="8257" y="1718"/>
                    <a:pt x="8263" y="1717"/>
                  </a:cubicBezTo>
                  <a:cubicBezTo>
                    <a:pt x="8270" y="1715"/>
                    <a:pt x="8285" y="1703"/>
                    <a:pt x="8285" y="1703"/>
                  </a:cubicBezTo>
                  <a:cubicBezTo>
                    <a:pt x="8291" y="1708"/>
                    <a:pt x="8291" y="1708"/>
                    <a:pt x="8291" y="1708"/>
                  </a:cubicBezTo>
                  <a:cubicBezTo>
                    <a:pt x="8291" y="1708"/>
                    <a:pt x="8305" y="1695"/>
                    <a:pt x="8314" y="1692"/>
                  </a:cubicBezTo>
                  <a:cubicBezTo>
                    <a:pt x="8324" y="1689"/>
                    <a:pt x="8350" y="1688"/>
                    <a:pt x="8350" y="1688"/>
                  </a:cubicBezTo>
                  <a:cubicBezTo>
                    <a:pt x="8378" y="1666"/>
                    <a:pt x="8378" y="1666"/>
                    <a:pt x="8378" y="1666"/>
                  </a:cubicBezTo>
                  <a:cubicBezTo>
                    <a:pt x="8378" y="1666"/>
                    <a:pt x="8378" y="1666"/>
                    <a:pt x="8378" y="1666"/>
                  </a:cubicBezTo>
                  <a:cubicBezTo>
                    <a:pt x="8378" y="1666"/>
                    <a:pt x="8379" y="1666"/>
                    <a:pt x="8379" y="1666"/>
                  </a:cubicBezTo>
                  <a:cubicBezTo>
                    <a:pt x="8379" y="1666"/>
                    <a:pt x="8379" y="1666"/>
                    <a:pt x="8379" y="1666"/>
                  </a:cubicBezTo>
                  <a:cubicBezTo>
                    <a:pt x="8379" y="1666"/>
                    <a:pt x="8379" y="1666"/>
                    <a:pt x="8379" y="1666"/>
                  </a:cubicBezTo>
                  <a:cubicBezTo>
                    <a:pt x="8379" y="1666"/>
                    <a:pt x="8379" y="1666"/>
                    <a:pt x="8380" y="1666"/>
                  </a:cubicBezTo>
                  <a:cubicBezTo>
                    <a:pt x="8380" y="1666"/>
                    <a:pt x="8380" y="1666"/>
                    <a:pt x="8380" y="1666"/>
                  </a:cubicBezTo>
                  <a:cubicBezTo>
                    <a:pt x="8381" y="1667"/>
                    <a:pt x="8381" y="1667"/>
                    <a:pt x="8382" y="1667"/>
                  </a:cubicBezTo>
                  <a:cubicBezTo>
                    <a:pt x="8387" y="1669"/>
                    <a:pt x="8397" y="1671"/>
                    <a:pt x="8405" y="1668"/>
                  </a:cubicBezTo>
                  <a:cubicBezTo>
                    <a:pt x="8404" y="1669"/>
                    <a:pt x="8403" y="1669"/>
                    <a:pt x="8403" y="1669"/>
                  </a:cubicBezTo>
                  <a:cubicBezTo>
                    <a:pt x="8404" y="1669"/>
                    <a:pt x="8405" y="1668"/>
                    <a:pt x="8407" y="1668"/>
                  </a:cubicBezTo>
                  <a:cubicBezTo>
                    <a:pt x="8418" y="1662"/>
                    <a:pt x="8447" y="1653"/>
                    <a:pt x="8448" y="1662"/>
                  </a:cubicBezTo>
                  <a:cubicBezTo>
                    <a:pt x="8449" y="1670"/>
                    <a:pt x="8427" y="1686"/>
                    <a:pt x="8427" y="1686"/>
                  </a:cubicBezTo>
                  <a:cubicBezTo>
                    <a:pt x="8394" y="1696"/>
                    <a:pt x="8394" y="1696"/>
                    <a:pt x="8394" y="1696"/>
                  </a:cubicBezTo>
                  <a:cubicBezTo>
                    <a:pt x="8424" y="1719"/>
                    <a:pt x="8424" y="1719"/>
                    <a:pt x="8424" y="1719"/>
                  </a:cubicBezTo>
                  <a:cubicBezTo>
                    <a:pt x="8424" y="1719"/>
                    <a:pt x="8400" y="1724"/>
                    <a:pt x="8399" y="1734"/>
                  </a:cubicBezTo>
                  <a:cubicBezTo>
                    <a:pt x="8398" y="1744"/>
                    <a:pt x="8398" y="1755"/>
                    <a:pt x="8398" y="1755"/>
                  </a:cubicBezTo>
                  <a:cubicBezTo>
                    <a:pt x="8398" y="1755"/>
                    <a:pt x="8385" y="1764"/>
                    <a:pt x="8380" y="1764"/>
                  </a:cubicBezTo>
                  <a:cubicBezTo>
                    <a:pt x="8375" y="1764"/>
                    <a:pt x="8360" y="1753"/>
                    <a:pt x="8360" y="1753"/>
                  </a:cubicBezTo>
                  <a:cubicBezTo>
                    <a:pt x="8356" y="1764"/>
                    <a:pt x="8356" y="1764"/>
                    <a:pt x="8356" y="1764"/>
                  </a:cubicBezTo>
                  <a:cubicBezTo>
                    <a:pt x="8356" y="1764"/>
                    <a:pt x="8368" y="1777"/>
                    <a:pt x="8371" y="1777"/>
                  </a:cubicBezTo>
                  <a:cubicBezTo>
                    <a:pt x="8374" y="1777"/>
                    <a:pt x="8383" y="1796"/>
                    <a:pt x="8383" y="1796"/>
                  </a:cubicBezTo>
                  <a:cubicBezTo>
                    <a:pt x="8408" y="1794"/>
                    <a:pt x="8408" y="1794"/>
                    <a:pt x="8408" y="1794"/>
                  </a:cubicBezTo>
                  <a:cubicBezTo>
                    <a:pt x="8408" y="1794"/>
                    <a:pt x="8426" y="1813"/>
                    <a:pt x="8432" y="1813"/>
                  </a:cubicBezTo>
                  <a:cubicBezTo>
                    <a:pt x="8438" y="1813"/>
                    <a:pt x="8450" y="1814"/>
                    <a:pt x="8450" y="1814"/>
                  </a:cubicBezTo>
                  <a:cubicBezTo>
                    <a:pt x="8450" y="1814"/>
                    <a:pt x="8481" y="1851"/>
                    <a:pt x="8489" y="1854"/>
                  </a:cubicBezTo>
                  <a:cubicBezTo>
                    <a:pt x="8493" y="1855"/>
                    <a:pt x="8500" y="1858"/>
                    <a:pt x="8505" y="1861"/>
                  </a:cubicBezTo>
                  <a:cubicBezTo>
                    <a:pt x="8504" y="1861"/>
                    <a:pt x="8503" y="1862"/>
                    <a:pt x="8503" y="1863"/>
                  </a:cubicBezTo>
                  <a:cubicBezTo>
                    <a:pt x="8504" y="1864"/>
                    <a:pt x="8505" y="1865"/>
                    <a:pt x="8505" y="1865"/>
                  </a:cubicBezTo>
                  <a:cubicBezTo>
                    <a:pt x="8505" y="1865"/>
                    <a:pt x="8545" y="1888"/>
                    <a:pt x="8554" y="1891"/>
                  </a:cubicBezTo>
                  <a:cubicBezTo>
                    <a:pt x="8562" y="1894"/>
                    <a:pt x="8577" y="1907"/>
                    <a:pt x="8577" y="1907"/>
                  </a:cubicBezTo>
                  <a:cubicBezTo>
                    <a:pt x="8577" y="1907"/>
                    <a:pt x="8581" y="1935"/>
                    <a:pt x="8581" y="1938"/>
                  </a:cubicBezTo>
                  <a:cubicBezTo>
                    <a:pt x="8581" y="1942"/>
                    <a:pt x="8593" y="1957"/>
                    <a:pt x="8593" y="1957"/>
                  </a:cubicBezTo>
                  <a:cubicBezTo>
                    <a:pt x="8593" y="1957"/>
                    <a:pt x="8591" y="1959"/>
                    <a:pt x="8586" y="1964"/>
                  </a:cubicBezTo>
                  <a:close/>
                  <a:moveTo>
                    <a:pt x="8770" y="1610"/>
                  </a:moveTo>
                  <a:cubicBezTo>
                    <a:pt x="8770" y="1610"/>
                    <a:pt x="8770" y="1610"/>
                    <a:pt x="8770" y="1610"/>
                  </a:cubicBezTo>
                  <a:cubicBezTo>
                    <a:pt x="8770" y="1610"/>
                    <a:pt x="8770" y="1610"/>
                    <a:pt x="8770" y="1610"/>
                  </a:cubicBezTo>
                  <a:cubicBezTo>
                    <a:pt x="8770" y="1610"/>
                    <a:pt x="8770" y="1610"/>
                    <a:pt x="8770" y="1610"/>
                  </a:cubicBezTo>
                  <a:close/>
                  <a:moveTo>
                    <a:pt x="8771" y="1494"/>
                  </a:moveTo>
                  <a:cubicBezTo>
                    <a:pt x="8770" y="1493"/>
                    <a:pt x="8769" y="1492"/>
                    <a:pt x="8768" y="1492"/>
                  </a:cubicBezTo>
                  <a:cubicBezTo>
                    <a:pt x="8769" y="1492"/>
                    <a:pt x="8770" y="1493"/>
                    <a:pt x="8771" y="1494"/>
                  </a:cubicBezTo>
                  <a:cubicBezTo>
                    <a:pt x="8771" y="1494"/>
                    <a:pt x="8771" y="1494"/>
                    <a:pt x="8771" y="1494"/>
                  </a:cubicBezTo>
                  <a:close/>
                  <a:moveTo>
                    <a:pt x="9119" y="1937"/>
                  </a:moveTo>
                  <a:cubicBezTo>
                    <a:pt x="9119" y="1941"/>
                    <a:pt x="9122" y="1941"/>
                    <a:pt x="9129" y="1953"/>
                  </a:cubicBezTo>
                  <a:cubicBezTo>
                    <a:pt x="9135" y="1965"/>
                    <a:pt x="9171" y="1974"/>
                    <a:pt x="9169" y="1985"/>
                  </a:cubicBezTo>
                  <a:cubicBezTo>
                    <a:pt x="9166" y="1995"/>
                    <a:pt x="9166" y="2001"/>
                    <a:pt x="9159" y="1999"/>
                  </a:cubicBezTo>
                  <a:cubicBezTo>
                    <a:pt x="9153" y="1998"/>
                    <a:pt x="9138" y="1985"/>
                    <a:pt x="9141" y="1989"/>
                  </a:cubicBezTo>
                  <a:cubicBezTo>
                    <a:pt x="9143" y="1993"/>
                    <a:pt x="9138" y="2002"/>
                    <a:pt x="9138" y="2002"/>
                  </a:cubicBezTo>
                  <a:cubicBezTo>
                    <a:pt x="9111" y="2003"/>
                    <a:pt x="9111" y="2003"/>
                    <a:pt x="9111" y="2003"/>
                  </a:cubicBezTo>
                  <a:cubicBezTo>
                    <a:pt x="9103" y="1990"/>
                    <a:pt x="9103" y="1990"/>
                    <a:pt x="9103" y="1990"/>
                  </a:cubicBezTo>
                  <a:cubicBezTo>
                    <a:pt x="9099" y="1995"/>
                    <a:pt x="9099" y="1995"/>
                    <a:pt x="9099" y="1995"/>
                  </a:cubicBezTo>
                  <a:cubicBezTo>
                    <a:pt x="9099" y="1995"/>
                    <a:pt x="9089" y="1985"/>
                    <a:pt x="9083" y="1975"/>
                  </a:cubicBezTo>
                  <a:cubicBezTo>
                    <a:pt x="9078" y="1966"/>
                    <a:pt x="9082" y="1951"/>
                    <a:pt x="9078" y="1950"/>
                  </a:cubicBezTo>
                  <a:cubicBezTo>
                    <a:pt x="9077" y="1950"/>
                    <a:pt x="9075" y="1949"/>
                    <a:pt x="9073" y="1948"/>
                  </a:cubicBezTo>
                  <a:cubicBezTo>
                    <a:pt x="9073" y="1948"/>
                    <a:pt x="9073" y="1948"/>
                    <a:pt x="9073" y="1948"/>
                  </a:cubicBezTo>
                  <a:cubicBezTo>
                    <a:pt x="9075" y="1942"/>
                    <a:pt x="9081" y="1922"/>
                    <a:pt x="9089" y="1921"/>
                  </a:cubicBezTo>
                  <a:cubicBezTo>
                    <a:pt x="9094" y="1920"/>
                    <a:pt x="9102" y="1921"/>
                    <a:pt x="9108" y="1922"/>
                  </a:cubicBezTo>
                  <a:cubicBezTo>
                    <a:pt x="9108" y="1925"/>
                    <a:pt x="9109" y="1927"/>
                    <a:pt x="9109" y="1927"/>
                  </a:cubicBezTo>
                  <a:cubicBezTo>
                    <a:pt x="9109" y="1927"/>
                    <a:pt x="9119" y="1933"/>
                    <a:pt x="9119" y="1937"/>
                  </a:cubicBezTo>
                  <a:close/>
                  <a:moveTo>
                    <a:pt x="8999" y="1443"/>
                  </a:moveTo>
                  <a:cubicBezTo>
                    <a:pt x="8998" y="1442"/>
                    <a:pt x="8997" y="1441"/>
                    <a:pt x="8997" y="1441"/>
                  </a:cubicBezTo>
                  <a:cubicBezTo>
                    <a:pt x="8997" y="1441"/>
                    <a:pt x="8998" y="1442"/>
                    <a:pt x="8999" y="1443"/>
                  </a:cubicBezTo>
                  <a:close/>
                  <a:moveTo>
                    <a:pt x="8994" y="1439"/>
                  </a:moveTo>
                  <a:cubicBezTo>
                    <a:pt x="8993" y="1439"/>
                    <a:pt x="8991" y="1439"/>
                    <a:pt x="8990" y="1439"/>
                  </a:cubicBezTo>
                  <a:cubicBezTo>
                    <a:pt x="8991" y="1439"/>
                    <a:pt x="8993" y="1439"/>
                    <a:pt x="8994" y="1439"/>
                  </a:cubicBezTo>
                  <a:close/>
                  <a:moveTo>
                    <a:pt x="8852" y="1687"/>
                  </a:moveTo>
                  <a:cubicBezTo>
                    <a:pt x="8851" y="1687"/>
                    <a:pt x="8851" y="1687"/>
                    <a:pt x="8851" y="1687"/>
                  </a:cubicBezTo>
                  <a:cubicBezTo>
                    <a:pt x="8850" y="1687"/>
                    <a:pt x="8850" y="1687"/>
                    <a:pt x="8849" y="1686"/>
                  </a:cubicBezTo>
                  <a:cubicBezTo>
                    <a:pt x="8850" y="1687"/>
                    <a:pt x="8851" y="1687"/>
                    <a:pt x="8852" y="1687"/>
                  </a:cubicBezTo>
                  <a:close/>
                  <a:moveTo>
                    <a:pt x="8846" y="1660"/>
                  </a:moveTo>
                  <a:cubicBezTo>
                    <a:pt x="8846" y="1660"/>
                    <a:pt x="8846" y="1660"/>
                    <a:pt x="8846" y="1660"/>
                  </a:cubicBezTo>
                  <a:cubicBezTo>
                    <a:pt x="8845" y="1683"/>
                    <a:pt x="8845" y="1683"/>
                    <a:pt x="8845" y="1683"/>
                  </a:cubicBezTo>
                  <a:lnTo>
                    <a:pt x="8846" y="1660"/>
                  </a:lnTo>
                  <a:close/>
                  <a:moveTo>
                    <a:pt x="8820" y="1496"/>
                  </a:moveTo>
                  <a:cubicBezTo>
                    <a:pt x="8820" y="1496"/>
                    <a:pt x="8820" y="1496"/>
                    <a:pt x="8820" y="1496"/>
                  </a:cubicBezTo>
                  <a:cubicBezTo>
                    <a:pt x="8820" y="1496"/>
                    <a:pt x="8819" y="1495"/>
                    <a:pt x="8819" y="1495"/>
                  </a:cubicBezTo>
                  <a:cubicBezTo>
                    <a:pt x="8819" y="1495"/>
                    <a:pt x="8820" y="1495"/>
                    <a:pt x="8820" y="1496"/>
                  </a:cubicBezTo>
                  <a:close/>
                  <a:moveTo>
                    <a:pt x="8818" y="1493"/>
                  </a:moveTo>
                  <a:cubicBezTo>
                    <a:pt x="8818" y="1493"/>
                    <a:pt x="8818" y="1493"/>
                    <a:pt x="8818" y="1494"/>
                  </a:cubicBezTo>
                  <a:cubicBezTo>
                    <a:pt x="8818" y="1494"/>
                    <a:pt x="8818" y="1494"/>
                    <a:pt x="8818" y="1494"/>
                  </a:cubicBezTo>
                  <a:cubicBezTo>
                    <a:pt x="8818" y="1493"/>
                    <a:pt x="8818" y="1493"/>
                    <a:pt x="8818" y="1492"/>
                  </a:cubicBezTo>
                  <a:cubicBezTo>
                    <a:pt x="8818" y="1493"/>
                    <a:pt x="8818" y="1493"/>
                    <a:pt x="8818" y="1493"/>
                  </a:cubicBezTo>
                  <a:close/>
                  <a:moveTo>
                    <a:pt x="8817" y="1491"/>
                  </a:moveTo>
                  <a:cubicBezTo>
                    <a:pt x="8817" y="1491"/>
                    <a:pt x="8817" y="1491"/>
                    <a:pt x="8817" y="1491"/>
                  </a:cubicBezTo>
                  <a:cubicBezTo>
                    <a:pt x="8817" y="1491"/>
                    <a:pt x="8816" y="1491"/>
                    <a:pt x="8816" y="1490"/>
                  </a:cubicBezTo>
                  <a:cubicBezTo>
                    <a:pt x="8816" y="1491"/>
                    <a:pt x="8816" y="1491"/>
                    <a:pt x="8817" y="1491"/>
                  </a:cubicBezTo>
                  <a:close/>
                  <a:moveTo>
                    <a:pt x="8814" y="1488"/>
                  </a:moveTo>
                  <a:cubicBezTo>
                    <a:pt x="8814" y="1488"/>
                    <a:pt x="8814" y="1489"/>
                    <a:pt x="8814" y="1489"/>
                  </a:cubicBezTo>
                  <a:cubicBezTo>
                    <a:pt x="8814" y="1489"/>
                    <a:pt x="8815" y="1489"/>
                    <a:pt x="8815" y="1490"/>
                  </a:cubicBezTo>
                  <a:cubicBezTo>
                    <a:pt x="8815" y="1489"/>
                    <a:pt x="8815" y="1489"/>
                    <a:pt x="8814" y="1489"/>
                  </a:cubicBezTo>
                  <a:cubicBezTo>
                    <a:pt x="8815" y="1489"/>
                    <a:pt x="8815" y="1489"/>
                    <a:pt x="8815" y="1490"/>
                  </a:cubicBezTo>
                  <a:cubicBezTo>
                    <a:pt x="8815" y="1490"/>
                    <a:pt x="8815" y="1490"/>
                    <a:pt x="8815" y="1490"/>
                  </a:cubicBezTo>
                  <a:cubicBezTo>
                    <a:pt x="8815" y="1489"/>
                    <a:pt x="8814" y="1489"/>
                    <a:pt x="8814" y="1488"/>
                  </a:cubicBezTo>
                  <a:cubicBezTo>
                    <a:pt x="8814" y="1488"/>
                    <a:pt x="8814" y="1488"/>
                    <a:pt x="8814" y="1488"/>
                  </a:cubicBezTo>
                  <a:close/>
                  <a:moveTo>
                    <a:pt x="8931" y="2133"/>
                  </a:moveTo>
                  <a:cubicBezTo>
                    <a:pt x="8931" y="2133"/>
                    <a:pt x="8931" y="2134"/>
                    <a:pt x="8932" y="2136"/>
                  </a:cubicBezTo>
                  <a:cubicBezTo>
                    <a:pt x="8931" y="2134"/>
                    <a:pt x="8931" y="2133"/>
                    <a:pt x="8931" y="2133"/>
                  </a:cubicBezTo>
                  <a:close/>
                  <a:moveTo>
                    <a:pt x="9173" y="2214"/>
                  </a:moveTo>
                  <a:cubicBezTo>
                    <a:pt x="9161" y="2216"/>
                    <a:pt x="9150" y="2209"/>
                    <a:pt x="9150" y="2209"/>
                  </a:cubicBezTo>
                  <a:cubicBezTo>
                    <a:pt x="9150" y="2209"/>
                    <a:pt x="9125" y="2214"/>
                    <a:pt x="9112" y="2217"/>
                  </a:cubicBezTo>
                  <a:cubicBezTo>
                    <a:pt x="9099" y="2220"/>
                    <a:pt x="9092" y="2229"/>
                    <a:pt x="9084" y="2228"/>
                  </a:cubicBezTo>
                  <a:cubicBezTo>
                    <a:pt x="9076" y="2227"/>
                    <a:pt x="9068" y="2218"/>
                    <a:pt x="9058" y="2218"/>
                  </a:cubicBezTo>
                  <a:cubicBezTo>
                    <a:pt x="9048" y="2218"/>
                    <a:pt x="9036" y="2218"/>
                    <a:pt x="9022" y="2208"/>
                  </a:cubicBezTo>
                  <a:cubicBezTo>
                    <a:pt x="9008" y="2198"/>
                    <a:pt x="9000" y="2181"/>
                    <a:pt x="9000" y="2181"/>
                  </a:cubicBezTo>
                  <a:cubicBezTo>
                    <a:pt x="9000" y="2181"/>
                    <a:pt x="8971" y="2178"/>
                    <a:pt x="8968" y="2178"/>
                  </a:cubicBezTo>
                  <a:cubicBezTo>
                    <a:pt x="8965" y="2178"/>
                    <a:pt x="8953" y="2171"/>
                    <a:pt x="8946" y="2163"/>
                  </a:cubicBezTo>
                  <a:cubicBezTo>
                    <a:pt x="8941" y="2157"/>
                    <a:pt x="8935" y="2143"/>
                    <a:pt x="8932" y="2136"/>
                  </a:cubicBezTo>
                  <a:cubicBezTo>
                    <a:pt x="8934" y="2129"/>
                    <a:pt x="8936" y="2120"/>
                    <a:pt x="8935" y="2116"/>
                  </a:cubicBezTo>
                  <a:cubicBezTo>
                    <a:pt x="8933" y="2110"/>
                    <a:pt x="8923" y="2107"/>
                    <a:pt x="8923" y="2107"/>
                  </a:cubicBezTo>
                  <a:cubicBezTo>
                    <a:pt x="8934" y="2103"/>
                    <a:pt x="8934" y="2103"/>
                    <a:pt x="8934" y="2103"/>
                  </a:cubicBezTo>
                  <a:cubicBezTo>
                    <a:pt x="8934" y="2084"/>
                    <a:pt x="8934" y="2084"/>
                    <a:pt x="8934" y="2084"/>
                  </a:cubicBezTo>
                  <a:cubicBezTo>
                    <a:pt x="8934" y="2084"/>
                    <a:pt x="8946" y="2097"/>
                    <a:pt x="8952" y="2089"/>
                  </a:cubicBezTo>
                  <a:cubicBezTo>
                    <a:pt x="8958" y="2081"/>
                    <a:pt x="8942" y="2071"/>
                    <a:pt x="8942" y="2071"/>
                  </a:cubicBezTo>
                  <a:cubicBezTo>
                    <a:pt x="8945" y="2058"/>
                    <a:pt x="8945" y="2058"/>
                    <a:pt x="8945" y="2058"/>
                  </a:cubicBezTo>
                  <a:cubicBezTo>
                    <a:pt x="8944" y="2035"/>
                    <a:pt x="8944" y="2035"/>
                    <a:pt x="8944" y="2035"/>
                  </a:cubicBezTo>
                  <a:cubicBezTo>
                    <a:pt x="8954" y="2037"/>
                    <a:pt x="8954" y="2037"/>
                    <a:pt x="8954" y="2037"/>
                  </a:cubicBezTo>
                  <a:cubicBezTo>
                    <a:pt x="8962" y="2028"/>
                    <a:pt x="8962" y="2028"/>
                    <a:pt x="8962" y="2028"/>
                  </a:cubicBezTo>
                  <a:cubicBezTo>
                    <a:pt x="8984" y="2030"/>
                    <a:pt x="8984" y="2030"/>
                    <a:pt x="8984" y="2030"/>
                  </a:cubicBezTo>
                  <a:cubicBezTo>
                    <a:pt x="8984" y="2030"/>
                    <a:pt x="8983" y="2025"/>
                    <a:pt x="8979" y="2017"/>
                  </a:cubicBezTo>
                  <a:cubicBezTo>
                    <a:pt x="8975" y="2009"/>
                    <a:pt x="8959" y="2016"/>
                    <a:pt x="8949" y="2016"/>
                  </a:cubicBezTo>
                  <a:cubicBezTo>
                    <a:pt x="8939" y="2016"/>
                    <a:pt x="8937" y="1998"/>
                    <a:pt x="8937" y="1998"/>
                  </a:cubicBezTo>
                  <a:cubicBezTo>
                    <a:pt x="8920" y="1980"/>
                    <a:pt x="8920" y="1980"/>
                    <a:pt x="8920" y="1980"/>
                  </a:cubicBezTo>
                  <a:cubicBezTo>
                    <a:pt x="8921" y="1971"/>
                    <a:pt x="8921" y="1971"/>
                    <a:pt x="8921" y="1971"/>
                  </a:cubicBezTo>
                  <a:cubicBezTo>
                    <a:pt x="8889" y="1944"/>
                    <a:pt x="8889" y="1944"/>
                    <a:pt x="8889" y="1944"/>
                  </a:cubicBezTo>
                  <a:cubicBezTo>
                    <a:pt x="8882" y="1941"/>
                    <a:pt x="8882" y="1941"/>
                    <a:pt x="8882" y="1941"/>
                  </a:cubicBezTo>
                  <a:cubicBezTo>
                    <a:pt x="8882" y="1941"/>
                    <a:pt x="8877" y="1927"/>
                    <a:pt x="8872" y="1919"/>
                  </a:cubicBezTo>
                  <a:cubicBezTo>
                    <a:pt x="8867" y="1911"/>
                    <a:pt x="8848" y="1907"/>
                    <a:pt x="8848" y="1907"/>
                  </a:cubicBezTo>
                  <a:cubicBezTo>
                    <a:pt x="8848" y="1892"/>
                    <a:pt x="8848" y="1892"/>
                    <a:pt x="8848" y="1892"/>
                  </a:cubicBezTo>
                  <a:cubicBezTo>
                    <a:pt x="8848" y="1892"/>
                    <a:pt x="8840" y="1888"/>
                    <a:pt x="8831" y="1877"/>
                  </a:cubicBezTo>
                  <a:cubicBezTo>
                    <a:pt x="8822" y="1866"/>
                    <a:pt x="8834" y="1852"/>
                    <a:pt x="8829" y="1839"/>
                  </a:cubicBezTo>
                  <a:cubicBezTo>
                    <a:pt x="8824" y="1826"/>
                    <a:pt x="8803" y="1812"/>
                    <a:pt x="8803" y="1812"/>
                  </a:cubicBezTo>
                  <a:cubicBezTo>
                    <a:pt x="8803" y="1812"/>
                    <a:pt x="8794" y="1811"/>
                    <a:pt x="8785" y="1806"/>
                  </a:cubicBezTo>
                  <a:cubicBezTo>
                    <a:pt x="8776" y="1801"/>
                    <a:pt x="8798" y="1780"/>
                    <a:pt x="8798" y="1780"/>
                  </a:cubicBezTo>
                  <a:cubicBezTo>
                    <a:pt x="8798" y="1780"/>
                    <a:pt x="8813" y="1767"/>
                    <a:pt x="8816" y="1760"/>
                  </a:cubicBezTo>
                  <a:cubicBezTo>
                    <a:pt x="8819" y="1753"/>
                    <a:pt x="8805" y="1738"/>
                    <a:pt x="8805" y="1738"/>
                  </a:cubicBezTo>
                  <a:cubicBezTo>
                    <a:pt x="8805" y="1738"/>
                    <a:pt x="8819" y="1744"/>
                    <a:pt x="8822" y="1744"/>
                  </a:cubicBezTo>
                  <a:cubicBezTo>
                    <a:pt x="8825" y="1744"/>
                    <a:pt x="8837" y="1743"/>
                    <a:pt x="8840" y="1737"/>
                  </a:cubicBezTo>
                  <a:cubicBezTo>
                    <a:pt x="8843" y="1731"/>
                    <a:pt x="8846" y="1737"/>
                    <a:pt x="8858" y="1735"/>
                  </a:cubicBezTo>
                  <a:cubicBezTo>
                    <a:pt x="8870" y="1733"/>
                    <a:pt x="8853" y="1720"/>
                    <a:pt x="8853" y="1720"/>
                  </a:cubicBezTo>
                  <a:cubicBezTo>
                    <a:pt x="8853" y="1720"/>
                    <a:pt x="8869" y="1721"/>
                    <a:pt x="8872" y="1721"/>
                  </a:cubicBezTo>
                  <a:cubicBezTo>
                    <a:pt x="8874" y="1721"/>
                    <a:pt x="8873" y="1711"/>
                    <a:pt x="8872" y="1708"/>
                  </a:cubicBezTo>
                  <a:cubicBezTo>
                    <a:pt x="8873" y="1708"/>
                    <a:pt x="8874" y="1709"/>
                    <a:pt x="8874" y="1709"/>
                  </a:cubicBezTo>
                  <a:cubicBezTo>
                    <a:pt x="8881" y="1699"/>
                    <a:pt x="8881" y="1699"/>
                    <a:pt x="8881" y="1699"/>
                  </a:cubicBezTo>
                  <a:cubicBezTo>
                    <a:pt x="8881" y="1699"/>
                    <a:pt x="8890" y="1701"/>
                    <a:pt x="8897" y="1694"/>
                  </a:cubicBezTo>
                  <a:cubicBezTo>
                    <a:pt x="8903" y="1687"/>
                    <a:pt x="8953" y="1666"/>
                    <a:pt x="8959" y="1669"/>
                  </a:cubicBezTo>
                  <a:cubicBezTo>
                    <a:pt x="8966" y="1671"/>
                    <a:pt x="8987" y="1687"/>
                    <a:pt x="8997" y="1687"/>
                  </a:cubicBezTo>
                  <a:cubicBezTo>
                    <a:pt x="9006" y="1687"/>
                    <a:pt x="9014" y="1669"/>
                    <a:pt x="9034" y="1694"/>
                  </a:cubicBezTo>
                  <a:cubicBezTo>
                    <a:pt x="9054" y="1719"/>
                    <a:pt x="9038" y="1727"/>
                    <a:pt x="9035" y="1735"/>
                  </a:cubicBezTo>
                  <a:cubicBezTo>
                    <a:pt x="9033" y="1743"/>
                    <a:pt x="9054" y="1759"/>
                    <a:pt x="9061" y="1762"/>
                  </a:cubicBezTo>
                  <a:cubicBezTo>
                    <a:pt x="9067" y="1765"/>
                    <a:pt x="9078" y="1750"/>
                    <a:pt x="9086" y="1746"/>
                  </a:cubicBezTo>
                  <a:cubicBezTo>
                    <a:pt x="9094" y="1742"/>
                    <a:pt x="9097" y="1755"/>
                    <a:pt x="9097" y="1763"/>
                  </a:cubicBezTo>
                  <a:cubicBezTo>
                    <a:pt x="9097" y="1771"/>
                    <a:pt x="9109" y="1781"/>
                    <a:pt x="9109" y="1781"/>
                  </a:cubicBezTo>
                  <a:cubicBezTo>
                    <a:pt x="9082" y="1782"/>
                    <a:pt x="9082" y="1782"/>
                    <a:pt x="9082" y="1782"/>
                  </a:cubicBezTo>
                  <a:cubicBezTo>
                    <a:pt x="9082" y="1782"/>
                    <a:pt x="9083" y="1802"/>
                    <a:pt x="9070" y="1793"/>
                  </a:cubicBezTo>
                  <a:cubicBezTo>
                    <a:pt x="9057" y="1783"/>
                    <a:pt x="9083" y="1770"/>
                    <a:pt x="9083" y="1770"/>
                  </a:cubicBezTo>
                  <a:cubicBezTo>
                    <a:pt x="9083" y="1770"/>
                    <a:pt x="9035" y="1767"/>
                    <a:pt x="9027" y="1765"/>
                  </a:cubicBezTo>
                  <a:cubicBezTo>
                    <a:pt x="9019" y="1762"/>
                    <a:pt x="8977" y="1754"/>
                    <a:pt x="8977" y="1754"/>
                  </a:cubicBezTo>
                  <a:cubicBezTo>
                    <a:pt x="8985" y="1777"/>
                    <a:pt x="8985" y="1777"/>
                    <a:pt x="8985" y="1777"/>
                  </a:cubicBezTo>
                  <a:cubicBezTo>
                    <a:pt x="8985" y="1777"/>
                    <a:pt x="8969" y="1770"/>
                    <a:pt x="8963" y="1783"/>
                  </a:cubicBezTo>
                  <a:cubicBezTo>
                    <a:pt x="8958" y="1797"/>
                    <a:pt x="8994" y="1798"/>
                    <a:pt x="8993" y="1806"/>
                  </a:cubicBezTo>
                  <a:cubicBezTo>
                    <a:pt x="8991" y="1814"/>
                    <a:pt x="8943" y="1789"/>
                    <a:pt x="8938" y="1801"/>
                  </a:cubicBezTo>
                  <a:cubicBezTo>
                    <a:pt x="8933" y="1813"/>
                    <a:pt x="8966" y="1821"/>
                    <a:pt x="8966" y="1821"/>
                  </a:cubicBezTo>
                  <a:cubicBezTo>
                    <a:pt x="8966" y="1821"/>
                    <a:pt x="8966" y="1829"/>
                    <a:pt x="8973" y="1837"/>
                  </a:cubicBezTo>
                  <a:cubicBezTo>
                    <a:pt x="8979" y="1845"/>
                    <a:pt x="8993" y="1861"/>
                    <a:pt x="8993" y="1861"/>
                  </a:cubicBezTo>
                  <a:cubicBezTo>
                    <a:pt x="8991" y="1875"/>
                    <a:pt x="8991" y="1875"/>
                    <a:pt x="8991" y="1875"/>
                  </a:cubicBezTo>
                  <a:cubicBezTo>
                    <a:pt x="9014" y="1878"/>
                    <a:pt x="9014" y="1878"/>
                    <a:pt x="9014" y="1878"/>
                  </a:cubicBezTo>
                  <a:cubicBezTo>
                    <a:pt x="9019" y="1893"/>
                    <a:pt x="9019" y="1893"/>
                    <a:pt x="9019" y="1893"/>
                  </a:cubicBezTo>
                  <a:cubicBezTo>
                    <a:pt x="9019" y="1893"/>
                    <a:pt x="9054" y="1893"/>
                    <a:pt x="9065" y="1903"/>
                  </a:cubicBezTo>
                  <a:cubicBezTo>
                    <a:pt x="9075" y="1914"/>
                    <a:pt x="9053" y="1925"/>
                    <a:pt x="9051" y="1935"/>
                  </a:cubicBezTo>
                  <a:cubicBezTo>
                    <a:pt x="9050" y="1946"/>
                    <a:pt x="9061" y="1947"/>
                    <a:pt x="9061" y="1947"/>
                  </a:cubicBezTo>
                  <a:cubicBezTo>
                    <a:pt x="9059" y="1953"/>
                    <a:pt x="9073" y="1967"/>
                    <a:pt x="9073" y="1967"/>
                  </a:cubicBezTo>
                  <a:cubicBezTo>
                    <a:pt x="9073" y="1967"/>
                    <a:pt x="9093" y="1991"/>
                    <a:pt x="9093" y="1995"/>
                  </a:cubicBezTo>
                  <a:cubicBezTo>
                    <a:pt x="9093" y="1999"/>
                    <a:pt x="9083" y="2010"/>
                    <a:pt x="9083" y="2015"/>
                  </a:cubicBezTo>
                  <a:cubicBezTo>
                    <a:pt x="9083" y="2021"/>
                    <a:pt x="9099" y="2046"/>
                    <a:pt x="9099" y="2046"/>
                  </a:cubicBezTo>
                  <a:cubicBezTo>
                    <a:pt x="9119" y="2043"/>
                    <a:pt x="9119" y="2043"/>
                    <a:pt x="9119" y="2043"/>
                  </a:cubicBezTo>
                  <a:cubicBezTo>
                    <a:pt x="9121" y="2061"/>
                    <a:pt x="9121" y="2061"/>
                    <a:pt x="9121" y="2061"/>
                  </a:cubicBezTo>
                  <a:cubicBezTo>
                    <a:pt x="9134" y="2067"/>
                    <a:pt x="9134" y="2067"/>
                    <a:pt x="9134" y="2067"/>
                  </a:cubicBezTo>
                  <a:cubicBezTo>
                    <a:pt x="9134" y="2067"/>
                    <a:pt x="9105" y="2066"/>
                    <a:pt x="9109" y="2075"/>
                  </a:cubicBezTo>
                  <a:cubicBezTo>
                    <a:pt x="9113" y="2085"/>
                    <a:pt x="9123" y="2079"/>
                    <a:pt x="9130" y="2082"/>
                  </a:cubicBezTo>
                  <a:cubicBezTo>
                    <a:pt x="9137" y="2085"/>
                    <a:pt x="9149" y="2098"/>
                    <a:pt x="9149" y="2098"/>
                  </a:cubicBezTo>
                  <a:cubicBezTo>
                    <a:pt x="9153" y="2133"/>
                    <a:pt x="9153" y="2133"/>
                    <a:pt x="9153" y="2133"/>
                  </a:cubicBezTo>
                  <a:cubicBezTo>
                    <a:pt x="9158" y="2135"/>
                    <a:pt x="9158" y="2135"/>
                    <a:pt x="9158" y="2135"/>
                  </a:cubicBezTo>
                  <a:cubicBezTo>
                    <a:pt x="9158" y="2135"/>
                    <a:pt x="9155" y="2149"/>
                    <a:pt x="9155" y="2157"/>
                  </a:cubicBezTo>
                  <a:cubicBezTo>
                    <a:pt x="9155" y="2165"/>
                    <a:pt x="9165" y="2186"/>
                    <a:pt x="9165" y="2186"/>
                  </a:cubicBezTo>
                  <a:cubicBezTo>
                    <a:pt x="9165" y="2186"/>
                    <a:pt x="9185" y="2212"/>
                    <a:pt x="9173" y="2214"/>
                  </a:cubicBezTo>
                  <a:close/>
                  <a:moveTo>
                    <a:pt x="9387" y="1710"/>
                  </a:moveTo>
                  <a:cubicBezTo>
                    <a:pt x="9384" y="1716"/>
                    <a:pt x="9370" y="1720"/>
                    <a:pt x="9370" y="1720"/>
                  </a:cubicBezTo>
                  <a:cubicBezTo>
                    <a:pt x="9370" y="1720"/>
                    <a:pt x="9362" y="1727"/>
                    <a:pt x="9358" y="1731"/>
                  </a:cubicBezTo>
                  <a:cubicBezTo>
                    <a:pt x="9354" y="1735"/>
                    <a:pt x="9338" y="1730"/>
                    <a:pt x="9335" y="1732"/>
                  </a:cubicBezTo>
                  <a:cubicBezTo>
                    <a:pt x="9332" y="1734"/>
                    <a:pt x="9332" y="1745"/>
                    <a:pt x="9332" y="1745"/>
                  </a:cubicBezTo>
                  <a:cubicBezTo>
                    <a:pt x="9332" y="1745"/>
                    <a:pt x="9347" y="1751"/>
                    <a:pt x="9351" y="1752"/>
                  </a:cubicBezTo>
                  <a:cubicBezTo>
                    <a:pt x="9355" y="1753"/>
                    <a:pt x="9358" y="1762"/>
                    <a:pt x="9352" y="1771"/>
                  </a:cubicBezTo>
                  <a:cubicBezTo>
                    <a:pt x="9349" y="1775"/>
                    <a:pt x="9352" y="1781"/>
                    <a:pt x="9355" y="1788"/>
                  </a:cubicBezTo>
                  <a:cubicBezTo>
                    <a:pt x="9359" y="1797"/>
                    <a:pt x="9364" y="1806"/>
                    <a:pt x="9361" y="1811"/>
                  </a:cubicBezTo>
                  <a:cubicBezTo>
                    <a:pt x="9356" y="1820"/>
                    <a:pt x="9352" y="1825"/>
                    <a:pt x="9352" y="1825"/>
                  </a:cubicBezTo>
                  <a:cubicBezTo>
                    <a:pt x="9352" y="1825"/>
                    <a:pt x="9340" y="1826"/>
                    <a:pt x="9332" y="1820"/>
                  </a:cubicBezTo>
                  <a:cubicBezTo>
                    <a:pt x="9324" y="1814"/>
                    <a:pt x="9327" y="1805"/>
                    <a:pt x="9327" y="1805"/>
                  </a:cubicBezTo>
                  <a:cubicBezTo>
                    <a:pt x="9320" y="1786"/>
                    <a:pt x="9320" y="1786"/>
                    <a:pt x="9320" y="1786"/>
                  </a:cubicBezTo>
                  <a:cubicBezTo>
                    <a:pt x="9323" y="1773"/>
                    <a:pt x="9323" y="1773"/>
                    <a:pt x="9323" y="1773"/>
                  </a:cubicBezTo>
                  <a:cubicBezTo>
                    <a:pt x="9325" y="1764"/>
                    <a:pt x="9325" y="1764"/>
                    <a:pt x="9325" y="1764"/>
                  </a:cubicBezTo>
                  <a:cubicBezTo>
                    <a:pt x="9325" y="1764"/>
                    <a:pt x="9317" y="1749"/>
                    <a:pt x="9310" y="1744"/>
                  </a:cubicBezTo>
                  <a:cubicBezTo>
                    <a:pt x="9303" y="1739"/>
                    <a:pt x="9302" y="1736"/>
                    <a:pt x="9302" y="1736"/>
                  </a:cubicBezTo>
                  <a:cubicBezTo>
                    <a:pt x="9293" y="1750"/>
                    <a:pt x="9293" y="1750"/>
                    <a:pt x="9293" y="1750"/>
                  </a:cubicBezTo>
                  <a:cubicBezTo>
                    <a:pt x="9290" y="1757"/>
                    <a:pt x="9290" y="1757"/>
                    <a:pt x="9290" y="1757"/>
                  </a:cubicBezTo>
                  <a:cubicBezTo>
                    <a:pt x="9284" y="1770"/>
                    <a:pt x="9284" y="1770"/>
                    <a:pt x="9284" y="1770"/>
                  </a:cubicBezTo>
                  <a:cubicBezTo>
                    <a:pt x="9284" y="1770"/>
                    <a:pt x="9297" y="1778"/>
                    <a:pt x="9297" y="1787"/>
                  </a:cubicBezTo>
                  <a:cubicBezTo>
                    <a:pt x="9297" y="1796"/>
                    <a:pt x="9294" y="1795"/>
                    <a:pt x="9294" y="1795"/>
                  </a:cubicBezTo>
                  <a:cubicBezTo>
                    <a:pt x="9294" y="1795"/>
                    <a:pt x="9295" y="1805"/>
                    <a:pt x="9284" y="1807"/>
                  </a:cubicBezTo>
                  <a:cubicBezTo>
                    <a:pt x="9273" y="1809"/>
                    <a:pt x="9276" y="1789"/>
                    <a:pt x="9270" y="1787"/>
                  </a:cubicBezTo>
                  <a:cubicBezTo>
                    <a:pt x="9264" y="1785"/>
                    <a:pt x="9277" y="1771"/>
                    <a:pt x="9277" y="1771"/>
                  </a:cubicBezTo>
                  <a:cubicBezTo>
                    <a:pt x="9281" y="1753"/>
                    <a:pt x="9281" y="1753"/>
                    <a:pt x="9281" y="1753"/>
                  </a:cubicBezTo>
                  <a:cubicBezTo>
                    <a:pt x="9281" y="1752"/>
                    <a:pt x="9281" y="1752"/>
                    <a:pt x="9281" y="1752"/>
                  </a:cubicBezTo>
                  <a:cubicBezTo>
                    <a:pt x="9281" y="1752"/>
                    <a:pt x="9285" y="1740"/>
                    <a:pt x="9286" y="1730"/>
                  </a:cubicBezTo>
                  <a:cubicBezTo>
                    <a:pt x="9287" y="1720"/>
                    <a:pt x="9306" y="1725"/>
                    <a:pt x="9306" y="1725"/>
                  </a:cubicBezTo>
                  <a:cubicBezTo>
                    <a:pt x="9311" y="1740"/>
                    <a:pt x="9311" y="1740"/>
                    <a:pt x="9311" y="1740"/>
                  </a:cubicBezTo>
                  <a:cubicBezTo>
                    <a:pt x="9311" y="1740"/>
                    <a:pt x="9325" y="1734"/>
                    <a:pt x="9327" y="1731"/>
                  </a:cubicBezTo>
                  <a:cubicBezTo>
                    <a:pt x="9329" y="1728"/>
                    <a:pt x="9313" y="1710"/>
                    <a:pt x="9313" y="1710"/>
                  </a:cubicBezTo>
                  <a:cubicBezTo>
                    <a:pt x="9323" y="1710"/>
                    <a:pt x="9323" y="1710"/>
                    <a:pt x="9323" y="1710"/>
                  </a:cubicBezTo>
                  <a:cubicBezTo>
                    <a:pt x="9332" y="1719"/>
                    <a:pt x="9332" y="1719"/>
                    <a:pt x="9332" y="1719"/>
                  </a:cubicBezTo>
                  <a:cubicBezTo>
                    <a:pt x="9349" y="1718"/>
                    <a:pt x="9349" y="1718"/>
                    <a:pt x="9349" y="1718"/>
                  </a:cubicBezTo>
                  <a:cubicBezTo>
                    <a:pt x="9349" y="1718"/>
                    <a:pt x="9363" y="1722"/>
                    <a:pt x="9366" y="1718"/>
                  </a:cubicBezTo>
                  <a:cubicBezTo>
                    <a:pt x="9369" y="1714"/>
                    <a:pt x="9364" y="1710"/>
                    <a:pt x="9360" y="1710"/>
                  </a:cubicBezTo>
                  <a:cubicBezTo>
                    <a:pt x="9356" y="1710"/>
                    <a:pt x="9348" y="1705"/>
                    <a:pt x="9348" y="1705"/>
                  </a:cubicBezTo>
                  <a:cubicBezTo>
                    <a:pt x="9348" y="1705"/>
                    <a:pt x="9332" y="1709"/>
                    <a:pt x="9329" y="1699"/>
                  </a:cubicBezTo>
                  <a:cubicBezTo>
                    <a:pt x="9326" y="1689"/>
                    <a:pt x="9349" y="1691"/>
                    <a:pt x="9349" y="1691"/>
                  </a:cubicBezTo>
                  <a:cubicBezTo>
                    <a:pt x="9358" y="1683"/>
                    <a:pt x="9358" y="1683"/>
                    <a:pt x="9358" y="1683"/>
                  </a:cubicBezTo>
                  <a:cubicBezTo>
                    <a:pt x="9358" y="1683"/>
                    <a:pt x="9370" y="1700"/>
                    <a:pt x="9373" y="1700"/>
                  </a:cubicBezTo>
                  <a:cubicBezTo>
                    <a:pt x="9376" y="1700"/>
                    <a:pt x="9381" y="1694"/>
                    <a:pt x="9381" y="1694"/>
                  </a:cubicBezTo>
                  <a:cubicBezTo>
                    <a:pt x="9381" y="1694"/>
                    <a:pt x="9390" y="1704"/>
                    <a:pt x="9387" y="1710"/>
                  </a:cubicBezTo>
                  <a:close/>
                  <a:moveTo>
                    <a:pt x="10130" y="1704"/>
                  </a:moveTo>
                  <a:cubicBezTo>
                    <a:pt x="10125" y="1709"/>
                    <a:pt x="10108" y="1705"/>
                    <a:pt x="10108" y="1705"/>
                  </a:cubicBezTo>
                  <a:cubicBezTo>
                    <a:pt x="10108" y="1705"/>
                    <a:pt x="10106" y="1711"/>
                    <a:pt x="10101" y="1712"/>
                  </a:cubicBezTo>
                  <a:cubicBezTo>
                    <a:pt x="10096" y="1713"/>
                    <a:pt x="10085" y="1703"/>
                    <a:pt x="10085" y="1703"/>
                  </a:cubicBezTo>
                  <a:cubicBezTo>
                    <a:pt x="10065" y="1706"/>
                    <a:pt x="10065" y="1706"/>
                    <a:pt x="10065" y="1706"/>
                  </a:cubicBezTo>
                  <a:cubicBezTo>
                    <a:pt x="10044" y="1702"/>
                    <a:pt x="10044" y="1702"/>
                    <a:pt x="10044" y="1702"/>
                  </a:cubicBezTo>
                  <a:cubicBezTo>
                    <a:pt x="10032" y="1703"/>
                    <a:pt x="10032" y="1703"/>
                    <a:pt x="10032" y="1703"/>
                  </a:cubicBezTo>
                  <a:cubicBezTo>
                    <a:pt x="10015" y="1698"/>
                    <a:pt x="10015" y="1698"/>
                    <a:pt x="10015" y="1698"/>
                  </a:cubicBezTo>
                  <a:cubicBezTo>
                    <a:pt x="10015" y="1698"/>
                    <a:pt x="10004" y="1699"/>
                    <a:pt x="9991" y="1699"/>
                  </a:cubicBezTo>
                  <a:cubicBezTo>
                    <a:pt x="9978" y="1699"/>
                    <a:pt x="9981" y="1693"/>
                    <a:pt x="9981" y="1693"/>
                  </a:cubicBezTo>
                  <a:cubicBezTo>
                    <a:pt x="9981" y="1693"/>
                    <a:pt x="9973" y="1701"/>
                    <a:pt x="9967" y="1703"/>
                  </a:cubicBezTo>
                  <a:cubicBezTo>
                    <a:pt x="9961" y="1705"/>
                    <a:pt x="9960" y="1715"/>
                    <a:pt x="9954" y="1723"/>
                  </a:cubicBezTo>
                  <a:cubicBezTo>
                    <a:pt x="9948" y="1731"/>
                    <a:pt x="9940" y="1728"/>
                    <a:pt x="9940" y="1728"/>
                  </a:cubicBezTo>
                  <a:cubicBezTo>
                    <a:pt x="9944" y="1746"/>
                    <a:pt x="9944" y="1746"/>
                    <a:pt x="9944" y="1746"/>
                  </a:cubicBezTo>
                  <a:cubicBezTo>
                    <a:pt x="9936" y="1753"/>
                    <a:pt x="9936" y="1753"/>
                    <a:pt x="9936" y="1753"/>
                  </a:cubicBezTo>
                  <a:cubicBezTo>
                    <a:pt x="9946" y="1764"/>
                    <a:pt x="9946" y="1764"/>
                    <a:pt x="9946" y="1764"/>
                  </a:cubicBezTo>
                  <a:cubicBezTo>
                    <a:pt x="9945" y="1781"/>
                    <a:pt x="9945" y="1781"/>
                    <a:pt x="9945" y="1781"/>
                  </a:cubicBezTo>
                  <a:cubicBezTo>
                    <a:pt x="9941" y="1780"/>
                    <a:pt x="9912" y="1746"/>
                    <a:pt x="9912" y="1746"/>
                  </a:cubicBezTo>
                  <a:cubicBezTo>
                    <a:pt x="9912" y="1746"/>
                    <a:pt x="9908" y="1731"/>
                    <a:pt x="9908" y="1720"/>
                  </a:cubicBezTo>
                  <a:cubicBezTo>
                    <a:pt x="9908" y="1709"/>
                    <a:pt x="9926" y="1706"/>
                    <a:pt x="9930" y="1705"/>
                  </a:cubicBezTo>
                  <a:cubicBezTo>
                    <a:pt x="9934" y="1704"/>
                    <a:pt x="9932" y="1693"/>
                    <a:pt x="9938" y="1687"/>
                  </a:cubicBezTo>
                  <a:cubicBezTo>
                    <a:pt x="9944" y="1681"/>
                    <a:pt x="9969" y="1687"/>
                    <a:pt x="9973" y="1687"/>
                  </a:cubicBezTo>
                  <a:cubicBezTo>
                    <a:pt x="9977" y="1687"/>
                    <a:pt x="9985" y="1681"/>
                    <a:pt x="9998" y="1682"/>
                  </a:cubicBezTo>
                  <a:cubicBezTo>
                    <a:pt x="10011" y="1683"/>
                    <a:pt x="10019" y="1690"/>
                    <a:pt x="10026" y="1691"/>
                  </a:cubicBezTo>
                  <a:cubicBezTo>
                    <a:pt x="10033" y="1692"/>
                    <a:pt x="10038" y="1695"/>
                    <a:pt x="10051" y="1697"/>
                  </a:cubicBezTo>
                  <a:cubicBezTo>
                    <a:pt x="10064" y="1699"/>
                    <a:pt x="10060" y="1688"/>
                    <a:pt x="10073" y="1688"/>
                  </a:cubicBezTo>
                  <a:cubicBezTo>
                    <a:pt x="10086" y="1688"/>
                    <a:pt x="10105" y="1693"/>
                    <a:pt x="10105" y="1693"/>
                  </a:cubicBezTo>
                  <a:cubicBezTo>
                    <a:pt x="10105" y="1693"/>
                    <a:pt x="10115" y="1684"/>
                    <a:pt x="10129" y="1682"/>
                  </a:cubicBezTo>
                  <a:cubicBezTo>
                    <a:pt x="10143" y="1680"/>
                    <a:pt x="10135" y="1699"/>
                    <a:pt x="10130" y="1704"/>
                  </a:cubicBezTo>
                  <a:close/>
                  <a:moveTo>
                    <a:pt x="11182" y="1348"/>
                  </a:moveTo>
                  <a:cubicBezTo>
                    <a:pt x="11182" y="1348"/>
                    <a:pt x="11179" y="1362"/>
                    <a:pt x="11178" y="1365"/>
                  </a:cubicBezTo>
                  <a:cubicBezTo>
                    <a:pt x="11177" y="1368"/>
                    <a:pt x="11164" y="1375"/>
                    <a:pt x="11164" y="1375"/>
                  </a:cubicBezTo>
                  <a:cubicBezTo>
                    <a:pt x="11164" y="1375"/>
                    <a:pt x="11152" y="1381"/>
                    <a:pt x="11148" y="1381"/>
                  </a:cubicBezTo>
                  <a:cubicBezTo>
                    <a:pt x="11143" y="1381"/>
                    <a:pt x="11144" y="1393"/>
                    <a:pt x="11144" y="1393"/>
                  </a:cubicBezTo>
                  <a:cubicBezTo>
                    <a:pt x="11144" y="1393"/>
                    <a:pt x="11142" y="1386"/>
                    <a:pt x="11122" y="1393"/>
                  </a:cubicBezTo>
                  <a:cubicBezTo>
                    <a:pt x="11101" y="1399"/>
                    <a:pt x="11130" y="1409"/>
                    <a:pt x="11130" y="1409"/>
                  </a:cubicBezTo>
                  <a:cubicBezTo>
                    <a:pt x="11130" y="1409"/>
                    <a:pt x="11120" y="1417"/>
                    <a:pt x="11118" y="1426"/>
                  </a:cubicBezTo>
                  <a:cubicBezTo>
                    <a:pt x="11117" y="1436"/>
                    <a:pt x="11102" y="1427"/>
                    <a:pt x="11102" y="1427"/>
                  </a:cubicBezTo>
                  <a:cubicBezTo>
                    <a:pt x="11102" y="1427"/>
                    <a:pt x="11099" y="1441"/>
                    <a:pt x="11079" y="1441"/>
                  </a:cubicBezTo>
                  <a:cubicBezTo>
                    <a:pt x="11058" y="1441"/>
                    <a:pt x="11059" y="1436"/>
                    <a:pt x="11059" y="1436"/>
                  </a:cubicBezTo>
                  <a:cubicBezTo>
                    <a:pt x="11036" y="1430"/>
                    <a:pt x="11036" y="1430"/>
                    <a:pt x="11036" y="1430"/>
                  </a:cubicBezTo>
                  <a:cubicBezTo>
                    <a:pt x="11047" y="1424"/>
                    <a:pt x="11047" y="1424"/>
                    <a:pt x="11047" y="1424"/>
                  </a:cubicBezTo>
                  <a:cubicBezTo>
                    <a:pt x="11069" y="1424"/>
                    <a:pt x="11069" y="1424"/>
                    <a:pt x="11069" y="1424"/>
                  </a:cubicBezTo>
                  <a:cubicBezTo>
                    <a:pt x="11070" y="1419"/>
                    <a:pt x="11070" y="1419"/>
                    <a:pt x="11070" y="1419"/>
                  </a:cubicBezTo>
                  <a:cubicBezTo>
                    <a:pt x="11070" y="1419"/>
                    <a:pt x="11086" y="1419"/>
                    <a:pt x="11093" y="1412"/>
                  </a:cubicBezTo>
                  <a:cubicBezTo>
                    <a:pt x="11099" y="1406"/>
                    <a:pt x="11100" y="1387"/>
                    <a:pt x="11100" y="1387"/>
                  </a:cubicBezTo>
                  <a:cubicBezTo>
                    <a:pt x="11100" y="1387"/>
                    <a:pt x="11104" y="1386"/>
                    <a:pt x="11113" y="1384"/>
                  </a:cubicBezTo>
                  <a:cubicBezTo>
                    <a:pt x="11122" y="1382"/>
                    <a:pt x="11122" y="1366"/>
                    <a:pt x="11122" y="1366"/>
                  </a:cubicBezTo>
                  <a:cubicBezTo>
                    <a:pt x="11122" y="1366"/>
                    <a:pt x="11115" y="1362"/>
                    <a:pt x="11116" y="1356"/>
                  </a:cubicBezTo>
                  <a:cubicBezTo>
                    <a:pt x="11117" y="1351"/>
                    <a:pt x="11136" y="1334"/>
                    <a:pt x="11136" y="1334"/>
                  </a:cubicBezTo>
                  <a:cubicBezTo>
                    <a:pt x="11136" y="1323"/>
                    <a:pt x="11136" y="1323"/>
                    <a:pt x="11136" y="1323"/>
                  </a:cubicBezTo>
                  <a:cubicBezTo>
                    <a:pt x="11150" y="1310"/>
                    <a:pt x="11150" y="1310"/>
                    <a:pt x="11150" y="1310"/>
                  </a:cubicBezTo>
                  <a:cubicBezTo>
                    <a:pt x="11142" y="1299"/>
                    <a:pt x="11142" y="1299"/>
                    <a:pt x="11142" y="1299"/>
                  </a:cubicBezTo>
                  <a:cubicBezTo>
                    <a:pt x="11141" y="1246"/>
                    <a:pt x="11141" y="1246"/>
                    <a:pt x="11141" y="1246"/>
                  </a:cubicBezTo>
                  <a:cubicBezTo>
                    <a:pt x="11141" y="1246"/>
                    <a:pt x="11126" y="1224"/>
                    <a:pt x="11144" y="1219"/>
                  </a:cubicBezTo>
                  <a:cubicBezTo>
                    <a:pt x="11163" y="1215"/>
                    <a:pt x="11159" y="1240"/>
                    <a:pt x="11159" y="1240"/>
                  </a:cubicBezTo>
                  <a:cubicBezTo>
                    <a:pt x="11159" y="1240"/>
                    <a:pt x="11168" y="1247"/>
                    <a:pt x="11172" y="1262"/>
                  </a:cubicBezTo>
                  <a:cubicBezTo>
                    <a:pt x="11177" y="1278"/>
                    <a:pt x="11179" y="1288"/>
                    <a:pt x="11179" y="1288"/>
                  </a:cubicBezTo>
                  <a:cubicBezTo>
                    <a:pt x="11193" y="1307"/>
                    <a:pt x="11193" y="1307"/>
                    <a:pt x="11193" y="1307"/>
                  </a:cubicBezTo>
                  <a:cubicBezTo>
                    <a:pt x="11187" y="1318"/>
                    <a:pt x="11187" y="1318"/>
                    <a:pt x="11187" y="1318"/>
                  </a:cubicBezTo>
                  <a:cubicBezTo>
                    <a:pt x="11187" y="1318"/>
                    <a:pt x="11174" y="1324"/>
                    <a:pt x="11176" y="1331"/>
                  </a:cubicBezTo>
                  <a:cubicBezTo>
                    <a:pt x="11177" y="1339"/>
                    <a:pt x="11193" y="1330"/>
                    <a:pt x="11193" y="1330"/>
                  </a:cubicBezTo>
                  <a:cubicBezTo>
                    <a:pt x="11195" y="1341"/>
                    <a:pt x="11195" y="1341"/>
                    <a:pt x="11195" y="1341"/>
                  </a:cubicBezTo>
                  <a:lnTo>
                    <a:pt x="11182" y="1348"/>
                  </a:lnTo>
                  <a:close/>
                  <a:moveTo>
                    <a:pt x="13036" y="1803"/>
                  </a:moveTo>
                  <a:cubicBezTo>
                    <a:pt x="13024" y="1842"/>
                    <a:pt x="13024" y="1842"/>
                    <a:pt x="13024" y="1842"/>
                  </a:cubicBezTo>
                  <a:cubicBezTo>
                    <a:pt x="13033" y="1839"/>
                    <a:pt x="13033" y="1839"/>
                    <a:pt x="13033" y="1839"/>
                  </a:cubicBezTo>
                  <a:cubicBezTo>
                    <a:pt x="13049" y="1812"/>
                    <a:pt x="13049" y="1812"/>
                    <a:pt x="13049" y="1812"/>
                  </a:cubicBezTo>
                  <a:lnTo>
                    <a:pt x="13036" y="1803"/>
                  </a:lnTo>
                  <a:close/>
                  <a:moveTo>
                    <a:pt x="12612" y="2401"/>
                  </a:moveTo>
                  <a:cubicBezTo>
                    <a:pt x="12631" y="2434"/>
                    <a:pt x="12631" y="2434"/>
                    <a:pt x="12631" y="2434"/>
                  </a:cubicBezTo>
                  <a:cubicBezTo>
                    <a:pt x="12643" y="2428"/>
                    <a:pt x="12643" y="2428"/>
                    <a:pt x="12643" y="2428"/>
                  </a:cubicBezTo>
                  <a:cubicBezTo>
                    <a:pt x="12643" y="2428"/>
                    <a:pt x="12636" y="2409"/>
                    <a:pt x="12644" y="2413"/>
                  </a:cubicBezTo>
                  <a:cubicBezTo>
                    <a:pt x="12652" y="2417"/>
                    <a:pt x="12664" y="2438"/>
                    <a:pt x="12664" y="2438"/>
                  </a:cubicBezTo>
                  <a:cubicBezTo>
                    <a:pt x="12663" y="2463"/>
                    <a:pt x="12663" y="2463"/>
                    <a:pt x="12663" y="2463"/>
                  </a:cubicBezTo>
                  <a:cubicBezTo>
                    <a:pt x="12651" y="2468"/>
                    <a:pt x="12651" y="2468"/>
                    <a:pt x="12651" y="2468"/>
                  </a:cubicBezTo>
                  <a:cubicBezTo>
                    <a:pt x="12651" y="2468"/>
                    <a:pt x="12662" y="2515"/>
                    <a:pt x="12672" y="2517"/>
                  </a:cubicBezTo>
                  <a:cubicBezTo>
                    <a:pt x="12682" y="2519"/>
                    <a:pt x="12680" y="2487"/>
                    <a:pt x="12680" y="2487"/>
                  </a:cubicBezTo>
                  <a:cubicBezTo>
                    <a:pt x="12701" y="2494"/>
                    <a:pt x="12701" y="2494"/>
                    <a:pt x="12701" y="2494"/>
                  </a:cubicBezTo>
                  <a:cubicBezTo>
                    <a:pt x="12701" y="2494"/>
                    <a:pt x="12698" y="2521"/>
                    <a:pt x="12702" y="2521"/>
                  </a:cubicBezTo>
                  <a:cubicBezTo>
                    <a:pt x="12706" y="2521"/>
                    <a:pt x="12720" y="2497"/>
                    <a:pt x="12720" y="2497"/>
                  </a:cubicBezTo>
                  <a:cubicBezTo>
                    <a:pt x="12720" y="2497"/>
                    <a:pt x="12710" y="2461"/>
                    <a:pt x="12710" y="2450"/>
                  </a:cubicBezTo>
                  <a:cubicBezTo>
                    <a:pt x="12710" y="2439"/>
                    <a:pt x="12725" y="2430"/>
                    <a:pt x="12725" y="2430"/>
                  </a:cubicBezTo>
                  <a:cubicBezTo>
                    <a:pt x="12724" y="2418"/>
                    <a:pt x="12701" y="2403"/>
                    <a:pt x="12701" y="2403"/>
                  </a:cubicBezTo>
                  <a:cubicBezTo>
                    <a:pt x="12701" y="2403"/>
                    <a:pt x="12700" y="2393"/>
                    <a:pt x="12693" y="2390"/>
                  </a:cubicBezTo>
                  <a:cubicBezTo>
                    <a:pt x="12686" y="2387"/>
                    <a:pt x="12681" y="2389"/>
                    <a:pt x="12681" y="2389"/>
                  </a:cubicBezTo>
                  <a:cubicBezTo>
                    <a:pt x="12681" y="2389"/>
                    <a:pt x="12660" y="2375"/>
                    <a:pt x="12653" y="2375"/>
                  </a:cubicBezTo>
                  <a:cubicBezTo>
                    <a:pt x="12646" y="2375"/>
                    <a:pt x="12637" y="2387"/>
                    <a:pt x="12637" y="2387"/>
                  </a:cubicBezTo>
                  <a:lnTo>
                    <a:pt x="12612" y="2401"/>
                  </a:lnTo>
                  <a:close/>
                  <a:moveTo>
                    <a:pt x="12893" y="2165"/>
                  </a:moveTo>
                  <a:cubicBezTo>
                    <a:pt x="12901" y="2164"/>
                    <a:pt x="12901" y="2164"/>
                    <a:pt x="12901" y="2164"/>
                  </a:cubicBezTo>
                  <a:cubicBezTo>
                    <a:pt x="12900" y="2148"/>
                    <a:pt x="12900" y="2148"/>
                    <a:pt x="12900" y="2148"/>
                  </a:cubicBezTo>
                  <a:cubicBezTo>
                    <a:pt x="12894" y="2146"/>
                    <a:pt x="12894" y="2146"/>
                    <a:pt x="12894" y="2146"/>
                  </a:cubicBezTo>
                  <a:cubicBezTo>
                    <a:pt x="12884" y="2133"/>
                    <a:pt x="12884" y="2133"/>
                    <a:pt x="12884" y="2133"/>
                  </a:cubicBezTo>
                  <a:cubicBezTo>
                    <a:pt x="12880" y="2141"/>
                    <a:pt x="12880" y="2141"/>
                    <a:pt x="12880" y="2141"/>
                  </a:cubicBezTo>
                  <a:cubicBezTo>
                    <a:pt x="12888" y="2150"/>
                    <a:pt x="12888" y="2150"/>
                    <a:pt x="12888" y="2150"/>
                  </a:cubicBezTo>
                  <a:lnTo>
                    <a:pt x="12893" y="2165"/>
                  </a:lnTo>
                  <a:close/>
                  <a:moveTo>
                    <a:pt x="12653" y="2749"/>
                  </a:moveTo>
                  <a:cubicBezTo>
                    <a:pt x="12643" y="2759"/>
                    <a:pt x="12634" y="2791"/>
                    <a:pt x="12634" y="2791"/>
                  </a:cubicBezTo>
                  <a:cubicBezTo>
                    <a:pt x="12647" y="2794"/>
                    <a:pt x="12647" y="2794"/>
                    <a:pt x="12647" y="2794"/>
                  </a:cubicBezTo>
                  <a:cubicBezTo>
                    <a:pt x="12647" y="2794"/>
                    <a:pt x="12659" y="2773"/>
                    <a:pt x="12655" y="2773"/>
                  </a:cubicBezTo>
                  <a:cubicBezTo>
                    <a:pt x="12651" y="2773"/>
                    <a:pt x="12667" y="2755"/>
                    <a:pt x="12667" y="2755"/>
                  </a:cubicBezTo>
                  <a:cubicBezTo>
                    <a:pt x="12667" y="2755"/>
                    <a:pt x="12662" y="2738"/>
                    <a:pt x="12653" y="2749"/>
                  </a:cubicBezTo>
                  <a:close/>
                  <a:moveTo>
                    <a:pt x="12661" y="2713"/>
                  </a:moveTo>
                  <a:cubicBezTo>
                    <a:pt x="12663" y="2725"/>
                    <a:pt x="12663" y="2725"/>
                    <a:pt x="12663" y="2725"/>
                  </a:cubicBezTo>
                  <a:cubicBezTo>
                    <a:pt x="12678" y="2725"/>
                    <a:pt x="12678" y="2725"/>
                    <a:pt x="12678" y="2725"/>
                  </a:cubicBezTo>
                  <a:lnTo>
                    <a:pt x="12661" y="2713"/>
                  </a:lnTo>
                  <a:close/>
                  <a:moveTo>
                    <a:pt x="13004" y="1819"/>
                  </a:moveTo>
                  <a:cubicBezTo>
                    <a:pt x="12997" y="1813"/>
                    <a:pt x="12992" y="1837"/>
                    <a:pt x="12992" y="1837"/>
                  </a:cubicBezTo>
                  <a:cubicBezTo>
                    <a:pt x="12992" y="1837"/>
                    <a:pt x="12924" y="1821"/>
                    <a:pt x="12909" y="1810"/>
                  </a:cubicBezTo>
                  <a:cubicBezTo>
                    <a:pt x="12893" y="1799"/>
                    <a:pt x="12819" y="1741"/>
                    <a:pt x="12809" y="1752"/>
                  </a:cubicBezTo>
                  <a:cubicBezTo>
                    <a:pt x="12799" y="1763"/>
                    <a:pt x="12841" y="1798"/>
                    <a:pt x="12841" y="1798"/>
                  </a:cubicBezTo>
                  <a:cubicBezTo>
                    <a:pt x="12843" y="1813"/>
                    <a:pt x="12843" y="1813"/>
                    <a:pt x="12843" y="1813"/>
                  </a:cubicBezTo>
                  <a:cubicBezTo>
                    <a:pt x="12843" y="1813"/>
                    <a:pt x="12860" y="1824"/>
                    <a:pt x="12860" y="1831"/>
                  </a:cubicBezTo>
                  <a:cubicBezTo>
                    <a:pt x="12860" y="1838"/>
                    <a:pt x="12853" y="1851"/>
                    <a:pt x="12853" y="1851"/>
                  </a:cubicBezTo>
                  <a:cubicBezTo>
                    <a:pt x="12853" y="1851"/>
                    <a:pt x="12871" y="1873"/>
                    <a:pt x="12866" y="1874"/>
                  </a:cubicBezTo>
                  <a:cubicBezTo>
                    <a:pt x="12860" y="1875"/>
                    <a:pt x="12828" y="1866"/>
                    <a:pt x="12823" y="1864"/>
                  </a:cubicBezTo>
                  <a:cubicBezTo>
                    <a:pt x="12817" y="1863"/>
                    <a:pt x="12838" y="1884"/>
                    <a:pt x="12838" y="1884"/>
                  </a:cubicBezTo>
                  <a:cubicBezTo>
                    <a:pt x="12821" y="1902"/>
                    <a:pt x="12821" y="1902"/>
                    <a:pt x="12821" y="1902"/>
                  </a:cubicBezTo>
                  <a:cubicBezTo>
                    <a:pt x="12821" y="1902"/>
                    <a:pt x="12827" y="1914"/>
                    <a:pt x="12830" y="1920"/>
                  </a:cubicBezTo>
                  <a:cubicBezTo>
                    <a:pt x="12832" y="1925"/>
                    <a:pt x="12859" y="1939"/>
                    <a:pt x="12859" y="1939"/>
                  </a:cubicBezTo>
                  <a:cubicBezTo>
                    <a:pt x="12859" y="1939"/>
                    <a:pt x="12850" y="1972"/>
                    <a:pt x="12873" y="1971"/>
                  </a:cubicBezTo>
                  <a:cubicBezTo>
                    <a:pt x="12883" y="1970"/>
                    <a:pt x="12867" y="1952"/>
                    <a:pt x="12879" y="1952"/>
                  </a:cubicBezTo>
                  <a:cubicBezTo>
                    <a:pt x="12892" y="1952"/>
                    <a:pt x="12902" y="1952"/>
                    <a:pt x="12902" y="1952"/>
                  </a:cubicBezTo>
                  <a:cubicBezTo>
                    <a:pt x="12906" y="1946"/>
                    <a:pt x="12906" y="1946"/>
                    <a:pt x="12906" y="1946"/>
                  </a:cubicBezTo>
                  <a:cubicBezTo>
                    <a:pt x="12881" y="1930"/>
                    <a:pt x="12881" y="1930"/>
                    <a:pt x="12881" y="1930"/>
                  </a:cubicBezTo>
                  <a:cubicBezTo>
                    <a:pt x="12868" y="1930"/>
                    <a:pt x="12868" y="1930"/>
                    <a:pt x="12868" y="1930"/>
                  </a:cubicBezTo>
                  <a:cubicBezTo>
                    <a:pt x="12868" y="1930"/>
                    <a:pt x="12834" y="1917"/>
                    <a:pt x="12850" y="1910"/>
                  </a:cubicBezTo>
                  <a:cubicBezTo>
                    <a:pt x="12867" y="1903"/>
                    <a:pt x="12878" y="1920"/>
                    <a:pt x="12878" y="1920"/>
                  </a:cubicBezTo>
                  <a:cubicBezTo>
                    <a:pt x="12878" y="1920"/>
                    <a:pt x="12892" y="1909"/>
                    <a:pt x="12902" y="1907"/>
                  </a:cubicBezTo>
                  <a:cubicBezTo>
                    <a:pt x="12911" y="1906"/>
                    <a:pt x="12982" y="1943"/>
                    <a:pt x="12988" y="1939"/>
                  </a:cubicBezTo>
                  <a:cubicBezTo>
                    <a:pt x="12993" y="1935"/>
                    <a:pt x="12974" y="1896"/>
                    <a:pt x="12992" y="1889"/>
                  </a:cubicBezTo>
                  <a:cubicBezTo>
                    <a:pt x="13010" y="1882"/>
                    <a:pt x="13008" y="1898"/>
                    <a:pt x="13026" y="1888"/>
                  </a:cubicBezTo>
                  <a:cubicBezTo>
                    <a:pt x="13044" y="1878"/>
                    <a:pt x="13047" y="1871"/>
                    <a:pt x="13047" y="1871"/>
                  </a:cubicBezTo>
                  <a:cubicBezTo>
                    <a:pt x="13011" y="1848"/>
                    <a:pt x="13011" y="1848"/>
                    <a:pt x="13011" y="1848"/>
                  </a:cubicBezTo>
                  <a:cubicBezTo>
                    <a:pt x="13011" y="1848"/>
                    <a:pt x="13011" y="1824"/>
                    <a:pt x="13004" y="1819"/>
                  </a:cubicBezTo>
                  <a:close/>
                  <a:moveTo>
                    <a:pt x="8625" y="4453"/>
                  </a:moveTo>
                  <a:cubicBezTo>
                    <a:pt x="8617" y="4461"/>
                    <a:pt x="8617" y="4488"/>
                    <a:pt x="8630" y="4486"/>
                  </a:cubicBezTo>
                  <a:cubicBezTo>
                    <a:pt x="8646" y="4484"/>
                    <a:pt x="8632" y="4445"/>
                    <a:pt x="8625" y="4453"/>
                  </a:cubicBezTo>
                  <a:close/>
                  <a:moveTo>
                    <a:pt x="8607" y="4500"/>
                  </a:moveTo>
                  <a:cubicBezTo>
                    <a:pt x="8591" y="4500"/>
                    <a:pt x="8601" y="4527"/>
                    <a:pt x="8601" y="4527"/>
                  </a:cubicBezTo>
                  <a:cubicBezTo>
                    <a:pt x="8601" y="4527"/>
                    <a:pt x="8617" y="4545"/>
                    <a:pt x="8627" y="4543"/>
                  </a:cubicBezTo>
                  <a:cubicBezTo>
                    <a:pt x="8636" y="4541"/>
                    <a:pt x="8619" y="4521"/>
                    <a:pt x="8619" y="4521"/>
                  </a:cubicBezTo>
                  <a:cubicBezTo>
                    <a:pt x="8619" y="4521"/>
                    <a:pt x="8623" y="4500"/>
                    <a:pt x="8607" y="4500"/>
                  </a:cubicBezTo>
                  <a:close/>
                  <a:moveTo>
                    <a:pt x="9132" y="4961"/>
                  </a:moveTo>
                  <a:cubicBezTo>
                    <a:pt x="9132" y="4961"/>
                    <a:pt x="9109" y="4913"/>
                    <a:pt x="9109" y="4907"/>
                  </a:cubicBezTo>
                  <a:cubicBezTo>
                    <a:pt x="9109" y="4902"/>
                    <a:pt x="9109" y="4892"/>
                    <a:pt x="9109" y="4892"/>
                  </a:cubicBezTo>
                  <a:cubicBezTo>
                    <a:pt x="9073" y="4851"/>
                    <a:pt x="9073" y="4851"/>
                    <a:pt x="9073" y="4851"/>
                  </a:cubicBezTo>
                  <a:cubicBezTo>
                    <a:pt x="9052" y="4877"/>
                    <a:pt x="9052" y="4877"/>
                    <a:pt x="9052" y="4877"/>
                  </a:cubicBezTo>
                  <a:cubicBezTo>
                    <a:pt x="9052" y="4877"/>
                    <a:pt x="9054" y="4900"/>
                    <a:pt x="9049" y="4913"/>
                  </a:cubicBezTo>
                  <a:cubicBezTo>
                    <a:pt x="9043" y="4925"/>
                    <a:pt x="9025" y="4939"/>
                    <a:pt x="9025" y="4939"/>
                  </a:cubicBezTo>
                  <a:cubicBezTo>
                    <a:pt x="9025" y="4939"/>
                    <a:pt x="9015" y="4932"/>
                    <a:pt x="9008" y="4939"/>
                  </a:cubicBezTo>
                  <a:cubicBezTo>
                    <a:pt x="9001" y="4946"/>
                    <a:pt x="9015" y="4966"/>
                    <a:pt x="9006" y="4977"/>
                  </a:cubicBezTo>
                  <a:cubicBezTo>
                    <a:pt x="8997" y="4987"/>
                    <a:pt x="8992" y="4989"/>
                    <a:pt x="8992" y="4989"/>
                  </a:cubicBezTo>
                  <a:cubicBezTo>
                    <a:pt x="8992" y="4989"/>
                    <a:pt x="8988" y="4969"/>
                    <a:pt x="8981" y="4975"/>
                  </a:cubicBezTo>
                  <a:cubicBezTo>
                    <a:pt x="8974" y="4980"/>
                    <a:pt x="8976" y="5010"/>
                    <a:pt x="8976" y="5010"/>
                  </a:cubicBezTo>
                  <a:cubicBezTo>
                    <a:pt x="8967" y="5037"/>
                    <a:pt x="8967" y="5037"/>
                    <a:pt x="8967" y="5037"/>
                  </a:cubicBezTo>
                  <a:cubicBezTo>
                    <a:pt x="8962" y="5023"/>
                    <a:pt x="8962" y="5023"/>
                    <a:pt x="8962" y="5023"/>
                  </a:cubicBezTo>
                  <a:cubicBezTo>
                    <a:pt x="8960" y="5001"/>
                    <a:pt x="8960" y="5001"/>
                    <a:pt x="8960" y="5001"/>
                  </a:cubicBezTo>
                  <a:cubicBezTo>
                    <a:pt x="8951" y="5023"/>
                    <a:pt x="8951" y="5023"/>
                    <a:pt x="8951" y="5023"/>
                  </a:cubicBezTo>
                  <a:cubicBezTo>
                    <a:pt x="8953" y="5044"/>
                    <a:pt x="8953" y="5044"/>
                    <a:pt x="8953" y="5044"/>
                  </a:cubicBezTo>
                  <a:cubicBezTo>
                    <a:pt x="8923" y="5039"/>
                    <a:pt x="8923" y="5039"/>
                    <a:pt x="8923" y="5039"/>
                  </a:cubicBezTo>
                  <a:cubicBezTo>
                    <a:pt x="8910" y="5058"/>
                    <a:pt x="8910" y="5058"/>
                    <a:pt x="8910" y="5058"/>
                  </a:cubicBezTo>
                  <a:cubicBezTo>
                    <a:pt x="8871" y="5053"/>
                    <a:pt x="8871" y="5053"/>
                    <a:pt x="8871" y="5053"/>
                  </a:cubicBezTo>
                  <a:cubicBezTo>
                    <a:pt x="8871" y="5069"/>
                    <a:pt x="8871" y="5069"/>
                    <a:pt x="8871" y="5069"/>
                  </a:cubicBezTo>
                  <a:cubicBezTo>
                    <a:pt x="8841" y="5065"/>
                    <a:pt x="8841" y="5065"/>
                    <a:pt x="8841" y="5065"/>
                  </a:cubicBezTo>
                  <a:cubicBezTo>
                    <a:pt x="8825" y="5070"/>
                    <a:pt x="8825" y="5070"/>
                    <a:pt x="8825" y="5070"/>
                  </a:cubicBezTo>
                  <a:cubicBezTo>
                    <a:pt x="8831" y="5090"/>
                    <a:pt x="8831" y="5090"/>
                    <a:pt x="8831" y="5090"/>
                  </a:cubicBezTo>
                  <a:cubicBezTo>
                    <a:pt x="8831" y="5090"/>
                    <a:pt x="8818" y="5110"/>
                    <a:pt x="8804" y="5122"/>
                  </a:cubicBezTo>
                  <a:cubicBezTo>
                    <a:pt x="8790" y="5134"/>
                    <a:pt x="8806" y="5178"/>
                    <a:pt x="8808" y="5200"/>
                  </a:cubicBezTo>
                  <a:cubicBezTo>
                    <a:pt x="8809" y="5221"/>
                    <a:pt x="8816" y="5287"/>
                    <a:pt x="8816" y="5287"/>
                  </a:cubicBezTo>
                  <a:cubicBezTo>
                    <a:pt x="8816" y="5287"/>
                    <a:pt x="8792" y="5304"/>
                    <a:pt x="8776" y="5324"/>
                  </a:cubicBezTo>
                  <a:cubicBezTo>
                    <a:pt x="8760" y="5343"/>
                    <a:pt x="8737" y="5341"/>
                    <a:pt x="8742" y="5407"/>
                  </a:cubicBezTo>
                  <a:cubicBezTo>
                    <a:pt x="8747" y="5473"/>
                    <a:pt x="8778" y="5510"/>
                    <a:pt x="8778" y="5510"/>
                  </a:cubicBezTo>
                  <a:cubicBezTo>
                    <a:pt x="8765" y="5526"/>
                    <a:pt x="8765" y="5526"/>
                    <a:pt x="8765" y="5526"/>
                  </a:cubicBezTo>
                  <a:cubicBezTo>
                    <a:pt x="8765" y="5526"/>
                    <a:pt x="8767" y="5540"/>
                    <a:pt x="8797" y="5568"/>
                  </a:cubicBezTo>
                  <a:cubicBezTo>
                    <a:pt x="8827" y="5597"/>
                    <a:pt x="8870" y="5561"/>
                    <a:pt x="8870" y="5561"/>
                  </a:cubicBezTo>
                  <a:cubicBezTo>
                    <a:pt x="8870" y="5561"/>
                    <a:pt x="8878" y="5566"/>
                    <a:pt x="8886" y="5563"/>
                  </a:cubicBezTo>
                  <a:cubicBezTo>
                    <a:pt x="8893" y="5559"/>
                    <a:pt x="8902" y="5550"/>
                    <a:pt x="8926" y="5527"/>
                  </a:cubicBezTo>
                  <a:cubicBezTo>
                    <a:pt x="8951" y="5504"/>
                    <a:pt x="8948" y="5460"/>
                    <a:pt x="8948" y="5460"/>
                  </a:cubicBezTo>
                  <a:cubicBezTo>
                    <a:pt x="8948" y="5460"/>
                    <a:pt x="8965" y="5398"/>
                    <a:pt x="9004" y="5329"/>
                  </a:cubicBezTo>
                  <a:cubicBezTo>
                    <a:pt x="9043" y="5260"/>
                    <a:pt x="9068" y="5187"/>
                    <a:pt x="9075" y="5163"/>
                  </a:cubicBezTo>
                  <a:cubicBezTo>
                    <a:pt x="9082" y="5138"/>
                    <a:pt x="9068" y="5124"/>
                    <a:pt x="9070" y="5110"/>
                  </a:cubicBezTo>
                  <a:cubicBezTo>
                    <a:pt x="9072" y="5096"/>
                    <a:pt x="9095" y="5072"/>
                    <a:pt x="9095" y="5072"/>
                  </a:cubicBezTo>
                  <a:cubicBezTo>
                    <a:pt x="9091" y="5044"/>
                    <a:pt x="9091" y="5044"/>
                    <a:pt x="9091" y="5044"/>
                  </a:cubicBezTo>
                  <a:cubicBezTo>
                    <a:pt x="9112" y="5039"/>
                    <a:pt x="9112" y="5039"/>
                    <a:pt x="9112" y="5039"/>
                  </a:cubicBezTo>
                  <a:cubicBezTo>
                    <a:pt x="9112" y="5039"/>
                    <a:pt x="9132" y="5049"/>
                    <a:pt x="9139" y="5044"/>
                  </a:cubicBezTo>
                  <a:cubicBezTo>
                    <a:pt x="9146" y="5039"/>
                    <a:pt x="9119" y="4994"/>
                    <a:pt x="9119" y="4994"/>
                  </a:cubicBezTo>
                  <a:lnTo>
                    <a:pt x="9132" y="4961"/>
                  </a:lnTo>
                  <a:close/>
                </a:path>
              </a:pathLst>
            </a:custGeom>
            <a:solidFill>
              <a:srgbClr val="FFFFFF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8100" dir="5400000" algn="t" rotWithShape="0">
                <a:prstClr val="black">
                  <a:alpha val="62000"/>
                </a:prstClr>
              </a:outerShdw>
            </a:effec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AutoShape 26" descr="© INSCALE GmbH, 05.05.2010&#10;http://www.presentationload.com/"/>
            <p:cNvSpPr>
              <a:spLocks/>
            </p:cNvSpPr>
            <p:nvPr/>
          </p:nvSpPr>
          <p:spPr bwMode="gray">
            <a:xfrm>
              <a:off x="5578744" y="3098210"/>
              <a:ext cx="11526" cy="23064"/>
            </a:xfrm>
            <a:custGeom>
              <a:avLst/>
              <a:gdLst>
                <a:gd name="T0" fmla="*/ 2 w 15"/>
                <a:gd name="T1" fmla="*/ 0 h 28"/>
                <a:gd name="T2" fmla="*/ 3 w 15"/>
                <a:gd name="T3" fmla="*/ 4 h 28"/>
                <a:gd name="T4" fmla="*/ 2 w 15"/>
                <a:gd name="T5" fmla="*/ 7 h 28"/>
                <a:gd name="T6" fmla="*/ 1 w 15"/>
                <a:gd name="T7" fmla="*/ 5 h 28"/>
                <a:gd name="T8" fmla="*/ 0 w 15"/>
                <a:gd name="T9" fmla="*/ 2 h 28"/>
                <a:gd name="T10" fmla="*/ 2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 rot="20976529">
              <a:off x="1222964" y="2855719"/>
              <a:ext cx="979571" cy="20350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0" name="Freeform 13"/>
            <p:cNvSpPr>
              <a:spLocks/>
            </p:cNvSpPr>
            <p:nvPr/>
          </p:nvSpPr>
          <p:spPr bwMode="gray">
            <a:xfrm rot="21412602">
              <a:off x="2372550" y="2425267"/>
              <a:ext cx="1902007" cy="44568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1" name="Freeform 13"/>
            <p:cNvSpPr>
              <a:spLocks/>
            </p:cNvSpPr>
            <p:nvPr/>
          </p:nvSpPr>
          <p:spPr bwMode="gray">
            <a:xfrm rot="2871818">
              <a:off x="1079528" y="3495006"/>
              <a:ext cx="1366998" cy="20350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2" name="Freeform 13"/>
            <p:cNvSpPr>
              <a:spLocks/>
            </p:cNvSpPr>
            <p:nvPr/>
          </p:nvSpPr>
          <p:spPr bwMode="gray">
            <a:xfrm rot="2519089">
              <a:off x="2239122" y="4366726"/>
              <a:ext cx="792135" cy="20350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3" name="Freeform 13"/>
            <p:cNvSpPr>
              <a:spLocks/>
            </p:cNvSpPr>
            <p:nvPr/>
          </p:nvSpPr>
          <p:spPr bwMode="gray">
            <a:xfrm rot="18075534">
              <a:off x="2237975" y="5009851"/>
              <a:ext cx="792135" cy="16888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4" name="Freeform 13"/>
            <p:cNvSpPr>
              <a:spLocks/>
            </p:cNvSpPr>
            <p:nvPr/>
          </p:nvSpPr>
          <p:spPr bwMode="gray">
            <a:xfrm rot="21320428">
              <a:off x="2238443" y="3742003"/>
              <a:ext cx="1902007" cy="44568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" name="Freeform 13"/>
            <p:cNvSpPr>
              <a:spLocks/>
            </p:cNvSpPr>
            <p:nvPr/>
          </p:nvSpPr>
          <p:spPr bwMode="gray">
            <a:xfrm rot="993689">
              <a:off x="1230603" y="3161306"/>
              <a:ext cx="3036814" cy="44568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6" name="Freeform 13"/>
            <p:cNvSpPr>
              <a:spLocks/>
            </p:cNvSpPr>
            <p:nvPr/>
          </p:nvSpPr>
          <p:spPr bwMode="gray">
            <a:xfrm rot="889843">
              <a:off x="2992723" y="4614385"/>
              <a:ext cx="1902007" cy="44568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7" name="Freeform 13"/>
            <p:cNvSpPr>
              <a:spLocks/>
            </p:cNvSpPr>
            <p:nvPr/>
          </p:nvSpPr>
          <p:spPr bwMode="gray">
            <a:xfrm>
              <a:off x="4968830" y="4464303"/>
              <a:ext cx="2954633" cy="84665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8" name="Freeform 13"/>
            <p:cNvSpPr>
              <a:spLocks/>
            </p:cNvSpPr>
            <p:nvPr/>
          </p:nvSpPr>
          <p:spPr bwMode="gray">
            <a:xfrm rot="20978053">
              <a:off x="4084753" y="3448769"/>
              <a:ext cx="2190515" cy="462151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9" name="Freeform 13"/>
            <p:cNvSpPr>
              <a:spLocks/>
            </p:cNvSpPr>
            <p:nvPr/>
          </p:nvSpPr>
          <p:spPr bwMode="gray">
            <a:xfrm rot="19768725">
              <a:off x="4027653" y="3564183"/>
              <a:ext cx="885328" cy="25384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0" name="Freeform 13"/>
            <p:cNvSpPr>
              <a:spLocks/>
            </p:cNvSpPr>
            <p:nvPr/>
          </p:nvSpPr>
          <p:spPr bwMode="gray">
            <a:xfrm rot="17247998">
              <a:off x="3657580" y="3319955"/>
              <a:ext cx="1272638" cy="131612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1" name="Freeform 13"/>
            <p:cNvSpPr>
              <a:spLocks/>
            </p:cNvSpPr>
            <p:nvPr/>
          </p:nvSpPr>
          <p:spPr bwMode="gray">
            <a:xfrm rot="20438541">
              <a:off x="4505974" y="2455548"/>
              <a:ext cx="885328" cy="208449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2" name="Freeform 13"/>
            <p:cNvSpPr>
              <a:spLocks/>
            </p:cNvSpPr>
            <p:nvPr/>
          </p:nvSpPr>
          <p:spPr bwMode="gray">
            <a:xfrm rot="974501">
              <a:off x="5604215" y="2342553"/>
              <a:ext cx="2355345" cy="48145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3" name="Freeform 13"/>
            <p:cNvSpPr>
              <a:spLocks/>
            </p:cNvSpPr>
            <p:nvPr/>
          </p:nvSpPr>
          <p:spPr bwMode="gray">
            <a:xfrm rot="20429652">
              <a:off x="6338525" y="3123915"/>
              <a:ext cx="1507320" cy="315117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5" name="Freeform 13"/>
            <p:cNvSpPr>
              <a:spLocks/>
            </p:cNvSpPr>
            <p:nvPr/>
          </p:nvSpPr>
          <p:spPr bwMode="gray">
            <a:xfrm rot="3554640">
              <a:off x="5327386" y="2937212"/>
              <a:ext cx="1407748" cy="223007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6" name="Freeform 13"/>
            <p:cNvSpPr>
              <a:spLocks/>
            </p:cNvSpPr>
            <p:nvPr/>
          </p:nvSpPr>
          <p:spPr bwMode="gray">
            <a:xfrm rot="2658423">
              <a:off x="6231139" y="4189104"/>
              <a:ext cx="2074734" cy="293396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156" y="254"/>
                </a:cxn>
              </a:cxnLst>
              <a:rect l="0" t="0" r="r" b="b"/>
              <a:pathLst>
                <a:path w="1156" h="254">
                  <a:moveTo>
                    <a:pt x="0" y="254"/>
                  </a:moveTo>
                  <a:cubicBezTo>
                    <a:pt x="0" y="254"/>
                    <a:pt x="570" y="0"/>
                    <a:pt x="1156" y="254"/>
                  </a:cubicBez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2" name="Ellipse 1081"/>
            <p:cNvSpPr/>
            <p:nvPr/>
          </p:nvSpPr>
          <p:spPr bwMode="gray">
            <a:xfrm>
              <a:off x="897830" y="3055139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3" name="Ellipse 1082"/>
            <p:cNvSpPr/>
            <p:nvPr/>
          </p:nvSpPr>
          <p:spPr bwMode="gray">
            <a:xfrm>
              <a:off x="2061058" y="2884003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4" name="Ellipse 1083"/>
            <p:cNvSpPr/>
            <p:nvPr/>
          </p:nvSpPr>
          <p:spPr bwMode="gray">
            <a:xfrm>
              <a:off x="1939937" y="4179220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5" name="Ellipse 1084"/>
            <p:cNvSpPr/>
            <p:nvPr/>
          </p:nvSpPr>
          <p:spPr bwMode="gray">
            <a:xfrm>
              <a:off x="2664125" y="4755485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7" name="Ellipse 1086"/>
            <p:cNvSpPr/>
            <p:nvPr/>
          </p:nvSpPr>
          <p:spPr bwMode="gray">
            <a:xfrm>
              <a:off x="4606631" y="5254827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8" name="Ellipse 1087"/>
            <p:cNvSpPr/>
            <p:nvPr/>
          </p:nvSpPr>
          <p:spPr bwMode="gray">
            <a:xfrm>
              <a:off x="3896460" y="3972077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9" name="Ellipse 1088"/>
            <p:cNvSpPr/>
            <p:nvPr/>
          </p:nvSpPr>
          <p:spPr bwMode="gray">
            <a:xfrm>
              <a:off x="4708899" y="3527073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0" name="Ellipse 1089"/>
            <p:cNvSpPr/>
            <p:nvPr/>
          </p:nvSpPr>
          <p:spPr bwMode="gray">
            <a:xfrm>
              <a:off x="4175045" y="2728047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1" name="Ellipse 1090"/>
            <p:cNvSpPr/>
            <p:nvPr/>
          </p:nvSpPr>
          <p:spPr bwMode="gray">
            <a:xfrm>
              <a:off x="5254648" y="2422648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2" name="Ellipse 1091"/>
            <p:cNvSpPr/>
            <p:nvPr/>
          </p:nvSpPr>
          <p:spPr bwMode="gray">
            <a:xfrm>
              <a:off x="6121591" y="3655098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3" name="Ellipse 1092"/>
            <p:cNvSpPr/>
            <p:nvPr/>
          </p:nvSpPr>
          <p:spPr bwMode="gray">
            <a:xfrm>
              <a:off x="7633882" y="3141344"/>
              <a:ext cx="480393" cy="17697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67" name="Gruppieren 366"/>
            <p:cNvGrpSpPr/>
            <p:nvPr/>
          </p:nvGrpSpPr>
          <p:grpSpPr bwMode="gray">
            <a:xfrm>
              <a:off x="2019913" y="3110082"/>
              <a:ext cx="312898" cy="1208431"/>
              <a:chOff x="15849600" y="5499101"/>
              <a:chExt cx="5478462" cy="21158200"/>
            </a:xfrm>
          </p:grpSpPr>
          <p:sp>
            <p:nvSpPr>
              <p:cNvPr id="368" name="Freeform 346"/>
              <p:cNvSpPr>
                <a:spLocks/>
              </p:cNvSpPr>
              <p:nvPr/>
            </p:nvSpPr>
            <p:spPr bwMode="gray">
              <a:xfrm>
                <a:off x="17341850" y="15898813"/>
                <a:ext cx="3443288" cy="4878388"/>
              </a:xfrm>
              <a:custGeom>
                <a:avLst/>
                <a:gdLst/>
                <a:ahLst/>
                <a:cxnLst>
                  <a:cxn ang="0">
                    <a:pos x="0" y="1226"/>
                  </a:cxn>
                  <a:cxn ang="0">
                    <a:pos x="513" y="1294"/>
                  </a:cxn>
                  <a:cxn ang="0">
                    <a:pos x="762" y="1286"/>
                  </a:cxn>
                  <a:cxn ang="0">
                    <a:pos x="871" y="1202"/>
                  </a:cxn>
                  <a:cxn ang="0">
                    <a:pos x="904" y="1174"/>
                  </a:cxn>
                  <a:cxn ang="0">
                    <a:pos x="904" y="1004"/>
                  </a:cxn>
                  <a:cxn ang="0">
                    <a:pos x="866" y="652"/>
                  </a:cxn>
                  <a:cxn ang="0">
                    <a:pos x="795" y="271"/>
                  </a:cxn>
                  <a:cxn ang="0">
                    <a:pos x="755" y="131"/>
                  </a:cxn>
                  <a:cxn ang="0">
                    <a:pos x="690" y="19"/>
                  </a:cxn>
                  <a:cxn ang="0">
                    <a:pos x="295" y="0"/>
                  </a:cxn>
                  <a:cxn ang="0">
                    <a:pos x="193" y="49"/>
                  </a:cxn>
                  <a:cxn ang="0">
                    <a:pos x="89" y="484"/>
                  </a:cxn>
                  <a:cxn ang="0">
                    <a:pos x="85" y="693"/>
                  </a:cxn>
                  <a:cxn ang="0">
                    <a:pos x="60" y="887"/>
                  </a:cxn>
                  <a:cxn ang="0">
                    <a:pos x="57" y="1065"/>
                  </a:cxn>
                  <a:cxn ang="0">
                    <a:pos x="69" y="1210"/>
                  </a:cxn>
                </a:cxnLst>
                <a:rect l="0" t="0" r="r" b="b"/>
                <a:pathLst>
                  <a:path w="918" h="1301">
                    <a:moveTo>
                      <a:pt x="0" y="1226"/>
                    </a:moveTo>
                    <a:cubicBezTo>
                      <a:pt x="131" y="1266"/>
                      <a:pt x="372" y="1301"/>
                      <a:pt x="513" y="1294"/>
                    </a:cubicBezTo>
                    <a:cubicBezTo>
                      <a:pt x="592" y="1290"/>
                      <a:pt x="685" y="1301"/>
                      <a:pt x="762" y="1286"/>
                    </a:cubicBezTo>
                    <a:cubicBezTo>
                      <a:pt x="795" y="1280"/>
                      <a:pt x="838" y="1212"/>
                      <a:pt x="871" y="1202"/>
                    </a:cubicBezTo>
                    <a:cubicBezTo>
                      <a:pt x="898" y="1193"/>
                      <a:pt x="894" y="1200"/>
                      <a:pt x="904" y="1174"/>
                    </a:cubicBezTo>
                    <a:cubicBezTo>
                      <a:pt x="918" y="1133"/>
                      <a:pt x="905" y="1047"/>
                      <a:pt x="904" y="1004"/>
                    </a:cubicBezTo>
                    <a:cubicBezTo>
                      <a:pt x="900" y="887"/>
                      <a:pt x="880" y="767"/>
                      <a:pt x="866" y="652"/>
                    </a:cubicBezTo>
                    <a:cubicBezTo>
                      <a:pt x="852" y="530"/>
                      <a:pt x="842" y="383"/>
                      <a:pt x="795" y="271"/>
                    </a:cubicBezTo>
                    <a:cubicBezTo>
                      <a:pt x="777" y="228"/>
                      <a:pt x="766" y="178"/>
                      <a:pt x="755" y="131"/>
                    </a:cubicBezTo>
                    <a:cubicBezTo>
                      <a:pt x="742" y="75"/>
                      <a:pt x="756" y="26"/>
                      <a:pt x="690" y="19"/>
                    </a:cubicBezTo>
                    <a:cubicBezTo>
                      <a:pt x="558" y="6"/>
                      <a:pt x="427" y="1"/>
                      <a:pt x="295" y="0"/>
                    </a:cubicBezTo>
                    <a:cubicBezTo>
                      <a:pt x="246" y="0"/>
                      <a:pt x="214" y="3"/>
                      <a:pt x="193" y="49"/>
                    </a:cubicBezTo>
                    <a:cubicBezTo>
                      <a:pt x="134" y="185"/>
                      <a:pt x="107" y="336"/>
                      <a:pt x="89" y="484"/>
                    </a:cubicBezTo>
                    <a:cubicBezTo>
                      <a:pt x="81" y="552"/>
                      <a:pt x="86" y="623"/>
                      <a:pt x="85" y="693"/>
                    </a:cubicBezTo>
                    <a:cubicBezTo>
                      <a:pt x="85" y="760"/>
                      <a:pt x="67" y="821"/>
                      <a:pt x="60" y="887"/>
                    </a:cubicBezTo>
                    <a:cubicBezTo>
                      <a:pt x="54" y="947"/>
                      <a:pt x="51" y="1005"/>
                      <a:pt x="57" y="1065"/>
                    </a:cubicBezTo>
                    <a:cubicBezTo>
                      <a:pt x="61" y="1111"/>
                      <a:pt x="72" y="1165"/>
                      <a:pt x="69" y="1210"/>
                    </a:cubicBezTo>
                  </a:path>
                </a:pathLst>
              </a:custGeom>
              <a:solidFill>
                <a:srgbClr val="00000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9" name="Freeform 347"/>
              <p:cNvSpPr>
                <a:spLocks/>
              </p:cNvSpPr>
              <p:nvPr/>
            </p:nvSpPr>
            <p:spPr bwMode="gray">
              <a:xfrm>
                <a:off x="16719550" y="15301913"/>
                <a:ext cx="2633663" cy="10912475"/>
              </a:xfrm>
              <a:custGeom>
                <a:avLst/>
                <a:gdLst/>
                <a:ahLst/>
                <a:cxnLst>
                  <a:cxn ang="0">
                    <a:pos x="691" y="256"/>
                  </a:cxn>
                  <a:cxn ang="0">
                    <a:pos x="658" y="957"/>
                  </a:cxn>
                  <a:cxn ang="0">
                    <a:pos x="634" y="1207"/>
                  </a:cxn>
                  <a:cxn ang="0">
                    <a:pos x="610" y="1401"/>
                  </a:cxn>
                  <a:cxn ang="0">
                    <a:pos x="578" y="1816"/>
                  </a:cxn>
                  <a:cxn ang="0">
                    <a:pos x="521" y="1990"/>
                  </a:cxn>
                  <a:cxn ang="0">
                    <a:pos x="481" y="2171"/>
                  </a:cxn>
                  <a:cxn ang="0">
                    <a:pos x="444" y="2344"/>
                  </a:cxn>
                  <a:cxn ang="0">
                    <a:pos x="488" y="2510"/>
                  </a:cxn>
                  <a:cxn ang="0">
                    <a:pos x="411" y="2646"/>
                  </a:cxn>
                  <a:cxn ang="0">
                    <a:pos x="279" y="2781"/>
                  </a:cxn>
                  <a:cxn ang="0">
                    <a:pos x="187" y="2842"/>
                  </a:cxn>
                  <a:cxn ang="0">
                    <a:pos x="87" y="2904"/>
                  </a:cxn>
                  <a:cxn ang="0">
                    <a:pos x="63" y="2892"/>
                  </a:cxn>
                  <a:cxn ang="0">
                    <a:pos x="18" y="2860"/>
                  </a:cxn>
                  <a:cxn ang="0">
                    <a:pos x="93" y="2722"/>
                  </a:cxn>
                  <a:cxn ang="0">
                    <a:pos x="166" y="2578"/>
                  </a:cxn>
                  <a:cxn ang="0">
                    <a:pos x="251" y="2227"/>
                  </a:cxn>
                  <a:cxn ang="0">
                    <a:pos x="276" y="1797"/>
                  </a:cxn>
                  <a:cxn ang="0">
                    <a:pos x="304" y="1392"/>
                  </a:cxn>
                  <a:cxn ang="0">
                    <a:pos x="276" y="1134"/>
                  </a:cxn>
                  <a:cxn ang="0">
                    <a:pos x="280" y="781"/>
                  </a:cxn>
                  <a:cxn ang="0">
                    <a:pos x="303" y="476"/>
                  </a:cxn>
                  <a:cxn ang="0">
                    <a:pos x="340" y="227"/>
                  </a:cxn>
                  <a:cxn ang="0">
                    <a:pos x="401" y="43"/>
                  </a:cxn>
                  <a:cxn ang="0">
                    <a:pos x="578" y="6"/>
                  </a:cxn>
                  <a:cxn ang="0">
                    <a:pos x="667" y="70"/>
                  </a:cxn>
                  <a:cxn ang="0">
                    <a:pos x="691" y="264"/>
                  </a:cxn>
                </a:cxnLst>
                <a:rect l="0" t="0" r="r" b="b"/>
                <a:pathLst>
                  <a:path w="702" h="2910">
                    <a:moveTo>
                      <a:pt x="691" y="256"/>
                    </a:moveTo>
                    <a:cubicBezTo>
                      <a:pt x="691" y="491"/>
                      <a:pt x="670" y="724"/>
                      <a:pt x="658" y="957"/>
                    </a:cubicBezTo>
                    <a:cubicBezTo>
                      <a:pt x="654" y="1045"/>
                      <a:pt x="650" y="1125"/>
                      <a:pt x="634" y="1207"/>
                    </a:cubicBezTo>
                    <a:cubicBezTo>
                      <a:pt x="622" y="1271"/>
                      <a:pt x="610" y="1331"/>
                      <a:pt x="610" y="1401"/>
                    </a:cubicBezTo>
                    <a:cubicBezTo>
                      <a:pt x="610" y="1544"/>
                      <a:pt x="617" y="1684"/>
                      <a:pt x="578" y="1816"/>
                    </a:cubicBezTo>
                    <a:cubicBezTo>
                      <a:pt x="560" y="1877"/>
                      <a:pt x="533" y="1928"/>
                      <a:pt x="521" y="1990"/>
                    </a:cubicBezTo>
                    <a:cubicBezTo>
                      <a:pt x="509" y="2049"/>
                      <a:pt x="496" y="2113"/>
                      <a:pt x="481" y="2171"/>
                    </a:cubicBezTo>
                    <a:cubicBezTo>
                      <a:pt x="467" y="2226"/>
                      <a:pt x="452" y="2288"/>
                      <a:pt x="444" y="2344"/>
                    </a:cubicBezTo>
                    <a:cubicBezTo>
                      <a:pt x="434" y="2410"/>
                      <a:pt x="479" y="2447"/>
                      <a:pt x="488" y="2510"/>
                    </a:cubicBezTo>
                    <a:cubicBezTo>
                      <a:pt x="500" y="2590"/>
                      <a:pt x="475" y="2613"/>
                      <a:pt x="411" y="2646"/>
                    </a:cubicBezTo>
                    <a:cubicBezTo>
                      <a:pt x="345" y="2679"/>
                      <a:pt x="339" y="2742"/>
                      <a:pt x="279" y="2781"/>
                    </a:cubicBezTo>
                    <a:cubicBezTo>
                      <a:pt x="248" y="2801"/>
                      <a:pt x="215" y="2818"/>
                      <a:pt x="187" y="2842"/>
                    </a:cubicBezTo>
                    <a:cubicBezTo>
                      <a:pt x="163" y="2861"/>
                      <a:pt x="118" y="2910"/>
                      <a:pt x="87" y="2904"/>
                    </a:cubicBezTo>
                    <a:cubicBezTo>
                      <a:pt x="81" y="2902"/>
                      <a:pt x="73" y="2895"/>
                      <a:pt x="63" y="2892"/>
                    </a:cubicBezTo>
                    <a:cubicBezTo>
                      <a:pt x="68" y="2865"/>
                      <a:pt x="38" y="2862"/>
                      <a:pt x="18" y="2860"/>
                    </a:cubicBezTo>
                    <a:cubicBezTo>
                      <a:pt x="0" y="2821"/>
                      <a:pt x="71" y="2754"/>
                      <a:pt x="93" y="2722"/>
                    </a:cubicBezTo>
                    <a:cubicBezTo>
                      <a:pt x="123" y="2677"/>
                      <a:pt x="137" y="2625"/>
                      <a:pt x="166" y="2578"/>
                    </a:cubicBezTo>
                    <a:cubicBezTo>
                      <a:pt x="233" y="2468"/>
                      <a:pt x="251" y="2360"/>
                      <a:pt x="251" y="2227"/>
                    </a:cubicBezTo>
                    <a:cubicBezTo>
                      <a:pt x="251" y="2082"/>
                      <a:pt x="255" y="1938"/>
                      <a:pt x="276" y="1797"/>
                    </a:cubicBezTo>
                    <a:cubicBezTo>
                      <a:pt x="296" y="1665"/>
                      <a:pt x="297" y="1528"/>
                      <a:pt x="304" y="1392"/>
                    </a:cubicBezTo>
                    <a:cubicBezTo>
                      <a:pt x="308" y="1301"/>
                      <a:pt x="285" y="1222"/>
                      <a:pt x="276" y="1134"/>
                    </a:cubicBezTo>
                    <a:cubicBezTo>
                      <a:pt x="263" y="1018"/>
                      <a:pt x="269" y="896"/>
                      <a:pt x="280" y="781"/>
                    </a:cubicBezTo>
                    <a:cubicBezTo>
                      <a:pt x="289" y="679"/>
                      <a:pt x="289" y="577"/>
                      <a:pt x="303" y="476"/>
                    </a:cubicBezTo>
                    <a:cubicBezTo>
                      <a:pt x="315" y="393"/>
                      <a:pt x="326" y="307"/>
                      <a:pt x="340" y="227"/>
                    </a:cubicBezTo>
                    <a:cubicBezTo>
                      <a:pt x="350" y="167"/>
                      <a:pt x="355" y="88"/>
                      <a:pt x="401" y="43"/>
                    </a:cubicBezTo>
                    <a:cubicBezTo>
                      <a:pt x="441" y="4"/>
                      <a:pt x="525" y="0"/>
                      <a:pt x="578" y="6"/>
                    </a:cubicBezTo>
                    <a:cubicBezTo>
                      <a:pt x="618" y="10"/>
                      <a:pt x="648" y="35"/>
                      <a:pt x="667" y="70"/>
                    </a:cubicBezTo>
                    <a:cubicBezTo>
                      <a:pt x="690" y="112"/>
                      <a:pt x="702" y="224"/>
                      <a:pt x="691" y="26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0" name="Freeform 348"/>
              <p:cNvSpPr>
                <a:spLocks/>
              </p:cNvSpPr>
              <p:nvPr/>
            </p:nvSpPr>
            <p:spPr bwMode="gray">
              <a:xfrm>
                <a:off x="19705637" y="17146588"/>
                <a:ext cx="1473200" cy="9048750"/>
              </a:xfrm>
              <a:custGeom>
                <a:avLst/>
                <a:gdLst/>
                <a:ahLst/>
                <a:cxnLst>
                  <a:cxn ang="0">
                    <a:pos x="346" y="812"/>
                  </a:cxn>
                  <a:cxn ang="0">
                    <a:pos x="362" y="1014"/>
                  </a:cxn>
                  <a:cxn ang="0">
                    <a:pos x="378" y="1380"/>
                  </a:cxn>
                  <a:cxn ang="0">
                    <a:pos x="334" y="1586"/>
                  </a:cxn>
                  <a:cxn ang="0">
                    <a:pos x="310" y="1828"/>
                  </a:cxn>
                  <a:cxn ang="0">
                    <a:pos x="314" y="2042"/>
                  </a:cxn>
                  <a:cxn ang="0">
                    <a:pos x="276" y="2234"/>
                  </a:cxn>
                  <a:cxn ang="0">
                    <a:pos x="161" y="2386"/>
                  </a:cxn>
                  <a:cxn ang="0">
                    <a:pos x="16" y="2316"/>
                  </a:cxn>
                  <a:cxn ang="0">
                    <a:pos x="72" y="2143"/>
                  </a:cxn>
                  <a:cxn ang="0">
                    <a:pos x="120" y="1731"/>
                  </a:cxn>
                  <a:cxn ang="0">
                    <a:pos x="92" y="1522"/>
                  </a:cxn>
                  <a:cxn ang="0">
                    <a:pos x="67" y="1324"/>
                  </a:cxn>
                  <a:cxn ang="0">
                    <a:pos x="56" y="1106"/>
                  </a:cxn>
                  <a:cxn ang="0">
                    <a:pos x="14" y="330"/>
                  </a:cxn>
                  <a:cxn ang="0">
                    <a:pos x="7" y="90"/>
                  </a:cxn>
                  <a:cxn ang="0">
                    <a:pos x="12" y="19"/>
                  </a:cxn>
                  <a:cxn ang="0">
                    <a:pos x="132" y="15"/>
                  </a:cxn>
                  <a:cxn ang="0">
                    <a:pos x="270" y="168"/>
                  </a:cxn>
                  <a:cxn ang="0">
                    <a:pos x="278" y="513"/>
                  </a:cxn>
                  <a:cxn ang="0">
                    <a:pos x="298" y="727"/>
                  </a:cxn>
                  <a:cxn ang="0">
                    <a:pos x="346" y="808"/>
                  </a:cxn>
                </a:cxnLst>
                <a:rect l="0" t="0" r="r" b="b"/>
                <a:pathLst>
                  <a:path w="393" h="2413">
                    <a:moveTo>
                      <a:pt x="346" y="812"/>
                    </a:moveTo>
                    <a:cubicBezTo>
                      <a:pt x="341" y="877"/>
                      <a:pt x="357" y="948"/>
                      <a:pt x="362" y="1014"/>
                    </a:cubicBezTo>
                    <a:cubicBezTo>
                      <a:pt x="372" y="1138"/>
                      <a:pt x="393" y="1259"/>
                      <a:pt x="378" y="1380"/>
                    </a:cubicBezTo>
                    <a:cubicBezTo>
                      <a:pt x="370" y="1450"/>
                      <a:pt x="348" y="1520"/>
                      <a:pt x="334" y="1586"/>
                    </a:cubicBezTo>
                    <a:cubicBezTo>
                      <a:pt x="318" y="1663"/>
                      <a:pt x="317" y="1750"/>
                      <a:pt x="310" y="1828"/>
                    </a:cubicBezTo>
                    <a:cubicBezTo>
                      <a:pt x="303" y="1896"/>
                      <a:pt x="298" y="1977"/>
                      <a:pt x="314" y="2042"/>
                    </a:cubicBezTo>
                    <a:cubicBezTo>
                      <a:pt x="333" y="2124"/>
                      <a:pt x="320" y="2165"/>
                      <a:pt x="276" y="2234"/>
                    </a:cubicBezTo>
                    <a:cubicBezTo>
                      <a:pt x="245" y="2283"/>
                      <a:pt x="220" y="2356"/>
                      <a:pt x="161" y="2386"/>
                    </a:cubicBezTo>
                    <a:cubicBezTo>
                      <a:pt x="105" y="2413"/>
                      <a:pt x="21" y="2378"/>
                      <a:pt x="16" y="2316"/>
                    </a:cubicBezTo>
                    <a:cubicBezTo>
                      <a:pt x="10" y="2256"/>
                      <a:pt x="58" y="2197"/>
                      <a:pt x="72" y="2143"/>
                    </a:cubicBezTo>
                    <a:cubicBezTo>
                      <a:pt x="89" y="2078"/>
                      <a:pt x="120" y="1809"/>
                      <a:pt x="120" y="1731"/>
                    </a:cubicBezTo>
                    <a:cubicBezTo>
                      <a:pt x="120" y="1659"/>
                      <a:pt x="103" y="1590"/>
                      <a:pt x="92" y="1522"/>
                    </a:cubicBezTo>
                    <a:cubicBezTo>
                      <a:pt x="81" y="1457"/>
                      <a:pt x="70" y="1392"/>
                      <a:pt x="67" y="1324"/>
                    </a:cubicBezTo>
                    <a:cubicBezTo>
                      <a:pt x="64" y="1252"/>
                      <a:pt x="66" y="1174"/>
                      <a:pt x="56" y="1106"/>
                    </a:cubicBezTo>
                    <a:cubicBezTo>
                      <a:pt x="19" y="855"/>
                      <a:pt x="38" y="589"/>
                      <a:pt x="14" y="330"/>
                    </a:cubicBezTo>
                    <a:cubicBezTo>
                      <a:pt x="7" y="250"/>
                      <a:pt x="7" y="170"/>
                      <a:pt x="7" y="90"/>
                    </a:cubicBezTo>
                    <a:cubicBezTo>
                      <a:pt x="7" y="74"/>
                      <a:pt x="0" y="32"/>
                      <a:pt x="12" y="19"/>
                    </a:cubicBezTo>
                    <a:cubicBezTo>
                      <a:pt x="31" y="0"/>
                      <a:pt x="109" y="9"/>
                      <a:pt x="132" y="15"/>
                    </a:cubicBezTo>
                    <a:cubicBezTo>
                      <a:pt x="206" y="33"/>
                      <a:pt x="260" y="96"/>
                      <a:pt x="270" y="168"/>
                    </a:cubicBezTo>
                    <a:cubicBezTo>
                      <a:pt x="287" y="279"/>
                      <a:pt x="278" y="399"/>
                      <a:pt x="278" y="513"/>
                    </a:cubicBezTo>
                    <a:cubicBezTo>
                      <a:pt x="278" y="584"/>
                      <a:pt x="270" y="661"/>
                      <a:pt x="298" y="727"/>
                    </a:cubicBezTo>
                    <a:cubicBezTo>
                      <a:pt x="310" y="757"/>
                      <a:pt x="334" y="782"/>
                      <a:pt x="346" y="80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reeform 349"/>
              <p:cNvSpPr>
                <a:spLocks/>
              </p:cNvSpPr>
              <p:nvPr/>
            </p:nvSpPr>
            <p:spPr bwMode="gray">
              <a:xfrm>
                <a:off x="17795875" y="20162838"/>
                <a:ext cx="1320800" cy="1423988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204" y="186"/>
                  </a:cxn>
                  <a:cxn ang="0">
                    <a:pos x="315" y="380"/>
                  </a:cxn>
                  <a:cxn ang="0">
                    <a:pos x="296" y="78"/>
                  </a:cxn>
                  <a:cxn ang="0">
                    <a:pos x="15" y="69"/>
                  </a:cxn>
                </a:cxnLst>
                <a:rect l="0" t="0" r="r" b="b"/>
                <a:pathLst>
                  <a:path w="352" h="380">
                    <a:moveTo>
                      <a:pt x="15" y="63"/>
                    </a:moveTo>
                    <a:cubicBezTo>
                      <a:pt x="0" y="154"/>
                      <a:pt x="148" y="159"/>
                      <a:pt x="204" y="186"/>
                    </a:cubicBezTo>
                    <a:cubicBezTo>
                      <a:pt x="282" y="225"/>
                      <a:pt x="298" y="310"/>
                      <a:pt x="315" y="380"/>
                    </a:cubicBezTo>
                    <a:cubicBezTo>
                      <a:pt x="336" y="298"/>
                      <a:pt x="352" y="147"/>
                      <a:pt x="296" y="78"/>
                    </a:cubicBezTo>
                    <a:cubicBezTo>
                      <a:pt x="244" y="14"/>
                      <a:pt x="61" y="0"/>
                      <a:pt x="15" y="6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reeform 350"/>
              <p:cNvSpPr>
                <a:spLocks/>
              </p:cNvSpPr>
              <p:nvPr/>
            </p:nvSpPr>
            <p:spPr bwMode="gray">
              <a:xfrm>
                <a:off x="19705637" y="20245388"/>
                <a:ext cx="1387475" cy="595313"/>
              </a:xfrm>
              <a:custGeom>
                <a:avLst/>
                <a:gdLst/>
                <a:ahLst/>
                <a:cxnLst>
                  <a:cxn ang="0">
                    <a:pos x="44" y="159"/>
                  </a:cxn>
                  <a:cxn ang="0">
                    <a:pos x="194" y="95"/>
                  </a:cxn>
                  <a:cxn ang="0">
                    <a:pos x="329" y="32"/>
                  </a:cxn>
                  <a:cxn ang="0">
                    <a:pos x="108" y="14"/>
                  </a:cxn>
                  <a:cxn ang="0">
                    <a:pos x="44" y="154"/>
                  </a:cxn>
                </a:cxnLst>
                <a:rect l="0" t="0" r="r" b="b"/>
                <a:pathLst>
                  <a:path w="370" h="159">
                    <a:moveTo>
                      <a:pt x="44" y="159"/>
                    </a:moveTo>
                    <a:cubicBezTo>
                      <a:pt x="72" y="95"/>
                      <a:pt x="127" y="101"/>
                      <a:pt x="194" y="95"/>
                    </a:cubicBezTo>
                    <a:cubicBezTo>
                      <a:pt x="224" y="92"/>
                      <a:pt x="370" y="74"/>
                      <a:pt x="329" y="32"/>
                    </a:cubicBezTo>
                    <a:cubicBezTo>
                      <a:pt x="298" y="0"/>
                      <a:pt x="152" y="9"/>
                      <a:pt x="108" y="14"/>
                    </a:cubicBezTo>
                    <a:cubicBezTo>
                      <a:pt x="0" y="27"/>
                      <a:pt x="48" y="76"/>
                      <a:pt x="44" y="15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 351"/>
              <p:cNvSpPr>
                <a:spLocks/>
              </p:cNvSpPr>
              <p:nvPr/>
            </p:nvSpPr>
            <p:spPr bwMode="gray">
              <a:xfrm>
                <a:off x="17289462" y="13547726"/>
                <a:ext cx="3724275" cy="7132638"/>
              </a:xfrm>
              <a:custGeom>
                <a:avLst/>
                <a:gdLst/>
                <a:ahLst/>
                <a:cxnLst>
                  <a:cxn ang="0">
                    <a:pos x="99" y="228"/>
                  </a:cxn>
                  <a:cxn ang="0">
                    <a:pos x="81" y="631"/>
                  </a:cxn>
                  <a:cxn ang="0">
                    <a:pos x="35" y="1041"/>
                  </a:cxn>
                  <a:cxn ang="0">
                    <a:pos x="27" y="1438"/>
                  </a:cxn>
                  <a:cxn ang="0">
                    <a:pos x="27" y="1647"/>
                  </a:cxn>
                  <a:cxn ang="0">
                    <a:pos x="12" y="1856"/>
                  </a:cxn>
                  <a:cxn ang="0">
                    <a:pos x="464" y="1902"/>
                  </a:cxn>
                  <a:cxn ang="0">
                    <a:pos x="762" y="1851"/>
                  </a:cxn>
                  <a:cxn ang="0">
                    <a:pos x="993" y="1823"/>
                  </a:cxn>
                  <a:cxn ang="0">
                    <a:pos x="962" y="1413"/>
                  </a:cxn>
                  <a:cxn ang="0">
                    <a:pos x="954" y="970"/>
                  </a:cxn>
                  <a:cxn ang="0">
                    <a:pos x="978" y="543"/>
                  </a:cxn>
                  <a:cxn ang="0">
                    <a:pos x="857" y="214"/>
                  </a:cxn>
                  <a:cxn ang="0">
                    <a:pos x="99" y="228"/>
                  </a:cxn>
                </a:cxnLst>
                <a:rect l="0" t="0" r="r" b="b"/>
                <a:pathLst>
                  <a:path w="993" h="1902">
                    <a:moveTo>
                      <a:pt x="99" y="228"/>
                    </a:moveTo>
                    <a:cubicBezTo>
                      <a:pt x="164" y="335"/>
                      <a:pt x="100" y="516"/>
                      <a:pt x="81" y="631"/>
                    </a:cubicBezTo>
                    <a:cubicBezTo>
                      <a:pt x="59" y="768"/>
                      <a:pt x="35" y="896"/>
                      <a:pt x="35" y="1041"/>
                    </a:cubicBezTo>
                    <a:cubicBezTo>
                      <a:pt x="35" y="1172"/>
                      <a:pt x="27" y="1303"/>
                      <a:pt x="27" y="1438"/>
                    </a:cubicBezTo>
                    <a:cubicBezTo>
                      <a:pt x="27" y="1507"/>
                      <a:pt x="27" y="1577"/>
                      <a:pt x="27" y="1647"/>
                    </a:cubicBezTo>
                    <a:cubicBezTo>
                      <a:pt x="27" y="1715"/>
                      <a:pt x="0" y="1796"/>
                      <a:pt x="12" y="1856"/>
                    </a:cubicBezTo>
                    <a:cubicBezTo>
                      <a:pt x="135" y="1862"/>
                      <a:pt x="360" y="1846"/>
                      <a:pt x="464" y="1902"/>
                    </a:cubicBezTo>
                    <a:cubicBezTo>
                      <a:pt x="518" y="1868"/>
                      <a:pt x="698" y="1856"/>
                      <a:pt x="762" y="1851"/>
                    </a:cubicBezTo>
                    <a:cubicBezTo>
                      <a:pt x="835" y="1844"/>
                      <a:pt x="926" y="1850"/>
                      <a:pt x="993" y="1823"/>
                    </a:cubicBezTo>
                    <a:cubicBezTo>
                      <a:pt x="982" y="1688"/>
                      <a:pt x="962" y="1558"/>
                      <a:pt x="962" y="1413"/>
                    </a:cubicBezTo>
                    <a:cubicBezTo>
                      <a:pt x="962" y="1266"/>
                      <a:pt x="954" y="1119"/>
                      <a:pt x="954" y="970"/>
                    </a:cubicBezTo>
                    <a:cubicBezTo>
                      <a:pt x="954" y="823"/>
                      <a:pt x="974" y="686"/>
                      <a:pt x="978" y="543"/>
                    </a:cubicBezTo>
                    <a:cubicBezTo>
                      <a:pt x="982" y="401"/>
                      <a:pt x="951" y="315"/>
                      <a:pt x="857" y="214"/>
                    </a:cubicBezTo>
                    <a:cubicBezTo>
                      <a:pt x="657" y="0"/>
                      <a:pt x="281" y="14"/>
                      <a:pt x="99" y="22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 352"/>
              <p:cNvSpPr>
                <a:spLocks/>
              </p:cNvSpPr>
              <p:nvPr/>
            </p:nvSpPr>
            <p:spPr bwMode="gray">
              <a:xfrm>
                <a:off x="17822862" y="14387513"/>
                <a:ext cx="2879725" cy="5778500"/>
              </a:xfrm>
              <a:custGeom>
                <a:avLst/>
                <a:gdLst/>
                <a:ahLst/>
                <a:cxnLst>
                  <a:cxn ang="0">
                    <a:pos x="3" y="58"/>
                  </a:cxn>
                  <a:cxn ang="0">
                    <a:pos x="95" y="111"/>
                  </a:cxn>
                  <a:cxn ang="0">
                    <a:pos x="242" y="146"/>
                  </a:cxn>
                  <a:cxn ang="0">
                    <a:pos x="462" y="163"/>
                  </a:cxn>
                  <a:cxn ang="0">
                    <a:pos x="604" y="147"/>
                  </a:cxn>
                  <a:cxn ang="0">
                    <a:pos x="642" y="286"/>
                  </a:cxn>
                  <a:cxn ang="0">
                    <a:pos x="645" y="457"/>
                  </a:cxn>
                  <a:cxn ang="0">
                    <a:pos x="656" y="558"/>
                  </a:cxn>
                  <a:cxn ang="0">
                    <a:pos x="677" y="670"/>
                  </a:cxn>
                  <a:cxn ang="0">
                    <a:pos x="691" y="870"/>
                  </a:cxn>
                  <a:cxn ang="0">
                    <a:pos x="726" y="1233"/>
                  </a:cxn>
                  <a:cxn ang="0">
                    <a:pos x="712" y="1423"/>
                  </a:cxn>
                  <a:cxn ang="0">
                    <a:pos x="715" y="1541"/>
                  </a:cxn>
                  <a:cxn ang="0">
                    <a:pos x="722" y="1417"/>
                  </a:cxn>
                  <a:cxn ang="0">
                    <a:pos x="734" y="1281"/>
                  </a:cxn>
                  <a:cxn ang="0">
                    <a:pos x="699" y="991"/>
                  </a:cxn>
                  <a:cxn ang="0">
                    <a:pos x="696" y="689"/>
                  </a:cxn>
                  <a:cxn ang="0">
                    <a:pos x="664" y="574"/>
                  </a:cxn>
                  <a:cxn ang="0">
                    <a:pos x="659" y="510"/>
                  </a:cxn>
                  <a:cxn ang="0">
                    <a:pos x="648" y="439"/>
                  </a:cxn>
                  <a:cxn ang="0">
                    <a:pos x="648" y="281"/>
                  </a:cxn>
                  <a:cxn ang="0">
                    <a:pos x="619" y="139"/>
                  </a:cxn>
                  <a:cxn ang="0">
                    <a:pos x="669" y="117"/>
                  </a:cxn>
                  <a:cxn ang="0">
                    <a:pos x="726" y="98"/>
                  </a:cxn>
                  <a:cxn ang="0">
                    <a:pos x="763" y="66"/>
                  </a:cxn>
                  <a:cxn ang="0">
                    <a:pos x="674" y="47"/>
                  </a:cxn>
                  <a:cxn ang="0">
                    <a:pos x="441" y="25"/>
                  </a:cxn>
                  <a:cxn ang="0">
                    <a:pos x="158" y="4"/>
                  </a:cxn>
                  <a:cxn ang="0">
                    <a:pos x="27" y="34"/>
                  </a:cxn>
                  <a:cxn ang="0">
                    <a:pos x="22" y="34"/>
                  </a:cxn>
                  <a:cxn ang="0">
                    <a:pos x="0" y="55"/>
                  </a:cxn>
                </a:cxnLst>
                <a:rect l="0" t="0" r="r" b="b"/>
                <a:pathLst>
                  <a:path w="768" h="1541">
                    <a:moveTo>
                      <a:pt x="3" y="58"/>
                    </a:moveTo>
                    <a:cubicBezTo>
                      <a:pt x="23" y="92"/>
                      <a:pt x="59" y="99"/>
                      <a:pt x="95" y="111"/>
                    </a:cubicBezTo>
                    <a:cubicBezTo>
                      <a:pt x="141" y="128"/>
                      <a:pt x="195" y="139"/>
                      <a:pt x="242" y="146"/>
                    </a:cubicBezTo>
                    <a:cubicBezTo>
                      <a:pt x="315" y="158"/>
                      <a:pt x="387" y="163"/>
                      <a:pt x="462" y="163"/>
                    </a:cubicBezTo>
                    <a:cubicBezTo>
                      <a:pt x="511" y="162"/>
                      <a:pt x="556" y="144"/>
                      <a:pt x="604" y="147"/>
                    </a:cubicBezTo>
                    <a:cubicBezTo>
                      <a:pt x="611" y="195"/>
                      <a:pt x="636" y="238"/>
                      <a:pt x="642" y="286"/>
                    </a:cubicBezTo>
                    <a:cubicBezTo>
                      <a:pt x="649" y="342"/>
                      <a:pt x="641" y="400"/>
                      <a:pt x="645" y="457"/>
                    </a:cubicBezTo>
                    <a:cubicBezTo>
                      <a:pt x="648" y="491"/>
                      <a:pt x="656" y="523"/>
                      <a:pt x="656" y="558"/>
                    </a:cubicBezTo>
                    <a:cubicBezTo>
                      <a:pt x="656" y="598"/>
                      <a:pt x="670" y="631"/>
                      <a:pt x="677" y="670"/>
                    </a:cubicBezTo>
                    <a:cubicBezTo>
                      <a:pt x="690" y="735"/>
                      <a:pt x="691" y="802"/>
                      <a:pt x="691" y="870"/>
                    </a:cubicBezTo>
                    <a:cubicBezTo>
                      <a:pt x="691" y="994"/>
                      <a:pt x="721" y="1111"/>
                      <a:pt x="726" y="1233"/>
                    </a:cubicBezTo>
                    <a:cubicBezTo>
                      <a:pt x="728" y="1297"/>
                      <a:pt x="721" y="1361"/>
                      <a:pt x="712" y="1423"/>
                    </a:cubicBezTo>
                    <a:cubicBezTo>
                      <a:pt x="709" y="1450"/>
                      <a:pt x="688" y="1521"/>
                      <a:pt x="715" y="1541"/>
                    </a:cubicBezTo>
                    <a:cubicBezTo>
                      <a:pt x="717" y="1497"/>
                      <a:pt x="709" y="1458"/>
                      <a:pt x="722" y="1417"/>
                    </a:cubicBezTo>
                    <a:cubicBezTo>
                      <a:pt x="735" y="1378"/>
                      <a:pt x="734" y="1323"/>
                      <a:pt x="734" y="1281"/>
                    </a:cubicBezTo>
                    <a:cubicBezTo>
                      <a:pt x="734" y="1180"/>
                      <a:pt x="710" y="1088"/>
                      <a:pt x="699" y="991"/>
                    </a:cubicBezTo>
                    <a:cubicBezTo>
                      <a:pt x="688" y="894"/>
                      <a:pt x="710" y="789"/>
                      <a:pt x="696" y="689"/>
                    </a:cubicBezTo>
                    <a:cubicBezTo>
                      <a:pt x="690" y="646"/>
                      <a:pt x="677" y="614"/>
                      <a:pt x="664" y="574"/>
                    </a:cubicBezTo>
                    <a:cubicBezTo>
                      <a:pt x="657" y="554"/>
                      <a:pt x="660" y="532"/>
                      <a:pt x="659" y="510"/>
                    </a:cubicBezTo>
                    <a:cubicBezTo>
                      <a:pt x="657" y="485"/>
                      <a:pt x="650" y="464"/>
                      <a:pt x="648" y="439"/>
                    </a:cubicBezTo>
                    <a:cubicBezTo>
                      <a:pt x="643" y="387"/>
                      <a:pt x="648" y="333"/>
                      <a:pt x="648" y="281"/>
                    </a:cubicBezTo>
                    <a:cubicBezTo>
                      <a:pt x="647" y="231"/>
                      <a:pt x="620" y="186"/>
                      <a:pt x="619" y="139"/>
                    </a:cubicBezTo>
                    <a:cubicBezTo>
                      <a:pt x="636" y="135"/>
                      <a:pt x="653" y="122"/>
                      <a:pt x="669" y="117"/>
                    </a:cubicBezTo>
                    <a:cubicBezTo>
                      <a:pt x="688" y="111"/>
                      <a:pt x="709" y="106"/>
                      <a:pt x="726" y="98"/>
                    </a:cubicBezTo>
                    <a:cubicBezTo>
                      <a:pt x="739" y="93"/>
                      <a:pt x="768" y="86"/>
                      <a:pt x="763" y="66"/>
                    </a:cubicBezTo>
                    <a:cubicBezTo>
                      <a:pt x="756" y="42"/>
                      <a:pt x="692" y="49"/>
                      <a:pt x="674" y="47"/>
                    </a:cubicBezTo>
                    <a:cubicBezTo>
                      <a:pt x="597" y="41"/>
                      <a:pt x="519" y="29"/>
                      <a:pt x="441" y="25"/>
                    </a:cubicBezTo>
                    <a:cubicBezTo>
                      <a:pt x="347" y="20"/>
                      <a:pt x="252" y="0"/>
                      <a:pt x="158" y="4"/>
                    </a:cubicBezTo>
                    <a:cubicBezTo>
                      <a:pt x="117" y="6"/>
                      <a:pt x="62" y="15"/>
                      <a:pt x="27" y="34"/>
                    </a:cubicBezTo>
                    <a:cubicBezTo>
                      <a:pt x="25" y="33"/>
                      <a:pt x="24" y="33"/>
                      <a:pt x="22" y="34"/>
                    </a:cubicBezTo>
                    <a:cubicBezTo>
                      <a:pt x="16" y="42"/>
                      <a:pt x="8" y="48"/>
                      <a:pt x="0" y="55"/>
                    </a:cubicBezTo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 353"/>
              <p:cNvSpPr>
                <a:spLocks/>
              </p:cNvSpPr>
              <p:nvPr/>
            </p:nvSpPr>
            <p:spPr bwMode="gray">
              <a:xfrm>
                <a:off x="15849600" y="24485601"/>
                <a:ext cx="3049588" cy="1905000"/>
              </a:xfrm>
              <a:custGeom>
                <a:avLst/>
                <a:gdLst/>
                <a:ahLst/>
                <a:cxnLst>
                  <a:cxn ang="0">
                    <a:pos x="709" y="0"/>
                  </a:cxn>
                  <a:cxn ang="0">
                    <a:pos x="617" y="122"/>
                  </a:cxn>
                  <a:cxn ang="0">
                    <a:pos x="500" y="227"/>
                  </a:cxn>
                  <a:cxn ang="0">
                    <a:pos x="385" y="334"/>
                  </a:cxn>
                  <a:cxn ang="0">
                    <a:pos x="291" y="342"/>
                  </a:cxn>
                  <a:cxn ang="0">
                    <a:pos x="209" y="355"/>
                  </a:cxn>
                  <a:cxn ang="0">
                    <a:pos x="20" y="404"/>
                  </a:cxn>
                  <a:cxn ang="0">
                    <a:pos x="378" y="468"/>
                  </a:cxn>
                  <a:cxn ang="0">
                    <a:pos x="637" y="255"/>
                  </a:cxn>
                  <a:cxn ang="0">
                    <a:pos x="688" y="251"/>
                  </a:cxn>
                  <a:cxn ang="0">
                    <a:pos x="681" y="447"/>
                  </a:cxn>
                  <a:cxn ang="0">
                    <a:pos x="724" y="447"/>
                  </a:cxn>
                  <a:cxn ang="0">
                    <a:pos x="725" y="306"/>
                  </a:cxn>
                  <a:cxn ang="0">
                    <a:pos x="769" y="202"/>
                  </a:cxn>
                  <a:cxn ang="0">
                    <a:pos x="713" y="0"/>
                  </a:cxn>
                </a:cxnLst>
                <a:rect l="0" t="0" r="r" b="b"/>
                <a:pathLst>
                  <a:path w="813" h="508">
                    <a:moveTo>
                      <a:pt x="709" y="0"/>
                    </a:moveTo>
                    <a:cubicBezTo>
                      <a:pt x="668" y="32"/>
                      <a:pt x="651" y="82"/>
                      <a:pt x="617" y="122"/>
                    </a:cubicBezTo>
                    <a:cubicBezTo>
                      <a:pt x="584" y="162"/>
                      <a:pt x="543" y="196"/>
                      <a:pt x="500" y="227"/>
                    </a:cubicBezTo>
                    <a:cubicBezTo>
                      <a:pt x="459" y="258"/>
                      <a:pt x="435" y="311"/>
                      <a:pt x="385" y="334"/>
                    </a:cubicBezTo>
                    <a:cubicBezTo>
                      <a:pt x="359" y="346"/>
                      <a:pt x="320" y="345"/>
                      <a:pt x="291" y="342"/>
                    </a:cubicBezTo>
                    <a:cubicBezTo>
                      <a:pt x="254" y="338"/>
                      <a:pt x="244" y="339"/>
                      <a:pt x="209" y="355"/>
                    </a:cubicBezTo>
                    <a:cubicBezTo>
                      <a:pt x="150" y="381"/>
                      <a:pt x="75" y="374"/>
                      <a:pt x="20" y="404"/>
                    </a:cubicBezTo>
                    <a:cubicBezTo>
                      <a:pt x="0" y="508"/>
                      <a:pt x="327" y="481"/>
                      <a:pt x="378" y="468"/>
                    </a:cubicBezTo>
                    <a:cubicBezTo>
                      <a:pt x="492" y="437"/>
                      <a:pt x="525" y="301"/>
                      <a:pt x="637" y="255"/>
                    </a:cubicBezTo>
                    <a:cubicBezTo>
                      <a:pt x="651" y="249"/>
                      <a:pt x="673" y="248"/>
                      <a:pt x="688" y="251"/>
                    </a:cubicBezTo>
                    <a:cubicBezTo>
                      <a:pt x="708" y="319"/>
                      <a:pt x="673" y="380"/>
                      <a:pt x="681" y="447"/>
                    </a:cubicBezTo>
                    <a:cubicBezTo>
                      <a:pt x="695" y="448"/>
                      <a:pt x="710" y="448"/>
                      <a:pt x="724" y="447"/>
                    </a:cubicBezTo>
                    <a:cubicBezTo>
                      <a:pt x="727" y="400"/>
                      <a:pt x="723" y="353"/>
                      <a:pt x="725" y="306"/>
                    </a:cubicBezTo>
                    <a:cubicBezTo>
                      <a:pt x="727" y="256"/>
                      <a:pt x="745" y="240"/>
                      <a:pt x="769" y="202"/>
                    </a:cubicBezTo>
                    <a:cubicBezTo>
                      <a:pt x="813" y="134"/>
                      <a:pt x="780" y="45"/>
                      <a:pt x="713" y="0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 354"/>
              <p:cNvSpPr>
                <a:spLocks/>
              </p:cNvSpPr>
              <p:nvPr/>
            </p:nvSpPr>
            <p:spPr bwMode="gray">
              <a:xfrm>
                <a:off x="19262725" y="24395113"/>
                <a:ext cx="1874838" cy="2262188"/>
              </a:xfrm>
              <a:custGeom>
                <a:avLst/>
                <a:gdLst/>
                <a:ahLst/>
                <a:cxnLst>
                  <a:cxn ang="0">
                    <a:pos x="138" y="363"/>
                  </a:cxn>
                  <a:cxn ang="0">
                    <a:pos x="279" y="407"/>
                  </a:cxn>
                  <a:cxn ang="0">
                    <a:pos x="378" y="330"/>
                  </a:cxn>
                  <a:cxn ang="0">
                    <a:pos x="412" y="13"/>
                  </a:cxn>
                  <a:cxn ang="0">
                    <a:pos x="484" y="230"/>
                  </a:cxn>
                  <a:cxn ang="0">
                    <a:pos x="448" y="326"/>
                  </a:cxn>
                  <a:cxn ang="0">
                    <a:pos x="443" y="459"/>
                  </a:cxn>
                  <a:cxn ang="0">
                    <a:pos x="412" y="459"/>
                  </a:cxn>
                  <a:cxn ang="0">
                    <a:pos x="391" y="362"/>
                  </a:cxn>
                  <a:cxn ang="0">
                    <a:pos x="368" y="500"/>
                  </a:cxn>
                  <a:cxn ang="0">
                    <a:pos x="271" y="569"/>
                  </a:cxn>
                  <a:cxn ang="0">
                    <a:pos x="0" y="528"/>
                  </a:cxn>
                  <a:cxn ang="0">
                    <a:pos x="137" y="355"/>
                  </a:cxn>
                  <a:cxn ang="0">
                    <a:pos x="138" y="367"/>
                  </a:cxn>
                </a:cxnLst>
                <a:rect l="0" t="0" r="r" b="b"/>
                <a:pathLst>
                  <a:path w="500" h="603">
                    <a:moveTo>
                      <a:pt x="138" y="363"/>
                    </a:moveTo>
                    <a:cubicBezTo>
                      <a:pt x="149" y="408"/>
                      <a:pt x="238" y="416"/>
                      <a:pt x="279" y="407"/>
                    </a:cubicBezTo>
                    <a:cubicBezTo>
                      <a:pt x="318" y="399"/>
                      <a:pt x="359" y="361"/>
                      <a:pt x="378" y="330"/>
                    </a:cubicBezTo>
                    <a:cubicBezTo>
                      <a:pt x="434" y="240"/>
                      <a:pt x="404" y="115"/>
                      <a:pt x="412" y="13"/>
                    </a:cubicBezTo>
                    <a:cubicBezTo>
                      <a:pt x="469" y="0"/>
                      <a:pt x="500" y="193"/>
                      <a:pt x="484" y="230"/>
                    </a:cubicBezTo>
                    <a:cubicBezTo>
                      <a:pt x="468" y="267"/>
                      <a:pt x="448" y="276"/>
                      <a:pt x="448" y="326"/>
                    </a:cubicBezTo>
                    <a:cubicBezTo>
                      <a:pt x="448" y="372"/>
                      <a:pt x="446" y="414"/>
                      <a:pt x="443" y="459"/>
                    </a:cubicBezTo>
                    <a:cubicBezTo>
                      <a:pt x="436" y="461"/>
                      <a:pt x="420" y="461"/>
                      <a:pt x="412" y="459"/>
                    </a:cubicBezTo>
                    <a:cubicBezTo>
                      <a:pt x="411" y="429"/>
                      <a:pt x="414" y="381"/>
                      <a:pt x="391" y="362"/>
                    </a:cubicBezTo>
                    <a:cubicBezTo>
                      <a:pt x="364" y="398"/>
                      <a:pt x="397" y="460"/>
                      <a:pt x="368" y="500"/>
                    </a:cubicBezTo>
                    <a:cubicBezTo>
                      <a:pt x="345" y="532"/>
                      <a:pt x="310" y="557"/>
                      <a:pt x="271" y="569"/>
                    </a:cubicBezTo>
                    <a:cubicBezTo>
                      <a:pt x="209" y="589"/>
                      <a:pt x="32" y="603"/>
                      <a:pt x="0" y="528"/>
                    </a:cubicBezTo>
                    <a:cubicBezTo>
                      <a:pt x="58" y="489"/>
                      <a:pt x="78" y="400"/>
                      <a:pt x="137" y="355"/>
                    </a:cubicBezTo>
                    <a:cubicBezTo>
                      <a:pt x="138" y="359"/>
                      <a:pt x="137" y="363"/>
                      <a:pt x="138" y="367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7" name="Freeform 355"/>
              <p:cNvSpPr>
                <a:spLocks/>
              </p:cNvSpPr>
              <p:nvPr/>
            </p:nvSpPr>
            <p:spPr bwMode="gray">
              <a:xfrm>
                <a:off x="16603662" y="25977851"/>
                <a:ext cx="415925" cy="128588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104" y="4"/>
                  </a:cxn>
                  <a:cxn ang="0">
                    <a:pos x="52" y="17"/>
                  </a:cxn>
                  <a:cxn ang="0">
                    <a:pos x="0" y="29"/>
                  </a:cxn>
                  <a:cxn ang="0">
                    <a:pos x="12" y="27"/>
                  </a:cxn>
                </a:cxnLst>
                <a:rect l="0" t="0" r="r" b="b"/>
                <a:pathLst>
                  <a:path w="111" h="34">
                    <a:moveTo>
                      <a:pt x="6" y="27"/>
                    </a:moveTo>
                    <a:cubicBezTo>
                      <a:pt x="23" y="30"/>
                      <a:pt x="111" y="34"/>
                      <a:pt x="104" y="4"/>
                    </a:cubicBezTo>
                    <a:cubicBezTo>
                      <a:pt x="86" y="0"/>
                      <a:pt x="70" y="15"/>
                      <a:pt x="52" y="17"/>
                    </a:cubicBezTo>
                    <a:cubicBezTo>
                      <a:pt x="38" y="19"/>
                      <a:pt x="1" y="8"/>
                      <a:pt x="0" y="29"/>
                    </a:cubicBezTo>
                    <a:cubicBezTo>
                      <a:pt x="4" y="29"/>
                      <a:pt x="8" y="29"/>
                      <a:pt x="12" y="27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 356"/>
              <p:cNvSpPr>
                <a:spLocks/>
              </p:cNvSpPr>
              <p:nvPr/>
            </p:nvSpPr>
            <p:spPr bwMode="gray">
              <a:xfrm>
                <a:off x="19529425" y="26000076"/>
                <a:ext cx="696913" cy="277813"/>
              </a:xfrm>
              <a:custGeom>
                <a:avLst/>
                <a:gdLst/>
                <a:ahLst/>
                <a:cxnLst>
                  <a:cxn ang="0">
                    <a:pos x="65" y="3"/>
                  </a:cxn>
                  <a:cxn ang="0">
                    <a:pos x="175" y="18"/>
                  </a:cxn>
                  <a:cxn ang="0">
                    <a:pos x="109" y="29"/>
                  </a:cxn>
                  <a:cxn ang="0">
                    <a:pos x="66" y="27"/>
                  </a:cxn>
                  <a:cxn ang="0">
                    <a:pos x="56" y="40"/>
                  </a:cxn>
                  <a:cxn ang="0">
                    <a:pos x="71" y="51"/>
                  </a:cxn>
                  <a:cxn ang="0">
                    <a:pos x="13" y="45"/>
                  </a:cxn>
                  <a:cxn ang="0">
                    <a:pos x="48" y="33"/>
                  </a:cxn>
                  <a:cxn ang="0">
                    <a:pos x="63" y="5"/>
                  </a:cxn>
                </a:cxnLst>
                <a:rect l="0" t="0" r="r" b="b"/>
                <a:pathLst>
                  <a:path w="186" h="74">
                    <a:moveTo>
                      <a:pt x="65" y="3"/>
                    </a:moveTo>
                    <a:cubicBezTo>
                      <a:pt x="100" y="17"/>
                      <a:pt x="139" y="6"/>
                      <a:pt x="175" y="18"/>
                    </a:cubicBezTo>
                    <a:cubicBezTo>
                      <a:pt x="186" y="54"/>
                      <a:pt x="122" y="32"/>
                      <a:pt x="109" y="29"/>
                    </a:cubicBezTo>
                    <a:cubicBezTo>
                      <a:pt x="100" y="28"/>
                      <a:pt x="74" y="24"/>
                      <a:pt x="66" y="27"/>
                    </a:cubicBezTo>
                    <a:cubicBezTo>
                      <a:pt x="61" y="30"/>
                      <a:pt x="57" y="33"/>
                      <a:pt x="56" y="40"/>
                    </a:cubicBezTo>
                    <a:cubicBezTo>
                      <a:pt x="56" y="55"/>
                      <a:pt x="68" y="43"/>
                      <a:pt x="71" y="51"/>
                    </a:cubicBezTo>
                    <a:cubicBezTo>
                      <a:pt x="79" y="74"/>
                      <a:pt x="0" y="67"/>
                      <a:pt x="13" y="45"/>
                    </a:cubicBezTo>
                    <a:cubicBezTo>
                      <a:pt x="20" y="34"/>
                      <a:pt x="42" y="42"/>
                      <a:pt x="48" y="33"/>
                    </a:cubicBezTo>
                    <a:cubicBezTo>
                      <a:pt x="54" y="24"/>
                      <a:pt x="36" y="0"/>
                      <a:pt x="63" y="5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 357"/>
              <p:cNvSpPr>
                <a:spLocks/>
              </p:cNvSpPr>
              <p:nvPr/>
            </p:nvSpPr>
            <p:spPr bwMode="gray">
              <a:xfrm>
                <a:off x="18418175" y="5886451"/>
                <a:ext cx="2433638" cy="2871788"/>
              </a:xfrm>
              <a:custGeom>
                <a:avLst/>
                <a:gdLst/>
                <a:ahLst/>
                <a:cxnLst>
                  <a:cxn ang="0">
                    <a:pos x="268" y="11"/>
                  </a:cxn>
                  <a:cxn ang="0">
                    <a:pos x="21" y="226"/>
                  </a:cxn>
                  <a:cxn ang="0">
                    <a:pos x="109" y="600"/>
                  </a:cxn>
                  <a:cxn ang="0">
                    <a:pos x="453" y="496"/>
                  </a:cxn>
                  <a:cxn ang="0">
                    <a:pos x="450" y="328"/>
                  </a:cxn>
                  <a:cxn ang="0">
                    <a:pos x="258" y="0"/>
                  </a:cxn>
                </a:cxnLst>
                <a:rect l="0" t="0" r="r" b="b"/>
                <a:pathLst>
                  <a:path w="649" h="766">
                    <a:moveTo>
                      <a:pt x="268" y="11"/>
                    </a:moveTo>
                    <a:cubicBezTo>
                      <a:pt x="149" y="3"/>
                      <a:pt x="36" y="118"/>
                      <a:pt x="21" y="226"/>
                    </a:cubicBezTo>
                    <a:cubicBezTo>
                      <a:pt x="0" y="370"/>
                      <a:pt x="106" y="473"/>
                      <a:pt x="109" y="600"/>
                    </a:cubicBezTo>
                    <a:cubicBezTo>
                      <a:pt x="189" y="766"/>
                      <a:pt x="395" y="606"/>
                      <a:pt x="453" y="496"/>
                    </a:cubicBezTo>
                    <a:cubicBezTo>
                      <a:pt x="556" y="490"/>
                      <a:pt x="562" y="282"/>
                      <a:pt x="450" y="328"/>
                    </a:cubicBezTo>
                    <a:cubicBezTo>
                      <a:pt x="649" y="193"/>
                      <a:pt x="404" y="8"/>
                      <a:pt x="258" y="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reeform 358"/>
              <p:cNvSpPr>
                <a:spLocks/>
              </p:cNvSpPr>
              <p:nvPr/>
            </p:nvSpPr>
            <p:spPr bwMode="gray">
              <a:xfrm>
                <a:off x="18246725" y="5499101"/>
                <a:ext cx="2940050" cy="4291013"/>
              </a:xfrm>
              <a:custGeom>
                <a:avLst/>
                <a:gdLst/>
                <a:ahLst/>
                <a:cxnLst>
                  <a:cxn ang="0">
                    <a:pos x="348" y="108"/>
                  </a:cxn>
                  <a:cxn ang="0">
                    <a:pos x="222" y="204"/>
                  </a:cxn>
                  <a:cxn ang="0">
                    <a:pos x="123" y="354"/>
                  </a:cxn>
                  <a:cxn ang="0">
                    <a:pos x="227" y="721"/>
                  </a:cxn>
                  <a:cxn ang="0">
                    <a:pos x="292" y="859"/>
                  </a:cxn>
                  <a:cxn ang="0">
                    <a:pos x="280" y="1008"/>
                  </a:cxn>
                  <a:cxn ang="0">
                    <a:pos x="191" y="867"/>
                  </a:cxn>
                  <a:cxn ang="0">
                    <a:pos x="175" y="1083"/>
                  </a:cxn>
                  <a:cxn ang="0">
                    <a:pos x="171" y="1021"/>
                  </a:cxn>
                  <a:cxn ang="0">
                    <a:pos x="112" y="1080"/>
                  </a:cxn>
                  <a:cxn ang="0">
                    <a:pos x="126" y="987"/>
                  </a:cxn>
                  <a:cxn ang="0">
                    <a:pos x="87" y="899"/>
                  </a:cxn>
                  <a:cxn ang="0">
                    <a:pos x="78" y="798"/>
                  </a:cxn>
                  <a:cxn ang="0">
                    <a:pos x="57" y="706"/>
                  </a:cxn>
                  <a:cxn ang="0">
                    <a:pos x="9" y="524"/>
                  </a:cxn>
                  <a:cxn ang="0">
                    <a:pos x="30" y="431"/>
                  </a:cxn>
                  <a:cxn ang="0">
                    <a:pos x="5" y="330"/>
                  </a:cxn>
                  <a:cxn ang="0">
                    <a:pos x="146" y="96"/>
                  </a:cxn>
                  <a:cxn ang="0">
                    <a:pos x="384" y="83"/>
                  </a:cxn>
                  <a:cxn ang="0">
                    <a:pos x="408" y="57"/>
                  </a:cxn>
                  <a:cxn ang="0">
                    <a:pos x="401" y="88"/>
                  </a:cxn>
                  <a:cxn ang="0">
                    <a:pos x="439" y="76"/>
                  </a:cxn>
                  <a:cxn ang="0">
                    <a:pos x="433" y="96"/>
                  </a:cxn>
                  <a:cxn ang="0">
                    <a:pos x="573" y="201"/>
                  </a:cxn>
                  <a:cxn ang="0">
                    <a:pos x="690" y="358"/>
                  </a:cxn>
                  <a:cxn ang="0">
                    <a:pos x="754" y="556"/>
                  </a:cxn>
                  <a:cxn ang="0">
                    <a:pos x="762" y="781"/>
                  </a:cxn>
                  <a:cxn ang="0">
                    <a:pos x="682" y="990"/>
                  </a:cxn>
                  <a:cxn ang="0">
                    <a:pos x="602" y="1065"/>
                  </a:cxn>
                  <a:cxn ang="0">
                    <a:pos x="518" y="1144"/>
                  </a:cxn>
                  <a:cxn ang="0">
                    <a:pos x="517" y="1101"/>
                  </a:cxn>
                  <a:cxn ang="0">
                    <a:pos x="498" y="1108"/>
                  </a:cxn>
                  <a:cxn ang="0">
                    <a:pos x="505" y="1044"/>
                  </a:cxn>
                  <a:cxn ang="0">
                    <a:pos x="481" y="1058"/>
                  </a:cxn>
                  <a:cxn ang="0">
                    <a:pos x="489" y="956"/>
                  </a:cxn>
                  <a:cxn ang="0">
                    <a:pos x="462" y="967"/>
                  </a:cxn>
                  <a:cxn ang="0">
                    <a:pos x="470" y="863"/>
                  </a:cxn>
                  <a:cxn ang="0">
                    <a:pos x="509" y="794"/>
                  </a:cxn>
                  <a:cxn ang="0">
                    <a:pos x="510" y="601"/>
                  </a:cxn>
                  <a:cxn ang="0">
                    <a:pos x="563" y="444"/>
                  </a:cxn>
                  <a:cxn ang="0">
                    <a:pos x="466" y="439"/>
                  </a:cxn>
                  <a:cxn ang="0">
                    <a:pos x="409" y="253"/>
                  </a:cxn>
                  <a:cxn ang="0">
                    <a:pos x="351" y="113"/>
                  </a:cxn>
                  <a:cxn ang="0">
                    <a:pos x="340" y="112"/>
                  </a:cxn>
                </a:cxnLst>
                <a:rect l="0" t="0" r="r" b="b"/>
                <a:pathLst>
                  <a:path w="784" h="1144">
                    <a:moveTo>
                      <a:pt x="348" y="108"/>
                    </a:moveTo>
                    <a:cubicBezTo>
                      <a:pt x="281" y="115"/>
                      <a:pt x="264" y="161"/>
                      <a:pt x="222" y="204"/>
                    </a:cubicBezTo>
                    <a:cubicBezTo>
                      <a:pt x="175" y="253"/>
                      <a:pt x="144" y="293"/>
                      <a:pt x="123" y="354"/>
                    </a:cubicBezTo>
                    <a:cubicBezTo>
                      <a:pt x="77" y="485"/>
                      <a:pt x="125" y="621"/>
                      <a:pt x="227" y="721"/>
                    </a:cubicBezTo>
                    <a:cubicBezTo>
                      <a:pt x="268" y="761"/>
                      <a:pt x="272" y="802"/>
                      <a:pt x="292" y="859"/>
                    </a:cubicBezTo>
                    <a:cubicBezTo>
                      <a:pt x="308" y="906"/>
                      <a:pt x="317" y="974"/>
                      <a:pt x="280" y="1008"/>
                    </a:cubicBezTo>
                    <a:cubicBezTo>
                      <a:pt x="240" y="985"/>
                      <a:pt x="257" y="868"/>
                      <a:pt x="191" y="867"/>
                    </a:cubicBezTo>
                    <a:cubicBezTo>
                      <a:pt x="187" y="952"/>
                      <a:pt x="256" y="1012"/>
                      <a:pt x="175" y="1083"/>
                    </a:cubicBezTo>
                    <a:cubicBezTo>
                      <a:pt x="175" y="1060"/>
                      <a:pt x="194" y="1029"/>
                      <a:pt x="171" y="1021"/>
                    </a:cubicBezTo>
                    <a:cubicBezTo>
                      <a:pt x="174" y="1056"/>
                      <a:pt x="143" y="1072"/>
                      <a:pt x="112" y="1080"/>
                    </a:cubicBezTo>
                    <a:cubicBezTo>
                      <a:pt x="126" y="1053"/>
                      <a:pt x="131" y="1019"/>
                      <a:pt x="126" y="987"/>
                    </a:cubicBezTo>
                    <a:cubicBezTo>
                      <a:pt x="121" y="952"/>
                      <a:pt x="99" y="932"/>
                      <a:pt x="87" y="899"/>
                    </a:cubicBezTo>
                    <a:cubicBezTo>
                      <a:pt x="75" y="866"/>
                      <a:pt x="78" y="833"/>
                      <a:pt x="78" y="798"/>
                    </a:cubicBezTo>
                    <a:cubicBezTo>
                      <a:pt x="78" y="758"/>
                      <a:pt x="69" y="741"/>
                      <a:pt x="57" y="706"/>
                    </a:cubicBezTo>
                    <a:cubicBezTo>
                      <a:pt x="37" y="653"/>
                      <a:pt x="0" y="584"/>
                      <a:pt x="9" y="524"/>
                    </a:cubicBezTo>
                    <a:cubicBezTo>
                      <a:pt x="14" y="492"/>
                      <a:pt x="32" y="465"/>
                      <a:pt x="30" y="431"/>
                    </a:cubicBezTo>
                    <a:cubicBezTo>
                      <a:pt x="27" y="395"/>
                      <a:pt x="7" y="367"/>
                      <a:pt x="5" y="330"/>
                    </a:cubicBezTo>
                    <a:cubicBezTo>
                      <a:pt x="1" y="237"/>
                      <a:pt x="76" y="148"/>
                      <a:pt x="146" y="96"/>
                    </a:cubicBezTo>
                    <a:cubicBezTo>
                      <a:pt x="208" y="50"/>
                      <a:pt x="334" y="0"/>
                      <a:pt x="384" y="83"/>
                    </a:cubicBezTo>
                    <a:cubicBezTo>
                      <a:pt x="392" y="73"/>
                      <a:pt x="399" y="65"/>
                      <a:pt x="408" y="57"/>
                    </a:cubicBezTo>
                    <a:cubicBezTo>
                      <a:pt x="399" y="66"/>
                      <a:pt x="401" y="73"/>
                      <a:pt x="401" y="88"/>
                    </a:cubicBezTo>
                    <a:cubicBezTo>
                      <a:pt x="412" y="82"/>
                      <a:pt x="425" y="78"/>
                      <a:pt x="439" y="76"/>
                    </a:cubicBezTo>
                    <a:cubicBezTo>
                      <a:pt x="434" y="83"/>
                      <a:pt x="436" y="89"/>
                      <a:pt x="433" y="96"/>
                    </a:cubicBezTo>
                    <a:cubicBezTo>
                      <a:pt x="520" y="100"/>
                      <a:pt x="526" y="133"/>
                      <a:pt x="573" y="201"/>
                    </a:cubicBezTo>
                    <a:cubicBezTo>
                      <a:pt x="609" y="254"/>
                      <a:pt x="656" y="303"/>
                      <a:pt x="690" y="358"/>
                    </a:cubicBezTo>
                    <a:cubicBezTo>
                      <a:pt x="725" y="417"/>
                      <a:pt x="739" y="491"/>
                      <a:pt x="754" y="556"/>
                    </a:cubicBezTo>
                    <a:cubicBezTo>
                      <a:pt x="773" y="632"/>
                      <a:pt x="784" y="705"/>
                      <a:pt x="762" y="781"/>
                    </a:cubicBezTo>
                    <a:cubicBezTo>
                      <a:pt x="744" y="845"/>
                      <a:pt x="722" y="934"/>
                      <a:pt x="682" y="990"/>
                    </a:cubicBezTo>
                    <a:cubicBezTo>
                      <a:pt x="659" y="1022"/>
                      <a:pt x="634" y="1045"/>
                      <a:pt x="602" y="1065"/>
                    </a:cubicBezTo>
                    <a:cubicBezTo>
                      <a:pt x="564" y="1089"/>
                      <a:pt x="546" y="1116"/>
                      <a:pt x="518" y="1144"/>
                    </a:cubicBezTo>
                    <a:cubicBezTo>
                      <a:pt x="517" y="1130"/>
                      <a:pt x="518" y="1115"/>
                      <a:pt x="517" y="1101"/>
                    </a:cubicBezTo>
                    <a:cubicBezTo>
                      <a:pt x="513" y="1103"/>
                      <a:pt x="503" y="1104"/>
                      <a:pt x="498" y="1108"/>
                    </a:cubicBezTo>
                    <a:cubicBezTo>
                      <a:pt x="494" y="1086"/>
                      <a:pt x="501" y="1064"/>
                      <a:pt x="505" y="1044"/>
                    </a:cubicBezTo>
                    <a:cubicBezTo>
                      <a:pt x="499" y="1049"/>
                      <a:pt x="487" y="1053"/>
                      <a:pt x="481" y="1058"/>
                    </a:cubicBezTo>
                    <a:cubicBezTo>
                      <a:pt x="482" y="1024"/>
                      <a:pt x="477" y="987"/>
                      <a:pt x="489" y="956"/>
                    </a:cubicBezTo>
                    <a:cubicBezTo>
                      <a:pt x="481" y="963"/>
                      <a:pt x="470" y="963"/>
                      <a:pt x="462" y="967"/>
                    </a:cubicBezTo>
                    <a:cubicBezTo>
                      <a:pt x="460" y="931"/>
                      <a:pt x="458" y="895"/>
                      <a:pt x="470" y="863"/>
                    </a:cubicBezTo>
                    <a:cubicBezTo>
                      <a:pt x="479" y="839"/>
                      <a:pt x="502" y="819"/>
                      <a:pt x="509" y="794"/>
                    </a:cubicBezTo>
                    <a:cubicBezTo>
                      <a:pt x="525" y="740"/>
                      <a:pt x="504" y="660"/>
                      <a:pt x="510" y="601"/>
                    </a:cubicBezTo>
                    <a:cubicBezTo>
                      <a:pt x="551" y="591"/>
                      <a:pt x="603" y="512"/>
                      <a:pt x="563" y="444"/>
                    </a:cubicBezTo>
                    <a:cubicBezTo>
                      <a:pt x="536" y="397"/>
                      <a:pt x="501" y="484"/>
                      <a:pt x="466" y="439"/>
                    </a:cubicBezTo>
                    <a:cubicBezTo>
                      <a:pt x="432" y="394"/>
                      <a:pt x="408" y="309"/>
                      <a:pt x="409" y="253"/>
                    </a:cubicBezTo>
                    <a:cubicBezTo>
                      <a:pt x="409" y="185"/>
                      <a:pt x="382" y="167"/>
                      <a:pt x="351" y="113"/>
                    </a:cubicBezTo>
                    <a:cubicBezTo>
                      <a:pt x="347" y="112"/>
                      <a:pt x="344" y="113"/>
                      <a:pt x="340" y="112"/>
                    </a:cubicBezTo>
                  </a:path>
                </a:pathLst>
              </a:custGeom>
              <a:solidFill>
                <a:srgbClr val="C69C6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reeform 359"/>
              <p:cNvSpPr>
                <a:spLocks/>
              </p:cNvSpPr>
              <p:nvPr/>
            </p:nvSpPr>
            <p:spPr bwMode="gray">
              <a:xfrm>
                <a:off x="20223162" y="6965951"/>
                <a:ext cx="393700" cy="1162050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58" y="182"/>
                  </a:cxn>
                  <a:cxn ang="0">
                    <a:pos x="16" y="233"/>
                  </a:cxn>
                  <a:cxn ang="0">
                    <a:pos x="21" y="310"/>
                  </a:cxn>
                  <a:cxn ang="0">
                    <a:pos x="105" y="147"/>
                  </a:cxn>
                  <a:cxn ang="0">
                    <a:pos x="0" y="0"/>
                  </a:cxn>
                </a:cxnLst>
                <a:rect l="0" t="0" r="r" b="b"/>
                <a:pathLst>
                  <a:path w="105" h="310">
                    <a:moveTo>
                      <a:pt x="41" y="53"/>
                    </a:moveTo>
                    <a:cubicBezTo>
                      <a:pt x="58" y="67"/>
                      <a:pt x="88" y="145"/>
                      <a:pt x="58" y="182"/>
                    </a:cubicBezTo>
                    <a:cubicBezTo>
                      <a:pt x="44" y="199"/>
                      <a:pt x="24" y="208"/>
                      <a:pt x="16" y="233"/>
                    </a:cubicBezTo>
                    <a:cubicBezTo>
                      <a:pt x="8" y="257"/>
                      <a:pt x="12" y="289"/>
                      <a:pt x="21" y="310"/>
                    </a:cubicBezTo>
                    <a:cubicBezTo>
                      <a:pt x="22" y="237"/>
                      <a:pt x="105" y="226"/>
                      <a:pt x="105" y="147"/>
                    </a:cubicBezTo>
                    <a:cubicBezTo>
                      <a:pt x="104" y="66"/>
                      <a:pt x="39" y="58"/>
                      <a:pt x="0" y="0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 360"/>
              <p:cNvSpPr>
                <a:spLocks/>
              </p:cNvSpPr>
              <p:nvPr/>
            </p:nvSpPr>
            <p:spPr bwMode="gray">
              <a:xfrm>
                <a:off x="18265775" y="7123113"/>
                <a:ext cx="2208213" cy="4467225"/>
              </a:xfrm>
              <a:custGeom>
                <a:avLst/>
                <a:gdLst/>
                <a:ahLst/>
                <a:cxnLst>
                  <a:cxn ang="0">
                    <a:pos x="213" y="229"/>
                  </a:cxn>
                  <a:cxn ang="0">
                    <a:pos x="206" y="543"/>
                  </a:cxn>
                  <a:cxn ang="0">
                    <a:pos x="0" y="863"/>
                  </a:cxn>
                  <a:cxn ang="0">
                    <a:pos x="546" y="431"/>
                  </a:cxn>
                  <a:cxn ang="0">
                    <a:pos x="556" y="356"/>
                  </a:cxn>
                  <a:cxn ang="0">
                    <a:pos x="543" y="225"/>
                  </a:cxn>
                  <a:cxn ang="0">
                    <a:pos x="461" y="99"/>
                  </a:cxn>
                  <a:cxn ang="0">
                    <a:pos x="213" y="229"/>
                  </a:cxn>
                </a:cxnLst>
                <a:rect l="0" t="0" r="r" b="b"/>
                <a:pathLst>
                  <a:path w="589" h="1191">
                    <a:moveTo>
                      <a:pt x="213" y="229"/>
                    </a:moveTo>
                    <a:cubicBezTo>
                      <a:pt x="231" y="335"/>
                      <a:pt x="269" y="460"/>
                      <a:pt x="206" y="543"/>
                    </a:cubicBezTo>
                    <a:cubicBezTo>
                      <a:pt x="127" y="579"/>
                      <a:pt x="203" y="616"/>
                      <a:pt x="0" y="863"/>
                    </a:cubicBezTo>
                    <a:cubicBezTo>
                      <a:pt x="316" y="1191"/>
                      <a:pt x="589" y="580"/>
                      <a:pt x="546" y="431"/>
                    </a:cubicBezTo>
                    <a:cubicBezTo>
                      <a:pt x="541" y="410"/>
                      <a:pt x="566" y="382"/>
                      <a:pt x="556" y="356"/>
                    </a:cubicBezTo>
                    <a:cubicBezTo>
                      <a:pt x="546" y="329"/>
                      <a:pt x="546" y="253"/>
                      <a:pt x="543" y="225"/>
                    </a:cubicBezTo>
                    <a:cubicBezTo>
                      <a:pt x="540" y="190"/>
                      <a:pt x="483" y="124"/>
                      <a:pt x="461" y="99"/>
                    </a:cubicBezTo>
                    <a:cubicBezTo>
                      <a:pt x="369" y="0"/>
                      <a:pt x="255" y="157"/>
                      <a:pt x="213" y="229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 361"/>
              <p:cNvSpPr>
                <a:spLocks/>
              </p:cNvSpPr>
              <p:nvPr/>
            </p:nvSpPr>
            <p:spPr bwMode="gray">
              <a:xfrm>
                <a:off x="19056350" y="7715251"/>
                <a:ext cx="1222375" cy="855663"/>
              </a:xfrm>
              <a:custGeom>
                <a:avLst/>
                <a:gdLst/>
                <a:ahLst/>
                <a:cxnLst>
                  <a:cxn ang="0">
                    <a:pos x="66" y="203"/>
                  </a:cxn>
                  <a:cxn ang="0">
                    <a:pos x="186" y="196"/>
                  </a:cxn>
                  <a:cxn ang="0">
                    <a:pos x="323" y="39"/>
                  </a:cxn>
                  <a:cxn ang="0">
                    <a:pos x="303" y="0"/>
                  </a:cxn>
                  <a:cxn ang="0">
                    <a:pos x="177" y="74"/>
                  </a:cxn>
                  <a:cxn ang="0">
                    <a:pos x="64" y="90"/>
                  </a:cxn>
                  <a:cxn ang="0">
                    <a:pos x="0" y="116"/>
                  </a:cxn>
                </a:cxnLst>
                <a:rect l="0" t="0" r="r" b="b"/>
                <a:pathLst>
                  <a:path w="326" h="228">
                    <a:moveTo>
                      <a:pt x="66" y="203"/>
                    </a:moveTo>
                    <a:cubicBezTo>
                      <a:pt x="107" y="228"/>
                      <a:pt x="148" y="208"/>
                      <a:pt x="186" y="196"/>
                    </a:cubicBezTo>
                    <a:cubicBezTo>
                      <a:pt x="272" y="167"/>
                      <a:pt x="295" y="119"/>
                      <a:pt x="323" y="39"/>
                    </a:cubicBezTo>
                    <a:cubicBezTo>
                      <a:pt x="314" y="26"/>
                      <a:pt x="326" y="5"/>
                      <a:pt x="303" y="0"/>
                    </a:cubicBezTo>
                    <a:cubicBezTo>
                      <a:pt x="298" y="45"/>
                      <a:pt x="215" y="68"/>
                      <a:pt x="177" y="74"/>
                    </a:cubicBezTo>
                    <a:cubicBezTo>
                      <a:pt x="140" y="79"/>
                      <a:pt x="100" y="78"/>
                      <a:pt x="64" y="90"/>
                    </a:cubicBezTo>
                    <a:cubicBezTo>
                      <a:pt x="40" y="98"/>
                      <a:pt x="28" y="114"/>
                      <a:pt x="0" y="116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 362"/>
              <p:cNvSpPr>
                <a:spLocks/>
              </p:cNvSpPr>
              <p:nvPr/>
            </p:nvSpPr>
            <p:spPr bwMode="gray">
              <a:xfrm>
                <a:off x="19045237" y="7697788"/>
                <a:ext cx="1214438" cy="1057275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324" y="0"/>
                  </a:cxn>
                </a:cxnLst>
                <a:rect l="0" t="0" r="r" b="b"/>
                <a:pathLst>
                  <a:path w="324" h="282">
                    <a:moveTo>
                      <a:pt x="0" y="119"/>
                    </a:moveTo>
                    <a:cubicBezTo>
                      <a:pt x="104" y="282"/>
                      <a:pt x="266" y="109"/>
                      <a:pt x="324" y="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 363"/>
              <p:cNvSpPr>
                <a:spLocks/>
              </p:cNvSpPr>
              <p:nvPr/>
            </p:nvSpPr>
            <p:spPr bwMode="gray">
              <a:xfrm>
                <a:off x="17811750" y="15444788"/>
                <a:ext cx="295275" cy="60007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37" y="146"/>
                  </a:cxn>
                  <a:cxn ang="0">
                    <a:pos x="0" y="8"/>
                  </a:cxn>
                </a:cxnLst>
                <a:rect l="0" t="0" r="r" b="b"/>
                <a:pathLst>
                  <a:path w="79" h="160">
                    <a:moveTo>
                      <a:pt x="13" y="0"/>
                    </a:moveTo>
                    <a:cubicBezTo>
                      <a:pt x="29" y="19"/>
                      <a:pt x="79" y="123"/>
                      <a:pt x="37" y="146"/>
                    </a:cubicBezTo>
                    <a:cubicBezTo>
                      <a:pt x="12" y="160"/>
                      <a:pt x="28" y="25"/>
                      <a:pt x="0" y="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reeform 364"/>
              <p:cNvSpPr>
                <a:spLocks/>
              </p:cNvSpPr>
              <p:nvPr/>
            </p:nvSpPr>
            <p:spPr bwMode="gray">
              <a:xfrm>
                <a:off x="17811750" y="14492288"/>
                <a:ext cx="528638" cy="99695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8" y="266"/>
                  </a:cxn>
                  <a:cxn ang="0">
                    <a:pos x="33" y="129"/>
                  </a:cxn>
                  <a:cxn ang="0">
                    <a:pos x="0" y="0"/>
                  </a:cxn>
                </a:cxnLst>
                <a:rect l="0" t="0" r="r" b="b"/>
                <a:pathLst>
                  <a:path w="141" h="266">
                    <a:moveTo>
                      <a:pt x="0" y="4"/>
                    </a:moveTo>
                    <a:cubicBezTo>
                      <a:pt x="37" y="34"/>
                      <a:pt x="141" y="257"/>
                      <a:pt x="58" y="266"/>
                    </a:cubicBezTo>
                    <a:cubicBezTo>
                      <a:pt x="30" y="226"/>
                      <a:pt x="46" y="172"/>
                      <a:pt x="33" y="129"/>
                    </a:cubicBezTo>
                    <a:cubicBezTo>
                      <a:pt x="18" y="81"/>
                      <a:pt x="0" y="53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7" name="Freeform 365"/>
              <p:cNvSpPr>
                <a:spLocks/>
              </p:cNvSpPr>
              <p:nvPr/>
            </p:nvSpPr>
            <p:spPr bwMode="gray">
              <a:xfrm>
                <a:off x="16495712" y="8416926"/>
                <a:ext cx="4832350" cy="6521450"/>
              </a:xfrm>
              <a:custGeom>
                <a:avLst/>
                <a:gdLst/>
                <a:ahLst/>
                <a:cxnLst>
                  <a:cxn ang="0">
                    <a:pos x="530" y="466"/>
                  </a:cxn>
                  <a:cxn ang="0">
                    <a:pos x="636" y="308"/>
                  </a:cxn>
                  <a:cxn ang="0">
                    <a:pos x="710" y="120"/>
                  </a:cxn>
                  <a:cxn ang="0">
                    <a:pos x="583" y="280"/>
                  </a:cxn>
                  <a:cxn ang="0">
                    <a:pos x="401" y="380"/>
                  </a:cxn>
                  <a:cxn ang="0">
                    <a:pos x="386" y="477"/>
                  </a:cxn>
                  <a:cxn ang="0">
                    <a:pos x="342" y="555"/>
                  </a:cxn>
                  <a:cxn ang="0">
                    <a:pos x="302" y="660"/>
                  </a:cxn>
                  <a:cxn ang="0">
                    <a:pos x="264" y="662"/>
                  </a:cxn>
                  <a:cxn ang="0">
                    <a:pos x="197" y="820"/>
                  </a:cxn>
                  <a:cxn ang="0">
                    <a:pos x="108" y="958"/>
                  </a:cxn>
                  <a:cxn ang="0">
                    <a:pos x="6" y="1009"/>
                  </a:cxn>
                  <a:cxn ang="0">
                    <a:pos x="125" y="1314"/>
                  </a:cxn>
                  <a:cxn ang="0">
                    <a:pos x="311" y="1107"/>
                  </a:cxn>
                  <a:cxn ang="0">
                    <a:pos x="423" y="1224"/>
                  </a:cxn>
                  <a:cxn ang="0">
                    <a:pos x="337" y="1234"/>
                  </a:cxn>
                  <a:cxn ang="0">
                    <a:pos x="183" y="1566"/>
                  </a:cxn>
                  <a:cxn ang="0">
                    <a:pos x="634" y="1691"/>
                  </a:cxn>
                  <a:cxn ang="0">
                    <a:pos x="1134" y="1644"/>
                  </a:cxn>
                  <a:cxn ang="0">
                    <a:pos x="1076" y="1517"/>
                  </a:cxn>
                  <a:cxn ang="0">
                    <a:pos x="988" y="1169"/>
                  </a:cxn>
                  <a:cxn ang="0">
                    <a:pos x="1111" y="872"/>
                  </a:cxn>
                  <a:cxn ang="0">
                    <a:pos x="1158" y="185"/>
                  </a:cxn>
                  <a:cxn ang="0">
                    <a:pos x="1077" y="94"/>
                  </a:cxn>
                  <a:cxn ang="0">
                    <a:pos x="1029" y="0"/>
                  </a:cxn>
                </a:cxnLst>
                <a:rect l="0" t="0" r="r" b="b"/>
                <a:pathLst>
                  <a:path w="1289" h="1739">
                    <a:moveTo>
                      <a:pt x="530" y="466"/>
                    </a:moveTo>
                    <a:cubicBezTo>
                      <a:pt x="550" y="401"/>
                      <a:pt x="583" y="351"/>
                      <a:pt x="636" y="308"/>
                    </a:cubicBezTo>
                    <a:cubicBezTo>
                      <a:pt x="701" y="255"/>
                      <a:pt x="687" y="195"/>
                      <a:pt x="710" y="120"/>
                    </a:cubicBezTo>
                    <a:cubicBezTo>
                      <a:pt x="677" y="180"/>
                      <a:pt x="635" y="245"/>
                      <a:pt x="583" y="280"/>
                    </a:cubicBezTo>
                    <a:cubicBezTo>
                      <a:pt x="539" y="309"/>
                      <a:pt x="454" y="365"/>
                      <a:pt x="401" y="380"/>
                    </a:cubicBezTo>
                    <a:cubicBezTo>
                      <a:pt x="391" y="411"/>
                      <a:pt x="397" y="448"/>
                      <a:pt x="386" y="477"/>
                    </a:cubicBezTo>
                    <a:cubicBezTo>
                      <a:pt x="372" y="514"/>
                      <a:pt x="332" y="500"/>
                      <a:pt x="342" y="555"/>
                    </a:cubicBezTo>
                    <a:cubicBezTo>
                      <a:pt x="289" y="563"/>
                      <a:pt x="280" y="620"/>
                      <a:pt x="302" y="660"/>
                    </a:cubicBezTo>
                    <a:cubicBezTo>
                      <a:pt x="290" y="659"/>
                      <a:pt x="276" y="663"/>
                      <a:pt x="264" y="662"/>
                    </a:cubicBezTo>
                    <a:cubicBezTo>
                      <a:pt x="227" y="692"/>
                      <a:pt x="224" y="776"/>
                      <a:pt x="197" y="820"/>
                    </a:cubicBezTo>
                    <a:cubicBezTo>
                      <a:pt x="170" y="862"/>
                      <a:pt x="99" y="907"/>
                      <a:pt x="108" y="958"/>
                    </a:cubicBezTo>
                    <a:cubicBezTo>
                      <a:pt x="71" y="972"/>
                      <a:pt x="42" y="997"/>
                      <a:pt x="6" y="1009"/>
                    </a:cubicBezTo>
                    <a:cubicBezTo>
                      <a:pt x="0" y="1119"/>
                      <a:pt x="1" y="1277"/>
                      <a:pt x="125" y="1314"/>
                    </a:cubicBezTo>
                    <a:cubicBezTo>
                      <a:pt x="246" y="1350"/>
                      <a:pt x="402" y="1227"/>
                      <a:pt x="311" y="1107"/>
                    </a:cubicBezTo>
                    <a:cubicBezTo>
                      <a:pt x="336" y="1151"/>
                      <a:pt x="421" y="1171"/>
                      <a:pt x="423" y="1224"/>
                    </a:cubicBezTo>
                    <a:cubicBezTo>
                      <a:pt x="396" y="1233"/>
                      <a:pt x="366" y="1235"/>
                      <a:pt x="337" y="1234"/>
                    </a:cubicBezTo>
                    <a:cubicBezTo>
                      <a:pt x="329" y="1389"/>
                      <a:pt x="276" y="1449"/>
                      <a:pt x="183" y="1566"/>
                    </a:cubicBezTo>
                    <a:cubicBezTo>
                      <a:pt x="274" y="1673"/>
                      <a:pt x="496" y="1683"/>
                      <a:pt x="634" y="1691"/>
                    </a:cubicBezTo>
                    <a:cubicBezTo>
                      <a:pt x="758" y="1699"/>
                      <a:pt x="1048" y="1739"/>
                      <a:pt x="1134" y="1644"/>
                    </a:cubicBezTo>
                    <a:cubicBezTo>
                      <a:pt x="1109" y="1609"/>
                      <a:pt x="1087" y="1557"/>
                      <a:pt x="1076" y="1517"/>
                    </a:cubicBezTo>
                    <a:cubicBezTo>
                      <a:pt x="973" y="1421"/>
                      <a:pt x="989" y="1307"/>
                      <a:pt x="988" y="1169"/>
                    </a:cubicBezTo>
                    <a:cubicBezTo>
                      <a:pt x="988" y="1052"/>
                      <a:pt x="1066" y="973"/>
                      <a:pt x="1111" y="872"/>
                    </a:cubicBezTo>
                    <a:cubicBezTo>
                      <a:pt x="1203" y="669"/>
                      <a:pt x="1289" y="402"/>
                      <a:pt x="1158" y="185"/>
                    </a:cubicBezTo>
                    <a:cubicBezTo>
                      <a:pt x="1138" y="152"/>
                      <a:pt x="1098" y="127"/>
                      <a:pt x="1077" y="94"/>
                    </a:cubicBezTo>
                    <a:cubicBezTo>
                      <a:pt x="1060" y="66"/>
                      <a:pt x="1063" y="15"/>
                      <a:pt x="1029" y="0"/>
                    </a:cubicBezTo>
                  </a:path>
                </a:pathLst>
              </a:custGeom>
              <a:solidFill>
                <a:srgbClr val="2929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 366"/>
              <p:cNvSpPr>
                <a:spLocks/>
              </p:cNvSpPr>
              <p:nvPr/>
            </p:nvSpPr>
            <p:spPr bwMode="gray">
              <a:xfrm>
                <a:off x="19877087" y="11296651"/>
                <a:ext cx="525463" cy="635000"/>
              </a:xfrm>
              <a:custGeom>
                <a:avLst/>
                <a:gdLst/>
                <a:ahLst/>
                <a:cxnLst>
                  <a:cxn ang="0">
                    <a:pos x="140" y="167"/>
                  </a:cxn>
                  <a:cxn ang="0">
                    <a:pos x="35" y="53"/>
                  </a:cxn>
                  <a:cxn ang="0">
                    <a:pos x="65" y="116"/>
                  </a:cxn>
                  <a:cxn ang="0">
                    <a:pos x="140" y="167"/>
                  </a:cxn>
                </a:cxnLst>
                <a:rect l="0" t="0" r="r" b="b"/>
                <a:pathLst>
                  <a:path w="140" h="169">
                    <a:moveTo>
                      <a:pt x="140" y="167"/>
                    </a:moveTo>
                    <a:cubicBezTo>
                      <a:pt x="130" y="133"/>
                      <a:pt x="89" y="0"/>
                      <a:pt x="35" y="53"/>
                    </a:cubicBezTo>
                    <a:cubicBezTo>
                      <a:pt x="0" y="87"/>
                      <a:pt x="36" y="103"/>
                      <a:pt x="65" y="116"/>
                    </a:cubicBezTo>
                    <a:cubicBezTo>
                      <a:pt x="88" y="126"/>
                      <a:pt x="115" y="169"/>
                      <a:pt x="140" y="167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9" name="Freeform 367"/>
              <p:cNvSpPr>
                <a:spLocks/>
              </p:cNvSpPr>
              <p:nvPr/>
            </p:nvSpPr>
            <p:spPr bwMode="gray">
              <a:xfrm>
                <a:off x="20207287" y="11207751"/>
                <a:ext cx="371475" cy="465138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53" y="18"/>
                  </a:cxn>
                  <a:cxn ang="0">
                    <a:pos x="95" y="118"/>
                  </a:cxn>
                  <a:cxn ang="0">
                    <a:pos x="47" y="65"/>
                  </a:cxn>
                  <a:cxn ang="0">
                    <a:pos x="41" y="11"/>
                  </a:cxn>
                </a:cxnLst>
                <a:rect l="0" t="0" r="r" b="b"/>
                <a:pathLst>
                  <a:path w="99" h="124">
                    <a:moveTo>
                      <a:pt x="44" y="8"/>
                    </a:moveTo>
                    <a:cubicBezTo>
                      <a:pt x="48" y="12"/>
                      <a:pt x="50" y="13"/>
                      <a:pt x="53" y="18"/>
                    </a:cubicBezTo>
                    <a:cubicBezTo>
                      <a:pt x="87" y="24"/>
                      <a:pt x="99" y="86"/>
                      <a:pt x="95" y="118"/>
                    </a:cubicBezTo>
                    <a:cubicBezTo>
                      <a:pt x="75" y="124"/>
                      <a:pt x="62" y="81"/>
                      <a:pt x="47" y="65"/>
                    </a:cubicBezTo>
                    <a:cubicBezTo>
                      <a:pt x="38" y="55"/>
                      <a:pt x="0" y="0"/>
                      <a:pt x="41" y="11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reeform 368"/>
              <p:cNvSpPr>
                <a:spLocks/>
              </p:cNvSpPr>
              <p:nvPr/>
            </p:nvSpPr>
            <p:spPr bwMode="gray">
              <a:xfrm>
                <a:off x="19623087" y="13242926"/>
                <a:ext cx="760413" cy="693738"/>
              </a:xfrm>
              <a:custGeom>
                <a:avLst/>
                <a:gdLst/>
                <a:ahLst/>
                <a:cxnLst>
                  <a:cxn ang="0">
                    <a:pos x="203" y="185"/>
                  </a:cxn>
                  <a:cxn ang="0">
                    <a:pos x="128" y="85"/>
                  </a:cxn>
                  <a:cxn ang="0">
                    <a:pos x="7" y="6"/>
                  </a:cxn>
                  <a:cxn ang="0">
                    <a:pos x="46" y="46"/>
                  </a:cxn>
                  <a:cxn ang="0">
                    <a:pos x="106" y="84"/>
                  </a:cxn>
                  <a:cxn ang="0">
                    <a:pos x="197" y="180"/>
                  </a:cxn>
                </a:cxnLst>
                <a:rect l="0" t="0" r="r" b="b"/>
                <a:pathLst>
                  <a:path w="203" h="185">
                    <a:moveTo>
                      <a:pt x="203" y="185"/>
                    </a:moveTo>
                    <a:cubicBezTo>
                      <a:pt x="179" y="150"/>
                      <a:pt x="154" y="116"/>
                      <a:pt x="128" y="85"/>
                    </a:cubicBezTo>
                    <a:cubicBezTo>
                      <a:pt x="103" y="56"/>
                      <a:pt x="52" y="0"/>
                      <a:pt x="7" y="6"/>
                    </a:cubicBezTo>
                    <a:cubicBezTo>
                      <a:pt x="0" y="35"/>
                      <a:pt x="28" y="37"/>
                      <a:pt x="46" y="46"/>
                    </a:cubicBezTo>
                    <a:cubicBezTo>
                      <a:pt x="67" y="57"/>
                      <a:pt x="86" y="69"/>
                      <a:pt x="106" y="84"/>
                    </a:cubicBezTo>
                    <a:cubicBezTo>
                      <a:pt x="144" y="113"/>
                      <a:pt x="168" y="147"/>
                      <a:pt x="197" y="18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 369"/>
              <p:cNvSpPr>
                <a:spLocks/>
              </p:cNvSpPr>
              <p:nvPr/>
            </p:nvSpPr>
            <p:spPr bwMode="gray">
              <a:xfrm>
                <a:off x="19738975" y="9891713"/>
                <a:ext cx="674688" cy="5175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155" y="29"/>
                  </a:cxn>
                  <a:cxn ang="0">
                    <a:pos x="155" y="39"/>
                  </a:cxn>
                  <a:cxn ang="0">
                    <a:pos x="19" y="82"/>
                  </a:cxn>
                  <a:cxn ang="0">
                    <a:pos x="180" y="130"/>
                  </a:cxn>
                  <a:cxn ang="0">
                    <a:pos x="5" y="93"/>
                  </a:cxn>
                </a:cxnLst>
                <a:rect l="0" t="0" r="r" b="b"/>
                <a:pathLst>
                  <a:path w="180" h="138">
                    <a:moveTo>
                      <a:pt x="0" y="90"/>
                    </a:moveTo>
                    <a:cubicBezTo>
                      <a:pt x="20" y="52"/>
                      <a:pt x="116" y="0"/>
                      <a:pt x="155" y="29"/>
                    </a:cubicBezTo>
                    <a:cubicBezTo>
                      <a:pt x="156" y="32"/>
                      <a:pt x="156" y="35"/>
                      <a:pt x="155" y="39"/>
                    </a:cubicBezTo>
                    <a:cubicBezTo>
                      <a:pt x="105" y="47"/>
                      <a:pt x="47" y="28"/>
                      <a:pt x="19" y="82"/>
                    </a:cubicBezTo>
                    <a:cubicBezTo>
                      <a:pt x="66" y="85"/>
                      <a:pt x="174" y="65"/>
                      <a:pt x="180" y="130"/>
                    </a:cubicBezTo>
                    <a:cubicBezTo>
                      <a:pt x="129" y="138"/>
                      <a:pt x="55" y="44"/>
                      <a:pt x="5" y="9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 370"/>
              <p:cNvSpPr>
                <a:spLocks/>
              </p:cNvSpPr>
              <p:nvPr/>
            </p:nvSpPr>
            <p:spPr bwMode="gray">
              <a:xfrm>
                <a:off x="20380325" y="9644063"/>
                <a:ext cx="446088" cy="160338"/>
              </a:xfrm>
              <a:custGeom>
                <a:avLst/>
                <a:gdLst/>
                <a:ahLst/>
                <a:cxnLst>
                  <a:cxn ang="0">
                    <a:pos x="119" y="38"/>
                  </a:cxn>
                  <a:cxn ang="0">
                    <a:pos x="15" y="14"/>
                  </a:cxn>
                  <a:cxn ang="0">
                    <a:pos x="57" y="29"/>
                  </a:cxn>
                  <a:cxn ang="0">
                    <a:pos x="116" y="43"/>
                  </a:cxn>
                </a:cxnLst>
                <a:rect l="0" t="0" r="r" b="b"/>
                <a:pathLst>
                  <a:path w="119" h="43">
                    <a:moveTo>
                      <a:pt x="119" y="38"/>
                    </a:moveTo>
                    <a:cubicBezTo>
                      <a:pt x="116" y="7"/>
                      <a:pt x="35" y="0"/>
                      <a:pt x="15" y="14"/>
                    </a:cubicBezTo>
                    <a:cubicBezTo>
                      <a:pt x="0" y="42"/>
                      <a:pt x="43" y="32"/>
                      <a:pt x="57" y="29"/>
                    </a:cubicBezTo>
                    <a:cubicBezTo>
                      <a:pt x="84" y="25"/>
                      <a:pt x="95" y="25"/>
                      <a:pt x="116" y="4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 371"/>
              <p:cNvSpPr>
                <a:spLocks/>
              </p:cNvSpPr>
              <p:nvPr/>
            </p:nvSpPr>
            <p:spPr bwMode="gray">
              <a:xfrm>
                <a:off x="20504150" y="10974388"/>
                <a:ext cx="382588" cy="277813"/>
              </a:xfrm>
              <a:custGeom>
                <a:avLst/>
                <a:gdLst/>
                <a:ahLst/>
                <a:cxnLst>
                  <a:cxn ang="0">
                    <a:pos x="3" y="67"/>
                  </a:cxn>
                  <a:cxn ang="0">
                    <a:pos x="70" y="56"/>
                  </a:cxn>
                  <a:cxn ang="0">
                    <a:pos x="97" y="0"/>
                  </a:cxn>
                  <a:cxn ang="0">
                    <a:pos x="80" y="29"/>
                  </a:cxn>
                  <a:cxn ang="0">
                    <a:pos x="0" y="65"/>
                  </a:cxn>
                </a:cxnLst>
                <a:rect l="0" t="0" r="r" b="b"/>
                <a:pathLst>
                  <a:path w="102" h="74">
                    <a:moveTo>
                      <a:pt x="3" y="67"/>
                    </a:moveTo>
                    <a:cubicBezTo>
                      <a:pt x="32" y="69"/>
                      <a:pt x="47" y="74"/>
                      <a:pt x="70" y="56"/>
                    </a:cubicBezTo>
                    <a:cubicBezTo>
                      <a:pt x="87" y="43"/>
                      <a:pt x="102" y="24"/>
                      <a:pt x="97" y="0"/>
                    </a:cubicBezTo>
                    <a:cubicBezTo>
                      <a:pt x="95" y="6"/>
                      <a:pt x="86" y="20"/>
                      <a:pt x="80" y="29"/>
                    </a:cubicBezTo>
                    <a:cubicBezTo>
                      <a:pt x="54" y="38"/>
                      <a:pt x="33" y="64"/>
                      <a:pt x="0" y="65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 372"/>
              <p:cNvSpPr>
                <a:spLocks/>
              </p:cNvSpPr>
              <p:nvPr/>
            </p:nvSpPr>
            <p:spPr bwMode="gray">
              <a:xfrm>
                <a:off x="19929475" y="9167813"/>
                <a:ext cx="682625" cy="347663"/>
              </a:xfrm>
              <a:custGeom>
                <a:avLst/>
                <a:gdLst/>
                <a:ahLst/>
                <a:cxnLst>
                  <a:cxn ang="0">
                    <a:pos x="11" y="82"/>
                  </a:cxn>
                  <a:cxn ang="0">
                    <a:pos x="11" y="74"/>
                  </a:cxn>
                  <a:cxn ang="0">
                    <a:pos x="182" y="49"/>
                  </a:cxn>
                  <a:cxn ang="0">
                    <a:pos x="132" y="39"/>
                  </a:cxn>
                  <a:cxn ang="0">
                    <a:pos x="83" y="52"/>
                  </a:cxn>
                  <a:cxn ang="0">
                    <a:pos x="0" y="93"/>
                  </a:cxn>
                </a:cxnLst>
                <a:rect l="0" t="0" r="r" b="b"/>
                <a:pathLst>
                  <a:path w="182" h="93">
                    <a:moveTo>
                      <a:pt x="11" y="82"/>
                    </a:moveTo>
                    <a:cubicBezTo>
                      <a:pt x="11" y="79"/>
                      <a:pt x="10" y="77"/>
                      <a:pt x="11" y="74"/>
                    </a:cubicBezTo>
                    <a:cubicBezTo>
                      <a:pt x="52" y="49"/>
                      <a:pt x="144" y="0"/>
                      <a:pt x="182" y="49"/>
                    </a:cubicBezTo>
                    <a:cubicBezTo>
                      <a:pt x="163" y="51"/>
                      <a:pt x="150" y="40"/>
                      <a:pt x="132" y="39"/>
                    </a:cubicBezTo>
                    <a:cubicBezTo>
                      <a:pt x="114" y="37"/>
                      <a:pt x="98" y="46"/>
                      <a:pt x="83" y="52"/>
                    </a:cubicBezTo>
                    <a:cubicBezTo>
                      <a:pt x="52" y="63"/>
                      <a:pt x="25" y="72"/>
                      <a:pt x="0" y="9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 373"/>
              <p:cNvSpPr>
                <a:spLocks/>
              </p:cNvSpPr>
              <p:nvPr/>
            </p:nvSpPr>
            <p:spPr bwMode="gray">
              <a:xfrm>
                <a:off x="18441987" y="9666288"/>
                <a:ext cx="1198563" cy="1720850"/>
              </a:xfrm>
              <a:custGeom>
                <a:avLst/>
                <a:gdLst/>
                <a:ahLst/>
                <a:cxnLst>
                  <a:cxn ang="0">
                    <a:pos x="314" y="0"/>
                  </a:cxn>
                  <a:cxn ang="0">
                    <a:pos x="257" y="126"/>
                  </a:cxn>
                  <a:cxn ang="0">
                    <a:pos x="197" y="239"/>
                  </a:cxn>
                  <a:cxn ang="0">
                    <a:pos x="135" y="344"/>
                  </a:cxn>
                  <a:cxn ang="0">
                    <a:pos x="86" y="385"/>
                  </a:cxn>
                  <a:cxn ang="0">
                    <a:pos x="47" y="432"/>
                  </a:cxn>
                  <a:cxn ang="0">
                    <a:pos x="0" y="459"/>
                  </a:cxn>
                  <a:cxn ang="0">
                    <a:pos x="49" y="422"/>
                  </a:cxn>
                  <a:cxn ang="0">
                    <a:pos x="88" y="368"/>
                  </a:cxn>
                  <a:cxn ang="0">
                    <a:pos x="155" y="277"/>
                  </a:cxn>
                  <a:cxn ang="0">
                    <a:pos x="212" y="181"/>
                  </a:cxn>
                  <a:cxn ang="0">
                    <a:pos x="243" y="137"/>
                  </a:cxn>
                  <a:cxn ang="0">
                    <a:pos x="262" y="89"/>
                  </a:cxn>
                  <a:cxn ang="0">
                    <a:pos x="314" y="3"/>
                  </a:cxn>
                </a:cxnLst>
                <a:rect l="0" t="0" r="r" b="b"/>
                <a:pathLst>
                  <a:path w="320" h="459">
                    <a:moveTo>
                      <a:pt x="314" y="0"/>
                    </a:moveTo>
                    <a:cubicBezTo>
                      <a:pt x="320" y="39"/>
                      <a:pt x="272" y="92"/>
                      <a:pt x="257" y="126"/>
                    </a:cubicBezTo>
                    <a:cubicBezTo>
                      <a:pt x="241" y="162"/>
                      <a:pt x="220" y="206"/>
                      <a:pt x="197" y="239"/>
                    </a:cubicBezTo>
                    <a:cubicBezTo>
                      <a:pt x="174" y="275"/>
                      <a:pt x="164" y="312"/>
                      <a:pt x="135" y="344"/>
                    </a:cubicBezTo>
                    <a:cubicBezTo>
                      <a:pt x="121" y="361"/>
                      <a:pt x="102" y="369"/>
                      <a:pt x="86" y="385"/>
                    </a:cubicBezTo>
                    <a:cubicBezTo>
                      <a:pt x="71" y="399"/>
                      <a:pt x="64" y="419"/>
                      <a:pt x="47" y="432"/>
                    </a:cubicBezTo>
                    <a:cubicBezTo>
                      <a:pt x="32" y="442"/>
                      <a:pt x="14" y="448"/>
                      <a:pt x="0" y="459"/>
                    </a:cubicBezTo>
                    <a:cubicBezTo>
                      <a:pt x="17" y="444"/>
                      <a:pt x="34" y="439"/>
                      <a:pt x="49" y="422"/>
                    </a:cubicBezTo>
                    <a:cubicBezTo>
                      <a:pt x="64" y="406"/>
                      <a:pt x="76" y="386"/>
                      <a:pt x="88" y="368"/>
                    </a:cubicBezTo>
                    <a:cubicBezTo>
                      <a:pt x="111" y="337"/>
                      <a:pt x="135" y="308"/>
                      <a:pt x="155" y="277"/>
                    </a:cubicBezTo>
                    <a:cubicBezTo>
                      <a:pt x="178" y="245"/>
                      <a:pt x="192" y="214"/>
                      <a:pt x="212" y="181"/>
                    </a:cubicBezTo>
                    <a:cubicBezTo>
                      <a:pt x="221" y="166"/>
                      <a:pt x="235" y="153"/>
                      <a:pt x="243" y="137"/>
                    </a:cubicBezTo>
                    <a:cubicBezTo>
                      <a:pt x="251" y="121"/>
                      <a:pt x="254" y="104"/>
                      <a:pt x="262" y="89"/>
                    </a:cubicBezTo>
                    <a:cubicBezTo>
                      <a:pt x="278" y="63"/>
                      <a:pt x="314" y="37"/>
                      <a:pt x="314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Freeform 374"/>
              <p:cNvSpPr>
                <a:spLocks/>
              </p:cNvSpPr>
              <p:nvPr/>
            </p:nvSpPr>
            <p:spPr bwMode="gray">
              <a:xfrm>
                <a:off x="18348325" y="8818563"/>
                <a:ext cx="2203450" cy="1736725"/>
              </a:xfrm>
              <a:custGeom>
                <a:avLst/>
                <a:gdLst/>
                <a:ahLst/>
                <a:cxnLst>
                  <a:cxn ang="0">
                    <a:pos x="588" y="8"/>
                  </a:cxn>
                  <a:cxn ang="0">
                    <a:pos x="460" y="28"/>
                  </a:cxn>
                  <a:cxn ang="0">
                    <a:pos x="352" y="80"/>
                  </a:cxn>
                  <a:cxn ang="0">
                    <a:pos x="272" y="178"/>
                  </a:cxn>
                  <a:cxn ang="0">
                    <a:pos x="242" y="220"/>
                  </a:cxn>
                  <a:cxn ang="0">
                    <a:pos x="199" y="263"/>
                  </a:cxn>
                  <a:cxn ang="0">
                    <a:pos x="83" y="370"/>
                  </a:cxn>
                  <a:cxn ang="0">
                    <a:pos x="43" y="427"/>
                  </a:cxn>
                  <a:cxn ang="0">
                    <a:pos x="0" y="463"/>
                  </a:cxn>
                  <a:cxn ang="0">
                    <a:pos x="97" y="385"/>
                  </a:cxn>
                  <a:cxn ang="0">
                    <a:pos x="188" y="296"/>
                  </a:cxn>
                  <a:cxn ang="0">
                    <a:pos x="230" y="250"/>
                  </a:cxn>
                  <a:cxn ang="0">
                    <a:pos x="277" y="215"/>
                  </a:cxn>
                  <a:cxn ang="0">
                    <a:pos x="302" y="162"/>
                  </a:cxn>
                  <a:cxn ang="0">
                    <a:pos x="349" y="116"/>
                  </a:cxn>
                  <a:cxn ang="0">
                    <a:pos x="452" y="49"/>
                  </a:cxn>
                  <a:cxn ang="0">
                    <a:pos x="521" y="21"/>
                  </a:cxn>
                  <a:cxn ang="0">
                    <a:pos x="583" y="3"/>
                  </a:cxn>
                </a:cxnLst>
                <a:rect l="0" t="0" r="r" b="b"/>
                <a:pathLst>
                  <a:path w="588" h="463">
                    <a:moveTo>
                      <a:pt x="588" y="8"/>
                    </a:moveTo>
                    <a:cubicBezTo>
                      <a:pt x="539" y="8"/>
                      <a:pt x="503" y="11"/>
                      <a:pt x="460" y="28"/>
                    </a:cubicBezTo>
                    <a:cubicBezTo>
                      <a:pt x="422" y="42"/>
                      <a:pt x="386" y="54"/>
                      <a:pt x="352" y="80"/>
                    </a:cubicBezTo>
                    <a:cubicBezTo>
                      <a:pt x="319" y="105"/>
                      <a:pt x="286" y="138"/>
                      <a:pt x="272" y="178"/>
                    </a:cubicBezTo>
                    <a:cubicBezTo>
                      <a:pt x="263" y="204"/>
                      <a:pt x="265" y="205"/>
                      <a:pt x="242" y="220"/>
                    </a:cubicBezTo>
                    <a:cubicBezTo>
                      <a:pt x="225" y="231"/>
                      <a:pt x="212" y="247"/>
                      <a:pt x="199" y="263"/>
                    </a:cubicBezTo>
                    <a:cubicBezTo>
                      <a:pt x="168" y="305"/>
                      <a:pt x="118" y="330"/>
                      <a:pt x="83" y="370"/>
                    </a:cubicBezTo>
                    <a:cubicBezTo>
                      <a:pt x="68" y="387"/>
                      <a:pt x="59" y="409"/>
                      <a:pt x="43" y="427"/>
                    </a:cubicBezTo>
                    <a:cubicBezTo>
                      <a:pt x="30" y="442"/>
                      <a:pt x="12" y="453"/>
                      <a:pt x="0" y="463"/>
                    </a:cubicBezTo>
                    <a:cubicBezTo>
                      <a:pt x="36" y="445"/>
                      <a:pt x="72" y="419"/>
                      <a:pt x="97" y="385"/>
                    </a:cubicBezTo>
                    <a:cubicBezTo>
                      <a:pt x="125" y="348"/>
                      <a:pt x="152" y="324"/>
                      <a:pt x="188" y="296"/>
                    </a:cubicBezTo>
                    <a:cubicBezTo>
                      <a:pt x="205" y="282"/>
                      <a:pt x="217" y="268"/>
                      <a:pt x="230" y="250"/>
                    </a:cubicBezTo>
                    <a:cubicBezTo>
                      <a:pt x="245" y="231"/>
                      <a:pt x="262" y="229"/>
                      <a:pt x="277" y="215"/>
                    </a:cubicBezTo>
                    <a:cubicBezTo>
                      <a:pt x="291" y="201"/>
                      <a:pt x="291" y="178"/>
                      <a:pt x="302" y="162"/>
                    </a:cubicBezTo>
                    <a:cubicBezTo>
                      <a:pt x="314" y="142"/>
                      <a:pt x="331" y="129"/>
                      <a:pt x="349" y="116"/>
                    </a:cubicBezTo>
                    <a:cubicBezTo>
                      <a:pt x="382" y="93"/>
                      <a:pt x="416" y="64"/>
                      <a:pt x="452" y="49"/>
                    </a:cubicBezTo>
                    <a:cubicBezTo>
                      <a:pt x="475" y="39"/>
                      <a:pt x="498" y="29"/>
                      <a:pt x="521" y="21"/>
                    </a:cubicBezTo>
                    <a:cubicBezTo>
                      <a:pt x="539" y="16"/>
                      <a:pt x="564" y="0"/>
                      <a:pt x="58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Freeform 375"/>
              <p:cNvSpPr>
                <a:spLocks/>
              </p:cNvSpPr>
              <p:nvPr/>
            </p:nvSpPr>
            <p:spPr bwMode="gray">
              <a:xfrm>
                <a:off x="18100675" y="10723563"/>
                <a:ext cx="220663" cy="92551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28" y="148"/>
                  </a:cxn>
                  <a:cxn ang="0">
                    <a:pos x="51" y="216"/>
                  </a:cxn>
                  <a:cxn ang="0">
                    <a:pos x="2" y="247"/>
                  </a:cxn>
                  <a:cxn ang="0">
                    <a:pos x="7" y="113"/>
                  </a:cxn>
                  <a:cxn ang="0">
                    <a:pos x="52" y="3"/>
                  </a:cxn>
                </a:cxnLst>
                <a:rect l="0" t="0" r="r" b="b"/>
                <a:pathLst>
                  <a:path w="59" h="247">
                    <a:moveTo>
                      <a:pt x="58" y="0"/>
                    </a:moveTo>
                    <a:cubicBezTo>
                      <a:pt x="42" y="52"/>
                      <a:pt x="20" y="88"/>
                      <a:pt x="28" y="148"/>
                    </a:cubicBezTo>
                    <a:cubicBezTo>
                      <a:pt x="31" y="167"/>
                      <a:pt x="59" y="198"/>
                      <a:pt x="51" y="216"/>
                    </a:cubicBezTo>
                    <a:cubicBezTo>
                      <a:pt x="47" y="224"/>
                      <a:pt x="9" y="246"/>
                      <a:pt x="2" y="247"/>
                    </a:cubicBezTo>
                    <a:cubicBezTo>
                      <a:pt x="0" y="203"/>
                      <a:pt x="4" y="158"/>
                      <a:pt x="7" y="113"/>
                    </a:cubicBezTo>
                    <a:cubicBezTo>
                      <a:pt x="8" y="90"/>
                      <a:pt x="30" y="8"/>
                      <a:pt x="52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8" name="Freeform 376"/>
              <p:cNvSpPr>
                <a:spLocks/>
              </p:cNvSpPr>
              <p:nvPr/>
            </p:nvSpPr>
            <p:spPr bwMode="gray">
              <a:xfrm>
                <a:off x="17289462" y="11106151"/>
                <a:ext cx="588963" cy="1236663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157" y="194"/>
                  </a:cxn>
                  <a:cxn ang="0">
                    <a:pos x="73" y="259"/>
                  </a:cxn>
                  <a:cxn ang="0">
                    <a:pos x="0" y="330"/>
                  </a:cxn>
                  <a:cxn ang="0">
                    <a:pos x="82" y="191"/>
                  </a:cxn>
                  <a:cxn ang="0">
                    <a:pos x="96" y="0"/>
                  </a:cxn>
                </a:cxnLst>
                <a:rect l="0" t="0" r="r" b="b"/>
                <a:pathLst>
                  <a:path w="157" h="330">
                    <a:moveTo>
                      <a:pt x="96" y="0"/>
                    </a:moveTo>
                    <a:cubicBezTo>
                      <a:pt x="96" y="69"/>
                      <a:pt x="125" y="137"/>
                      <a:pt x="157" y="194"/>
                    </a:cubicBezTo>
                    <a:cubicBezTo>
                      <a:pt x="132" y="219"/>
                      <a:pt x="101" y="236"/>
                      <a:pt x="73" y="259"/>
                    </a:cubicBezTo>
                    <a:cubicBezTo>
                      <a:pt x="47" y="281"/>
                      <a:pt x="24" y="308"/>
                      <a:pt x="0" y="330"/>
                    </a:cubicBezTo>
                    <a:cubicBezTo>
                      <a:pt x="1" y="258"/>
                      <a:pt x="51" y="247"/>
                      <a:pt x="82" y="191"/>
                    </a:cubicBezTo>
                    <a:cubicBezTo>
                      <a:pt x="116" y="131"/>
                      <a:pt x="74" y="60"/>
                      <a:pt x="96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Freeform 377"/>
              <p:cNvSpPr>
                <a:spLocks/>
              </p:cNvSpPr>
              <p:nvPr/>
            </p:nvSpPr>
            <p:spPr bwMode="gray">
              <a:xfrm>
                <a:off x="17803812" y="9534526"/>
                <a:ext cx="877888" cy="131603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172" y="86"/>
                  </a:cxn>
                  <a:cxn ang="0">
                    <a:pos x="118" y="169"/>
                  </a:cxn>
                  <a:cxn ang="0">
                    <a:pos x="0" y="351"/>
                  </a:cxn>
                  <a:cxn ang="0">
                    <a:pos x="48" y="269"/>
                  </a:cxn>
                  <a:cxn ang="0">
                    <a:pos x="94" y="173"/>
                  </a:cxn>
                  <a:cxn ang="0">
                    <a:pos x="162" y="81"/>
                  </a:cxn>
                  <a:cxn ang="0">
                    <a:pos x="195" y="40"/>
                  </a:cxn>
                  <a:cxn ang="0">
                    <a:pos x="234" y="5"/>
                  </a:cxn>
                </a:cxnLst>
                <a:rect l="0" t="0" r="r" b="b"/>
                <a:pathLst>
                  <a:path w="234" h="351">
                    <a:moveTo>
                      <a:pt x="231" y="0"/>
                    </a:moveTo>
                    <a:cubicBezTo>
                      <a:pt x="227" y="29"/>
                      <a:pt x="190" y="63"/>
                      <a:pt x="172" y="86"/>
                    </a:cubicBezTo>
                    <a:cubicBezTo>
                      <a:pt x="153" y="112"/>
                      <a:pt x="137" y="141"/>
                      <a:pt x="118" y="169"/>
                    </a:cubicBezTo>
                    <a:cubicBezTo>
                      <a:pt x="77" y="228"/>
                      <a:pt x="50" y="294"/>
                      <a:pt x="0" y="351"/>
                    </a:cubicBezTo>
                    <a:cubicBezTo>
                      <a:pt x="5" y="323"/>
                      <a:pt x="36" y="296"/>
                      <a:pt x="48" y="269"/>
                    </a:cubicBezTo>
                    <a:cubicBezTo>
                      <a:pt x="63" y="236"/>
                      <a:pt x="72" y="201"/>
                      <a:pt x="94" y="173"/>
                    </a:cubicBezTo>
                    <a:cubicBezTo>
                      <a:pt x="118" y="142"/>
                      <a:pt x="139" y="111"/>
                      <a:pt x="162" y="81"/>
                    </a:cubicBezTo>
                    <a:cubicBezTo>
                      <a:pt x="172" y="67"/>
                      <a:pt x="183" y="52"/>
                      <a:pt x="195" y="40"/>
                    </a:cubicBezTo>
                    <a:cubicBezTo>
                      <a:pt x="207" y="28"/>
                      <a:pt x="224" y="19"/>
                      <a:pt x="234" y="5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reeform 378"/>
              <p:cNvSpPr>
                <a:spLocks/>
              </p:cNvSpPr>
              <p:nvPr/>
            </p:nvSpPr>
            <p:spPr bwMode="gray">
              <a:xfrm>
                <a:off x="17638712" y="12309476"/>
                <a:ext cx="1725613" cy="1654175"/>
              </a:xfrm>
              <a:custGeom>
                <a:avLst/>
                <a:gdLst/>
                <a:ahLst/>
                <a:cxnLst>
                  <a:cxn ang="0">
                    <a:pos x="41" y="249"/>
                  </a:cxn>
                  <a:cxn ang="0">
                    <a:pos x="98" y="255"/>
                  </a:cxn>
                  <a:cxn ang="0">
                    <a:pos x="83" y="364"/>
                  </a:cxn>
                  <a:cxn ang="0">
                    <a:pos x="51" y="441"/>
                  </a:cxn>
                  <a:cxn ang="0">
                    <a:pos x="124" y="318"/>
                  </a:cxn>
                  <a:cxn ang="0">
                    <a:pos x="202" y="219"/>
                  </a:cxn>
                  <a:cxn ang="0">
                    <a:pos x="452" y="93"/>
                  </a:cxn>
                  <a:cxn ang="0">
                    <a:pos x="434" y="29"/>
                  </a:cxn>
                  <a:cxn ang="0">
                    <a:pos x="27" y="178"/>
                  </a:cxn>
                  <a:cxn ang="0">
                    <a:pos x="14" y="219"/>
                  </a:cxn>
                  <a:cxn ang="0">
                    <a:pos x="44" y="254"/>
                  </a:cxn>
                </a:cxnLst>
                <a:rect l="0" t="0" r="r" b="b"/>
                <a:pathLst>
                  <a:path w="460" h="441">
                    <a:moveTo>
                      <a:pt x="41" y="249"/>
                    </a:moveTo>
                    <a:cubicBezTo>
                      <a:pt x="59" y="260"/>
                      <a:pt x="79" y="270"/>
                      <a:pt x="98" y="255"/>
                    </a:cubicBezTo>
                    <a:cubicBezTo>
                      <a:pt x="97" y="296"/>
                      <a:pt x="97" y="327"/>
                      <a:pt x="83" y="364"/>
                    </a:cubicBezTo>
                    <a:cubicBezTo>
                      <a:pt x="74" y="390"/>
                      <a:pt x="62" y="416"/>
                      <a:pt x="51" y="441"/>
                    </a:cubicBezTo>
                    <a:cubicBezTo>
                      <a:pt x="87" y="402"/>
                      <a:pt x="107" y="367"/>
                      <a:pt x="124" y="318"/>
                    </a:cubicBezTo>
                    <a:cubicBezTo>
                      <a:pt x="142" y="267"/>
                      <a:pt x="147" y="237"/>
                      <a:pt x="202" y="219"/>
                    </a:cubicBezTo>
                    <a:cubicBezTo>
                      <a:pt x="284" y="193"/>
                      <a:pt x="395" y="164"/>
                      <a:pt x="452" y="93"/>
                    </a:cubicBezTo>
                    <a:cubicBezTo>
                      <a:pt x="460" y="83"/>
                      <a:pt x="441" y="45"/>
                      <a:pt x="434" y="29"/>
                    </a:cubicBezTo>
                    <a:cubicBezTo>
                      <a:pt x="422" y="0"/>
                      <a:pt x="173" y="268"/>
                      <a:pt x="27" y="178"/>
                    </a:cubicBezTo>
                    <a:cubicBezTo>
                      <a:pt x="0" y="162"/>
                      <a:pt x="1" y="196"/>
                      <a:pt x="14" y="219"/>
                    </a:cubicBezTo>
                    <a:cubicBezTo>
                      <a:pt x="22" y="232"/>
                      <a:pt x="28" y="251"/>
                      <a:pt x="44" y="254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reeform 379"/>
              <p:cNvSpPr>
                <a:spLocks/>
              </p:cNvSpPr>
              <p:nvPr/>
            </p:nvSpPr>
            <p:spPr bwMode="gray">
              <a:xfrm>
                <a:off x="16930687" y="11915776"/>
                <a:ext cx="517525" cy="401638"/>
              </a:xfrm>
              <a:custGeom>
                <a:avLst/>
                <a:gdLst/>
                <a:ahLst/>
                <a:cxnLst>
                  <a:cxn ang="0">
                    <a:pos x="101" y="107"/>
                  </a:cxn>
                  <a:cxn ang="0">
                    <a:pos x="0" y="56"/>
                  </a:cxn>
                  <a:cxn ang="0">
                    <a:pos x="79" y="58"/>
                  </a:cxn>
                  <a:cxn ang="0">
                    <a:pos x="58" y="0"/>
                  </a:cxn>
                  <a:cxn ang="0">
                    <a:pos x="98" y="58"/>
                  </a:cxn>
                  <a:cxn ang="0">
                    <a:pos x="98" y="107"/>
                  </a:cxn>
                </a:cxnLst>
                <a:rect l="0" t="0" r="r" b="b"/>
                <a:pathLst>
                  <a:path w="138" h="107">
                    <a:moveTo>
                      <a:pt x="101" y="107"/>
                    </a:moveTo>
                    <a:cubicBezTo>
                      <a:pt x="76" y="75"/>
                      <a:pt x="46" y="40"/>
                      <a:pt x="0" y="56"/>
                    </a:cubicBezTo>
                    <a:cubicBezTo>
                      <a:pt x="22" y="43"/>
                      <a:pt x="57" y="50"/>
                      <a:pt x="79" y="58"/>
                    </a:cubicBezTo>
                    <a:cubicBezTo>
                      <a:pt x="71" y="38"/>
                      <a:pt x="56" y="25"/>
                      <a:pt x="58" y="0"/>
                    </a:cubicBezTo>
                    <a:cubicBezTo>
                      <a:pt x="68" y="20"/>
                      <a:pt x="85" y="40"/>
                      <a:pt x="98" y="58"/>
                    </a:cubicBezTo>
                    <a:cubicBezTo>
                      <a:pt x="112" y="77"/>
                      <a:pt x="138" y="98"/>
                      <a:pt x="98" y="107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reeform 380"/>
              <p:cNvSpPr>
                <a:spLocks/>
              </p:cNvSpPr>
              <p:nvPr/>
            </p:nvSpPr>
            <p:spPr bwMode="gray">
              <a:xfrm>
                <a:off x="16694150" y="11784013"/>
                <a:ext cx="2913063" cy="1527175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79" y="326"/>
                  </a:cxn>
                  <a:cxn ang="0">
                    <a:pos x="353" y="360"/>
                  </a:cxn>
                  <a:cxn ang="0">
                    <a:pos x="756" y="89"/>
                  </a:cxn>
                  <a:cxn ang="0">
                    <a:pos x="728" y="109"/>
                  </a:cxn>
                  <a:cxn ang="0">
                    <a:pos x="692" y="4"/>
                  </a:cxn>
                  <a:cxn ang="0">
                    <a:pos x="642" y="4"/>
                  </a:cxn>
                  <a:cxn ang="0">
                    <a:pos x="447" y="196"/>
                  </a:cxn>
                  <a:cxn ang="0">
                    <a:pos x="145" y="131"/>
                  </a:cxn>
                </a:cxnLst>
                <a:rect l="0" t="0" r="r" b="b"/>
                <a:pathLst>
                  <a:path w="777" h="407">
                    <a:moveTo>
                      <a:pt x="145" y="131"/>
                    </a:moveTo>
                    <a:cubicBezTo>
                      <a:pt x="30" y="173"/>
                      <a:pt x="0" y="243"/>
                      <a:pt x="79" y="326"/>
                    </a:cubicBezTo>
                    <a:cubicBezTo>
                      <a:pt x="154" y="407"/>
                      <a:pt x="254" y="400"/>
                      <a:pt x="353" y="360"/>
                    </a:cubicBezTo>
                    <a:cubicBezTo>
                      <a:pt x="496" y="302"/>
                      <a:pt x="777" y="297"/>
                      <a:pt x="756" y="89"/>
                    </a:cubicBezTo>
                    <a:cubicBezTo>
                      <a:pt x="748" y="95"/>
                      <a:pt x="737" y="104"/>
                      <a:pt x="728" y="109"/>
                    </a:cubicBezTo>
                    <a:cubicBezTo>
                      <a:pt x="717" y="73"/>
                      <a:pt x="705" y="38"/>
                      <a:pt x="692" y="4"/>
                    </a:cubicBezTo>
                    <a:cubicBezTo>
                      <a:pt x="676" y="0"/>
                      <a:pt x="658" y="0"/>
                      <a:pt x="642" y="4"/>
                    </a:cubicBezTo>
                    <a:cubicBezTo>
                      <a:pt x="593" y="86"/>
                      <a:pt x="551" y="172"/>
                      <a:pt x="447" y="196"/>
                    </a:cubicBezTo>
                    <a:cubicBezTo>
                      <a:pt x="329" y="222"/>
                      <a:pt x="254" y="134"/>
                      <a:pt x="145" y="13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reeform 381"/>
              <p:cNvSpPr>
                <a:spLocks/>
              </p:cNvSpPr>
              <p:nvPr/>
            </p:nvSpPr>
            <p:spPr bwMode="gray">
              <a:xfrm>
                <a:off x="19296062" y="12133263"/>
                <a:ext cx="255588" cy="544513"/>
              </a:xfrm>
              <a:custGeom>
                <a:avLst/>
                <a:gdLst/>
                <a:ahLst/>
                <a:cxnLst>
                  <a:cxn ang="0">
                    <a:pos x="40" y="9"/>
                  </a:cxn>
                  <a:cxn ang="0">
                    <a:pos x="40" y="44"/>
                  </a:cxn>
                  <a:cxn ang="0">
                    <a:pos x="29" y="84"/>
                  </a:cxn>
                  <a:cxn ang="0">
                    <a:pos x="16" y="119"/>
                  </a:cxn>
                  <a:cxn ang="0">
                    <a:pos x="0" y="145"/>
                  </a:cxn>
                  <a:cxn ang="0">
                    <a:pos x="50" y="87"/>
                  </a:cxn>
                  <a:cxn ang="0">
                    <a:pos x="61" y="47"/>
                  </a:cxn>
                  <a:cxn ang="0">
                    <a:pos x="57" y="0"/>
                  </a:cxn>
                  <a:cxn ang="0">
                    <a:pos x="41" y="9"/>
                  </a:cxn>
                </a:cxnLst>
                <a:rect l="0" t="0" r="r" b="b"/>
                <a:pathLst>
                  <a:path w="68" h="145">
                    <a:moveTo>
                      <a:pt x="40" y="9"/>
                    </a:moveTo>
                    <a:cubicBezTo>
                      <a:pt x="42" y="22"/>
                      <a:pt x="44" y="32"/>
                      <a:pt x="40" y="44"/>
                    </a:cubicBezTo>
                    <a:cubicBezTo>
                      <a:pt x="36" y="57"/>
                      <a:pt x="32" y="70"/>
                      <a:pt x="29" y="84"/>
                    </a:cubicBezTo>
                    <a:cubicBezTo>
                      <a:pt x="26" y="96"/>
                      <a:pt x="22" y="109"/>
                      <a:pt x="16" y="119"/>
                    </a:cubicBezTo>
                    <a:cubicBezTo>
                      <a:pt x="12" y="126"/>
                      <a:pt x="0" y="137"/>
                      <a:pt x="0" y="145"/>
                    </a:cubicBezTo>
                    <a:cubicBezTo>
                      <a:pt x="22" y="128"/>
                      <a:pt x="41" y="114"/>
                      <a:pt x="50" y="87"/>
                    </a:cubicBezTo>
                    <a:cubicBezTo>
                      <a:pt x="55" y="73"/>
                      <a:pt x="59" y="62"/>
                      <a:pt x="61" y="47"/>
                    </a:cubicBezTo>
                    <a:cubicBezTo>
                      <a:pt x="63" y="35"/>
                      <a:pt x="68" y="9"/>
                      <a:pt x="57" y="0"/>
                    </a:cubicBezTo>
                    <a:cubicBezTo>
                      <a:pt x="52" y="3"/>
                      <a:pt x="47" y="7"/>
                      <a:pt x="41" y="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reeform 382"/>
              <p:cNvSpPr>
                <a:spLocks/>
              </p:cNvSpPr>
              <p:nvPr/>
            </p:nvSpPr>
            <p:spPr bwMode="gray">
              <a:xfrm>
                <a:off x="17252950" y="11772901"/>
                <a:ext cx="884238" cy="900113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65" y="44"/>
                  </a:cxn>
                  <a:cxn ang="0">
                    <a:pos x="0" y="148"/>
                  </a:cxn>
                  <a:cxn ang="0">
                    <a:pos x="83" y="152"/>
                  </a:cxn>
                  <a:cxn ang="0">
                    <a:pos x="130" y="224"/>
                  </a:cxn>
                  <a:cxn ang="0">
                    <a:pos x="223" y="234"/>
                  </a:cxn>
                  <a:cxn ang="0">
                    <a:pos x="214" y="21"/>
                  </a:cxn>
                </a:cxnLst>
                <a:rect l="0" t="0" r="r" b="b"/>
                <a:pathLst>
                  <a:path w="236" h="240">
                    <a:moveTo>
                      <a:pt x="235" y="0"/>
                    </a:moveTo>
                    <a:cubicBezTo>
                      <a:pt x="194" y="28"/>
                      <a:pt x="121" y="36"/>
                      <a:pt x="65" y="44"/>
                    </a:cubicBezTo>
                    <a:cubicBezTo>
                      <a:pt x="41" y="73"/>
                      <a:pt x="13" y="108"/>
                      <a:pt x="0" y="148"/>
                    </a:cubicBezTo>
                    <a:cubicBezTo>
                      <a:pt x="25" y="143"/>
                      <a:pt x="58" y="156"/>
                      <a:pt x="83" y="152"/>
                    </a:cubicBezTo>
                    <a:cubicBezTo>
                      <a:pt x="96" y="179"/>
                      <a:pt x="118" y="195"/>
                      <a:pt x="130" y="224"/>
                    </a:cubicBezTo>
                    <a:cubicBezTo>
                      <a:pt x="155" y="236"/>
                      <a:pt x="194" y="240"/>
                      <a:pt x="223" y="234"/>
                    </a:cubicBezTo>
                    <a:cubicBezTo>
                      <a:pt x="226" y="168"/>
                      <a:pt x="236" y="82"/>
                      <a:pt x="214" y="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reeform 383"/>
              <p:cNvSpPr>
                <a:spLocks/>
              </p:cNvSpPr>
              <p:nvPr/>
            </p:nvSpPr>
            <p:spPr bwMode="gray">
              <a:xfrm>
                <a:off x="16821150" y="12711113"/>
                <a:ext cx="1579563" cy="5540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36" y="118"/>
                  </a:cxn>
                  <a:cxn ang="0">
                    <a:pos x="307" y="110"/>
                  </a:cxn>
                  <a:cxn ang="0">
                    <a:pos x="421" y="81"/>
                  </a:cxn>
                  <a:cxn ang="0">
                    <a:pos x="249" y="135"/>
                  </a:cxn>
                  <a:cxn ang="0">
                    <a:pos x="73" y="105"/>
                  </a:cxn>
                  <a:cxn ang="0">
                    <a:pos x="5" y="0"/>
                  </a:cxn>
                </a:cxnLst>
                <a:rect l="0" t="0" r="r" b="b"/>
                <a:pathLst>
                  <a:path w="421" h="148">
                    <a:moveTo>
                      <a:pt x="5" y="0"/>
                    </a:moveTo>
                    <a:cubicBezTo>
                      <a:pt x="9" y="48"/>
                      <a:pt x="93" y="101"/>
                      <a:pt x="136" y="118"/>
                    </a:cubicBezTo>
                    <a:cubicBezTo>
                      <a:pt x="194" y="140"/>
                      <a:pt x="250" y="131"/>
                      <a:pt x="307" y="110"/>
                    </a:cubicBezTo>
                    <a:cubicBezTo>
                      <a:pt x="323" y="104"/>
                      <a:pt x="399" y="75"/>
                      <a:pt x="421" y="81"/>
                    </a:cubicBezTo>
                    <a:cubicBezTo>
                      <a:pt x="371" y="91"/>
                      <a:pt x="305" y="123"/>
                      <a:pt x="249" y="135"/>
                    </a:cubicBezTo>
                    <a:cubicBezTo>
                      <a:pt x="188" y="148"/>
                      <a:pt x="129" y="147"/>
                      <a:pt x="73" y="105"/>
                    </a:cubicBezTo>
                    <a:cubicBezTo>
                      <a:pt x="46" y="87"/>
                      <a:pt x="0" y="37"/>
                      <a:pt x="5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 384"/>
              <p:cNvSpPr>
                <a:spLocks/>
              </p:cNvSpPr>
              <p:nvPr/>
            </p:nvSpPr>
            <p:spPr bwMode="gray">
              <a:xfrm>
                <a:off x="17330737" y="11926888"/>
                <a:ext cx="858838" cy="615950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226" y="163"/>
                  </a:cxn>
                  <a:cxn ang="0">
                    <a:pos x="200" y="0"/>
                  </a:cxn>
                  <a:cxn ang="0">
                    <a:pos x="134" y="122"/>
                  </a:cxn>
                  <a:cxn ang="0">
                    <a:pos x="0" y="89"/>
                  </a:cxn>
                </a:cxnLst>
                <a:rect l="0" t="0" r="r" b="b"/>
                <a:pathLst>
                  <a:path w="229" h="164">
                    <a:moveTo>
                      <a:pt x="0" y="89"/>
                    </a:moveTo>
                    <a:cubicBezTo>
                      <a:pt x="74" y="77"/>
                      <a:pt x="140" y="164"/>
                      <a:pt x="226" y="163"/>
                    </a:cubicBezTo>
                    <a:cubicBezTo>
                      <a:pt x="229" y="109"/>
                      <a:pt x="214" y="47"/>
                      <a:pt x="200" y="0"/>
                    </a:cubicBezTo>
                    <a:cubicBezTo>
                      <a:pt x="196" y="46"/>
                      <a:pt x="190" y="122"/>
                      <a:pt x="134" y="122"/>
                    </a:cubicBezTo>
                    <a:cubicBezTo>
                      <a:pt x="89" y="121"/>
                      <a:pt x="46" y="34"/>
                      <a:pt x="0" y="8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 385"/>
              <p:cNvSpPr>
                <a:spLocks/>
              </p:cNvSpPr>
              <p:nvPr/>
            </p:nvSpPr>
            <p:spPr bwMode="gray">
              <a:xfrm>
                <a:off x="19416712" y="11772901"/>
                <a:ext cx="914400" cy="1508125"/>
              </a:xfrm>
              <a:custGeom>
                <a:avLst/>
                <a:gdLst/>
                <a:ahLst/>
                <a:cxnLst>
                  <a:cxn ang="0">
                    <a:pos x="86" y="24"/>
                  </a:cxn>
                  <a:cxn ang="0">
                    <a:pos x="115" y="123"/>
                  </a:cxn>
                  <a:cxn ang="0">
                    <a:pos x="152" y="215"/>
                  </a:cxn>
                  <a:cxn ang="0">
                    <a:pos x="183" y="402"/>
                  </a:cxn>
                  <a:cxn ang="0">
                    <a:pos x="84" y="174"/>
                  </a:cxn>
                  <a:cxn ang="0">
                    <a:pos x="21" y="86"/>
                  </a:cxn>
                  <a:cxn ang="0">
                    <a:pos x="77" y="3"/>
                  </a:cxn>
                  <a:cxn ang="0">
                    <a:pos x="86" y="26"/>
                  </a:cxn>
                </a:cxnLst>
                <a:rect l="0" t="0" r="r" b="b"/>
                <a:pathLst>
                  <a:path w="244" h="402">
                    <a:moveTo>
                      <a:pt x="86" y="24"/>
                    </a:moveTo>
                    <a:cubicBezTo>
                      <a:pt x="84" y="57"/>
                      <a:pt x="103" y="93"/>
                      <a:pt x="115" y="123"/>
                    </a:cubicBezTo>
                    <a:cubicBezTo>
                      <a:pt x="128" y="154"/>
                      <a:pt x="140" y="184"/>
                      <a:pt x="152" y="215"/>
                    </a:cubicBezTo>
                    <a:cubicBezTo>
                      <a:pt x="162" y="238"/>
                      <a:pt x="244" y="397"/>
                      <a:pt x="183" y="402"/>
                    </a:cubicBezTo>
                    <a:cubicBezTo>
                      <a:pt x="147" y="329"/>
                      <a:pt x="124" y="248"/>
                      <a:pt x="84" y="174"/>
                    </a:cubicBezTo>
                    <a:cubicBezTo>
                      <a:pt x="67" y="143"/>
                      <a:pt x="36" y="117"/>
                      <a:pt x="21" y="86"/>
                    </a:cubicBezTo>
                    <a:cubicBezTo>
                      <a:pt x="0" y="43"/>
                      <a:pt x="29" y="0"/>
                      <a:pt x="77" y="3"/>
                    </a:cubicBezTo>
                    <a:cubicBezTo>
                      <a:pt x="80" y="11"/>
                      <a:pt x="83" y="17"/>
                      <a:pt x="86" y="2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Freeform 386"/>
              <p:cNvSpPr>
                <a:spLocks/>
              </p:cNvSpPr>
              <p:nvPr/>
            </p:nvSpPr>
            <p:spPr bwMode="gray">
              <a:xfrm>
                <a:off x="19562762" y="5732463"/>
                <a:ext cx="828675" cy="768350"/>
              </a:xfrm>
              <a:custGeom>
                <a:avLst/>
                <a:gdLst/>
                <a:ahLst/>
                <a:cxnLst>
                  <a:cxn ang="0">
                    <a:pos x="1" y="49"/>
                  </a:cxn>
                  <a:cxn ang="0">
                    <a:pos x="64" y="106"/>
                  </a:cxn>
                  <a:cxn ang="0">
                    <a:pos x="42" y="56"/>
                  </a:cxn>
                  <a:cxn ang="0">
                    <a:pos x="88" y="92"/>
                  </a:cxn>
                  <a:cxn ang="0">
                    <a:pos x="67" y="53"/>
                  </a:cxn>
                  <a:cxn ang="0">
                    <a:pos x="145" y="115"/>
                  </a:cxn>
                  <a:cxn ang="0">
                    <a:pos x="187" y="173"/>
                  </a:cxn>
                  <a:cxn ang="0">
                    <a:pos x="221" y="205"/>
                  </a:cxn>
                  <a:cxn ang="0">
                    <a:pos x="192" y="164"/>
                  </a:cxn>
                  <a:cxn ang="0">
                    <a:pos x="168" y="119"/>
                  </a:cxn>
                  <a:cxn ang="0">
                    <a:pos x="100" y="52"/>
                  </a:cxn>
                  <a:cxn ang="0">
                    <a:pos x="159" y="97"/>
                  </a:cxn>
                  <a:cxn ang="0">
                    <a:pos x="212" y="150"/>
                  </a:cxn>
                  <a:cxn ang="0">
                    <a:pos x="153" y="70"/>
                  </a:cxn>
                  <a:cxn ang="0">
                    <a:pos x="119" y="43"/>
                  </a:cxn>
                  <a:cxn ang="0">
                    <a:pos x="73" y="45"/>
                  </a:cxn>
                  <a:cxn ang="0">
                    <a:pos x="84" y="17"/>
                  </a:cxn>
                  <a:cxn ang="0">
                    <a:pos x="34" y="45"/>
                  </a:cxn>
                  <a:cxn ang="0">
                    <a:pos x="51" y="28"/>
                  </a:cxn>
                  <a:cxn ang="0">
                    <a:pos x="56" y="0"/>
                  </a:cxn>
                  <a:cxn ang="0">
                    <a:pos x="0" y="52"/>
                  </a:cxn>
                </a:cxnLst>
                <a:rect l="0" t="0" r="r" b="b"/>
                <a:pathLst>
                  <a:path w="221" h="205">
                    <a:moveTo>
                      <a:pt x="1" y="49"/>
                    </a:moveTo>
                    <a:cubicBezTo>
                      <a:pt x="36" y="45"/>
                      <a:pt x="54" y="79"/>
                      <a:pt x="64" y="106"/>
                    </a:cubicBezTo>
                    <a:cubicBezTo>
                      <a:pt x="64" y="85"/>
                      <a:pt x="53" y="73"/>
                      <a:pt x="42" y="56"/>
                    </a:cubicBezTo>
                    <a:cubicBezTo>
                      <a:pt x="63" y="56"/>
                      <a:pt x="84" y="71"/>
                      <a:pt x="88" y="92"/>
                    </a:cubicBezTo>
                    <a:cubicBezTo>
                      <a:pt x="90" y="74"/>
                      <a:pt x="79" y="63"/>
                      <a:pt x="67" y="53"/>
                    </a:cubicBezTo>
                    <a:cubicBezTo>
                      <a:pt x="103" y="46"/>
                      <a:pt x="129" y="90"/>
                      <a:pt x="145" y="115"/>
                    </a:cubicBezTo>
                    <a:cubicBezTo>
                      <a:pt x="158" y="134"/>
                      <a:pt x="171" y="157"/>
                      <a:pt x="187" y="173"/>
                    </a:cubicBezTo>
                    <a:cubicBezTo>
                      <a:pt x="196" y="183"/>
                      <a:pt x="208" y="201"/>
                      <a:pt x="221" y="205"/>
                    </a:cubicBezTo>
                    <a:cubicBezTo>
                      <a:pt x="217" y="188"/>
                      <a:pt x="201" y="176"/>
                      <a:pt x="192" y="164"/>
                    </a:cubicBezTo>
                    <a:cubicBezTo>
                      <a:pt x="181" y="149"/>
                      <a:pt x="175" y="135"/>
                      <a:pt x="168" y="119"/>
                    </a:cubicBezTo>
                    <a:cubicBezTo>
                      <a:pt x="157" y="95"/>
                      <a:pt x="129" y="49"/>
                      <a:pt x="100" y="52"/>
                    </a:cubicBezTo>
                    <a:cubicBezTo>
                      <a:pt x="134" y="52"/>
                      <a:pt x="141" y="73"/>
                      <a:pt x="159" y="97"/>
                    </a:cubicBezTo>
                    <a:cubicBezTo>
                      <a:pt x="173" y="118"/>
                      <a:pt x="189" y="137"/>
                      <a:pt x="212" y="150"/>
                    </a:cubicBezTo>
                    <a:cubicBezTo>
                      <a:pt x="204" y="122"/>
                      <a:pt x="172" y="90"/>
                      <a:pt x="153" y="70"/>
                    </a:cubicBezTo>
                    <a:cubicBezTo>
                      <a:pt x="142" y="58"/>
                      <a:pt x="134" y="46"/>
                      <a:pt x="119" y="43"/>
                    </a:cubicBezTo>
                    <a:cubicBezTo>
                      <a:pt x="109" y="40"/>
                      <a:pt x="80" y="37"/>
                      <a:pt x="73" y="45"/>
                    </a:cubicBezTo>
                    <a:cubicBezTo>
                      <a:pt x="75" y="36"/>
                      <a:pt x="79" y="25"/>
                      <a:pt x="84" y="17"/>
                    </a:cubicBezTo>
                    <a:cubicBezTo>
                      <a:pt x="68" y="25"/>
                      <a:pt x="53" y="43"/>
                      <a:pt x="34" y="45"/>
                    </a:cubicBezTo>
                    <a:cubicBezTo>
                      <a:pt x="38" y="40"/>
                      <a:pt x="48" y="33"/>
                      <a:pt x="51" y="28"/>
                    </a:cubicBezTo>
                    <a:cubicBezTo>
                      <a:pt x="55" y="21"/>
                      <a:pt x="54" y="7"/>
                      <a:pt x="56" y="0"/>
                    </a:cubicBezTo>
                    <a:cubicBezTo>
                      <a:pt x="37" y="17"/>
                      <a:pt x="28" y="50"/>
                      <a:pt x="0" y="52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Freeform 387"/>
              <p:cNvSpPr>
                <a:spLocks/>
              </p:cNvSpPr>
              <p:nvPr/>
            </p:nvSpPr>
            <p:spPr bwMode="gray">
              <a:xfrm>
                <a:off x="19464337" y="14600238"/>
                <a:ext cx="1189038" cy="503238"/>
              </a:xfrm>
              <a:custGeom>
                <a:avLst/>
                <a:gdLst/>
                <a:ahLst/>
                <a:cxnLst>
                  <a:cxn ang="0">
                    <a:pos x="301" y="40"/>
                  </a:cxn>
                  <a:cxn ang="0">
                    <a:pos x="0" y="48"/>
                  </a:cxn>
                  <a:cxn ang="0">
                    <a:pos x="184" y="67"/>
                  </a:cxn>
                  <a:cxn ang="0">
                    <a:pos x="308" y="0"/>
                  </a:cxn>
                  <a:cxn ang="0">
                    <a:pos x="301" y="48"/>
                  </a:cxn>
                </a:cxnLst>
                <a:rect l="0" t="0" r="r" b="b"/>
                <a:pathLst>
                  <a:path w="317" h="134">
                    <a:moveTo>
                      <a:pt x="301" y="40"/>
                    </a:moveTo>
                    <a:cubicBezTo>
                      <a:pt x="252" y="134"/>
                      <a:pt x="71" y="84"/>
                      <a:pt x="0" y="48"/>
                    </a:cubicBezTo>
                    <a:cubicBezTo>
                      <a:pt x="62" y="49"/>
                      <a:pt x="123" y="61"/>
                      <a:pt x="184" y="67"/>
                    </a:cubicBezTo>
                    <a:cubicBezTo>
                      <a:pt x="260" y="75"/>
                      <a:pt x="262" y="39"/>
                      <a:pt x="308" y="0"/>
                    </a:cubicBezTo>
                    <a:cubicBezTo>
                      <a:pt x="317" y="16"/>
                      <a:pt x="315" y="37"/>
                      <a:pt x="301" y="4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0" name="Freeform 388"/>
              <p:cNvSpPr>
                <a:spLocks/>
              </p:cNvSpPr>
              <p:nvPr/>
            </p:nvSpPr>
            <p:spPr bwMode="gray">
              <a:xfrm>
                <a:off x="18519775" y="6126163"/>
                <a:ext cx="685800" cy="2943225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32" y="212"/>
                  </a:cxn>
                  <a:cxn ang="0">
                    <a:pos x="69" y="509"/>
                  </a:cxn>
                  <a:cxn ang="0">
                    <a:pos x="105" y="565"/>
                  </a:cxn>
                  <a:cxn ang="0">
                    <a:pos x="155" y="616"/>
                  </a:cxn>
                  <a:cxn ang="0">
                    <a:pos x="156" y="753"/>
                  </a:cxn>
                  <a:cxn ang="0">
                    <a:pos x="110" y="678"/>
                  </a:cxn>
                  <a:cxn ang="0">
                    <a:pos x="123" y="785"/>
                  </a:cxn>
                  <a:cxn ang="0">
                    <a:pos x="75" y="670"/>
                  </a:cxn>
                  <a:cxn ang="0">
                    <a:pos x="37" y="543"/>
                  </a:cxn>
                  <a:cxn ang="0">
                    <a:pos x="37" y="476"/>
                  </a:cxn>
                  <a:cxn ang="0">
                    <a:pos x="20" y="420"/>
                  </a:cxn>
                  <a:cxn ang="0">
                    <a:pos x="2" y="291"/>
                  </a:cxn>
                  <a:cxn ang="0">
                    <a:pos x="49" y="109"/>
                  </a:cxn>
                  <a:cxn ang="0">
                    <a:pos x="172" y="0"/>
                  </a:cxn>
                </a:cxnLst>
                <a:rect l="0" t="0" r="r" b="b"/>
                <a:pathLst>
                  <a:path w="183" h="785">
                    <a:moveTo>
                      <a:pt x="174" y="0"/>
                    </a:moveTo>
                    <a:cubicBezTo>
                      <a:pt x="120" y="52"/>
                      <a:pt x="39" y="134"/>
                      <a:pt x="32" y="212"/>
                    </a:cubicBezTo>
                    <a:cubicBezTo>
                      <a:pt x="23" y="310"/>
                      <a:pt x="26" y="424"/>
                      <a:pt x="69" y="509"/>
                    </a:cubicBezTo>
                    <a:cubicBezTo>
                      <a:pt x="79" y="529"/>
                      <a:pt x="92" y="545"/>
                      <a:pt x="105" y="565"/>
                    </a:cubicBezTo>
                    <a:cubicBezTo>
                      <a:pt x="120" y="587"/>
                      <a:pt x="140" y="598"/>
                      <a:pt x="155" y="616"/>
                    </a:cubicBezTo>
                    <a:cubicBezTo>
                      <a:pt x="183" y="651"/>
                      <a:pt x="170" y="719"/>
                      <a:pt x="156" y="753"/>
                    </a:cubicBezTo>
                    <a:cubicBezTo>
                      <a:pt x="157" y="720"/>
                      <a:pt x="132" y="698"/>
                      <a:pt x="110" y="678"/>
                    </a:cubicBezTo>
                    <a:cubicBezTo>
                      <a:pt x="100" y="714"/>
                      <a:pt x="113" y="752"/>
                      <a:pt x="123" y="785"/>
                    </a:cubicBezTo>
                    <a:cubicBezTo>
                      <a:pt x="80" y="765"/>
                      <a:pt x="81" y="710"/>
                      <a:pt x="75" y="670"/>
                    </a:cubicBezTo>
                    <a:cubicBezTo>
                      <a:pt x="68" y="625"/>
                      <a:pt x="39" y="589"/>
                      <a:pt x="37" y="543"/>
                    </a:cubicBezTo>
                    <a:cubicBezTo>
                      <a:pt x="36" y="521"/>
                      <a:pt x="37" y="498"/>
                      <a:pt x="37" y="476"/>
                    </a:cubicBezTo>
                    <a:cubicBezTo>
                      <a:pt x="37" y="447"/>
                      <a:pt x="34" y="443"/>
                      <a:pt x="20" y="420"/>
                    </a:cubicBezTo>
                    <a:cubicBezTo>
                      <a:pt x="0" y="386"/>
                      <a:pt x="2" y="332"/>
                      <a:pt x="2" y="291"/>
                    </a:cubicBezTo>
                    <a:cubicBezTo>
                      <a:pt x="2" y="225"/>
                      <a:pt x="19" y="166"/>
                      <a:pt x="49" y="109"/>
                    </a:cubicBezTo>
                    <a:cubicBezTo>
                      <a:pt x="70" y="67"/>
                      <a:pt x="133" y="24"/>
                      <a:pt x="172" y="0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 389"/>
              <p:cNvSpPr>
                <a:spLocks/>
              </p:cNvSpPr>
              <p:nvPr/>
            </p:nvSpPr>
            <p:spPr bwMode="gray">
              <a:xfrm>
                <a:off x="20121562" y="6272213"/>
                <a:ext cx="947738" cy="2343150"/>
              </a:xfrm>
              <a:custGeom>
                <a:avLst/>
                <a:gdLst/>
                <a:ahLst/>
                <a:cxnLst>
                  <a:cxn ang="0">
                    <a:pos x="13" y="26"/>
                  </a:cxn>
                  <a:cxn ang="0">
                    <a:pos x="150" y="220"/>
                  </a:cxn>
                  <a:cxn ang="0">
                    <a:pos x="253" y="450"/>
                  </a:cxn>
                  <a:cxn ang="0">
                    <a:pos x="208" y="572"/>
                  </a:cxn>
                  <a:cxn ang="0">
                    <a:pos x="97" y="625"/>
                  </a:cxn>
                  <a:cxn ang="0">
                    <a:pos x="63" y="566"/>
                  </a:cxn>
                  <a:cxn ang="0">
                    <a:pos x="194" y="391"/>
                  </a:cxn>
                  <a:cxn ang="0">
                    <a:pos x="85" y="177"/>
                  </a:cxn>
                  <a:cxn ang="0">
                    <a:pos x="0" y="0"/>
                  </a:cxn>
                  <a:cxn ang="0">
                    <a:pos x="16" y="26"/>
                  </a:cxn>
                </a:cxnLst>
                <a:rect l="0" t="0" r="r" b="b"/>
                <a:pathLst>
                  <a:path w="253" h="625">
                    <a:moveTo>
                      <a:pt x="13" y="26"/>
                    </a:moveTo>
                    <a:cubicBezTo>
                      <a:pt x="43" y="104"/>
                      <a:pt x="86" y="166"/>
                      <a:pt x="150" y="220"/>
                    </a:cubicBezTo>
                    <a:cubicBezTo>
                      <a:pt x="217" y="278"/>
                      <a:pt x="253" y="360"/>
                      <a:pt x="253" y="450"/>
                    </a:cubicBezTo>
                    <a:cubicBezTo>
                      <a:pt x="252" y="504"/>
                      <a:pt x="249" y="541"/>
                      <a:pt x="208" y="572"/>
                    </a:cubicBezTo>
                    <a:cubicBezTo>
                      <a:pt x="173" y="598"/>
                      <a:pt x="138" y="610"/>
                      <a:pt x="97" y="625"/>
                    </a:cubicBezTo>
                    <a:cubicBezTo>
                      <a:pt x="90" y="601"/>
                      <a:pt x="76" y="583"/>
                      <a:pt x="63" y="566"/>
                    </a:cubicBezTo>
                    <a:cubicBezTo>
                      <a:pt x="129" y="543"/>
                      <a:pt x="185" y="456"/>
                      <a:pt x="194" y="391"/>
                    </a:cubicBezTo>
                    <a:cubicBezTo>
                      <a:pt x="205" y="302"/>
                      <a:pt x="132" y="238"/>
                      <a:pt x="85" y="177"/>
                    </a:cubicBezTo>
                    <a:cubicBezTo>
                      <a:pt x="43" y="122"/>
                      <a:pt x="8" y="68"/>
                      <a:pt x="0" y="0"/>
                    </a:cubicBezTo>
                    <a:cubicBezTo>
                      <a:pt x="1" y="11"/>
                      <a:pt x="8" y="20"/>
                      <a:pt x="16" y="26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Freeform 390"/>
              <p:cNvSpPr>
                <a:spLocks/>
              </p:cNvSpPr>
              <p:nvPr/>
            </p:nvSpPr>
            <p:spPr bwMode="gray">
              <a:xfrm>
                <a:off x="18175287" y="24730076"/>
                <a:ext cx="419100" cy="336550"/>
              </a:xfrm>
              <a:custGeom>
                <a:avLst/>
                <a:gdLst/>
                <a:ahLst/>
                <a:cxnLst>
                  <a:cxn ang="0">
                    <a:pos x="16" y="60"/>
                  </a:cxn>
                  <a:cxn ang="0">
                    <a:pos x="86" y="0"/>
                  </a:cxn>
                  <a:cxn ang="0">
                    <a:pos x="107" y="59"/>
                  </a:cxn>
                  <a:cxn ang="0">
                    <a:pos x="49" y="61"/>
                  </a:cxn>
                  <a:cxn ang="0">
                    <a:pos x="2" y="87"/>
                  </a:cxn>
                  <a:cxn ang="0">
                    <a:pos x="27" y="60"/>
                  </a:cxn>
                </a:cxnLst>
                <a:rect l="0" t="0" r="r" b="b"/>
                <a:pathLst>
                  <a:path w="112" h="90">
                    <a:moveTo>
                      <a:pt x="16" y="60"/>
                    </a:moveTo>
                    <a:cubicBezTo>
                      <a:pt x="42" y="45"/>
                      <a:pt x="68" y="23"/>
                      <a:pt x="86" y="0"/>
                    </a:cubicBezTo>
                    <a:cubicBezTo>
                      <a:pt x="104" y="14"/>
                      <a:pt x="112" y="37"/>
                      <a:pt x="107" y="59"/>
                    </a:cubicBezTo>
                    <a:cubicBezTo>
                      <a:pt x="91" y="78"/>
                      <a:pt x="68" y="60"/>
                      <a:pt x="49" y="61"/>
                    </a:cubicBezTo>
                    <a:cubicBezTo>
                      <a:pt x="47" y="81"/>
                      <a:pt x="23" y="90"/>
                      <a:pt x="2" y="87"/>
                    </a:cubicBezTo>
                    <a:cubicBezTo>
                      <a:pt x="0" y="79"/>
                      <a:pt x="23" y="62"/>
                      <a:pt x="27" y="60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87" name="Gruppieren 286"/>
            <p:cNvGrpSpPr/>
            <p:nvPr/>
          </p:nvGrpSpPr>
          <p:grpSpPr bwMode="gray">
            <a:xfrm>
              <a:off x="940257" y="1937370"/>
              <a:ext cx="410680" cy="1243751"/>
              <a:chOff x="-4095750" y="5688013"/>
              <a:chExt cx="6791325" cy="20567650"/>
            </a:xfrm>
          </p:grpSpPr>
          <p:sp>
            <p:nvSpPr>
              <p:cNvPr id="288" name="Freeform 267"/>
              <p:cNvSpPr>
                <a:spLocks/>
              </p:cNvSpPr>
              <p:nvPr/>
            </p:nvSpPr>
            <p:spPr bwMode="gray">
              <a:xfrm>
                <a:off x="1247775" y="10442576"/>
                <a:ext cx="641350" cy="3325813"/>
              </a:xfrm>
              <a:custGeom>
                <a:avLst/>
                <a:gdLst/>
                <a:ahLst/>
                <a:cxnLst>
                  <a:cxn ang="0">
                    <a:pos x="12" y="41"/>
                  </a:cxn>
                  <a:cxn ang="0">
                    <a:pos x="0" y="275"/>
                  </a:cxn>
                  <a:cxn ang="0">
                    <a:pos x="34" y="498"/>
                  </a:cxn>
                  <a:cxn ang="0">
                    <a:pos x="1" y="887"/>
                  </a:cxn>
                  <a:cxn ang="0">
                    <a:pos x="35" y="736"/>
                  </a:cxn>
                  <a:cxn ang="0">
                    <a:pos x="18" y="415"/>
                  </a:cxn>
                  <a:cxn ang="0">
                    <a:pos x="24" y="211"/>
                  </a:cxn>
                  <a:cxn ang="0">
                    <a:pos x="29" y="0"/>
                  </a:cxn>
                </a:cxnLst>
                <a:rect l="0" t="0" r="r" b="b"/>
                <a:pathLst>
                  <a:path w="171" h="887">
                    <a:moveTo>
                      <a:pt x="12" y="41"/>
                    </a:moveTo>
                    <a:cubicBezTo>
                      <a:pt x="37" y="97"/>
                      <a:pt x="0" y="207"/>
                      <a:pt x="0" y="275"/>
                    </a:cubicBezTo>
                    <a:cubicBezTo>
                      <a:pt x="0" y="361"/>
                      <a:pt x="6" y="422"/>
                      <a:pt x="34" y="498"/>
                    </a:cubicBezTo>
                    <a:cubicBezTo>
                      <a:pt x="80" y="621"/>
                      <a:pt x="171" y="811"/>
                      <a:pt x="1" y="887"/>
                    </a:cubicBezTo>
                    <a:cubicBezTo>
                      <a:pt x="13" y="832"/>
                      <a:pt x="35" y="802"/>
                      <a:pt x="35" y="736"/>
                    </a:cubicBezTo>
                    <a:cubicBezTo>
                      <a:pt x="35" y="631"/>
                      <a:pt x="28" y="520"/>
                      <a:pt x="18" y="415"/>
                    </a:cubicBezTo>
                    <a:cubicBezTo>
                      <a:pt x="11" y="345"/>
                      <a:pt x="18" y="278"/>
                      <a:pt x="24" y="211"/>
                    </a:cubicBezTo>
                    <a:cubicBezTo>
                      <a:pt x="30" y="144"/>
                      <a:pt x="7" y="62"/>
                      <a:pt x="29" y="0"/>
                    </a:cubicBezTo>
                  </a:path>
                </a:pathLst>
              </a:custGeom>
              <a:solidFill>
                <a:srgbClr val="1B242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Freeform 268"/>
              <p:cNvSpPr>
                <a:spLocks/>
              </p:cNvSpPr>
              <p:nvPr/>
            </p:nvSpPr>
            <p:spPr bwMode="gray">
              <a:xfrm>
                <a:off x="-3135313" y="23976013"/>
                <a:ext cx="1889125" cy="2017713"/>
              </a:xfrm>
              <a:custGeom>
                <a:avLst/>
                <a:gdLst/>
                <a:ahLst/>
                <a:cxnLst>
                  <a:cxn ang="0">
                    <a:pos x="453" y="0"/>
                  </a:cxn>
                  <a:cxn ang="0">
                    <a:pos x="491" y="43"/>
                  </a:cxn>
                  <a:cxn ang="0">
                    <a:pos x="503" y="116"/>
                  </a:cxn>
                  <a:cxn ang="0">
                    <a:pos x="451" y="228"/>
                  </a:cxn>
                  <a:cxn ang="0">
                    <a:pos x="385" y="327"/>
                  </a:cxn>
                  <a:cxn ang="0">
                    <a:pos x="343" y="382"/>
                  </a:cxn>
                  <a:cxn ang="0">
                    <a:pos x="324" y="452"/>
                  </a:cxn>
                  <a:cxn ang="0">
                    <a:pos x="196" y="515"/>
                  </a:cxn>
                  <a:cxn ang="0">
                    <a:pos x="56" y="537"/>
                  </a:cxn>
                  <a:cxn ang="0">
                    <a:pos x="4" y="531"/>
                  </a:cxn>
                  <a:cxn ang="0">
                    <a:pos x="44" y="415"/>
                  </a:cxn>
                  <a:cxn ang="0">
                    <a:pos x="94" y="301"/>
                  </a:cxn>
                  <a:cxn ang="0">
                    <a:pos x="205" y="239"/>
                  </a:cxn>
                  <a:cxn ang="0">
                    <a:pos x="318" y="133"/>
                  </a:cxn>
                  <a:cxn ang="0">
                    <a:pos x="372" y="26"/>
                  </a:cxn>
                  <a:cxn ang="0">
                    <a:pos x="471" y="11"/>
                  </a:cxn>
                </a:cxnLst>
                <a:rect l="0" t="0" r="r" b="b"/>
                <a:pathLst>
                  <a:path w="504" h="538">
                    <a:moveTo>
                      <a:pt x="453" y="0"/>
                    </a:moveTo>
                    <a:cubicBezTo>
                      <a:pt x="468" y="18"/>
                      <a:pt x="482" y="20"/>
                      <a:pt x="491" y="43"/>
                    </a:cubicBezTo>
                    <a:cubicBezTo>
                      <a:pt x="500" y="66"/>
                      <a:pt x="502" y="91"/>
                      <a:pt x="503" y="116"/>
                    </a:cubicBezTo>
                    <a:cubicBezTo>
                      <a:pt x="504" y="156"/>
                      <a:pt x="497" y="220"/>
                      <a:pt x="451" y="228"/>
                    </a:cubicBezTo>
                    <a:cubicBezTo>
                      <a:pt x="427" y="259"/>
                      <a:pt x="408" y="295"/>
                      <a:pt x="385" y="327"/>
                    </a:cubicBezTo>
                    <a:cubicBezTo>
                      <a:pt x="373" y="344"/>
                      <a:pt x="349" y="362"/>
                      <a:pt x="343" y="382"/>
                    </a:cubicBezTo>
                    <a:cubicBezTo>
                      <a:pt x="334" y="411"/>
                      <a:pt x="345" y="427"/>
                      <a:pt x="324" y="452"/>
                    </a:cubicBezTo>
                    <a:cubicBezTo>
                      <a:pt x="289" y="493"/>
                      <a:pt x="242" y="495"/>
                      <a:pt x="196" y="515"/>
                    </a:cubicBezTo>
                    <a:cubicBezTo>
                      <a:pt x="151" y="535"/>
                      <a:pt x="109" y="535"/>
                      <a:pt x="56" y="537"/>
                    </a:cubicBezTo>
                    <a:cubicBezTo>
                      <a:pt x="42" y="538"/>
                      <a:pt x="19" y="532"/>
                      <a:pt x="4" y="531"/>
                    </a:cubicBezTo>
                    <a:cubicBezTo>
                      <a:pt x="0" y="499"/>
                      <a:pt x="30" y="441"/>
                      <a:pt x="44" y="415"/>
                    </a:cubicBezTo>
                    <a:cubicBezTo>
                      <a:pt x="62" y="381"/>
                      <a:pt x="70" y="333"/>
                      <a:pt x="94" y="301"/>
                    </a:cubicBezTo>
                    <a:cubicBezTo>
                      <a:pt x="120" y="267"/>
                      <a:pt x="170" y="258"/>
                      <a:pt x="205" y="239"/>
                    </a:cubicBezTo>
                    <a:cubicBezTo>
                      <a:pt x="250" y="213"/>
                      <a:pt x="288" y="178"/>
                      <a:pt x="318" y="133"/>
                    </a:cubicBezTo>
                    <a:cubicBezTo>
                      <a:pt x="340" y="101"/>
                      <a:pt x="341" y="52"/>
                      <a:pt x="372" y="26"/>
                    </a:cubicBezTo>
                    <a:cubicBezTo>
                      <a:pt x="398" y="5"/>
                      <a:pt x="439" y="6"/>
                      <a:pt x="471" y="11"/>
                    </a:cubicBezTo>
                  </a:path>
                </a:pathLst>
              </a:custGeom>
              <a:solidFill>
                <a:srgbClr val="2B2B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Freeform 269"/>
              <p:cNvSpPr>
                <a:spLocks/>
              </p:cNvSpPr>
              <p:nvPr/>
            </p:nvSpPr>
            <p:spPr bwMode="gray">
              <a:xfrm>
                <a:off x="-2787650" y="15524163"/>
                <a:ext cx="2917825" cy="9955213"/>
              </a:xfrm>
              <a:custGeom>
                <a:avLst/>
                <a:gdLst/>
                <a:ahLst/>
                <a:cxnLst>
                  <a:cxn ang="0">
                    <a:pos x="751" y="46"/>
                  </a:cxn>
                  <a:cxn ang="0">
                    <a:pos x="715" y="302"/>
                  </a:cxn>
                  <a:cxn ang="0">
                    <a:pos x="696" y="587"/>
                  </a:cxn>
                  <a:cxn ang="0">
                    <a:pos x="681" y="884"/>
                  </a:cxn>
                  <a:cxn ang="0">
                    <a:pos x="689" y="1016"/>
                  </a:cxn>
                  <a:cxn ang="0">
                    <a:pos x="651" y="1113"/>
                  </a:cxn>
                  <a:cxn ang="0">
                    <a:pos x="622" y="1298"/>
                  </a:cxn>
                  <a:cxn ang="0">
                    <a:pos x="568" y="1465"/>
                  </a:cxn>
                  <a:cxn ang="0">
                    <a:pos x="547" y="1679"/>
                  </a:cxn>
                  <a:cxn ang="0">
                    <a:pos x="424" y="2026"/>
                  </a:cxn>
                  <a:cxn ang="0">
                    <a:pos x="377" y="2201"/>
                  </a:cxn>
                  <a:cxn ang="0">
                    <a:pos x="377" y="2291"/>
                  </a:cxn>
                  <a:cxn ang="0">
                    <a:pos x="374" y="2408"/>
                  </a:cxn>
                  <a:cxn ang="0">
                    <a:pos x="286" y="2521"/>
                  </a:cxn>
                  <a:cxn ang="0">
                    <a:pos x="211" y="2655"/>
                  </a:cxn>
                  <a:cxn ang="0">
                    <a:pos x="12" y="2581"/>
                  </a:cxn>
                  <a:cxn ang="0">
                    <a:pos x="113" y="2475"/>
                  </a:cxn>
                  <a:cxn ang="0">
                    <a:pos x="210" y="2354"/>
                  </a:cxn>
                  <a:cxn ang="0">
                    <a:pos x="252" y="1741"/>
                  </a:cxn>
                  <a:cxn ang="0">
                    <a:pos x="270" y="1473"/>
                  </a:cxn>
                  <a:cxn ang="0">
                    <a:pos x="283" y="1380"/>
                  </a:cxn>
                  <a:cxn ang="0">
                    <a:pos x="345" y="1184"/>
                  </a:cxn>
                  <a:cxn ang="0">
                    <a:pos x="354" y="1079"/>
                  </a:cxn>
                  <a:cxn ang="0">
                    <a:pos x="372" y="967"/>
                  </a:cxn>
                  <a:cxn ang="0">
                    <a:pos x="357" y="676"/>
                  </a:cxn>
                  <a:cxn ang="0">
                    <a:pos x="358" y="8"/>
                  </a:cxn>
                  <a:cxn ang="0">
                    <a:pos x="778" y="50"/>
                  </a:cxn>
                </a:cxnLst>
                <a:rect l="0" t="0" r="r" b="b"/>
                <a:pathLst>
                  <a:path w="778" h="2655">
                    <a:moveTo>
                      <a:pt x="751" y="46"/>
                    </a:moveTo>
                    <a:cubicBezTo>
                      <a:pt x="750" y="133"/>
                      <a:pt x="733" y="218"/>
                      <a:pt x="715" y="302"/>
                    </a:cubicBezTo>
                    <a:cubicBezTo>
                      <a:pt x="694" y="393"/>
                      <a:pt x="701" y="495"/>
                      <a:pt x="696" y="587"/>
                    </a:cubicBezTo>
                    <a:cubicBezTo>
                      <a:pt x="692" y="687"/>
                      <a:pt x="680" y="784"/>
                      <a:pt x="681" y="884"/>
                    </a:cubicBezTo>
                    <a:cubicBezTo>
                      <a:pt x="681" y="929"/>
                      <a:pt x="689" y="970"/>
                      <a:pt x="689" y="1016"/>
                    </a:cubicBezTo>
                    <a:cubicBezTo>
                      <a:pt x="688" y="1062"/>
                      <a:pt x="669" y="1075"/>
                      <a:pt x="651" y="1113"/>
                    </a:cubicBezTo>
                    <a:cubicBezTo>
                      <a:pt x="634" y="1151"/>
                      <a:pt x="641" y="1272"/>
                      <a:pt x="622" y="1298"/>
                    </a:cubicBezTo>
                    <a:cubicBezTo>
                      <a:pt x="592" y="1340"/>
                      <a:pt x="568" y="1404"/>
                      <a:pt x="568" y="1465"/>
                    </a:cubicBezTo>
                    <a:cubicBezTo>
                      <a:pt x="568" y="1538"/>
                      <a:pt x="568" y="1609"/>
                      <a:pt x="547" y="1679"/>
                    </a:cubicBezTo>
                    <a:cubicBezTo>
                      <a:pt x="529" y="1741"/>
                      <a:pt x="445" y="1972"/>
                      <a:pt x="424" y="2026"/>
                    </a:cubicBezTo>
                    <a:cubicBezTo>
                      <a:pt x="402" y="2084"/>
                      <a:pt x="382" y="2137"/>
                      <a:pt x="377" y="2201"/>
                    </a:cubicBezTo>
                    <a:cubicBezTo>
                      <a:pt x="374" y="2231"/>
                      <a:pt x="370" y="2262"/>
                      <a:pt x="377" y="2291"/>
                    </a:cubicBezTo>
                    <a:cubicBezTo>
                      <a:pt x="384" y="2320"/>
                      <a:pt x="384" y="2374"/>
                      <a:pt x="374" y="2408"/>
                    </a:cubicBezTo>
                    <a:cubicBezTo>
                      <a:pt x="358" y="2461"/>
                      <a:pt x="327" y="2480"/>
                      <a:pt x="286" y="2521"/>
                    </a:cubicBezTo>
                    <a:cubicBezTo>
                      <a:pt x="255" y="2552"/>
                      <a:pt x="255" y="2616"/>
                      <a:pt x="211" y="2655"/>
                    </a:cubicBezTo>
                    <a:cubicBezTo>
                      <a:pt x="211" y="2655"/>
                      <a:pt x="0" y="2611"/>
                      <a:pt x="12" y="2581"/>
                    </a:cubicBezTo>
                    <a:cubicBezTo>
                      <a:pt x="29" y="2541"/>
                      <a:pt x="79" y="2502"/>
                      <a:pt x="113" y="2475"/>
                    </a:cubicBezTo>
                    <a:cubicBezTo>
                      <a:pt x="148" y="2445"/>
                      <a:pt x="189" y="2396"/>
                      <a:pt x="210" y="2354"/>
                    </a:cubicBezTo>
                    <a:cubicBezTo>
                      <a:pt x="236" y="2303"/>
                      <a:pt x="255" y="1803"/>
                      <a:pt x="252" y="1741"/>
                    </a:cubicBezTo>
                    <a:cubicBezTo>
                      <a:pt x="251" y="1710"/>
                      <a:pt x="264" y="1503"/>
                      <a:pt x="270" y="1473"/>
                    </a:cubicBezTo>
                    <a:cubicBezTo>
                      <a:pt x="277" y="1436"/>
                      <a:pt x="286" y="1414"/>
                      <a:pt x="283" y="1380"/>
                    </a:cubicBezTo>
                    <a:cubicBezTo>
                      <a:pt x="278" y="1310"/>
                      <a:pt x="329" y="1249"/>
                      <a:pt x="345" y="1184"/>
                    </a:cubicBezTo>
                    <a:cubicBezTo>
                      <a:pt x="354" y="1152"/>
                      <a:pt x="350" y="1112"/>
                      <a:pt x="354" y="1079"/>
                    </a:cubicBezTo>
                    <a:cubicBezTo>
                      <a:pt x="357" y="1041"/>
                      <a:pt x="368" y="1005"/>
                      <a:pt x="372" y="967"/>
                    </a:cubicBezTo>
                    <a:cubicBezTo>
                      <a:pt x="382" y="870"/>
                      <a:pt x="373" y="768"/>
                      <a:pt x="357" y="676"/>
                    </a:cubicBezTo>
                    <a:cubicBezTo>
                      <a:pt x="321" y="456"/>
                      <a:pt x="347" y="227"/>
                      <a:pt x="358" y="8"/>
                    </a:cubicBezTo>
                    <a:cubicBezTo>
                      <a:pt x="506" y="0"/>
                      <a:pt x="644" y="5"/>
                      <a:pt x="778" y="5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Freeform 270"/>
              <p:cNvSpPr>
                <a:spLocks/>
              </p:cNvSpPr>
              <p:nvPr/>
            </p:nvSpPr>
            <p:spPr bwMode="gray">
              <a:xfrm>
                <a:off x="-1133475" y="7926388"/>
                <a:ext cx="2122488" cy="3573463"/>
              </a:xfrm>
              <a:custGeom>
                <a:avLst/>
                <a:gdLst/>
                <a:ahLst/>
                <a:cxnLst>
                  <a:cxn ang="0">
                    <a:pos x="136" y="59"/>
                  </a:cxn>
                  <a:cxn ang="0">
                    <a:pos x="84" y="133"/>
                  </a:cxn>
                  <a:cxn ang="0">
                    <a:pos x="53" y="222"/>
                  </a:cxn>
                  <a:cxn ang="0">
                    <a:pos x="12" y="339"/>
                  </a:cxn>
                  <a:cxn ang="0">
                    <a:pos x="3" y="386"/>
                  </a:cxn>
                  <a:cxn ang="0">
                    <a:pos x="46" y="494"/>
                  </a:cxn>
                  <a:cxn ang="0">
                    <a:pos x="96" y="654"/>
                  </a:cxn>
                  <a:cxn ang="0">
                    <a:pos x="136" y="714"/>
                  </a:cxn>
                  <a:cxn ang="0">
                    <a:pos x="142" y="820"/>
                  </a:cxn>
                  <a:cxn ang="0">
                    <a:pos x="260" y="931"/>
                  </a:cxn>
                  <a:cxn ang="0">
                    <a:pos x="377" y="829"/>
                  </a:cxn>
                  <a:cxn ang="0">
                    <a:pos x="429" y="674"/>
                  </a:cxn>
                  <a:cxn ang="0">
                    <a:pos x="471" y="538"/>
                  </a:cxn>
                  <a:cxn ang="0">
                    <a:pos x="534" y="445"/>
                  </a:cxn>
                  <a:cxn ang="0">
                    <a:pos x="560" y="355"/>
                  </a:cxn>
                  <a:cxn ang="0">
                    <a:pos x="514" y="238"/>
                  </a:cxn>
                  <a:cxn ang="0">
                    <a:pos x="436" y="124"/>
                  </a:cxn>
                  <a:cxn ang="0">
                    <a:pos x="322" y="4"/>
                  </a:cxn>
                  <a:cxn ang="0">
                    <a:pos x="179" y="36"/>
                  </a:cxn>
                </a:cxnLst>
                <a:rect l="0" t="0" r="r" b="b"/>
                <a:pathLst>
                  <a:path w="566" h="953">
                    <a:moveTo>
                      <a:pt x="136" y="59"/>
                    </a:moveTo>
                    <a:cubicBezTo>
                      <a:pt x="136" y="88"/>
                      <a:pt x="99" y="110"/>
                      <a:pt x="84" y="133"/>
                    </a:cubicBezTo>
                    <a:cubicBezTo>
                      <a:pt x="65" y="163"/>
                      <a:pt x="62" y="189"/>
                      <a:pt x="53" y="222"/>
                    </a:cubicBezTo>
                    <a:cubicBezTo>
                      <a:pt x="43" y="258"/>
                      <a:pt x="23" y="300"/>
                      <a:pt x="12" y="339"/>
                    </a:cubicBezTo>
                    <a:cubicBezTo>
                      <a:pt x="7" y="356"/>
                      <a:pt x="4" y="368"/>
                      <a:pt x="3" y="386"/>
                    </a:cubicBezTo>
                    <a:cubicBezTo>
                      <a:pt x="0" y="439"/>
                      <a:pt x="30" y="452"/>
                      <a:pt x="46" y="494"/>
                    </a:cubicBezTo>
                    <a:cubicBezTo>
                      <a:pt x="66" y="547"/>
                      <a:pt x="69" y="601"/>
                      <a:pt x="96" y="654"/>
                    </a:cubicBezTo>
                    <a:cubicBezTo>
                      <a:pt x="106" y="675"/>
                      <a:pt x="127" y="692"/>
                      <a:pt x="136" y="714"/>
                    </a:cubicBezTo>
                    <a:cubicBezTo>
                      <a:pt x="148" y="744"/>
                      <a:pt x="137" y="786"/>
                      <a:pt x="142" y="820"/>
                    </a:cubicBezTo>
                    <a:cubicBezTo>
                      <a:pt x="153" y="889"/>
                      <a:pt x="176" y="953"/>
                      <a:pt x="260" y="931"/>
                    </a:cubicBezTo>
                    <a:cubicBezTo>
                      <a:pt x="282" y="880"/>
                      <a:pt x="342" y="868"/>
                      <a:pt x="377" y="829"/>
                    </a:cubicBezTo>
                    <a:cubicBezTo>
                      <a:pt x="417" y="784"/>
                      <a:pt x="421" y="730"/>
                      <a:pt x="429" y="674"/>
                    </a:cubicBezTo>
                    <a:cubicBezTo>
                      <a:pt x="435" y="631"/>
                      <a:pt x="447" y="575"/>
                      <a:pt x="471" y="538"/>
                    </a:cubicBezTo>
                    <a:cubicBezTo>
                      <a:pt x="494" y="502"/>
                      <a:pt x="520" y="487"/>
                      <a:pt x="534" y="445"/>
                    </a:cubicBezTo>
                    <a:cubicBezTo>
                      <a:pt x="544" y="414"/>
                      <a:pt x="557" y="388"/>
                      <a:pt x="560" y="355"/>
                    </a:cubicBezTo>
                    <a:cubicBezTo>
                      <a:pt x="566" y="305"/>
                      <a:pt x="541" y="281"/>
                      <a:pt x="514" y="238"/>
                    </a:cubicBezTo>
                    <a:cubicBezTo>
                      <a:pt x="487" y="197"/>
                      <a:pt x="453" y="170"/>
                      <a:pt x="436" y="124"/>
                    </a:cubicBezTo>
                    <a:cubicBezTo>
                      <a:pt x="413" y="64"/>
                      <a:pt x="396" y="10"/>
                      <a:pt x="322" y="4"/>
                    </a:cubicBezTo>
                    <a:cubicBezTo>
                      <a:pt x="271" y="0"/>
                      <a:pt x="227" y="27"/>
                      <a:pt x="179" y="36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Freeform 271"/>
              <p:cNvSpPr>
                <a:spLocks/>
              </p:cNvSpPr>
              <p:nvPr/>
            </p:nvSpPr>
            <p:spPr bwMode="gray">
              <a:xfrm>
                <a:off x="-304800" y="23855363"/>
                <a:ext cx="1431925" cy="2400300"/>
              </a:xfrm>
              <a:custGeom>
                <a:avLst/>
                <a:gdLst/>
                <a:ahLst/>
                <a:cxnLst>
                  <a:cxn ang="0">
                    <a:pos x="99" y="26"/>
                  </a:cxn>
                  <a:cxn ang="0">
                    <a:pos x="29" y="111"/>
                  </a:cxn>
                  <a:cxn ang="0">
                    <a:pos x="8" y="172"/>
                  </a:cxn>
                  <a:cxn ang="0">
                    <a:pos x="31" y="239"/>
                  </a:cxn>
                  <a:cxn ang="0">
                    <a:pos x="78" y="368"/>
                  </a:cxn>
                  <a:cxn ang="0">
                    <a:pos x="93" y="429"/>
                  </a:cxn>
                  <a:cxn ang="0">
                    <a:pos x="99" y="508"/>
                  </a:cxn>
                  <a:cxn ang="0">
                    <a:pos x="209" y="588"/>
                  </a:cxn>
                  <a:cxn ang="0">
                    <a:pos x="370" y="639"/>
                  </a:cxn>
                  <a:cxn ang="0">
                    <a:pos x="377" y="496"/>
                  </a:cxn>
                  <a:cxn ang="0">
                    <a:pos x="362" y="438"/>
                  </a:cxn>
                  <a:cxn ang="0">
                    <a:pos x="327" y="390"/>
                  </a:cxn>
                  <a:cxn ang="0">
                    <a:pos x="279" y="275"/>
                  </a:cxn>
                  <a:cxn ang="0">
                    <a:pos x="238" y="146"/>
                  </a:cxn>
                  <a:cxn ang="0">
                    <a:pos x="186" y="38"/>
                  </a:cxn>
                  <a:cxn ang="0">
                    <a:pos x="81" y="26"/>
                  </a:cxn>
                </a:cxnLst>
                <a:rect l="0" t="0" r="r" b="b"/>
                <a:pathLst>
                  <a:path w="382" h="640">
                    <a:moveTo>
                      <a:pt x="99" y="26"/>
                    </a:moveTo>
                    <a:cubicBezTo>
                      <a:pt x="49" y="19"/>
                      <a:pt x="36" y="75"/>
                      <a:pt x="29" y="111"/>
                    </a:cubicBezTo>
                    <a:cubicBezTo>
                      <a:pt x="25" y="132"/>
                      <a:pt x="13" y="152"/>
                      <a:pt x="8" y="172"/>
                    </a:cubicBezTo>
                    <a:cubicBezTo>
                      <a:pt x="0" y="203"/>
                      <a:pt x="19" y="212"/>
                      <a:pt x="31" y="239"/>
                    </a:cubicBezTo>
                    <a:cubicBezTo>
                      <a:pt x="49" y="281"/>
                      <a:pt x="70" y="324"/>
                      <a:pt x="78" y="368"/>
                    </a:cubicBezTo>
                    <a:cubicBezTo>
                      <a:pt x="82" y="389"/>
                      <a:pt x="89" y="408"/>
                      <a:pt x="93" y="429"/>
                    </a:cubicBezTo>
                    <a:cubicBezTo>
                      <a:pt x="98" y="453"/>
                      <a:pt x="91" y="484"/>
                      <a:pt x="99" y="508"/>
                    </a:cubicBezTo>
                    <a:cubicBezTo>
                      <a:pt x="113" y="556"/>
                      <a:pt x="168" y="570"/>
                      <a:pt x="209" y="588"/>
                    </a:cubicBezTo>
                    <a:cubicBezTo>
                      <a:pt x="259" y="609"/>
                      <a:pt x="315" y="640"/>
                      <a:pt x="370" y="639"/>
                    </a:cubicBezTo>
                    <a:cubicBezTo>
                      <a:pt x="376" y="592"/>
                      <a:pt x="382" y="545"/>
                      <a:pt x="377" y="496"/>
                    </a:cubicBezTo>
                    <a:cubicBezTo>
                      <a:pt x="375" y="474"/>
                      <a:pt x="372" y="457"/>
                      <a:pt x="362" y="438"/>
                    </a:cubicBezTo>
                    <a:cubicBezTo>
                      <a:pt x="352" y="421"/>
                      <a:pt x="338" y="407"/>
                      <a:pt x="327" y="390"/>
                    </a:cubicBezTo>
                    <a:cubicBezTo>
                      <a:pt x="306" y="355"/>
                      <a:pt x="294" y="313"/>
                      <a:pt x="279" y="275"/>
                    </a:cubicBezTo>
                    <a:cubicBezTo>
                      <a:pt x="263" y="233"/>
                      <a:pt x="245" y="189"/>
                      <a:pt x="238" y="146"/>
                    </a:cubicBezTo>
                    <a:cubicBezTo>
                      <a:pt x="232" y="107"/>
                      <a:pt x="215" y="66"/>
                      <a:pt x="186" y="38"/>
                    </a:cubicBezTo>
                    <a:cubicBezTo>
                      <a:pt x="162" y="15"/>
                      <a:pt x="107" y="0"/>
                      <a:pt x="81" y="26"/>
                    </a:cubicBezTo>
                  </a:path>
                </a:pathLst>
              </a:custGeom>
              <a:solidFill>
                <a:srgbClr val="2B2B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Freeform 272"/>
              <p:cNvSpPr>
                <a:spLocks/>
              </p:cNvSpPr>
              <p:nvPr/>
            </p:nvSpPr>
            <p:spPr bwMode="gray">
              <a:xfrm>
                <a:off x="-117475" y="15621001"/>
                <a:ext cx="1766888" cy="10001250"/>
              </a:xfrm>
              <a:custGeom>
                <a:avLst/>
                <a:gdLst/>
                <a:ahLst/>
                <a:cxnLst>
                  <a:cxn ang="0">
                    <a:pos x="66" y="16"/>
                  </a:cxn>
                  <a:cxn ang="0">
                    <a:pos x="48" y="498"/>
                  </a:cxn>
                  <a:cxn ang="0">
                    <a:pos x="84" y="980"/>
                  </a:cxn>
                  <a:cxn ang="0">
                    <a:pos x="89" y="1181"/>
                  </a:cxn>
                  <a:cxn ang="0">
                    <a:pos x="62" y="1388"/>
                  </a:cxn>
                  <a:cxn ang="0">
                    <a:pos x="66" y="1789"/>
                  </a:cxn>
                  <a:cxn ang="0">
                    <a:pos x="20" y="2297"/>
                  </a:cxn>
                  <a:cxn ang="0">
                    <a:pos x="4" y="2358"/>
                  </a:cxn>
                  <a:cxn ang="0">
                    <a:pos x="48" y="2479"/>
                  </a:cxn>
                  <a:cxn ang="0">
                    <a:pos x="91" y="2636"/>
                  </a:cxn>
                  <a:cxn ang="0">
                    <a:pos x="273" y="2631"/>
                  </a:cxn>
                  <a:cxn ang="0">
                    <a:pos x="201" y="2214"/>
                  </a:cxn>
                  <a:cxn ang="0">
                    <a:pos x="364" y="1357"/>
                  </a:cxn>
                  <a:cxn ang="0">
                    <a:pos x="353" y="1118"/>
                  </a:cxn>
                  <a:cxn ang="0">
                    <a:pos x="407" y="761"/>
                  </a:cxn>
                  <a:cxn ang="0">
                    <a:pos x="434" y="515"/>
                  </a:cxn>
                  <a:cxn ang="0">
                    <a:pos x="407" y="8"/>
                  </a:cxn>
                  <a:cxn ang="0">
                    <a:pos x="66" y="7"/>
                  </a:cxn>
                </a:cxnLst>
                <a:rect l="0" t="0" r="r" b="b"/>
                <a:pathLst>
                  <a:path w="471" h="2667">
                    <a:moveTo>
                      <a:pt x="66" y="16"/>
                    </a:moveTo>
                    <a:cubicBezTo>
                      <a:pt x="97" y="171"/>
                      <a:pt x="48" y="335"/>
                      <a:pt x="48" y="498"/>
                    </a:cubicBezTo>
                    <a:cubicBezTo>
                      <a:pt x="48" y="668"/>
                      <a:pt x="53" y="823"/>
                      <a:pt x="84" y="980"/>
                    </a:cubicBezTo>
                    <a:cubicBezTo>
                      <a:pt x="97" y="1046"/>
                      <a:pt x="92" y="1111"/>
                      <a:pt x="89" y="1181"/>
                    </a:cubicBezTo>
                    <a:cubicBezTo>
                      <a:pt x="85" y="1254"/>
                      <a:pt x="89" y="1324"/>
                      <a:pt x="62" y="1388"/>
                    </a:cubicBezTo>
                    <a:cubicBezTo>
                      <a:pt x="0" y="1540"/>
                      <a:pt x="59" y="1653"/>
                      <a:pt x="66" y="1789"/>
                    </a:cubicBezTo>
                    <a:cubicBezTo>
                      <a:pt x="72" y="1893"/>
                      <a:pt x="35" y="2179"/>
                      <a:pt x="20" y="2297"/>
                    </a:cubicBezTo>
                    <a:cubicBezTo>
                      <a:pt x="19" y="2307"/>
                      <a:pt x="1" y="2333"/>
                      <a:pt x="4" y="2358"/>
                    </a:cubicBezTo>
                    <a:cubicBezTo>
                      <a:pt x="8" y="2405"/>
                      <a:pt x="36" y="2460"/>
                      <a:pt x="48" y="2479"/>
                    </a:cubicBezTo>
                    <a:cubicBezTo>
                      <a:pt x="75" y="2521"/>
                      <a:pt x="52" y="2613"/>
                      <a:pt x="91" y="2636"/>
                    </a:cubicBezTo>
                    <a:cubicBezTo>
                      <a:pt x="144" y="2667"/>
                      <a:pt x="273" y="2631"/>
                      <a:pt x="273" y="2631"/>
                    </a:cubicBezTo>
                    <a:cubicBezTo>
                      <a:pt x="232" y="2565"/>
                      <a:pt x="185" y="2354"/>
                      <a:pt x="201" y="2214"/>
                    </a:cubicBezTo>
                    <a:cubicBezTo>
                      <a:pt x="216" y="2078"/>
                      <a:pt x="371" y="1520"/>
                      <a:pt x="364" y="1357"/>
                    </a:cubicBezTo>
                    <a:cubicBezTo>
                      <a:pt x="359" y="1232"/>
                      <a:pt x="343" y="1241"/>
                      <a:pt x="353" y="1118"/>
                    </a:cubicBezTo>
                    <a:cubicBezTo>
                      <a:pt x="359" y="1043"/>
                      <a:pt x="391" y="831"/>
                      <a:pt x="407" y="761"/>
                    </a:cubicBezTo>
                    <a:cubicBezTo>
                      <a:pt x="426" y="679"/>
                      <a:pt x="434" y="601"/>
                      <a:pt x="434" y="515"/>
                    </a:cubicBezTo>
                    <a:cubicBezTo>
                      <a:pt x="434" y="360"/>
                      <a:pt x="471" y="144"/>
                      <a:pt x="407" y="8"/>
                    </a:cubicBezTo>
                    <a:cubicBezTo>
                      <a:pt x="295" y="0"/>
                      <a:pt x="179" y="7"/>
                      <a:pt x="66" y="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reeform 273"/>
              <p:cNvSpPr>
                <a:spLocks/>
              </p:cNvSpPr>
              <p:nvPr/>
            </p:nvSpPr>
            <p:spPr bwMode="gray">
              <a:xfrm>
                <a:off x="-71438" y="19408776"/>
                <a:ext cx="1577975" cy="2628900"/>
              </a:xfrm>
              <a:custGeom>
                <a:avLst/>
                <a:gdLst/>
                <a:ahLst/>
                <a:cxnLst>
                  <a:cxn ang="0">
                    <a:pos x="54" y="701"/>
                  </a:cxn>
                  <a:cxn ang="0">
                    <a:pos x="71" y="427"/>
                  </a:cxn>
                  <a:cxn ang="0">
                    <a:pos x="195" y="194"/>
                  </a:cxn>
                  <a:cxn ang="0">
                    <a:pos x="329" y="35"/>
                  </a:cxn>
                  <a:cxn ang="0">
                    <a:pos x="88" y="121"/>
                  </a:cxn>
                  <a:cxn ang="0">
                    <a:pos x="72" y="275"/>
                  </a:cxn>
                  <a:cxn ang="0">
                    <a:pos x="24" y="409"/>
                  </a:cxn>
                  <a:cxn ang="0">
                    <a:pos x="54" y="701"/>
                  </a:cxn>
                </a:cxnLst>
                <a:rect l="0" t="0" r="r" b="b"/>
                <a:pathLst>
                  <a:path w="421" h="701">
                    <a:moveTo>
                      <a:pt x="54" y="701"/>
                    </a:moveTo>
                    <a:cubicBezTo>
                      <a:pt x="64" y="608"/>
                      <a:pt x="46" y="519"/>
                      <a:pt x="71" y="427"/>
                    </a:cubicBezTo>
                    <a:cubicBezTo>
                      <a:pt x="89" y="362"/>
                      <a:pt x="145" y="234"/>
                      <a:pt x="195" y="194"/>
                    </a:cubicBezTo>
                    <a:cubicBezTo>
                      <a:pt x="230" y="166"/>
                      <a:pt x="421" y="104"/>
                      <a:pt x="329" y="35"/>
                    </a:cubicBezTo>
                    <a:cubicBezTo>
                      <a:pt x="283" y="0"/>
                      <a:pt x="115" y="77"/>
                      <a:pt x="88" y="121"/>
                    </a:cubicBezTo>
                    <a:cubicBezTo>
                      <a:pt x="65" y="159"/>
                      <a:pt x="78" y="232"/>
                      <a:pt x="72" y="275"/>
                    </a:cubicBezTo>
                    <a:cubicBezTo>
                      <a:pt x="64" y="323"/>
                      <a:pt x="34" y="361"/>
                      <a:pt x="24" y="409"/>
                    </a:cubicBezTo>
                    <a:cubicBezTo>
                      <a:pt x="0" y="523"/>
                      <a:pt x="41" y="601"/>
                      <a:pt x="54" y="701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reeform 274"/>
              <p:cNvSpPr>
                <a:spLocks/>
              </p:cNvSpPr>
              <p:nvPr/>
            </p:nvSpPr>
            <p:spPr bwMode="gray">
              <a:xfrm>
                <a:off x="-1557338" y="19745326"/>
                <a:ext cx="1219200" cy="1957388"/>
              </a:xfrm>
              <a:custGeom>
                <a:avLst/>
                <a:gdLst/>
                <a:ahLst/>
                <a:cxnLst>
                  <a:cxn ang="0">
                    <a:pos x="23" y="109"/>
                  </a:cxn>
                  <a:cxn ang="0">
                    <a:pos x="107" y="178"/>
                  </a:cxn>
                  <a:cxn ang="0">
                    <a:pos x="205" y="237"/>
                  </a:cxn>
                  <a:cxn ang="0">
                    <a:pos x="210" y="390"/>
                  </a:cxn>
                  <a:cxn ang="0">
                    <a:pos x="216" y="522"/>
                  </a:cxn>
                  <a:cxn ang="0">
                    <a:pos x="246" y="337"/>
                  </a:cxn>
                  <a:cxn ang="0">
                    <a:pos x="300" y="163"/>
                  </a:cxn>
                  <a:cxn ang="0">
                    <a:pos x="199" y="43"/>
                  </a:cxn>
                  <a:cxn ang="0">
                    <a:pos x="0" y="62"/>
                  </a:cxn>
                </a:cxnLst>
                <a:rect l="0" t="0" r="r" b="b"/>
                <a:pathLst>
                  <a:path w="325" h="522">
                    <a:moveTo>
                      <a:pt x="23" y="109"/>
                    </a:moveTo>
                    <a:cubicBezTo>
                      <a:pt x="61" y="126"/>
                      <a:pt x="76" y="155"/>
                      <a:pt x="107" y="178"/>
                    </a:cubicBezTo>
                    <a:cubicBezTo>
                      <a:pt x="135" y="199"/>
                      <a:pt x="186" y="202"/>
                      <a:pt x="205" y="237"/>
                    </a:cubicBezTo>
                    <a:cubicBezTo>
                      <a:pt x="226" y="276"/>
                      <a:pt x="204" y="345"/>
                      <a:pt x="210" y="390"/>
                    </a:cubicBezTo>
                    <a:cubicBezTo>
                      <a:pt x="217" y="436"/>
                      <a:pt x="241" y="473"/>
                      <a:pt x="216" y="522"/>
                    </a:cubicBezTo>
                    <a:cubicBezTo>
                      <a:pt x="263" y="493"/>
                      <a:pt x="243" y="387"/>
                      <a:pt x="246" y="337"/>
                    </a:cubicBezTo>
                    <a:cubicBezTo>
                      <a:pt x="249" y="268"/>
                      <a:pt x="280" y="226"/>
                      <a:pt x="300" y="163"/>
                    </a:cubicBezTo>
                    <a:cubicBezTo>
                      <a:pt x="325" y="84"/>
                      <a:pt x="269" y="64"/>
                      <a:pt x="199" y="43"/>
                    </a:cubicBezTo>
                    <a:cubicBezTo>
                      <a:pt x="152" y="29"/>
                      <a:pt x="25" y="0"/>
                      <a:pt x="0" y="62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Freeform 275"/>
              <p:cNvSpPr>
                <a:spLocks/>
              </p:cNvSpPr>
              <p:nvPr/>
            </p:nvSpPr>
            <p:spPr bwMode="gray">
              <a:xfrm>
                <a:off x="-1920875" y="9531351"/>
                <a:ext cx="4233863" cy="5718175"/>
              </a:xfrm>
              <a:custGeom>
                <a:avLst/>
                <a:gdLst/>
                <a:ahLst/>
                <a:cxnLst>
                  <a:cxn ang="0">
                    <a:pos x="22" y="1482"/>
                  </a:cxn>
                  <a:cxn ang="0">
                    <a:pos x="50" y="1171"/>
                  </a:cxn>
                  <a:cxn ang="0">
                    <a:pos x="103" y="1012"/>
                  </a:cxn>
                  <a:cxn ang="0">
                    <a:pos x="220" y="880"/>
                  </a:cxn>
                  <a:cxn ang="0">
                    <a:pos x="268" y="712"/>
                  </a:cxn>
                  <a:cxn ang="0">
                    <a:pos x="237" y="502"/>
                  </a:cxn>
                  <a:cxn ang="0">
                    <a:pos x="190" y="437"/>
                  </a:cxn>
                  <a:cxn ang="0">
                    <a:pos x="227" y="56"/>
                  </a:cxn>
                  <a:cxn ang="0">
                    <a:pos x="390" y="296"/>
                  </a:cxn>
                  <a:cxn ang="0">
                    <a:pos x="507" y="220"/>
                  </a:cxn>
                  <a:cxn ang="0">
                    <a:pos x="642" y="179"/>
                  </a:cxn>
                  <a:cxn ang="0">
                    <a:pos x="792" y="489"/>
                  </a:cxn>
                  <a:cxn ang="0">
                    <a:pos x="954" y="897"/>
                  </a:cxn>
                  <a:cxn ang="0">
                    <a:pos x="1032" y="950"/>
                  </a:cxn>
                  <a:cxn ang="0">
                    <a:pos x="1051" y="1086"/>
                  </a:cxn>
                  <a:cxn ang="0">
                    <a:pos x="1111" y="1312"/>
                  </a:cxn>
                  <a:cxn ang="0">
                    <a:pos x="1126" y="1481"/>
                  </a:cxn>
                  <a:cxn ang="0">
                    <a:pos x="870" y="1517"/>
                  </a:cxn>
                  <a:cxn ang="0">
                    <a:pos x="624" y="1499"/>
                  </a:cxn>
                  <a:cxn ang="0">
                    <a:pos x="344" y="1505"/>
                  </a:cxn>
                  <a:cxn ang="0">
                    <a:pos x="222" y="1504"/>
                  </a:cxn>
                  <a:cxn ang="0">
                    <a:pos x="122" y="1395"/>
                  </a:cxn>
                  <a:cxn ang="0">
                    <a:pos x="22" y="1476"/>
                  </a:cxn>
                </a:cxnLst>
                <a:rect l="0" t="0" r="r" b="b"/>
                <a:pathLst>
                  <a:path w="1129" h="1525">
                    <a:moveTo>
                      <a:pt x="22" y="1482"/>
                    </a:moveTo>
                    <a:cubicBezTo>
                      <a:pt x="57" y="1380"/>
                      <a:pt x="0" y="1268"/>
                      <a:pt x="50" y="1171"/>
                    </a:cubicBezTo>
                    <a:cubicBezTo>
                      <a:pt x="78" y="1116"/>
                      <a:pt x="86" y="1070"/>
                      <a:pt x="103" y="1012"/>
                    </a:cubicBezTo>
                    <a:cubicBezTo>
                      <a:pt x="127" y="930"/>
                      <a:pt x="156" y="924"/>
                      <a:pt x="220" y="880"/>
                    </a:cubicBezTo>
                    <a:cubicBezTo>
                      <a:pt x="287" y="833"/>
                      <a:pt x="283" y="799"/>
                      <a:pt x="268" y="712"/>
                    </a:cubicBezTo>
                    <a:cubicBezTo>
                      <a:pt x="256" y="646"/>
                      <a:pt x="263" y="566"/>
                      <a:pt x="237" y="502"/>
                    </a:cubicBezTo>
                    <a:cubicBezTo>
                      <a:pt x="226" y="474"/>
                      <a:pt x="204" y="462"/>
                      <a:pt x="190" y="437"/>
                    </a:cubicBezTo>
                    <a:cubicBezTo>
                      <a:pt x="147" y="359"/>
                      <a:pt x="119" y="106"/>
                      <a:pt x="227" y="56"/>
                    </a:cubicBezTo>
                    <a:cubicBezTo>
                      <a:pt x="346" y="0"/>
                      <a:pt x="336" y="256"/>
                      <a:pt x="390" y="296"/>
                    </a:cubicBezTo>
                    <a:cubicBezTo>
                      <a:pt x="455" y="344"/>
                      <a:pt x="484" y="256"/>
                      <a:pt x="507" y="220"/>
                    </a:cubicBezTo>
                    <a:cubicBezTo>
                      <a:pt x="534" y="178"/>
                      <a:pt x="590" y="161"/>
                      <a:pt x="642" y="179"/>
                    </a:cubicBezTo>
                    <a:cubicBezTo>
                      <a:pt x="769" y="223"/>
                      <a:pt x="784" y="376"/>
                      <a:pt x="792" y="489"/>
                    </a:cubicBezTo>
                    <a:cubicBezTo>
                      <a:pt x="804" y="649"/>
                      <a:pt x="825" y="792"/>
                      <a:pt x="954" y="897"/>
                    </a:cubicBezTo>
                    <a:cubicBezTo>
                      <a:pt x="976" y="915"/>
                      <a:pt x="1018" y="925"/>
                      <a:pt x="1032" y="950"/>
                    </a:cubicBezTo>
                    <a:cubicBezTo>
                      <a:pt x="1050" y="982"/>
                      <a:pt x="1046" y="1048"/>
                      <a:pt x="1051" y="1086"/>
                    </a:cubicBezTo>
                    <a:cubicBezTo>
                      <a:pt x="1060" y="1168"/>
                      <a:pt x="1091" y="1231"/>
                      <a:pt x="1111" y="1312"/>
                    </a:cubicBezTo>
                    <a:cubicBezTo>
                      <a:pt x="1125" y="1367"/>
                      <a:pt x="1129" y="1423"/>
                      <a:pt x="1126" y="1481"/>
                    </a:cubicBezTo>
                    <a:cubicBezTo>
                      <a:pt x="1041" y="1476"/>
                      <a:pt x="952" y="1509"/>
                      <a:pt x="870" y="1517"/>
                    </a:cubicBezTo>
                    <a:cubicBezTo>
                      <a:pt x="789" y="1525"/>
                      <a:pt x="705" y="1503"/>
                      <a:pt x="624" y="1499"/>
                    </a:cubicBezTo>
                    <a:cubicBezTo>
                      <a:pt x="530" y="1496"/>
                      <a:pt x="437" y="1506"/>
                      <a:pt x="344" y="1505"/>
                    </a:cubicBezTo>
                    <a:cubicBezTo>
                      <a:pt x="316" y="1505"/>
                      <a:pt x="244" y="1518"/>
                      <a:pt x="222" y="1504"/>
                    </a:cubicBezTo>
                    <a:cubicBezTo>
                      <a:pt x="164" y="1467"/>
                      <a:pt x="229" y="1376"/>
                      <a:pt x="122" y="1395"/>
                    </a:cubicBezTo>
                    <a:cubicBezTo>
                      <a:pt x="130" y="1436"/>
                      <a:pt x="58" y="1476"/>
                      <a:pt x="22" y="147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 276"/>
              <p:cNvSpPr>
                <a:spLocks/>
              </p:cNvSpPr>
              <p:nvPr/>
            </p:nvSpPr>
            <p:spPr bwMode="gray">
              <a:xfrm>
                <a:off x="-1741488" y="14217651"/>
                <a:ext cx="4021138" cy="6184900"/>
              </a:xfrm>
              <a:custGeom>
                <a:avLst/>
                <a:gdLst/>
                <a:ahLst/>
                <a:cxnLst>
                  <a:cxn ang="0">
                    <a:pos x="49" y="197"/>
                  </a:cxn>
                  <a:cxn ang="0">
                    <a:pos x="5" y="390"/>
                  </a:cxn>
                  <a:cxn ang="0">
                    <a:pos x="15" y="591"/>
                  </a:cxn>
                  <a:cxn ang="0">
                    <a:pos x="40" y="1036"/>
                  </a:cxn>
                  <a:cxn ang="0">
                    <a:pos x="40" y="1450"/>
                  </a:cxn>
                  <a:cxn ang="0">
                    <a:pos x="93" y="1609"/>
                  </a:cxn>
                  <a:cxn ang="0">
                    <a:pos x="338" y="1617"/>
                  </a:cxn>
                  <a:cxn ang="0">
                    <a:pos x="522" y="1555"/>
                  </a:cxn>
                  <a:cxn ang="0">
                    <a:pos x="741" y="1503"/>
                  </a:cxn>
                  <a:cxn ang="0">
                    <a:pos x="917" y="1442"/>
                  </a:cxn>
                  <a:cxn ang="0">
                    <a:pos x="932" y="1343"/>
                  </a:cxn>
                  <a:cxn ang="0">
                    <a:pos x="972" y="1249"/>
                  </a:cxn>
                  <a:cxn ang="0">
                    <a:pos x="1014" y="820"/>
                  </a:cxn>
                  <a:cxn ang="0">
                    <a:pos x="1039" y="379"/>
                  </a:cxn>
                  <a:cxn ang="0">
                    <a:pos x="987" y="100"/>
                  </a:cxn>
                  <a:cxn ang="0">
                    <a:pos x="680" y="21"/>
                  </a:cxn>
                  <a:cxn ang="0">
                    <a:pos x="338" y="30"/>
                  </a:cxn>
                  <a:cxn ang="0">
                    <a:pos x="40" y="109"/>
                  </a:cxn>
                </a:cxnLst>
                <a:rect l="0" t="0" r="r" b="b"/>
                <a:pathLst>
                  <a:path w="1072" h="1649">
                    <a:moveTo>
                      <a:pt x="49" y="197"/>
                    </a:moveTo>
                    <a:cubicBezTo>
                      <a:pt x="49" y="268"/>
                      <a:pt x="9" y="321"/>
                      <a:pt x="5" y="390"/>
                    </a:cubicBezTo>
                    <a:cubicBezTo>
                      <a:pt x="1" y="463"/>
                      <a:pt x="23" y="516"/>
                      <a:pt x="15" y="591"/>
                    </a:cubicBezTo>
                    <a:cubicBezTo>
                      <a:pt x="0" y="742"/>
                      <a:pt x="40" y="880"/>
                      <a:pt x="40" y="1036"/>
                    </a:cubicBezTo>
                    <a:cubicBezTo>
                      <a:pt x="40" y="1175"/>
                      <a:pt x="58" y="1322"/>
                      <a:pt x="40" y="1450"/>
                    </a:cubicBezTo>
                    <a:cubicBezTo>
                      <a:pt x="30" y="1526"/>
                      <a:pt x="4" y="1558"/>
                      <a:pt x="93" y="1609"/>
                    </a:cubicBezTo>
                    <a:cubicBezTo>
                      <a:pt x="163" y="1649"/>
                      <a:pt x="272" y="1628"/>
                      <a:pt x="338" y="1617"/>
                    </a:cubicBezTo>
                    <a:cubicBezTo>
                      <a:pt x="401" y="1607"/>
                      <a:pt x="459" y="1564"/>
                      <a:pt x="522" y="1555"/>
                    </a:cubicBezTo>
                    <a:cubicBezTo>
                      <a:pt x="611" y="1543"/>
                      <a:pt x="669" y="1531"/>
                      <a:pt x="741" y="1503"/>
                    </a:cubicBezTo>
                    <a:cubicBezTo>
                      <a:pt x="801" y="1480"/>
                      <a:pt x="887" y="1491"/>
                      <a:pt x="917" y="1442"/>
                    </a:cubicBezTo>
                    <a:cubicBezTo>
                      <a:pt x="926" y="1426"/>
                      <a:pt x="927" y="1364"/>
                      <a:pt x="932" y="1343"/>
                    </a:cubicBezTo>
                    <a:cubicBezTo>
                      <a:pt x="942" y="1309"/>
                      <a:pt x="962" y="1280"/>
                      <a:pt x="972" y="1249"/>
                    </a:cubicBezTo>
                    <a:cubicBezTo>
                      <a:pt x="1013" y="1120"/>
                      <a:pt x="986" y="953"/>
                      <a:pt x="1014" y="820"/>
                    </a:cubicBezTo>
                    <a:cubicBezTo>
                      <a:pt x="1044" y="674"/>
                      <a:pt x="1047" y="525"/>
                      <a:pt x="1039" y="379"/>
                    </a:cubicBezTo>
                    <a:cubicBezTo>
                      <a:pt x="1035" y="279"/>
                      <a:pt x="1072" y="163"/>
                      <a:pt x="987" y="100"/>
                    </a:cubicBezTo>
                    <a:cubicBezTo>
                      <a:pt x="918" y="49"/>
                      <a:pt x="767" y="37"/>
                      <a:pt x="680" y="21"/>
                    </a:cubicBezTo>
                    <a:cubicBezTo>
                      <a:pt x="564" y="0"/>
                      <a:pt x="454" y="26"/>
                      <a:pt x="338" y="30"/>
                    </a:cubicBezTo>
                    <a:cubicBezTo>
                      <a:pt x="253" y="34"/>
                      <a:pt x="102" y="49"/>
                      <a:pt x="40" y="109"/>
                    </a:cubicBezTo>
                  </a:path>
                </a:pathLst>
              </a:custGeom>
              <a:solidFill>
                <a:srgbClr val="3F3B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 277"/>
              <p:cNvSpPr>
                <a:spLocks/>
              </p:cNvSpPr>
              <p:nvPr/>
            </p:nvSpPr>
            <p:spPr bwMode="gray">
              <a:xfrm>
                <a:off x="-1141413" y="14004926"/>
                <a:ext cx="1987550" cy="806450"/>
              </a:xfrm>
              <a:custGeom>
                <a:avLst/>
                <a:gdLst/>
                <a:ahLst/>
                <a:cxnLst>
                  <a:cxn ang="0">
                    <a:pos x="35" y="132"/>
                  </a:cxn>
                  <a:cxn ang="0">
                    <a:pos x="251" y="195"/>
                  </a:cxn>
                  <a:cxn ang="0">
                    <a:pos x="252" y="168"/>
                  </a:cxn>
                  <a:cxn ang="0">
                    <a:pos x="345" y="208"/>
                  </a:cxn>
                  <a:cxn ang="0">
                    <a:pos x="462" y="196"/>
                  </a:cxn>
                  <a:cxn ang="0">
                    <a:pos x="526" y="132"/>
                  </a:cxn>
                  <a:cxn ang="0">
                    <a:pos x="440" y="60"/>
                  </a:cxn>
                  <a:cxn ang="0">
                    <a:pos x="221" y="9"/>
                  </a:cxn>
                  <a:cxn ang="0">
                    <a:pos x="0" y="108"/>
                  </a:cxn>
                </a:cxnLst>
                <a:rect l="0" t="0" r="r" b="b"/>
                <a:pathLst>
                  <a:path w="530" h="215">
                    <a:moveTo>
                      <a:pt x="35" y="132"/>
                    </a:moveTo>
                    <a:cubicBezTo>
                      <a:pt x="56" y="196"/>
                      <a:pt x="194" y="198"/>
                      <a:pt x="251" y="195"/>
                    </a:cubicBezTo>
                    <a:cubicBezTo>
                      <a:pt x="250" y="187"/>
                      <a:pt x="253" y="176"/>
                      <a:pt x="252" y="168"/>
                    </a:cubicBezTo>
                    <a:cubicBezTo>
                      <a:pt x="306" y="141"/>
                      <a:pt x="309" y="199"/>
                      <a:pt x="345" y="208"/>
                    </a:cubicBezTo>
                    <a:cubicBezTo>
                      <a:pt x="371" y="215"/>
                      <a:pt x="434" y="201"/>
                      <a:pt x="462" y="196"/>
                    </a:cubicBezTo>
                    <a:cubicBezTo>
                      <a:pt x="500" y="189"/>
                      <a:pt x="530" y="182"/>
                      <a:pt x="526" y="132"/>
                    </a:cubicBezTo>
                    <a:cubicBezTo>
                      <a:pt x="522" y="79"/>
                      <a:pt x="479" y="76"/>
                      <a:pt x="440" y="60"/>
                    </a:cubicBezTo>
                    <a:cubicBezTo>
                      <a:pt x="364" y="31"/>
                      <a:pt x="304" y="16"/>
                      <a:pt x="221" y="9"/>
                    </a:cubicBezTo>
                    <a:cubicBezTo>
                      <a:pt x="115" y="0"/>
                      <a:pt x="78" y="59"/>
                      <a:pt x="0" y="108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 278"/>
              <p:cNvSpPr>
                <a:spLocks/>
              </p:cNvSpPr>
              <p:nvPr/>
            </p:nvSpPr>
            <p:spPr bwMode="gray">
              <a:xfrm>
                <a:off x="-1774825" y="8439151"/>
                <a:ext cx="3055938" cy="6232525"/>
              </a:xfrm>
              <a:custGeom>
                <a:avLst/>
                <a:gdLst/>
                <a:ahLst/>
                <a:cxnLst>
                  <a:cxn ang="0">
                    <a:pos x="256" y="0"/>
                  </a:cxn>
                  <a:cxn ang="0">
                    <a:pos x="124" y="102"/>
                  </a:cxn>
                  <a:cxn ang="0">
                    <a:pos x="0" y="191"/>
                  </a:cxn>
                  <a:cxn ang="0">
                    <a:pos x="169" y="149"/>
                  </a:cxn>
                  <a:cxn ang="0">
                    <a:pos x="238" y="254"/>
                  </a:cxn>
                  <a:cxn ang="0">
                    <a:pos x="205" y="535"/>
                  </a:cxn>
                  <a:cxn ang="0">
                    <a:pos x="194" y="880"/>
                  </a:cxn>
                  <a:cxn ang="0">
                    <a:pos x="209" y="1027"/>
                  </a:cxn>
                  <a:cxn ang="0">
                    <a:pos x="213" y="1130"/>
                  </a:cxn>
                  <a:cxn ang="0">
                    <a:pos x="232" y="1246"/>
                  </a:cxn>
                  <a:cxn ang="0">
                    <a:pos x="178" y="1344"/>
                  </a:cxn>
                  <a:cxn ang="0">
                    <a:pos x="198" y="1395"/>
                  </a:cxn>
                  <a:cxn ang="0">
                    <a:pos x="198" y="1467"/>
                  </a:cxn>
                  <a:cxn ang="0">
                    <a:pos x="251" y="1638"/>
                  </a:cxn>
                  <a:cxn ang="0">
                    <a:pos x="338" y="1660"/>
                  </a:cxn>
                  <a:cxn ang="0">
                    <a:pos x="411" y="1585"/>
                  </a:cxn>
                  <a:cxn ang="0">
                    <a:pos x="434" y="1403"/>
                  </a:cxn>
                  <a:cxn ang="0">
                    <a:pos x="454" y="1613"/>
                  </a:cxn>
                  <a:cxn ang="0">
                    <a:pos x="514" y="1660"/>
                  </a:cxn>
                  <a:cxn ang="0">
                    <a:pos x="626" y="1655"/>
                  </a:cxn>
                  <a:cxn ang="0">
                    <a:pos x="615" y="1451"/>
                  </a:cxn>
                  <a:cxn ang="0">
                    <a:pos x="639" y="1083"/>
                  </a:cxn>
                  <a:cxn ang="0">
                    <a:pos x="623" y="546"/>
                  </a:cxn>
                  <a:cxn ang="0">
                    <a:pos x="630" y="346"/>
                  </a:cxn>
                  <a:cxn ang="0">
                    <a:pos x="600" y="215"/>
                  </a:cxn>
                  <a:cxn ang="0">
                    <a:pos x="654" y="176"/>
                  </a:cxn>
                  <a:cxn ang="0">
                    <a:pos x="705" y="202"/>
                  </a:cxn>
                  <a:cxn ang="0">
                    <a:pos x="760" y="225"/>
                  </a:cxn>
                  <a:cxn ang="0">
                    <a:pos x="813" y="265"/>
                  </a:cxn>
                  <a:cxn ang="0">
                    <a:pos x="779" y="202"/>
                  </a:cxn>
                  <a:cxn ang="0">
                    <a:pos x="746" y="129"/>
                  </a:cxn>
                  <a:cxn ang="0">
                    <a:pos x="607" y="23"/>
                  </a:cxn>
                  <a:cxn ang="0">
                    <a:pos x="576" y="191"/>
                  </a:cxn>
                  <a:cxn ang="0">
                    <a:pos x="483" y="316"/>
                  </a:cxn>
                  <a:cxn ang="0">
                    <a:pos x="427" y="480"/>
                  </a:cxn>
                  <a:cxn ang="0">
                    <a:pos x="393" y="654"/>
                  </a:cxn>
                  <a:cxn ang="0">
                    <a:pos x="381" y="479"/>
                  </a:cxn>
                  <a:cxn ang="0">
                    <a:pos x="350" y="331"/>
                  </a:cxn>
                  <a:cxn ang="0">
                    <a:pos x="272" y="187"/>
                  </a:cxn>
                  <a:cxn ang="0">
                    <a:pos x="182" y="78"/>
                  </a:cxn>
                </a:cxnLst>
                <a:rect l="0" t="0" r="r" b="b"/>
                <a:pathLst>
                  <a:path w="815" h="1662">
                    <a:moveTo>
                      <a:pt x="256" y="0"/>
                    </a:moveTo>
                    <a:cubicBezTo>
                      <a:pt x="211" y="40"/>
                      <a:pt x="171" y="69"/>
                      <a:pt x="124" y="102"/>
                    </a:cubicBezTo>
                    <a:cubicBezTo>
                      <a:pt x="87" y="129"/>
                      <a:pt x="50" y="196"/>
                      <a:pt x="0" y="191"/>
                    </a:cubicBezTo>
                    <a:cubicBezTo>
                      <a:pt x="63" y="237"/>
                      <a:pt x="121" y="165"/>
                      <a:pt x="169" y="149"/>
                    </a:cubicBezTo>
                    <a:cubicBezTo>
                      <a:pt x="204" y="186"/>
                      <a:pt x="255" y="201"/>
                      <a:pt x="238" y="254"/>
                    </a:cubicBezTo>
                    <a:cubicBezTo>
                      <a:pt x="209" y="343"/>
                      <a:pt x="205" y="438"/>
                      <a:pt x="205" y="535"/>
                    </a:cubicBezTo>
                    <a:cubicBezTo>
                      <a:pt x="206" y="650"/>
                      <a:pt x="189" y="764"/>
                      <a:pt x="194" y="880"/>
                    </a:cubicBezTo>
                    <a:cubicBezTo>
                      <a:pt x="196" y="931"/>
                      <a:pt x="209" y="976"/>
                      <a:pt x="209" y="1027"/>
                    </a:cubicBezTo>
                    <a:cubicBezTo>
                      <a:pt x="209" y="1062"/>
                      <a:pt x="209" y="1096"/>
                      <a:pt x="213" y="1130"/>
                    </a:cubicBezTo>
                    <a:cubicBezTo>
                      <a:pt x="217" y="1168"/>
                      <a:pt x="234" y="1209"/>
                      <a:pt x="232" y="1246"/>
                    </a:cubicBezTo>
                    <a:cubicBezTo>
                      <a:pt x="212" y="1257"/>
                      <a:pt x="178" y="1320"/>
                      <a:pt x="178" y="1344"/>
                    </a:cubicBezTo>
                    <a:cubicBezTo>
                      <a:pt x="178" y="1362"/>
                      <a:pt x="194" y="1378"/>
                      <a:pt x="198" y="1395"/>
                    </a:cubicBezTo>
                    <a:cubicBezTo>
                      <a:pt x="203" y="1417"/>
                      <a:pt x="196" y="1444"/>
                      <a:pt x="198" y="1467"/>
                    </a:cubicBezTo>
                    <a:cubicBezTo>
                      <a:pt x="200" y="1524"/>
                      <a:pt x="198" y="1610"/>
                      <a:pt x="251" y="1638"/>
                    </a:cubicBezTo>
                    <a:cubicBezTo>
                      <a:pt x="278" y="1652"/>
                      <a:pt x="306" y="1660"/>
                      <a:pt x="338" y="1660"/>
                    </a:cubicBezTo>
                    <a:cubicBezTo>
                      <a:pt x="391" y="1660"/>
                      <a:pt x="400" y="1638"/>
                      <a:pt x="411" y="1585"/>
                    </a:cubicBezTo>
                    <a:cubicBezTo>
                      <a:pt x="423" y="1528"/>
                      <a:pt x="392" y="1448"/>
                      <a:pt x="434" y="1403"/>
                    </a:cubicBezTo>
                    <a:cubicBezTo>
                      <a:pt x="458" y="1464"/>
                      <a:pt x="436" y="1549"/>
                      <a:pt x="454" y="1613"/>
                    </a:cubicBezTo>
                    <a:cubicBezTo>
                      <a:pt x="467" y="1658"/>
                      <a:pt x="471" y="1662"/>
                      <a:pt x="514" y="1660"/>
                    </a:cubicBezTo>
                    <a:cubicBezTo>
                      <a:pt x="550" y="1658"/>
                      <a:pt x="590" y="1654"/>
                      <a:pt x="626" y="1655"/>
                    </a:cubicBezTo>
                    <a:cubicBezTo>
                      <a:pt x="633" y="1591"/>
                      <a:pt x="612" y="1518"/>
                      <a:pt x="615" y="1451"/>
                    </a:cubicBezTo>
                    <a:cubicBezTo>
                      <a:pt x="621" y="1327"/>
                      <a:pt x="650" y="1208"/>
                      <a:pt x="639" y="1083"/>
                    </a:cubicBezTo>
                    <a:cubicBezTo>
                      <a:pt x="623" y="910"/>
                      <a:pt x="596" y="718"/>
                      <a:pt x="623" y="546"/>
                    </a:cubicBezTo>
                    <a:cubicBezTo>
                      <a:pt x="680" y="550"/>
                      <a:pt x="641" y="384"/>
                      <a:pt x="630" y="346"/>
                    </a:cubicBezTo>
                    <a:cubicBezTo>
                      <a:pt x="618" y="305"/>
                      <a:pt x="571" y="247"/>
                      <a:pt x="600" y="215"/>
                    </a:cubicBezTo>
                    <a:cubicBezTo>
                      <a:pt x="608" y="206"/>
                      <a:pt x="646" y="179"/>
                      <a:pt x="654" y="176"/>
                    </a:cubicBezTo>
                    <a:cubicBezTo>
                      <a:pt x="695" y="163"/>
                      <a:pt x="682" y="184"/>
                      <a:pt x="705" y="202"/>
                    </a:cubicBezTo>
                    <a:cubicBezTo>
                      <a:pt x="723" y="216"/>
                      <a:pt x="741" y="215"/>
                      <a:pt x="760" y="225"/>
                    </a:cubicBezTo>
                    <a:cubicBezTo>
                      <a:pt x="779" y="235"/>
                      <a:pt x="792" y="256"/>
                      <a:pt x="813" y="265"/>
                    </a:cubicBezTo>
                    <a:cubicBezTo>
                      <a:pt x="815" y="238"/>
                      <a:pt x="791" y="223"/>
                      <a:pt x="779" y="202"/>
                    </a:cubicBezTo>
                    <a:cubicBezTo>
                      <a:pt x="767" y="180"/>
                      <a:pt x="764" y="150"/>
                      <a:pt x="746" y="129"/>
                    </a:cubicBezTo>
                    <a:cubicBezTo>
                      <a:pt x="708" y="85"/>
                      <a:pt x="641" y="69"/>
                      <a:pt x="607" y="23"/>
                    </a:cubicBezTo>
                    <a:cubicBezTo>
                      <a:pt x="592" y="80"/>
                      <a:pt x="607" y="139"/>
                      <a:pt x="576" y="191"/>
                    </a:cubicBezTo>
                    <a:cubicBezTo>
                      <a:pt x="548" y="236"/>
                      <a:pt x="505" y="268"/>
                      <a:pt x="483" y="316"/>
                    </a:cubicBezTo>
                    <a:cubicBezTo>
                      <a:pt x="459" y="368"/>
                      <a:pt x="446" y="424"/>
                      <a:pt x="427" y="480"/>
                    </a:cubicBezTo>
                    <a:cubicBezTo>
                      <a:pt x="411" y="527"/>
                      <a:pt x="428" y="620"/>
                      <a:pt x="393" y="654"/>
                    </a:cubicBezTo>
                    <a:cubicBezTo>
                      <a:pt x="376" y="608"/>
                      <a:pt x="381" y="529"/>
                      <a:pt x="381" y="479"/>
                    </a:cubicBezTo>
                    <a:cubicBezTo>
                      <a:pt x="380" y="421"/>
                      <a:pt x="381" y="374"/>
                      <a:pt x="350" y="331"/>
                    </a:cubicBezTo>
                    <a:cubicBezTo>
                      <a:pt x="317" y="282"/>
                      <a:pt x="287" y="242"/>
                      <a:pt x="272" y="187"/>
                    </a:cubicBezTo>
                    <a:cubicBezTo>
                      <a:pt x="262" y="153"/>
                      <a:pt x="229" y="68"/>
                      <a:pt x="182" y="78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 279"/>
              <p:cNvSpPr>
                <a:spLocks/>
              </p:cNvSpPr>
              <p:nvPr/>
            </p:nvSpPr>
            <p:spPr bwMode="gray">
              <a:xfrm>
                <a:off x="-2914650" y="13449301"/>
                <a:ext cx="1031875" cy="720725"/>
              </a:xfrm>
              <a:custGeom>
                <a:avLst/>
                <a:gdLst/>
                <a:ahLst/>
                <a:cxnLst>
                  <a:cxn ang="0">
                    <a:pos x="135" y="191"/>
                  </a:cxn>
                  <a:cxn ang="0">
                    <a:pos x="188" y="4"/>
                  </a:cxn>
                  <a:cxn ang="0">
                    <a:pos x="234" y="116"/>
                  </a:cxn>
                  <a:cxn ang="0">
                    <a:pos x="129" y="191"/>
                  </a:cxn>
                </a:cxnLst>
                <a:rect l="0" t="0" r="r" b="b"/>
                <a:pathLst>
                  <a:path w="275" h="192">
                    <a:moveTo>
                      <a:pt x="135" y="191"/>
                    </a:moveTo>
                    <a:cubicBezTo>
                      <a:pt x="0" y="192"/>
                      <a:pt x="88" y="10"/>
                      <a:pt x="188" y="4"/>
                    </a:cubicBezTo>
                    <a:cubicBezTo>
                      <a:pt x="259" y="0"/>
                      <a:pt x="275" y="74"/>
                      <a:pt x="234" y="116"/>
                    </a:cubicBezTo>
                    <a:cubicBezTo>
                      <a:pt x="207" y="143"/>
                      <a:pt x="162" y="165"/>
                      <a:pt x="129" y="191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reeform 280"/>
              <p:cNvSpPr>
                <a:spLocks/>
              </p:cNvSpPr>
              <p:nvPr/>
            </p:nvSpPr>
            <p:spPr bwMode="gray">
              <a:xfrm>
                <a:off x="400050" y="14341476"/>
                <a:ext cx="1808163" cy="1276350"/>
              </a:xfrm>
              <a:custGeom>
                <a:avLst/>
                <a:gdLst/>
                <a:ahLst/>
                <a:cxnLst>
                  <a:cxn ang="0">
                    <a:pos x="460" y="287"/>
                  </a:cxn>
                  <a:cxn ang="0">
                    <a:pos x="232" y="257"/>
                  </a:cxn>
                  <a:cxn ang="0">
                    <a:pos x="11" y="327"/>
                  </a:cxn>
                  <a:cxn ang="0">
                    <a:pos x="15" y="236"/>
                  </a:cxn>
                  <a:cxn ang="0">
                    <a:pos x="0" y="235"/>
                  </a:cxn>
                  <a:cxn ang="0">
                    <a:pos x="482" y="228"/>
                  </a:cxn>
                  <a:cxn ang="0">
                    <a:pos x="466" y="235"/>
                  </a:cxn>
                </a:cxnLst>
                <a:rect l="0" t="0" r="r" b="b"/>
                <a:pathLst>
                  <a:path w="482" h="340">
                    <a:moveTo>
                      <a:pt x="460" y="287"/>
                    </a:moveTo>
                    <a:cubicBezTo>
                      <a:pt x="386" y="340"/>
                      <a:pt x="304" y="274"/>
                      <a:pt x="232" y="257"/>
                    </a:cubicBezTo>
                    <a:cubicBezTo>
                      <a:pt x="132" y="232"/>
                      <a:pt x="95" y="302"/>
                      <a:pt x="11" y="327"/>
                    </a:cubicBezTo>
                    <a:cubicBezTo>
                      <a:pt x="11" y="297"/>
                      <a:pt x="20" y="267"/>
                      <a:pt x="15" y="236"/>
                    </a:cubicBezTo>
                    <a:cubicBezTo>
                      <a:pt x="11" y="235"/>
                      <a:pt x="4" y="236"/>
                      <a:pt x="0" y="235"/>
                    </a:cubicBezTo>
                    <a:cubicBezTo>
                      <a:pt x="109" y="206"/>
                      <a:pt x="473" y="0"/>
                      <a:pt x="482" y="228"/>
                    </a:cubicBezTo>
                    <a:cubicBezTo>
                      <a:pt x="476" y="229"/>
                      <a:pt x="472" y="232"/>
                      <a:pt x="466" y="235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 281"/>
              <p:cNvSpPr>
                <a:spLocks/>
              </p:cNvSpPr>
              <p:nvPr/>
            </p:nvSpPr>
            <p:spPr bwMode="gray">
              <a:xfrm>
                <a:off x="-1665288" y="14825663"/>
                <a:ext cx="1098550" cy="919163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98" y="182"/>
                  </a:cxn>
                  <a:cxn ang="0">
                    <a:pos x="293" y="240"/>
                  </a:cxn>
                  <a:cxn ang="0">
                    <a:pos x="227" y="19"/>
                  </a:cxn>
                  <a:cxn ang="0">
                    <a:pos x="75" y="6"/>
                  </a:cxn>
                  <a:cxn ang="0">
                    <a:pos x="0" y="76"/>
                  </a:cxn>
                </a:cxnLst>
                <a:rect l="0" t="0" r="r" b="b"/>
                <a:pathLst>
                  <a:path w="293" h="245">
                    <a:moveTo>
                      <a:pt x="0" y="59"/>
                    </a:moveTo>
                    <a:cubicBezTo>
                      <a:pt x="40" y="113"/>
                      <a:pt x="22" y="156"/>
                      <a:pt x="98" y="182"/>
                    </a:cubicBezTo>
                    <a:cubicBezTo>
                      <a:pt x="149" y="199"/>
                      <a:pt x="239" y="245"/>
                      <a:pt x="293" y="240"/>
                    </a:cubicBezTo>
                    <a:cubicBezTo>
                      <a:pt x="214" y="196"/>
                      <a:pt x="232" y="106"/>
                      <a:pt x="227" y="19"/>
                    </a:cubicBezTo>
                    <a:cubicBezTo>
                      <a:pt x="177" y="14"/>
                      <a:pt x="128" y="0"/>
                      <a:pt x="75" y="6"/>
                    </a:cubicBezTo>
                    <a:cubicBezTo>
                      <a:pt x="11" y="14"/>
                      <a:pt x="36" y="33"/>
                      <a:pt x="0" y="76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 282"/>
              <p:cNvSpPr>
                <a:spLocks/>
              </p:cNvSpPr>
              <p:nvPr/>
            </p:nvSpPr>
            <p:spPr bwMode="gray">
              <a:xfrm>
                <a:off x="-739775" y="15628938"/>
                <a:ext cx="2692400" cy="2411413"/>
              </a:xfrm>
              <a:custGeom>
                <a:avLst/>
                <a:gdLst/>
                <a:ahLst/>
                <a:cxnLst>
                  <a:cxn ang="0">
                    <a:pos x="653" y="225"/>
                  </a:cxn>
                  <a:cxn ang="0">
                    <a:pos x="513" y="353"/>
                  </a:cxn>
                  <a:cxn ang="0">
                    <a:pos x="361" y="480"/>
                  </a:cxn>
                  <a:cxn ang="0">
                    <a:pos x="0" y="621"/>
                  </a:cxn>
                  <a:cxn ang="0">
                    <a:pos x="435" y="305"/>
                  </a:cxn>
                  <a:cxn ang="0">
                    <a:pos x="573" y="104"/>
                  </a:cxn>
                  <a:cxn ang="0">
                    <a:pos x="675" y="21"/>
                  </a:cxn>
                  <a:cxn ang="0">
                    <a:pos x="682" y="153"/>
                  </a:cxn>
                  <a:cxn ang="0">
                    <a:pos x="589" y="283"/>
                  </a:cxn>
                </a:cxnLst>
                <a:rect l="0" t="0" r="r" b="b"/>
                <a:pathLst>
                  <a:path w="718" h="643">
                    <a:moveTo>
                      <a:pt x="653" y="225"/>
                    </a:moveTo>
                    <a:cubicBezTo>
                      <a:pt x="637" y="279"/>
                      <a:pt x="556" y="321"/>
                      <a:pt x="513" y="353"/>
                    </a:cubicBezTo>
                    <a:cubicBezTo>
                      <a:pt x="459" y="393"/>
                      <a:pt x="411" y="438"/>
                      <a:pt x="361" y="480"/>
                    </a:cubicBezTo>
                    <a:cubicBezTo>
                      <a:pt x="264" y="561"/>
                      <a:pt x="132" y="643"/>
                      <a:pt x="0" y="621"/>
                    </a:cubicBezTo>
                    <a:cubicBezTo>
                      <a:pt x="150" y="549"/>
                      <a:pt x="337" y="442"/>
                      <a:pt x="435" y="305"/>
                    </a:cubicBezTo>
                    <a:cubicBezTo>
                      <a:pt x="483" y="238"/>
                      <a:pt x="524" y="167"/>
                      <a:pt x="573" y="104"/>
                    </a:cubicBezTo>
                    <a:cubicBezTo>
                      <a:pt x="593" y="77"/>
                      <a:pt x="630" y="0"/>
                      <a:pt x="675" y="21"/>
                    </a:cubicBezTo>
                    <a:cubicBezTo>
                      <a:pt x="718" y="41"/>
                      <a:pt x="695" y="127"/>
                      <a:pt x="682" y="153"/>
                    </a:cubicBezTo>
                    <a:cubicBezTo>
                      <a:pt x="663" y="191"/>
                      <a:pt x="626" y="263"/>
                      <a:pt x="589" y="283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 283"/>
              <p:cNvSpPr>
                <a:spLocks/>
              </p:cNvSpPr>
              <p:nvPr/>
            </p:nvSpPr>
            <p:spPr bwMode="gray">
              <a:xfrm>
                <a:off x="-477838" y="16422688"/>
                <a:ext cx="2482850" cy="3222625"/>
              </a:xfrm>
              <a:custGeom>
                <a:avLst/>
                <a:gdLst/>
                <a:ahLst/>
                <a:cxnLst>
                  <a:cxn ang="0">
                    <a:pos x="554" y="112"/>
                  </a:cxn>
                  <a:cxn ang="0">
                    <a:pos x="436" y="323"/>
                  </a:cxn>
                  <a:cxn ang="0">
                    <a:pos x="315" y="511"/>
                  </a:cxn>
                  <a:cxn ang="0">
                    <a:pos x="0" y="859"/>
                  </a:cxn>
                  <a:cxn ang="0">
                    <a:pos x="223" y="732"/>
                  </a:cxn>
                  <a:cxn ang="0">
                    <a:pos x="459" y="529"/>
                  </a:cxn>
                  <a:cxn ang="0">
                    <a:pos x="344" y="782"/>
                  </a:cxn>
                  <a:cxn ang="0">
                    <a:pos x="548" y="387"/>
                  </a:cxn>
                  <a:cxn ang="0">
                    <a:pos x="596" y="169"/>
                  </a:cxn>
                  <a:cxn ang="0">
                    <a:pos x="652" y="8"/>
                  </a:cxn>
                  <a:cxn ang="0">
                    <a:pos x="542" y="137"/>
                  </a:cxn>
                  <a:cxn ang="0">
                    <a:pos x="449" y="258"/>
                  </a:cxn>
                </a:cxnLst>
                <a:rect l="0" t="0" r="r" b="b"/>
                <a:pathLst>
                  <a:path w="662" h="859">
                    <a:moveTo>
                      <a:pt x="554" y="112"/>
                    </a:moveTo>
                    <a:cubicBezTo>
                      <a:pt x="559" y="166"/>
                      <a:pt x="462" y="270"/>
                      <a:pt x="436" y="323"/>
                    </a:cubicBezTo>
                    <a:cubicBezTo>
                      <a:pt x="401" y="390"/>
                      <a:pt x="359" y="448"/>
                      <a:pt x="315" y="511"/>
                    </a:cubicBezTo>
                    <a:cubicBezTo>
                      <a:pt x="222" y="646"/>
                      <a:pt x="129" y="762"/>
                      <a:pt x="0" y="859"/>
                    </a:cubicBezTo>
                    <a:cubicBezTo>
                      <a:pt x="79" y="822"/>
                      <a:pt x="156" y="788"/>
                      <a:pt x="223" y="732"/>
                    </a:cubicBezTo>
                    <a:cubicBezTo>
                      <a:pt x="301" y="667"/>
                      <a:pt x="376" y="588"/>
                      <a:pt x="459" y="529"/>
                    </a:cubicBezTo>
                    <a:cubicBezTo>
                      <a:pt x="464" y="635"/>
                      <a:pt x="411" y="705"/>
                      <a:pt x="344" y="782"/>
                    </a:cubicBezTo>
                    <a:cubicBezTo>
                      <a:pt x="477" y="691"/>
                      <a:pt x="524" y="541"/>
                      <a:pt x="548" y="387"/>
                    </a:cubicBezTo>
                    <a:cubicBezTo>
                      <a:pt x="561" y="307"/>
                      <a:pt x="569" y="239"/>
                      <a:pt x="596" y="169"/>
                    </a:cubicBezTo>
                    <a:cubicBezTo>
                      <a:pt x="616" y="117"/>
                      <a:pt x="662" y="68"/>
                      <a:pt x="652" y="8"/>
                    </a:cubicBezTo>
                    <a:cubicBezTo>
                      <a:pt x="607" y="0"/>
                      <a:pt x="572" y="106"/>
                      <a:pt x="542" y="137"/>
                    </a:cubicBezTo>
                    <a:cubicBezTo>
                      <a:pt x="507" y="173"/>
                      <a:pt x="454" y="204"/>
                      <a:pt x="449" y="258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 284"/>
              <p:cNvSpPr>
                <a:spLocks/>
              </p:cNvSpPr>
              <p:nvPr/>
            </p:nvSpPr>
            <p:spPr bwMode="gray">
              <a:xfrm>
                <a:off x="1765300" y="14338301"/>
                <a:ext cx="817563" cy="2287588"/>
              </a:xfrm>
              <a:custGeom>
                <a:avLst/>
                <a:gdLst/>
                <a:ahLst/>
                <a:cxnLst>
                  <a:cxn ang="0">
                    <a:pos x="99" y="1"/>
                  </a:cxn>
                  <a:cxn ang="0">
                    <a:pos x="61" y="160"/>
                  </a:cxn>
                  <a:cxn ang="0">
                    <a:pos x="40" y="273"/>
                  </a:cxn>
                  <a:cxn ang="0">
                    <a:pos x="23" y="348"/>
                  </a:cxn>
                  <a:cxn ang="0">
                    <a:pos x="7" y="447"/>
                  </a:cxn>
                  <a:cxn ang="0">
                    <a:pos x="79" y="361"/>
                  </a:cxn>
                  <a:cxn ang="0">
                    <a:pos x="56" y="501"/>
                  </a:cxn>
                  <a:cxn ang="0">
                    <a:pos x="48" y="556"/>
                  </a:cxn>
                  <a:cxn ang="0">
                    <a:pos x="58" y="610"/>
                  </a:cxn>
                  <a:cxn ang="0">
                    <a:pos x="109" y="467"/>
                  </a:cxn>
                  <a:cxn ang="0">
                    <a:pos x="109" y="594"/>
                  </a:cxn>
                  <a:cxn ang="0">
                    <a:pos x="147" y="493"/>
                  </a:cxn>
                  <a:cxn ang="0">
                    <a:pos x="155" y="570"/>
                  </a:cxn>
                  <a:cxn ang="0">
                    <a:pos x="211" y="327"/>
                  </a:cxn>
                  <a:cxn ang="0">
                    <a:pos x="206" y="178"/>
                  </a:cxn>
                  <a:cxn ang="0">
                    <a:pos x="208" y="124"/>
                  </a:cxn>
                  <a:cxn ang="0">
                    <a:pos x="201" y="89"/>
                  </a:cxn>
                  <a:cxn ang="0">
                    <a:pos x="191" y="35"/>
                  </a:cxn>
                  <a:cxn ang="0">
                    <a:pos x="100" y="1"/>
                  </a:cxn>
                </a:cxnLst>
                <a:rect l="0" t="0" r="r" b="b"/>
                <a:pathLst>
                  <a:path w="218" h="610">
                    <a:moveTo>
                      <a:pt x="99" y="1"/>
                    </a:moveTo>
                    <a:cubicBezTo>
                      <a:pt x="91" y="55"/>
                      <a:pt x="75" y="107"/>
                      <a:pt x="61" y="160"/>
                    </a:cubicBezTo>
                    <a:cubicBezTo>
                      <a:pt x="51" y="197"/>
                      <a:pt x="46" y="235"/>
                      <a:pt x="40" y="273"/>
                    </a:cubicBezTo>
                    <a:cubicBezTo>
                      <a:pt x="36" y="298"/>
                      <a:pt x="27" y="323"/>
                      <a:pt x="23" y="348"/>
                    </a:cubicBezTo>
                    <a:cubicBezTo>
                      <a:pt x="21" y="356"/>
                      <a:pt x="0" y="440"/>
                      <a:pt x="7" y="447"/>
                    </a:cubicBezTo>
                    <a:cubicBezTo>
                      <a:pt x="37" y="449"/>
                      <a:pt x="71" y="360"/>
                      <a:pt x="79" y="361"/>
                    </a:cubicBezTo>
                    <a:cubicBezTo>
                      <a:pt x="83" y="379"/>
                      <a:pt x="59" y="484"/>
                      <a:pt x="56" y="501"/>
                    </a:cubicBezTo>
                    <a:cubicBezTo>
                      <a:pt x="53" y="519"/>
                      <a:pt x="50" y="538"/>
                      <a:pt x="48" y="556"/>
                    </a:cubicBezTo>
                    <a:cubicBezTo>
                      <a:pt x="46" y="571"/>
                      <a:pt x="36" y="609"/>
                      <a:pt x="58" y="610"/>
                    </a:cubicBezTo>
                    <a:cubicBezTo>
                      <a:pt x="69" y="610"/>
                      <a:pt x="101" y="480"/>
                      <a:pt x="109" y="467"/>
                    </a:cubicBezTo>
                    <a:cubicBezTo>
                      <a:pt x="115" y="476"/>
                      <a:pt x="96" y="592"/>
                      <a:pt x="109" y="594"/>
                    </a:cubicBezTo>
                    <a:cubicBezTo>
                      <a:pt x="130" y="596"/>
                      <a:pt x="143" y="502"/>
                      <a:pt x="147" y="493"/>
                    </a:cubicBezTo>
                    <a:cubicBezTo>
                      <a:pt x="147" y="495"/>
                      <a:pt x="141" y="559"/>
                      <a:pt x="155" y="570"/>
                    </a:cubicBezTo>
                    <a:cubicBezTo>
                      <a:pt x="172" y="569"/>
                      <a:pt x="218" y="396"/>
                      <a:pt x="211" y="327"/>
                    </a:cubicBezTo>
                    <a:cubicBezTo>
                      <a:pt x="205" y="276"/>
                      <a:pt x="204" y="228"/>
                      <a:pt x="206" y="178"/>
                    </a:cubicBezTo>
                    <a:cubicBezTo>
                      <a:pt x="207" y="161"/>
                      <a:pt x="209" y="142"/>
                      <a:pt x="208" y="124"/>
                    </a:cubicBezTo>
                    <a:cubicBezTo>
                      <a:pt x="207" y="112"/>
                      <a:pt x="202" y="101"/>
                      <a:pt x="201" y="89"/>
                    </a:cubicBezTo>
                    <a:cubicBezTo>
                      <a:pt x="199" y="74"/>
                      <a:pt x="200" y="49"/>
                      <a:pt x="191" y="35"/>
                    </a:cubicBezTo>
                    <a:cubicBezTo>
                      <a:pt x="173" y="9"/>
                      <a:pt x="130" y="0"/>
                      <a:pt x="100" y="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 285"/>
              <p:cNvSpPr>
                <a:spLocks/>
              </p:cNvSpPr>
              <p:nvPr/>
            </p:nvSpPr>
            <p:spPr bwMode="gray">
              <a:xfrm>
                <a:off x="-863600" y="6575426"/>
                <a:ext cx="1585913" cy="2251075"/>
              </a:xfrm>
              <a:custGeom>
                <a:avLst/>
                <a:gdLst/>
                <a:ahLst/>
                <a:cxnLst>
                  <a:cxn ang="0">
                    <a:pos x="6" y="213"/>
                  </a:cxn>
                  <a:cxn ang="0">
                    <a:pos x="35" y="379"/>
                  </a:cxn>
                  <a:cxn ang="0">
                    <a:pos x="76" y="526"/>
                  </a:cxn>
                  <a:cxn ang="0">
                    <a:pos x="199" y="599"/>
                  </a:cxn>
                  <a:cxn ang="0">
                    <a:pos x="330" y="527"/>
                  </a:cxn>
                  <a:cxn ang="0">
                    <a:pos x="374" y="392"/>
                  </a:cxn>
                  <a:cxn ang="0">
                    <a:pos x="329" y="70"/>
                  </a:cxn>
                  <a:cxn ang="0">
                    <a:pos x="158" y="0"/>
                  </a:cxn>
                  <a:cxn ang="0">
                    <a:pos x="0" y="85"/>
                  </a:cxn>
                </a:cxnLst>
                <a:rect l="0" t="0" r="r" b="b"/>
                <a:pathLst>
                  <a:path w="423" h="600">
                    <a:moveTo>
                      <a:pt x="6" y="213"/>
                    </a:moveTo>
                    <a:cubicBezTo>
                      <a:pt x="0" y="277"/>
                      <a:pt x="15" y="323"/>
                      <a:pt x="35" y="379"/>
                    </a:cubicBezTo>
                    <a:cubicBezTo>
                      <a:pt x="53" y="428"/>
                      <a:pt x="42" y="480"/>
                      <a:pt x="76" y="526"/>
                    </a:cubicBezTo>
                    <a:cubicBezTo>
                      <a:pt x="102" y="561"/>
                      <a:pt x="152" y="597"/>
                      <a:pt x="199" y="599"/>
                    </a:cubicBezTo>
                    <a:cubicBezTo>
                      <a:pt x="244" y="600"/>
                      <a:pt x="305" y="565"/>
                      <a:pt x="330" y="527"/>
                    </a:cubicBezTo>
                    <a:cubicBezTo>
                      <a:pt x="356" y="487"/>
                      <a:pt x="352" y="434"/>
                      <a:pt x="374" y="392"/>
                    </a:cubicBezTo>
                    <a:cubicBezTo>
                      <a:pt x="423" y="295"/>
                      <a:pt x="402" y="146"/>
                      <a:pt x="329" y="70"/>
                    </a:cubicBezTo>
                    <a:cubicBezTo>
                      <a:pt x="281" y="20"/>
                      <a:pt x="227" y="0"/>
                      <a:pt x="158" y="0"/>
                    </a:cubicBezTo>
                    <a:cubicBezTo>
                      <a:pt x="115" y="0"/>
                      <a:pt x="3" y="73"/>
                      <a:pt x="0" y="85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 286"/>
              <p:cNvSpPr>
                <a:spLocks/>
              </p:cNvSpPr>
              <p:nvPr/>
            </p:nvSpPr>
            <p:spPr bwMode="gray">
              <a:xfrm>
                <a:off x="-971550" y="5983288"/>
                <a:ext cx="1795463" cy="2549525"/>
              </a:xfrm>
              <a:custGeom>
                <a:avLst/>
                <a:gdLst/>
                <a:ahLst/>
                <a:cxnLst>
                  <a:cxn ang="0">
                    <a:pos x="7" y="242"/>
                  </a:cxn>
                  <a:cxn ang="0">
                    <a:pos x="39" y="429"/>
                  </a:cxn>
                  <a:cxn ang="0">
                    <a:pos x="86" y="596"/>
                  </a:cxn>
                  <a:cxn ang="0">
                    <a:pos x="225" y="678"/>
                  </a:cxn>
                  <a:cxn ang="0">
                    <a:pos x="373" y="597"/>
                  </a:cxn>
                  <a:cxn ang="0">
                    <a:pos x="423" y="444"/>
                  </a:cxn>
                  <a:cxn ang="0">
                    <a:pos x="372" y="79"/>
                  </a:cxn>
                  <a:cxn ang="0">
                    <a:pos x="178" y="0"/>
                  </a:cxn>
                  <a:cxn ang="0">
                    <a:pos x="0" y="97"/>
                  </a:cxn>
                </a:cxnLst>
                <a:rect l="0" t="0" r="r" b="b"/>
                <a:pathLst>
                  <a:path w="479" h="680">
                    <a:moveTo>
                      <a:pt x="7" y="242"/>
                    </a:moveTo>
                    <a:cubicBezTo>
                      <a:pt x="0" y="314"/>
                      <a:pt x="16" y="366"/>
                      <a:pt x="39" y="429"/>
                    </a:cubicBezTo>
                    <a:cubicBezTo>
                      <a:pt x="59" y="485"/>
                      <a:pt x="47" y="544"/>
                      <a:pt x="86" y="596"/>
                    </a:cubicBezTo>
                    <a:cubicBezTo>
                      <a:pt x="115" y="635"/>
                      <a:pt x="172" y="677"/>
                      <a:pt x="225" y="678"/>
                    </a:cubicBezTo>
                    <a:cubicBezTo>
                      <a:pt x="276" y="680"/>
                      <a:pt x="346" y="640"/>
                      <a:pt x="373" y="597"/>
                    </a:cubicBezTo>
                    <a:cubicBezTo>
                      <a:pt x="403" y="552"/>
                      <a:pt x="398" y="492"/>
                      <a:pt x="423" y="444"/>
                    </a:cubicBezTo>
                    <a:cubicBezTo>
                      <a:pt x="479" y="334"/>
                      <a:pt x="455" y="166"/>
                      <a:pt x="372" y="79"/>
                    </a:cubicBezTo>
                    <a:cubicBezTo>
                      <a:pt x="318" y="23"/>
                      <a:pt x="257" y="0"/>
                      <a:pt x="178" y="0"/>
                    </a:cubicBezTo>
                    <a:cubicBezTo>
                      <a:pt x="130" y="0"/>
                      <a:pt x="3" y="83"/>
                      <a:pt x="0" y="9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Freeform 287"/>
              <p:cNvSpPr>
                <a:spLocks/>
              </p:cNvSpPr>
              <p:nvPr/>
            </p:nvSpPr>
            <p:spPr bwMode="gray">
              <a:xfrm>
                <a:off x="-117475" y="11623676"/>
                <a:ext cx="1038225" cy="2324100"/>
              </a:xfrm>
              <a:custGeom>
                <a:avLst/>
                <a:gdLst/>
                <a:ahLst/>
                <a:cxnLst>
                  <a:cxn ang="0">
                    <a:pos x="200" y="59"/>
                  </a:cxn>
                  <a:cxn ang="0">
                    <a:pos x="101" y="65"/>
                  </a:cxn>
                  <a:cxn ang="0">
                    <a:pos x="38" y="19"/>
                  </a:cxn>
                  <a:cxn ang="0">
                    <a:pos x="61" y="201"/>
                  </a:cxn>
                  <a:cxn ang="0">
                    <a:pos x="95" y="293"/>
                  </a:cxn>
                  <a:cxn ang="0">
                    <a:pos x="54" y="404"/>
                  </a:cxn>
                  <a:cxn ang="0">
                    <a:pos x="78" y="522"/>
                  </a:cxn>
                  <a:cxn ang="0">
                    <a:pos x="176" y="615"/>
                  </a:cxn>
                  <a:cxn ang="0">
                    <a:pos x="253" y="464"/>
                  </a:cxn>
                  <a:cxn ang="0">
                    <a:pos x="276" y="286"/>
                  </a:cxn>
                  <a:cxn ang="0">
                    <a:pos x="203" y="78"/>
                  </a:cxn>
                  <a:cxn ang="0">
                    <a:pos x="85" y="57"/>
                  </a:cxn>
                  <a:cxn ang="0">
                    <a:pos x="25" y="48"/>
                  </a:cxn>
                </a:cxnLst>
                <a:rect l="0" t="0" r="r" b="b"/>
                <a:pathLst>
                  <a:path w="277" h="620">
                    <a:moveTo>
                      <a:pt x="200" y="59"/>
                    </a:moveTo>
                    <a:cubicBezTo>
                      <a:pt x="175" y="76"/>
                      <a:pt x="127" y="78"/>
                      <a:pt x="101" y="65"/>
                    </a:cubicBezTo>
                    <a:cubicBezTo>
                      <a:pt x="75" y="52"/>
                      <a:pt x="68" y="17"/>
                      <a:pt x="38" y="19"/>
                    </a:cubicBezTo>
                    <a:cubicBezTo>
                      <a:pt x="26" y="65"/>
                      <a:pt x="135" y="171"/>
                      <a:pt x="61" y="201"/>
                    </a:cubicBezTo>
                    <a:cubicBezTo>
                      <a:pt x="46" y="250"/>
                      <a:pt x="96" y="253"/>
                      <a:pt x="95" y="293"/>
                    </a:cubicBezTo>
                    <a:cubicBezTo>
                      <a:pt x="95" y="334"/>
                      <a:pt x="49" y="349"/>
                      <a:pt x="54" y="404"/>
                    </a:cubicBezTo>
                    <a:cubicBezTo>
                      <a:pt x="57" y="438"/>
                      <a:pt x="68" y="488"/>
                      <a:pt x="78" y="522"/>
                    </a:cubicBezTo>
                    <a:cubicBezTo>
                      <a:pt x="89" y="562"/>
                      <a:pt x="124" y="620"/>
                      <a:pt x="176" y="615"/>
                    </a:cubicBezTo>
                    <a:cubicBezTo>
                      <a:pt x="249" y="607"/>
                      <a:pt x="253" y="521"/>
                      <a:pt x="253" y="464"/>
                    </a:cubicBezTo>
                    <a:cubicBezTo>
                      <a:pt x="253" y="398"/>
                      <a:pt x="276" y="352"/>
                      <a:pt x="276" y="286"/>
                    </a:cubicBezTo>
                    <a:cubicBezTo>
                      <a:pt x="276" y="197"/>
                      <a:pt x="277" y="138"/>
                      <a:pt x="203" y="78"/>
                    </a:cubicBezTo>
                    <a:cubicBezTo>
                      <a:pt x="173" y="54"/>
                      <a:pt x="115" y="6"/>
                      <a:pt x="85" y="57"/>
                    </a:cubicBezTo>
                    <a:cubicBezTo>
                      <a:pt x="70" y="18"/>
                      <a:pt x="0" y="0"/>
                      <a:pt x="25" y="48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 288"/>
              <p:cNvSpPr>
                <a:spLocks/>
              </p:cNvSpPr>
              <p:nvPr/>
            </p:nvSpPr>
            <p:spPr bwMode="gray">
              <a:xfrm>
                <a:off x="-219075" y="10855326"/>
                <a:ext cx="657225" cy="704850"/>
              </a:xfrm>
              <a:custGeom>
                <a:avLst/>
                <a:gdLst/>
                <a:ahLst/>
                <a:cxnLst>
                  <a:cxn ang="0">
                    <a:pos x="157" y="183"/>
                  </a:cxn>
                  <a:cxn ang="0">
                    <a:pos x="75" y="20"/>
                  </a:cxn>
                  <a:cxn ang="0">
                    <a:pos x="87" y="118"/>
                  </a:cxn>
                  <a:cxn ang="0">
                    <a:pos x="175" y="188"/>
                  </a:cxn>
                </a:cxnLst>
                <a:rect l="0" t="0" r="r" b="b"/>
                <a:pathLst>
                  <a:path w="175" h="188">
                    <a:moveTo>
                      <a:pt x="157" y="183"/>
                    </a:moveTo>
                    <a:cubicBezTo>
                      <a:pt x="117" y="174"/>
                      <a:pt x="0" y="57"/>
                      <a:pt x="75" y="20"/>
                    </a:cubicBezTo>
                    <a:cubicBezTo>
                      <a:pt x="116" y="0"/>
                      <a:pt x="82" y="106"/>
                      <a:pt x="87" y="118"/>
                    </a:cubicBezTo>
                    <a:cubicBezTo>
                      <a:pt x="99" y="149"/>
                      <a:pt x="147" y="167"/>
                      <a:pt x="175" y="188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 289"/>
              <p:cNvSpPr>
                <a:spLocks/>
              </p:cNvSpPr>
              <p:nvPr/>
            </p:nvSpPr>
            <p:spPr bwMode="gray">
              <a:xfrm>
                <a:off x="-1287463" y="11717338"/>
                <a:ext cx="1196975" cy="3367088"/>
              </a:xfrm>
              <a:custGeom>
                <a:avLst/>
                <a:gdLst/>
                <a:ahLst/>
                <a:cxnLst>
                  <a:cxn ang="0">
                    <a:pos x="127" y="122"/>
                  </a:cxn>
                  <a:cxn ang="0">
                    <a:pos x="144" y="227"/>
                  </a:cxn>
                  <a:cxn ang="0">
                    <a:pos x="198" y="308"/>
                  </a:cxn>
                  <a:cxn ang="0">
                    <a:pos x="319" y="472"/>
                  </a:cxn>
                  <a:cxn ang="0">
                    <a:pos x="157" y="339"/>
                  </a:cxn>
                  <a:cxn ang="0">
                    <a:pos x="169" y="594"/>
                  </a:cxn>
                  <a:cxn ang="0">
                    <a:pos x="238" y="695"/>
                  </a:cxn>
                  <a:cxn ang="0">
                    <a:pos x="259" y="829"/>
                  </a:cxn>
                  <a:cxn ang="0">
                    <a:pos x="74" y="397"/>
                  </a:cxn>
                  <a:cxn ang="0">
                    <a:pos x="4" y="128"/>
                  </a:cxn>
                  <a:cxn ang="0">
                    <a:pos x="161" y="35"/>
                  </a:cxn>
                  <a:cxn ang="0">
                    <a:pos x="92" y="134"/>
                  </a:cxn>
                  <a:cxn ang="0">
                    <a:pos x="156" y="210"/>
                  </a:cxn>
                </a:cxnLst>
                <a:rect l="0" t="0" r="r" b="b"/>
                <a:pathLst>
                  <a:path w="319" h="898">
                    <a:moveTo>
                      <a:pt x="127" y="122"/>
                    </a:moveTo>
                    <a:cubicBezTo>
                      <a:pt x="148" y="154"/>
                      <a:pt x="133" y="189"/>
                      <a:pt x="144" y="227"/>
                    </a:cubicBezTo>
                    <a:cubicBezTo>
                      <a:pt x="152" y="254"/>
                      <a:pt x="181" y="284"/>
                      <a:pt x="198" y="308"/>
                    </a:cubicBezTo>
                    <a:cubicBezTo>
                      <a:pt x="238" y="364"/>
                      <a:pt x="288" y="410"/>
                      <a:pt x="319" y="472"/>
                    </a:cubicBezTo>
                    <a:cubicBezTo>
                      <a:pt x="273" y="430"/>
                      <a:pt x="238" y="326"/>
                      <a:pt x="157" y="339"/>
                    </a:cubicBezTo>
                    <a:cubicBezTo>
                      <a:pt x="137" y="420"/>
                      <a:pt x="112" y="529"/>
                      <a:pt x="169" y="594"/>
                    </a:cubicBezTo>
                    <a:cubicBezTo>
                      <a:pt x="198" y="626"/>
                      <a:pt x="227" y="651"/>
                      <a:pt x="238" y="695"/>
                    </a:cubicBezTo>
                    <a:cubicBezTo>
                      <a:pt x="249" y="737"/>
                      <a:pt x="209" y="810"/>
                      <a:pt x="259" y="829"/>
                    </a:cubicBezTo>
                    <a:cubicBezTo>
                      <a:pt x="43" y="898"/>
                      <a:pt x="109" y="499"/>
                      <a:pt x="74" y="397"/>
                    </a:cubicBezTo>
                    <a:cubicBezTo>
                      <a:pt x="43" y="305"/>
                      <a:pt x="0" y="232"/>
                      <a:pt x="4" y="128"/>
                    </a:cubicBezTo>
                    <a:cubicBezTo>
                      <a:pt x="9" y="0"/>
                      <a:pt x="83" y="57"/>
                      <a:pt x="161" y="35"/>
                    </a:cubicBezTo>
                    <a:cubicBezTo>
                      <a:pt x="179" y="98"/>
                      <a:pt x="85" y="76"/>
                      <a:pt x="92" y="134"/>
                    </a:cubicBezTo>
                    <a:cubicBezTo>
                      <a:pt x="93" y="151"/>
                      <a:pt x="147" y="202"/>
                      <a:pt x="156" y="21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 290"/>
              <p:cNvSpPr>
                <a:spLocks/>
              </p:cNvSpPr>
              <p:nvPr/>
            </p:nvSpPr>
            <p:spPr bwMode="gray">
              <a:xfrm>
                <a:off x="193675" y="8870951"/>
                <a:ext cx="919163" cy="884238"/>
              </a:xfrm>
              <a:custGeom>
                <a:avLst/>
                <a:gdLst/>
                <a:ahLst/>
                <a:cxnLst>
                  <a:cxn ang="0">
                    <a:pos x="123" y="39"/>
                  </a:cxn>
                  <a:cxn ang="0">
                    <a:pos x="6" y="236"/>
                  </a:cxn>
                  <a:cxn ang="0">
                    <a:pos x="166" y="139"/>
                  </a:cxn>
                  <a:cxn ang="0">
                    <a:pos x="77" y="69"/>
                  </a:cxn>
                </a:cxnLst>
                <a:rect l="0" t="0" r="r" b="b"/>
                <a:pathLst>
                  <a:path w="245" h="236">
                    <a:moveTo>
                      <a:pt x="123" y="39"/>
                    </a:moveTo>
                    <a:cubicBezTo>
                      <a:pt x="55" y="75"/>
                      <a:pt x="0" y="158"/>
                      <a:pt x="6" y="236"/>
                    </a:cubicBezTo>
                    <a:cubicBezTo>
                      <a:pt x="33" y="141"/>
                      <a:pt x="109" y="197"/>
                      <a:pt x="166" y="139"/>
                    </a:cubicBezTo>
                    <a:cubicBezTo>
                      <a:pt x="245" y="58"/>
                      <a:pt x="100" y="0"/>
                      <a:pt x="77" y="69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 291"/>
              <p:cNvSpPr>
                <a:spLocks/>
              </p:cNvSpPr>
              <p:nvPr/>
            </p:nvSpPr>
            <p:spPr bwMode="gray">
              <a:xfrm>
                <a:off x="1919287" y="14533563"/>
                <a:ext cx="655638" cy="809625"/>
              </a:xfrm>
              <a:custGeom>
                <a:avLst/>
                <a:gdLst/>
                <a:ahLst/>
                <a:cxnLst>
                  <a:cxn ang="0">
                    <a:pos x="172" y="35"/>
                  </a:cxn>
                  <a:cxn ang="0">
                    <a:pos x="143" y="88"/>
                  </a:cxn>
                  <a:cxn ang="0">
                    <a:pos x="87" y="125"/>
                  </a:cxn>
                  <a:cxn ang="0">
                    <a:pos x="43" y="172"/>
                  </a:cxn>
                  <a:cxn ang="0">
                    <a:pos x="1" y="216"/>
                  </a:cxn>
                  <a:cxn ang="0">
                    <a:pos x="9" y="154"/>
                  </a:cxn>
                  <a:cxn ang="0">
                    <a:pos x="39" y="100"/>
                  </a:cxn>
                  <a:cxn ang="0">
                    <a:pos x="55" y="65"/>
                  </a:cxn>
                  <a:cxn ang="0">
                    <a:pos x="119" y="20"/>
                  </a:cxn>
                  <a:cxn ang="0">
                    <a:pos x="158" y="13"/>
                  </a:cxn>
                  <a:cxn ang="0">
                    <a:pos x="175" y="33"/>
                  </a:cxn>
                  <a:cxn ang="0">
                    <a:pos x="169" y="33"/>
                  </a:cxn>
                </a:cxnLst>
                <a:rect l="0" t="0" r="r" b="b"/>
                <a:pathLst>
                  <a:path w="175" h="216">
                    <a:moveTo>
                      <a:pt x="172" y="35"/>
                    </a:moveTo>
                    <a:cubicBezTo>
                      <a:pt x="174" y="49"/>
                      <a:pt x="152" y="77"/>
                      <a:pt x="143" y="88"/>
                    </a:cubicBezTo>
                    <a:cubicBezTo>
                      <a:pt x="128" y="106"/>
                      <a:pt x="103" y="110"/>
                      <a:pt x="87" y="125"/>
                    </a:cubicBezTo>
                    <a:cubicBezTo>
                      <a:pt x="70" y="141"/>
                      <a:pt x="57" y="153"/>
                      <a:pt x="43" y="172"/>
                    </a:cubicBezTo>
                    <a:cubicBezTo>
                      <a:pt x="30" y="188"/>
                      <a:pt x="19" y="207"/>
                      <a:pt x="1" y="216"/>
                    </a:cubicBezTo>
                    <a:cubicBezTo>
                      <a:pt x="0" y="196"/>
                      <a:pt x="6" y="174"/>
                      <a:pt x="9" y="154"/>
                    </a:cubicBezTo>
                    <a:cubicBezTo>
                      <a:pt x="12" y="132"/>
                      <a:pt x="30" y="120"/>
                      <a:pt x="39" y="100"/>
                    </a:cubicBezTo>
                    <a:cubicBezTo>
                      <a:pt x="45" y="88"/>
                      <a:pt x="48" y="76"/>
                      <a:pt x="55" y="65"/>
                    </a:cubicBezTo>
                    <a:cubicBezTo>
                      <a:pt x="71" y="41"/>
                      <a:pt x="95" y="34"/>
                      <a:pt x="119" y="20"/>
                    </a:cubicBezTo>
                    <a:cubicBezTo>
                      <a:pt x="135" y="10"/>
                      <a:pt x="141" y="0"/>
                      <a:pt x="158" y="13"/>
                    </a:cubicBezTo>
                    <a:cubicBezTo>
                      <a:pt x="164" y="18"/>
                      <a:pt x="168" y="29"/>
                      <a:pt x="175" y="33"/>
                    </a:cubicBezTo>
                    <a:cubicBezTo>
                      <a:pt x="173" y="33"/>
                      <a:pt x="171" y="33"/>
                      <a:pt x="169" y="33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 292"/>
              <p:cNvSpPr>
                <a:spLocks/>
              </p:cNvSpPr>
              <p:nvPr/>
            </p:nvSpPr>
            <p:spPr bwMode="gray">
              <a:xfrm>
                <a:off x="-4095750" y="8386763"/>
                <a:ext cx="6791325" cy="7204075"/>
              </a:xfrm>
              <a:custGeom>
                <a:avLst/>
                <a:gdLst/>
                <a:ahLst/>
                <a:cxnLst>
                  <a:cxn ang="0">
                    <a:pos x="1156" y="1557"/>
                  </a:cxn>
                  <a:cxn ang="0">
                    <a:pos x="1157" y="1117"/>
                  </a:cxn>
                  <a:cxn ang="0">
                    <a:pos x="1207" y="345"/>
                  </a:cxn>
                  <a:cxn ang="0">
                    <a:pos x="1346" y="124"/>
                  </a:cxn>
                  <a:cxn ang="0">
                    <a:pos x="1642" y="268"/>
                  </a:cxn>
                  <a:cxn ang="0">
                    <a:pos x="1689" y="578"/>
                  </a:cxn>
                  <a:cxn ang="0">
                    <a:pos x="1731" y="1101"/>
                  </a:cxn>
                  <a:cxn ang="0">
                    <a:pos x="1767" y="1289"/>
                  </a:cxn>
                  <a:cxn ang="0">
                    <a:pos x="1788" y="1685"/>
                  </a:cxn>
                  <a:cxn ang="0">
                    <a:pos x="1359" y="1806"/>
                  </a:cxn>
                  <a:cxn ang="0">
                    <a:pos x="993" y="1908"/>
                  </a:cxn>
                  <a:cxn ang="0">
                    <a:pos x="575" y="1568"/>
                  </a:cxn>
                  <a:cxn ang="0">
                    <a:pos x="611" y="1378"/>
                  </a:cxn>
                  <a:cxn ang="0">
                    <a:pos x="603" y="1284"/>
                  </a:cxn>
                  <a:cxn ang="0">
                    <a:pos x="618" y="1144"/>
                  </a:cxn>
                  <a:cxn ang="0">
                    <a:pos x="559" y="922"/>
                  </a:cxn>
                  <a:cxn ang="0">
                    <a:pos x="493" y="703"/>
                  </a:cxn>
                  <a:cxn ang="0">
                    <a:pos x="412" y="759"/>
                  </a:cxn>
                  <a:cxn ang="0">
                    <a:pos x="330" y="915"/>
                  </a:cxn>
                  <a:cxn ang="0">
                    <a:pos x="345" y="1062"/>
                  </a:cxn>
                  <a:cxn ang="0">
                    <a:pos x="472" y="1291"/>
                  </a:cxn>
                  <a:cxn ang="0">
                    <a:pos x="571" y="1381"/>
                  </a:cxn>
                  <a:cxn ang="0">
                    <a:pos x="487" y="1410"/>
                  </a:cxn>
                  <a:cxn ang="0">
                    <a:pos x="480" y="1558"/>
                  </a:cxn>
                  <a:cxn ang="0">
                    <a:pos x="282" y="1383"/>
                  </a:cxn>
                  <a:cxn ang="0">
                    <a:pos x="143" y="1207"/>
                  </a:cxn>
                  <a:cxn ang="0">
                    <a:pos x="79" y="1097"/>
                  </a:cxn>
                  <a:cxn ang="0">
                    <a:pos x="100" y="755"/>
                  </a:cxn>
                  <a:cxn ang="0">
                    <a:pos x="276" y="475"/>
                  </a:cxn>
                  <a:cxn ang="0">
                    <a:pos x="384" y="353"/>
                  </a:cxn>
                  <a:cxn ang="0">
                    <a:pos x="477" y="185"/>
                  </a:cxn>
                  <a:cxn ang="0">
                    <a:pos x="741" y="87"/>
                  </a:cxn>
                  <a:cxn ang="0">
                    <a:pos x="851" y="189"/>
                  </a:cxn>
                  <a:cxn ang="0">
                    <a:pos x="817" y="548"/>
                  </a:cxn>
                  <a:cxn ang="0">
                    <a:pos x="848" y="856"/>
                  </a:cxn>
                  <a:cxn ang="0">
                    <a:pos x="898" y="1421"/>
                  </a:cxn>
                  <a:cxn ang="0">
                    <a:pos x="993" y="1908"/>
                  </a:cxn>
                </a:cxnLst>
                <a:rect l="0" t="0" r="r" b="b"/>
                <a:pathLst>
                  <a:path w="1811" h="1921">
                    <a:moveTo>
                      <a:pt x="1143" y="1908"/>
                    </a:moveTo>
                    <a:cubicBezTo>
                      <a:pt x="1187" y="1827"/>
                      <a:pt x="1155" y="1642"/>
                      <a:pt x="1156" y="1557"/>
                    </a:cubicBezTo>
                    <a:cubicBezTo>
                      <a:pt x="1156" y="1504"/>
                      <a:pt x="1169" y="1457"/>
                      <a:pt x="1171" y="1405"/>
                    </a:cubicBezTo>
                    <a:cubicBezTo>
                      <a:pt x="1176" y="1314"/>
                      <a:pt x="1164" y="1210"/>
                      <a:pt x="1157" y="1117"/>
                    </a:cubicBezTo>
                    <a:cubicBezTo>
                      <a:pt x="1144" y="955"/>
                      <a:pt x="1127" y="801"/>
                      <a:pt x="1151" y="642"/>
                    </a:cubicBezTo>
                    <a:cubicBezTo>
                      <a:pt x="1166" y="540"/>
                      <a:pt x="1176" y="444"/>
                      <a:pt x="1207" y="345"/>
                    </a:cubicBezTo>
                    <a:cubicBezTo>
                      <a:pt x="1231" y="269"/>
                      <a:pt x="1215" y="188"/>
                      <a:pt x="1232" y="111"/>
                    </a:cubicBezTo>
                    <a:cubicBezTo>
                      <a:pt x="1251" y="26"/>
                      <a:pt x="1303" y="94"/>
                      <a:pt x="1346" y="124"/>
                    </a:cubicBezTo>
                    <a:cubicBezTo>
                      <a:pt x="1380" y="148"/>
                      <a:pt x="1405" y="164"/>
                      <a:pt x="1444" y="185"/>
                    </a:cubicBezTo>
                    <a:cubicBezTo>
                      <a:pt x="1510" y="219"/>
                      <a:pt x="1571" y="248"/>
                      <a:pt x="1642" y="268"/>
                    </a:cubicBezTo>
                    <a:cubicBezTo>
                      <a:pt x="1655" y="321"/>
                      <a:pt x="1645" y="379"/>
                      <a:pt x="1667" y="430"/>
                    </a:cubicBezTo>
                    <a:cubicBezTo>
                      <a:pt x="1689" y="480"/>
                      <a:pt x="1686" y="520"/>
                      <a:pt x="1689" y="578"/>
                    </a:cubicBezTo>
                    <a:cubicBezTo>
                      <a:pt x="1693" y="635"/>
                      <a:pt x="1709" y="688"/>
                      <a:pt x="1709" y="749"/>
                    </a:cubicBezTo>
                    <a:cubicBezTo>
                      <a:pt x="1709" y="805"/>
                      <a:pt x="1723" y="1043"/>
                      <a:pt x="1731" y="1101"/>
                    </a:cubicBezTo>
                    <a:cubicBezTo>
                      <a:pt x="1735" y="1130"/>
                      <a:pt x="1723" y="1157"/>
                      <a:pt x="1737" y="1184"/>
                    </a:cubicBezTo>
                    <a:cubicBezTo>
                      <a:pt x="1755" y="1221"/>
                      <a:pt x="1763" y="1248"/>
                      <a:pt x="1767" y="1289"/>
                    </a:cubicBezTo>
                    <a:cubicBezTo>
                      <a:pt x="1773" y="1343"/>
                      <a:pt x="1758" y="1392"/>
                      <a:pt x="1780" y="1443"/>
                    </a:cubicBezTo>
                    <a:cubicBezTo>
                      <a:pt x="1811" y="1510"/>
                      <a:pt x="1788" y="1606"/>
                      <a:pt x="1788" y="1685"/>
                    </a:cubicBezTo>
                    <a:cubicBezTo>
                      <a:pt x="1788" y="1712"/>
                      <a:pt x="1603" y="1756"/>
                      <a:pt x="1605" y="1823"/>
                    </a:cubicBezTo>
                    <a:cubicBezTo>
                      <a:pt x="1457" y="1829"/>
                      <a:pt x="1505" y="1792"/>
                      <a:pt x="1359" y="1806"/>
                    </a:cubicBezTo>
                    <a:cubicBezTo>
                      <a:pt x="1319" y="1810"/>
                      <a:pt x="1240" y="1879"/>
                      <a:pt x="1143" y="1908"/>
                    </a:cubicBezTo>
                    <a:cubicBezTo>
                      <a:pt x="1097" y="1921"/>
                      <a:pt x="1043" y="1908"/>
                      <a:pt x="993" y="1908"/>
                    </a:cubicBezTo>
                    <a:cubicBezTo>
                      <a:pt x="820" y="1907"/>
                      <a:pt x="643" y="1809"/>
                      <a:pt x="572" y="1806"/>
                    </a:cubicBezTo>
                    <a:cubicBezTo>
                      <a:pt x="567" y="1725"/>
                      <a:pt x="575" y="1645"/>
                      <a:pt x="575" y="1568"/>
                    </a:cubicBezTo>
                    <a:cubicBezTo>
                      <a:pt x="575" y="1529"/>
                      <a:pt x="555" y="1500"/>
                      <a:pt x="559" y="1460"/>
                    </a:cubicBezTo>
                    <a:cubicBezTo>
                      <a:pt x="564" y="1421"/>
                      <a:pt x="591" y="1408"/>
                      <a:pt x="611" y="1378"/>
                    </a:cubicBezTo>
                    <a:cubicBezTo>
                      <a:pt x="620" y="1364"/>
                      <a:pt x="650" y="1313"/>
                      <a:pt x="641" y="1297"/>
                    </a:cubicBezTo>
                    <a:cubicBezTo>
                      <a:pt x="631" y="1281"/>
                      <a:pt x="612" y="1296"/>
                      <a:pt x="603" y="1284"/>
                    </a:cubicBezTo>
                    <a:cubicBezTo>
                      <a:pt x="597" y="1275"/>
                      <a:pt x="602" y="1244"/>
                      <a:pt x="602" y="1234"/>
                    </a:cubicBezTo>
                    <a:cubicBezTo>
                      <a:pt x="604" y="1202"/>
                      <a:pt x="620" y="1177"/>
                      <a:pt x="618" y="1144"/>
                    </a:cubicBezTo>
                    <a:cubicBezTo>
                      <a:pt x="615" y="1108"/>
                      <a:pt x="597" y="1065"/>
                      <a:pt x="586" y="1031"/>
                    </a:cubicBezTo>
                    <a:cubicBezTo>
                      <a:pt x="575" y="996"/>
                      <a:pt x="561" y="963"/>
                      <a:pt x="559" y="922"/>
                    </a:cubicBezTo>
                    <a:cubicBezTo>
                      <a:pt x="557" y="867"/>
                      <a:pt x="557" y="827"/>
                      <a:pt x="539" y="775"/>
                    </a:cubicBezTo>
                    <a:cubicBezTo>
                      <a:pt x="533" y="757"/>
                      <a:pt x="522" y="701"/>
                      <a:pt x="493" y="703"/>
                    </a:cubicBezTo>
                    <a:cubicBezTo>
                      <a:pt x="480" y="704"/>
                      <a:pt x="468" y="733"/>
                      <a:pt x="459" y="740"/>
                    </a:cubicBezTo>
                    <a:cubicBezTo>
                      <a:pt x="446" y="749"/>
                      <a:pt x="427" y="752"/>
                      <a:pt x="412" y="759"/>
                    </a:cubicBezTo>
                    <a:cubicBezTo>
                      <a:pt x="409" y="783"/>
                      <a:pt x="385" y="811"/>
                      <a:pt x="369" y="832"/>
                    </a:cubicBezTo>
                    <a:cubicBezTo>
                      <a:pt x="349" y="860"/>
                      <a:pt x="347" y="887"/>
                      <a:pt x="330" y="915"/>
                    </a:cubicBezTo>
                    <a:cubicBezTo>
                      <a:pt x="314" y="943"/>
                      <a:pt x="284" y="944"/>
                      <a:pt x="297" y="985"/>
                    </a:cubicBezTo>
                    <a:cubicBezTo>
                      <a:pt x="306" y="1013"/>
                      <a:pt x="331" y="1037"/>
                      <a:pt x="345" y="1062"/>
                    </a:cubicBezTo>
                    <a:cubicBezTo>
                      <a:pt x="376" y="1117"/>
                      <a:pt x="387" y="1181"/>
                      <a:pt x="426" y="1230"/>
                    </a:cubicBezTo>
                    <a:cubicBezTo>
                      <a:pt x="442" y="1250"/>
                      <a:pt x="454" y="1272"/>
                      <a:pt x="472" y="1291"/>
                    </a:cubicBezTo>
                    <a:cubicBezTo>
                      <a:pt x="492" y="1314"/>
                      <a:pt x="514" y="1324"/>
                      <a:pt x="537" y="1347"/>
                    </a:cubicBezTo>
                    <a:cubicBezTo>
                      <a:pt x="548" y="1358"/>
                      <a:pt x="562" y="1368"/>
                      <a:pt x="571" y="1381"/>
                    </a:cubicBezTo>
                    <a:cubicBezTo>
                      <a:pt x="546" y="1382"/>
                      <a:pt x="522" y="1371"/>
                      <a:pt x="500" y="1385"/>
                    </a:cubicBezTo>
                    <a:cubicBezTo>
                      <a:pt x="496" y="1387"/>
                      <a:pt x="490" y="1406"/>
                      <a:pt x="487" y="1410"/>
                    </a:cubicBezTo>
                    <a:cubicBezTo>
                      <a:pt x="478" y="1420"/>
                      <a:pt x="460" y="1431"/>
                      <a:pt x="455" y="1445"/>
                    </a:cubicBezTo>
                    <a:cubicBezTo>
                      <a:pt x="445" y="1471"/>
                      <a:pt x="445" y="1555"/>
                      <a:pt x="480" y="1558"/>
                    </a:cubicBezTo>
                    <a:cubicBezTo>
                      <a:pt x="413" y="1576"/>
                      <a:pt x="366" y="1524"/>
                      <a:pt x="330" y="1475"/>
                    </a:cubicBezTo>
                    <a:cubicBezTo>
                      <a:pt x="308" y="1444"/>
                      <a:pt x="298" y="1414"/>
                      <a:pt x="282" y="1383"/>
                    </a:cubicBezTo>
                    <a:cubicBezTo>
                      <a:pt x="266" y="1354"/>
                      <a:pt x="236" y="1333"/>
                      <a:pt x="217" y="1308"/>
                    </a:cubicBezTo>
                    <a:cubicBezTo>
                      <a:pt x="192" y="1273"/>
                      <a:pt x="170" y="1239"/>
                      <a:pt x="143" y="1207"/>
                    </a:cubicBezTo>
                    <a:cubicBezTo>
                      <a:pt x="124" y="1186"/>
                      <a:pt x="113" y="1183"/>
                      <a:pt x="100" y="1158"/>
                    </a:cubicBezTo>
                    <a:cubicBezTo>
                      <a:pt x="91" y="1138"/>
                      <a:pt x="90" y="1117"/>
                      <a:pt x="79" y="1097"/>
                    </a:cubicBezTo>
                    <a:cubicBezTo>
                      <a:pt x="50" y="1043"/>
                      <a:pt x="0" y="1002"/>
                      <a:pt x="6" y="934"/>
                    </a:cubicBezTo>
                    <a:cubicBezTo>
                      <a:pt x="12" y="858"/>
                      <a:pt x="60" y="813"/>
                      <a:pt x="100" y="755"/>
                    </a:cubicBezTo>
                    <a:cubicBezTo>
                      <a:pt x="146" y="688"/>
                      <a:pt x="165" y="616"/>
                      <a:pt x="232" y="564"/>
                    </a:cubicBezTo>
                    <a:cubicBezTo>
                      <a:pt x="271" y="535"/>
                      <a:pt x="257" y="517"/>
                      <a:pt x="276" y="475"/>
                    </a:cubicBezTo>
                    <a:cubicBezTo>
                      <a:pt x="288" y="448"/>
                      <a:pt x="310" y="432"/>
                      <a:pt x="333" y="411"/>
                    </a:cubicBezTo>
                    <a:cubicBezTo>
                      <a:pt x="354" y="391"/>
                      <a:pt x="372" y="386"/>
                      <a:pt x="384" y="353"/>
                    </a:cubicBezTo>
                    <a:cubicBezTo>
                      <a:pt x="395" y="323"/>
                      <a:pt x="404" y="294"/>
                      <a:pt x="418" y="264"/>
                    </a:cubicBezTo>
                    <a:cubicBezTo>
                      <a:pt x="430" y="237"/>
                      <a:pt x="453" y="198"/>
                      <a:pt x="477" y="185"/>
                    </a:cubicBezTo>
                    <a:cubicBezTo>
                      <a:pt x="506" y="171"/>
                      <a:pt x="536" y="183"/>
                      <a:pt x="567" y="178"/>
                    </a:cubicBezTo>
                    <a:cubicBezTo>
                      <a:pt x="633" y="166"/>
                      <a:pt x="686" y="122"/>
                      <a:pt x="741" y="87"/>
                    </a:cubicBezTo>
                    <a:cubicBezTo>
                      <a:pt x="777" y="64"/>
                      <a:pt x="893" y="0"/>
                      <a:pt x="887" y="85"/>
                    </a:cubicBezTo>
                    <a:cubicBezTo>
                      <a:pt x="884" y="118"/>
                      <a:pt x="859" y="155"/>
                      <a:pt x="851" y="189"/>
                    </a:cubicBezTo>
                    <a:cubicBezTo>
                      <a:pt x="842" y="225"/>
                      <a:pt x="840" y="262"/>
                      <a:pt x="836" y="299"/>
                    </a:cubicBezTo>
                    <a:cubicBezTo>
                      <a:pt x="827" y="383"/>
                      <a:pt x="813" y="461"/>
                      <a:pt x="817" y="548"/>
                    </a:cubicBezTo>
                    <a:cubicBezTo>
                      <a:pt x="819" y="607"/>
                      <a:pt x="824" y="667"/>
                      <a:pt x="824" y="728"/>
                    </a:cubicBezTo>
                    <a:cubicBezTo>
                      <a:pt x="825" y="777"/>
                      <a:pt x="840" y="808"/>
                      <a:pt x="848" y="856"/>
                    </a:cubicBezTo>
                    <a:cubicBezTo>
                      <a:pt x="870" y="995"/>
                      <a:pt x="855" y="1139"/>
                      <a:pt x="876" y="1280"/>
                    </a:cubicBezTo>
                    <a:cubicBezTo>
                      <a:pt x="882" y="1324"/>
                      <a:pt x="896" y="1372"/>
                      <a:pt x="898" y="1421"/>
                    </a:cubicBezTo>
                    <a:cubicBezTo>
                      <a:pt x="901" y="1479"/>
                      <a:pt x="897" y="1538"/>
                      <a:pt x="902" y="1596"/>
                    </a:cubicBezTo>
                    <a:cubicBezTo>
                      <a:pt x="910" y="1675"/>
                      <a:pt x="896" y="1821"/>
                      <a:pt x="993" y="1908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 293"/>
              <p:cNvSpPr>
                <a:spLocks/>
              </p:cNvSpPr>
              <p:nvPr/>
            </p:nvSpPr>
            <p:spPr bwMode="gray">
              <a:xfrm>
                <a:off x="490537" y="8915401"/>
                <a:ext cx="633413" cy="593725"/>
              </a:xfrm>
              <a:custGeom>
                <a:avLst/>
                <a:gdLst/>
                <a:ahLst/>
                <a:cxnLst>
                  <a:cxn ang="0">
                    <a:pos x="4" y="103"/>
                  </a:cxn>
                  <a:cxn ang="0">
                    <a:pos x="86" y="106"/>
                  </a:cxn>
                  <a:cxn ang="0">
                    <a:pos x="163" y="158"/>
                  </a:cxn>
                  <a:cxn ang="0">
                    <a:pos x="109" y="28"/>
                  </a:cxn>
                  <a:cxn ang="0">
                    <a:pos x="35" y="6"/>
                  </a:cxn>
                  <a:cxn ang="0">
                    <a:pos x="0" y="68"/>
                  </a:cxn>
                </a:cxnLst>
                <a:rect l="0" t="0" r="r" b="b"/>
                <a:pathLst>
                  <a:path w="169" h="158">
                    <a:moveTo>
                      <a:pt x="4" y="103"/>
                    </a:moveTo>
                    <a:cubicBezTo>
                      <a:pt x="49" y="98"/>
                      <a:pt x="42" y="81"/>
                      <a:pt x="86" y="106"/>
                    </a:cubicBezTo>
                    <a:cubicBezTo>
                      <a:pt x="114" y="122"/>
                      <a:pt x="137" y="140"/>
                      <a:pt x="163" y="158"/>
                    </a:cubicBezTo>
                    <a:cubicBezTo>
                      <a:pt x="169" y="119"/>
                      <a:pt x="141" y="50"/>
                      <a:pt x="109" y="28"/>
                    </a:cubicBezTo>
                    <a:cubicBezTo>
                      <a:pt x="98" y="21"/>
                      <a:pt x="47" y="0"/>
                      <a:pt x="35" y="6"/>
                    </a:cubicBezTo>
                    <a:cubicBezTo>
                      <a:pt x="15" y="14"/>
                      <a:pt x="17" y="56"/>
                      <a:pt x="0" y="68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 294"/>
              <p:cNvSpPr>
                <a:spLocks/>
              </p:cNvSpPr>
              <p:nvPr/>
            </p:nvSpPr>
            <p:spPr bwMode="gray">
              <a:xfrm>
                <a:off x="-1816100" y="8859838"/>
                <a:ext cx="866775" cy="465138"/>
              </a:xfrm>
              <a:custGeom>
                <a:avLst/>
                <a:gdLst/>
                <a:ahLst/>
                <a:cxnLst>
                  <a:cxn ang="0">
                    <a:pos x="65" y="64"/>
                  </a:cxn>
                  <a:cxn ang="0">
                    <a:pos x="0" y="114"/>
                  </a:cxn>
                  <a:cxn ang="0">
                    <a:pos x="108" y="103"/>
                  </a:cxn>
                  <a:cxn ang="0">
                    <a:pos x="191" y="71"/>
                  </a:cxn>
                  <a:cxn ang="0">
                    <a:pos x="225" y="60"/>
                  </a:cxn>
                  <a:cxn ang="0">
                    <a:pos x="209" y="18"/>
                  </a:cxn>
                  <a:cxn ang="0">
                    <a:pos x="112" y="25"/>
                  </a:cxn>
                </a:cxnLst>
                <a:rect l="0" t="0" r="r" b="b"/>
                <a:pathLst>
                  <a:path w="231" h="124">
                    <a:moveTo>
                      <a:pt x="65" y="64"/>
                    </a:moveTo>
                    <a:cubicBezTo>
                      <a:pt x="50" y="98"/>
                      <a:pt x="31" y="101"/>
                      <a:pt x="0" y="114"/>
                    </a:cubicBezTo>
                    <a:cubicBezTo>
                      <a:pt x="37" y="124"/>
                      <a:pt x="75" y="121"/>
                      <a:pt x="108" y="103"/>
                    </a:cubicBezTo>
                    <a:cubicBezTo>
                      <a:pt x="145" y="82"/>
                      <a:pt x="149" y="74"/>
                      <a:pt x="191" y="71"/>
                    </a:cubicBezTo>
                    <a:cubicBezTo>
                      <a:pt x="208" y="69"/>
                      <a:pt x="216" y="84"/>
                      <a:pt x="225" y="60"/>
                    </a:cubicBezTo>
                    <a:cubicBezTo>
                      <a:pt x="231" y="44"/>
                      <a:pt x="219" y="25"/>
                      <a:pt x="209" y="18"/>
                    </a:cubicBezTo>
                    <a:cubicBezTo>
                      <a:pt x="185" y="0"/>
                      <a:pt x="132" y="6"/>
                      <a:pt x="112" y="25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 295"/>
              <p:cNvSpPr>
                <a:spLocks/>
              </p:cNvSpPr>
              <p:nvPr/>
            </p:nvSpPr>
            <p:spPr bwMode="gray">
              <a:xfrm>
                <a:off x="823912" y="8807451"/>
                <a:ext cx="1225550" cy="828675"/>
              </a:xfrm>
              <a:custGeom>
                <a:avLst/>
                <a:gdLst/>
                <a:ahLst/>
                <a:cxnLst>
                  <a:cxn ang="0">
                    <a:pos x="55" y="74"/>
                  </a:cxn>
                  <a:cxn ang="0">
                    <a:pos x="128" y="114"/>
                  </a:cxn>
                  <a:cxn ang="0">
                    <a:pos x="183" y="167"/>
                  </a:cxn>
                  <a:cxn ang="0">
                    <a:pos x="164" y="125"/>
                  </a:cxn>
                  <a:cxn ang="0">
                    <a:pos x="327" y="153"/>
                  </a:cxn>
                  <a:cxn ang="0">
                    <a:pos x="0" y="0"/>
                  </a:cxn>
                </a:cxnLst>
                <a:rect l="0" t="0" r="r" b="b"/>
                <a:pathLst>
                  <a:path w="327" h="221">
                    <a:moveTo>
                      <a:pt x="55" y="74"/>
                    </a:moveTo>
                    <a:cubicBezTo>
                      <a:pt x="78" y="91"/>
                      <a:pt x="106" y="95"/>
                      <a:pt x="128" y="114"/>
                    </a:cubicBezTo>
                    <a:cubicBezTo>
                      <a:pt x="146" y="131"/>
                      <a:pt x="159" y="161"/>
                      <a:pt x="183" y="167"/>
                    </a:cubicBezTo>
                    <a:cubicBezTo>
                      <a:pt x="178" y="152"/>
                      <a:pt x="167" y="141"/>
                      <a:pt x="164" y="125"/>
                    </a:cubicBezTo>
                    <a:cubicBezTo>
                      <a:pt x="209" y="117"/>
                      <a:pt x="280" y="221"/>
                      <a:pt x="327" y="153"/>
                    </a:cubicBezTo>
                    <a:cubicBezTo>
                      <a:pt x="209" y="137"/>
                      <a:pt x="122" y="16"/>
                      <a:pt x="0" y="0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 296"/>
              <p:cNvSpPr>
                <a:spLocks/>
              </p:cNvSpPr>
              <p:nvPr/>
            </p:nvSpPr>
            <p:spPr bwMode="gray">
              <a:xfrm>
                <a:off x="-1804988" y="8394701"/>
                <a:ext cx="3055938" cy="2590800"/>
              </a:xfrm>
              <a:custGeom>
                <a:avLst/>
                <a:gdLst/>
                <a:ahLst/>
                <a:cxnLst>
                  <a:cxn ang="0">
                    <a:pos x="130" y="73"/>
                  </a:cxn>
                  <a:cxn ang="0">
                    <a:pos x="0" y="192"/>
                  </a:cxn>
                  <a:cxn ang="0">
                    <a:pos x="170" y="150"/>
                  </a:cxn>
                  <a:cxn ang="0">
                    <a:pos x="238" y="256"/>
                  </a:cxn>
                  <a:cxn ang="0">
                    <a:pos x="213" y="547"/>
                  </a:cxn>
                  <a:cxn ang="0">
                    <a:pos x="580" y="403"/>
                  </a:cxn>
                  <a:cxn ang="0">
                    <a:pos x="600" y="217"/>
                  </a:cxn>
                  <a:cxn ang="0">
                    <a:pos x="655" y="177"/>
                  </a:cxn>
                  <a:cxn ang="0">
                    <a:pos x="705" y="203"/>
                  </a:cxn>
                  <a:cxn ang="0">
                    <a:pos x="760" y="226"/>
                  </a:cxn>
                  <a:cxn ang="0">
                    <a:pos x="813" y="266"/>
                  </a:cxn>
                  <a:cxn ang="0">
                    <a:pos x="779" y="203"/>
                  </a:cxn>
                  <a:cxn ang="0">
                    <a:pos x="746" y="131"/>
                  </a:cxn>
                  <a:cxn ang="0">
                    <a:pos x="619" y="7"/>
                  </a:cxn>
                  <a:cxn ang="0">
                    <a:pos x="576" y="192"/>
                  </a:cxn>
                  <a:cxn ang="0">
                    <a:pos x="483" y="318"/>
                  </a:cxn>
                  <a:cxn ang="0">
                    <a:pos x="407" y="480"/>
                  </a:cxn>
                  <a:cxn ang="0">
                    <a:pos x="407" y="691"/>
                  </a:cxn>
                  <a:cxn ang="0">
                    <a:pos x="381" y="481"/>
                  </a:cxn>
                  <a:cxn ang="0">
                    <a:pos x="350" y="332"/>
                  </a:cxn>
                  <a:cxn ang="0">
                    <a:pos x="272" y="188"/>
                  </a:cxn>
                  <a:cxn ang="0">
                    <a:pos x="260" y="0"/>
                  </a:cxn>
                </a:cxnLst>
                <a:rect l="0" t="0" r="r" b="b"/>
                <a:pathLst>
                  <a:path w="815" h="691">
                    <a:moveTo>
                      <a:pt x="130" y="73"/>
                    </a:moveTo>
                    <a:cubicBezTo>
                      <a:pt x="93" y="100"/>
                      <a:pt x="50" y="197"/>
                      <a:pt x="0" y="192"/>
                    </a:cubicBezTo>
                    <a:cubicBezTo>
                      <a:pt x="64" y="238"/>
                      <a:pt x="121" y="166"/>
                      <a:pt x="170" y="150"/>
                    </a:cubicBezTo>
                    <a:cubicBezTo>
                      <a:pt x="204" y="188"/>
                      <a:pt x="255" y="202"/>
                      <a:pt x="238" y="256"/>
                    </a:cubicBezTo>
                    <a:cubicBezTo>
                      <a:pt x="209" y="344"/>
                      <a:pt x="213" y="450"/>
                      <a:pt x="213" y="547"/>
                    </a:cubicBezTo>
                    <a:cubicBezTo>
                      <a:pt x="214" y="662"/>
                      <a:pt x="591" y="441"/>
                      <a:pt x="580" y="403"/>
                    </a:cubicBezTo>
                    <a:cubicBezTo>
                      <a:pt x="567" y="362"/>
                      <a:pt x="571" y="248"/>
                      <a:pt x="600" y="217"/>
                    </a:cubicBezTo>
                    <a:cubicBezTo>
                      <a:pt x="609" y="207"/>
                      <a:pt x="646" y="180"/>
                      <a:pt x="655" y="177"/>
                    </a:cubicBezTo>
                    <a:cubicBezTo>
                      <a:pt x="695" y="164"/>
                      <a:pt x="682" y="185"/>
                      <a:pt x="705" y="203"/>
                    </a:cubicBezTo>
                    <a:cubicBezTo>
                      <a:pt x="723" y="217"/>
                      <a:pt x="741" y="217"/>
                      <a:pt x="760" y="226"/>
                    </a:cubicBezTo>
                    <a:cubicBezTo>
                      <a:pt x="779" y="236"/>
                      <a:pt x="792" y="257"/>
                      <a:pt x="813" y="266"/>
                    </a:cubicBezTo>
                    <a:cubicBezTo>
                      <a:pt x="815" y="239"/>
                      <a:pt x="791" y="224"/>
                      <a:pt x="779" y="203"/>
                    </a:cubicBezTo>
                    <a:cubicBezTo>
                      <a:pt x="767" y="182"/>
                      <a:pt x="764" y="151"/>
                      <a:pt x="746" y="131"/>
                    </a:cubicBezTo>
                    <a:cubicBezTo>
                      <a:pt x="708" y="87"/>
                      <a:pt x="652" y="52"/>
                      <a:pt x="619" y="7"/>
                    </a:cubicBezTo>
                    <a:cubicBezTo>
                      <a:pt x="603" y="63"/>
                      <a:pt x="607" y="140"/>
                      <a:pt x="576" y="192"/>
                    </a:cubicBezTo>
                    <a:cubicBezTo>
                      <a:pt x="549" y="237"/>
                      <a:pt x="505" y="270"/>
                      <a:pt x="483" y="318"/>
                    </a:cubicBezTo>
                    <a:cubicBezTo>
                      <a:pt x="459" y="369"/>
                      <a:pt x="425" y="424"/>
                      <a:pt x="407" y="480"/>
                    </a:cubicBezTo>
                    <a:cubicBezTo>
                      <a:pt x="390" y="527"/>
                      <a:pt x="571" y="551"/>
                      <a:pt x="407" y="691"/>
                    </a:cubicBezTo>
                    <a:cubicBezTo>
                      <a:pt x="389" y="645"/>
                      <a:pt x="381" y="530"/>
                      <a:pt x="381" y="481"/>
                    </a:cubicBezTo>
                    <a:cubicBezTo>
                      <a:pt x="380" y="423"/>
                      <a:pt x="381" y="376"/>
                      <a:pt x="350" y="332"/>
                    </a:cubicBezTo>
                    <a:cubicBezTo>
                      <a:pt x="317" y="283"/>
                      <a:pt x="287" y="244"/>
                      <a:pt x="272" y="188"/>
                    </a:cubicBezTo>
                    <a:cubicBezTo>
                      <a:pt x="262" y="154"/>
                      <a:pt x="292" y="7"/>
                      <a:pt x="260" y="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Freeform 297"/>
              <p:cNvSpPr>
                <a:spLocks/>
              </p:cNvSpPr>
              <p:nvPr/>
            </p:nvSpPr>
            <p:spPr bwMode="gray">
              <a:xfrm>
                <a:off x="-1519238" y="8405813"/>
                <a:ext cx="812800" cy="487363"/>
              </a:xfrm>
              <a:custGeom>
                <a:avLst/>
                <a:gdLst/>
                <a:ahLst/>
                <a:cxnLst>
                  <a:cxn ang="0">
                    <a:pos x="0" y="130"/>
                  </a:cxn>
                  <a:cxn ang="0">
                    <a:pos x="86" y="76"/>
                  </a:cxn>
                  <a:cxn ang="0">
                    <a:pos x="74" y="103"/>
                  </a:cxn>
                  <a:cxn ang="0">
                    <a:pos x="124" y="62"/>
                  </a:cxn>
                  <a:cxn ang="0">
                    <a:pos x="127" y="91"/>
                  </a:cxn>
                  <a:cxn ang="0">
                    <a:pos x="163" y="64"/>
                  </a:cxn>
                  <a:cxn ang="0">
                    <a:pos x="173" y="91"/>
                  </a:cxn>
                  <a:cxn ang="0">
                    <a:pos x="187" y="71"/>
                  </a:cxn>
                  <a:cxn ang="0">
                    <a:pos x="208" y="93"/>
                  </a:cxn>
                  <a:cxn ang="0">
                    <a:pos x="176" y="22"/>
                  </a:cxn>
                  <a:cxn ang="0">
                    <a:pos x="107" y="26"/>
                  </a:cxn>
                  <a:cxn ang="0">
                    <a:pos x="15" y="101"/>
                  </a:cxn>
                </a:cxnLst>
                <a:rect l="0" t="0" r="r" b="b"/>
                <a:pathLst>
                  <a:path w="217" h="130">
                    <a:moveTo>
                      <a:pt x="0" y="130"/>
                    </a:moveTo>
                    <a:cubicBezTo>
                      <a:pt x="23" y="129"/>
                      <a:pt x="76" y="97"/>
                      <a:pt x="86" y="76"/>
                    </a:cubicBezTo>
                    <a:cubicBezTo>
                      <a:pt x="87" y="87"/>
                      <a:pt x="82" y="97"/>
                      <a:pt x="74" y="103"/>
                    </a:cubicBezTo>
                    <a:cubicBezTo>
                      <a:pt x="105" y="108"/>
                      <a:pt x="94" y="54"/>
                      <a:pt x="124" y="62"/>
                    </a:cubicBezTo>
                    <a:cubicBezTo>
                      <a:pt x="128" y="71"/>
                      <a:pt x="126" y="81"/>
                      <a:pt x="127" y="91"/>
                    </a:cubicBezTo>
                    <a:cubicBezTo>
                      <a:pt x="143" y="91"/>
                      <a:pt x="150" y="71"/>
                      <a:pt x="163" y="64"/>
                    </a:cubicBezTo>
                    <a:cubicBezTo>
                      <a:pt x="162" y="74"/>
                      <a:pt x="166" y="85"/>
                      <a:pt x="173" y="91"/>
                    </a:cubicBezTo>
                    <a:cubicBezTo>
                      <a:pt x="176" y="84"/>
                      <a:pt x="180" y="76"/>
                      <a:pt x="187" y="71"/>
                    </a:cubicBezTo>
                    <a:cubicBezTo>
                      <a:pt x="187" y="85"/>
                      <a:pt x="190" y="97"/>
                      <a:pt x="208" y="93"/>
                    </a:cubicBezTo>
                    <a:cubicBezTo>
                      <a:pt x="217" y="68"/>
                      <a:pt x="196" y="37"/>
                      <a:pt x="176" y="22"/>
                    </a:cubicBezTo>
                    <a:cubicBezTo>
                      <a:pt x="149" y="0"/>
                      <a:pt x="132" y="11"/>
                      <a:pt x="107" y="26"/>
                    </a:cubicBezTo>
                    <a:cubicBezTo>
                      <a:pt x="69" y="50"/>
                      <a:pt x="40" y="62"/>
                      <a:pt x="15" y="101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 298"/>
              <p:cNvSpPr>
                <a:spLocks/>
              </p:cNvSpPr>
              <p:nvPr/>
            </p:nvSpPr>
            <p:spPr bwMode="gray">
              <a:xfrm>
                <a:off x="411162" y="8405813"/>
                <a:ext cx="735013" cy="803275"/>
              </a:xfrm>
              <a:custGeom>
                <a:avLst/>
                <a:gdLst/>
                <a:ahLst/>
                <a:cxnLst>
                  <a:cxn ang="0">
                    <a:pos x="11" y="66"/>
                  </a:cxn>
                  <a:cxn ang="0">
                    <a:pos x="9" y="126"/>
                  </a:cxn>
                  <a:cxn ang="0">
                    <a:pos x="40" y="105"/>
                  </a:cxn>
                  <a:cxn ang="0">
                    <a:pos x="69" y="78"/>
                  </a:cxn>
                  <a:cxn ang="0">
                    <a:pos x="142" y="142"/>
                  </a:cxn>
                  <a:cxn ang="0">
                    <a:pos x="196" y="212"/>
                  </a:cxn>
                  <a:cxn ang="0">
                    <a:pos x="165" y="144"/>
                  </a:cxn>
                  <a:cxn ang="0">
                    <a:pos x="124" y="71"/>
                  </a:cxn>
                  <a:cxn ang="0">
                    <a:pos x="54" y="7"/>
                  </a:cxn>
                  <a:cxn ang="0">
                    <a:pos x="3" y="72"/>
                  </a:cxn>
                  <a:cxn ang="0">
                    <a:pos x="13" y="78"/>
                  </a:cxn>
                </a:cxnLst>
                <a:rect l="0" t="0" r="r" b="b"/>
                <a:pathLst>
                  <a:path w="196" h="214">
                    <a:moveTo>
                      <a:pt x="11" y="66"/>
                    </a:moveTo>
                    <a:cubicBezTo>
                      <a:pt x="20" y="73"/>
                      <a:pt x="13" y="114"/>
                      <a:pt x="9" y="126"/>
                    </a:cubicBezTo>
                    <a:cubicBezTo>
                      <a:pt x="20" y="122"/>
                      <a:pt x="31" y="112"/>
                      <a:pt x="40" y="105"/>
                    </a:cubicBezTo>
                    <a:cubicBezTo>
                      <a:pt x="49" y="98"/>
                      <a:pt x="60" y="81"/>
                      <a:pt x="69" y="78"/>
                    </a:cubicBezTo>
                    <a:cubicBezTo>
                      <a:pt x="86" y="109"/>
                      <a:pt x="122" y="118"/>
                      <a:pt x="142" y="142"/>
                    </a:cubicBezTo>
                    <a:cubicBezTo>
                      <a:pt x="155" y="158"/>
                      <a:pt x="171" y="214"/>
                      <a:pt x="196" y="212"/>
                    </a:cubicBezTo>
                    <a:cubicBezTo>
                      <a:pt x="189" y="191"/>
                      <a:pt x="175" y="165"/>
                      <a:pt x="165" y="144"/>
                    </a:cubicBezTo>
                    <a:cubicBezTo>
                      <a:pt x="153" y="120"/>
                      <a:pt x="138" y="95"/>
                      <a:pt x="124" y="71"/>
                    </a:cubicBezTo>
                    <a:cubicBezTo>
                      <a:pt x="108" y="45"/>
                      <a:pt x="85" y="13"/>
                      <a:pt x="54" y="7"/>
                    </a:cubicBezTo>
                    <a:cubicBezTo>
                      <a:pt x="17" y="0"/>
                      <a:pt x="0" y="40"/>
                      <a:pt x="3" y="72"/>
                    </a:cubicBezTo>
                    <a:cubicBezTo>
                      <a:pt x="7" y="73"/>
                      <a:pt x="10" y="77"/>
                      <a:pt x="13" y="78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Freeform 299"/>
              <p:cNvSpPr>
                <a:spLocks/>
              </p:cNvSpPr>
              <p:nvPr/>
            </p:nvSpPr>
            <p:spPr bwMode="gray">
              <a:xfrm>
                <a:off x="-1095375" y="9036051"/>
                <a:ext cx="547688" cy="809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6" y="216"/>
                  </a:cxn>
                  <a:cxn ang="0">
                    <a:pos x="53" y="131"/>
                  </a:cxn>
                  <a:cxn ang="0">
                    <a:pos x="28" y="193"/>
                  </a:cxn>
                </a:cxnLst>
                <a:rect l="0" t="0" r="r" b="b"/>
                <a:pathLst>
                  <a:path w="146" h="216">
                    <a:moveTo>
                      <a:pt x="0" y="0"/>
                    </a:moveTo>
                    <a:cubicBezTo>
                      <a:pt x="40" y="3"/>
                      <a:pt x="144" y="168"/>
                      <a:pt x="146" y="216"/>
                    </a:cubicBezTo>
                    <a:cubicBezTo>
                      <a:pt x="134" y="178"/>
                      <a:pt x="97" y="126"/>
                      <a:pt x="53" y="131"/>
                    </a:cubicBezTo>
                    <a:cubicBezTo>
                      <a:pt x="54" y="153"/>
                      <a:pt x="29" y="170"/>
                      <a:pt x="28" y="193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 300"/>
              <p:cNvSpPr>
                <a:spLocks/>
              </p:cNvSpPr>
              <p:nvPr/>
            </p:nvSpPr>
            <p:spPr bwMode="gray">
              <a:xfrm>
                <a:off x="-2127250" y="5688013"/>
                <a:ext cx="3724275" cy="3937000"/>
              </a:xfrm>
              <a:custGeom>
                <a:avLst/>
                <a:gdLst/>
                <a:ahLst/>
                <a:cxnLst>
                  <a:cxn ang="0">
                    <a:pos x="440" y="222"/>
                  </a:cxn>
                  <a:cxn ang="0">
                    <a:pos x="433" y="840"/>
                  </a:cxn>
                  <a:cxn ang="0">
                    <a:pos x="406" y="823"/>
                  </a:cxn>
                  <a:cxn ang="0">
                    <a:pos x="394" y="795"/>
                  </a:cxn>
                  <a:cxn ang="0">
                    <a:pos x="392" y="829"/>
                  </a:cxn>
                  <a:cxn ang="0">
                    <a:pos x="358" y="794"/>
                  </a:cxn>
                  <a:cxn ang="0">
                    <a:pos x="346" y="807"/>
                  </a:cxn>
                  <a:cxn ang="0">
                    <a:pos x="318" y="754"/>
                  </a:cxn>
                  <a:cxn ang="0">
                    <a:pos x="277" y="805"/>
                  </a:cxn>
                  <a:cxn ang="0">
                    <a:pos x="269" y="772"/>
                  </a:cxn>
                  <a:cxn ang="0">
                    <a:pos x="164" y="840"/>
                  </a:cxn>
                  <a:cxn ang="0">
                    <a:pos x="8" y="869"/>
                  </a:cxn>
                  <a:cxn ang="0">
                    <a:pos x="0" y="837"/>
                  </a:cxn>
                  <a:cxn ang="0">
                    <a:pos x="94" y="830"/>
                  </a:cxn>
                  <a:cxn ang="0">
                    <a:pos x="79" y="750"/>
                  </a:cxn>
                  <a:cxn ang="0">
                    <a:pos x="223" y="718"/>
                  </a:cxn>
                  <a:cxn ang="0">
                    <a:pos x="222" y="584"/>
                  </a:cxn>
                  <a:cxn ang="0">
                    <a:pos x="201" y="445"/>
                  </a:cxn>
                  <a:cxn ang="0">
                    <a:pos x="223" y="332"/>
                  </a:cxn>
                  <a:cxn ang="0">
                    <a:pos x="254" y="281"/>
                  </a:cxn>
                  <a:cxn ang="0">
                    <a:pos x="264" y="216"/>
                  </a:cxn>
                  <a:cxn ang="0">
                    <a:pos x="334" y="121"/>
                  </a:cxn>
                  <a:cxn ang="0">
                    <a:pos x="405" y="46"/>
                  </a:cxn>
                  <a:cxn ang="0">
                    <a:pos x="371" y="46"/>
                  </a:cxn>
                  <a:cxn ang="0">
                    <a:pos x="637" y="36"/>
                  </a:cxn>
                  <a:cxn ang="0">
                    <a:pos x="792" y="214"/>
                  </a:cxn>
                  <a:cxn ang="0">
                    <a:pos x="820" y="344"/>
                  </a:cxn>
                  <a:cxn ang="0">
                    <a:pos x="843" y="479"/>
                  </a:cxn>
                  <a:cxn ang="0">
                    <a:pos x="808" y="760"/>
                  </a:cxn>
                  <a:cxn ang="0">
                    <a:pos x="966" y="826"/>
                  </a:cxn>
                  <a:cxn ang="0">
                    <a:pos x="903" y="870"/>
                  </a:cxn>
                  <a:cxn ang="0">
                    <a:pos x="993" y="854"/>
                  </a:cxn>
                  <a:cxn ang="0">
                    <a:pos x="721" y="748"/>
                  </a:cxn>
                  <a:cxn ang="0">
                    <a:pos x="636" y="1034"/>
                  </a:cxn>
                  <a:cxn ang="0">
                    <a:pos x="592" y="1030"/>
                  </a:cxn>
                  <a:cxn ang="0">
                    <a:pos x="609" y="1050"/>
                  </a:cxn>
                  <a:cxn ang="0">
                    <a:pos x="692" y="403"/>
                  </a:cxn>
                  <a:cxn ang="0">
                    <a:pos x="685" y="421"/>
                  </a:cxn>
                  <a:cxn ang="0">
                    <a:pos x="643" y="363"/>
                  </a:cxn>
                  <a:cxn ang="0">
                    <a:pos x="626" y="384"/>
                  </a:cxn>
                  <a:cxn ang="0">
                    <a:pos x="575" y="384"/>
                  </a:cxn>
                  <a:cxn ang="0">
                    <a:pos x="458" y="228"/>
                  </a:cxn>
                  <a:cxn ang="0">
                    <a:pos x="513" y="339"/>
                  </a:cxn>
                  <a:cxn ang="0">
                    <a:pos x="440" y="233"/>
                  </a:cxn>
                </a:cxnLst>
                <a:rect l="0" t="0" r="r" b="b"/>
                <a:pathLst>
                  <a:path w="993" h="1050">
                    <a:moveTo>
                      <a:pt x="440" y="222"/>
                    </a:moveTo>
                    <a:cubicBezTo>
                      <a:pt x="185" y="237"/>
                      <a:pt x="447" y="729"/>
                      <a:pt x="433" y="840"/>
                    </a:cubicBezTo>
                    <a:cubicBezTo>
                      <a:pt x="426" y="837"/>
                      <a:pt x="411" y="827"/>
                      <a:pt x="406" y="823"/>
                    </a:cubicBezTo>
                    <a:cubicBezTo>
                      <a:pt x="403" y="812"/>
                      <a:pt x="397" y="803"/>
                      <a:pt x="394" y="795"/>
                    </a:cubicBezTo>
                    <a:cubicBezTo>
                      <a:pt x="395" y="805"/>
                      <a:pt x="392" y="818"/>
                      <a:pt x="392" y="829"/>
                    </a:cubicBezTo>
                    <a:cubicBezTo>
                      <a:pt x="372" y="827"/>
                      <a:pt x="362" y="814"/>
                      <a:pt x="358" y="794"/>
                    </a:cubicBezTo>
                    <a:cubicBezTo>
                      <a:pt x="361" y="788"/>
                      <a:pt x="348" y="805"/>
                      <a:pt x="346" y="807"/>
                    </a:cubicBezTo>
                    <a:cubicBezTo>
                      <a:pt x="333" y="793"/>
                      <a:pt x="328" y="771"/>
                      <a:pt x="318" y="754"/>
                    </a:cubicBezTo>
                    <a:cubicBezTo>
                      <a:pt x="309" y="777"/>
                      <a:pt x="297" y="794"/>
                      <a:pt x="277" y="805"/>
                    </a:cubicBezTo>
                    <a:cubicBezTo>
                      <a:pt x="276" y="792"/>
                      <a:pt x="270" y="785"/>
                      <a:pt x="269" y="772"/>
                    </a:cubicBezTo>
                    <a:cubicBezTo>
                      <a:pt x="234" y="790"/>
                      <a:pt x="198" y="817"/>
                      <a:pt x="164" y="840"/>
                    </a:cubicBezTo>
                    <a:cubicBezTo>
                      <a:pt x="115" y="872"/>
                      <a:pt x="76" y="873"/>
                      <a:pt x="8" y="869"/>
                    </a:cubicBezTo>
                    <a:cubicBezTo>
                      <a:pt x="6" y="864"/>
                      <a:pt x="1" y="842"/>
                      <a:pt x="0" y="837"/>
                    </a:cubicBezTo>
                    <a:cubicBezTo>
                      <a:pt x="30" y="855"/>
                      <a:pt x="82" y="872"/>
                      <a:pt x="94" y="830"/>
                    </a:cubicBezTo>
                    <a:cubicBezTo>
                      <a:pt x="63" y="819"/>
                      <a:pt x="66" y="773"/>
                      <a:pt x="79" y="750"/>
                    </a:cubicBezTo>
                    <a:cubicBezTo>
                      <a:pt x="89" y="853"/>
                      <a:pt x="214" y="801"/>
                      <a:pt x="223" y="718"/>
                    </a:cubicBezTo>
                    <a:cubicBezTo>
                      <a:pt x="228" y="675"/>
                      <a:pt x="224" y="627"/>
                      <a:pt x="222" y="584"/>
                    </a:cubicBezTo>
                    <a:cubicBezTo>
                      <a:pt x="220" y="537"/>
                      <a:pt x="193" y="491"/>
                      <a:pt x="201" y="445"/>
                    </a:cubicBezTo>
                    <a:cubicBezTo>
                      <a:pt x="235" y="418"/>
                      <a:pt x="212" y="372"/>
                      <a:pt x="223" y="332"/>
                    </a:cubicBezTo>
                    <a:cubicBezTo>
                      <a:pt x="227" y="316"/>
                      <a:pt x="248" y="299"/>
                      <a:pt x="254" y="281"/>
                    </a:cubicBezTo>
                    <a:cubicBezTo>
                      <a:pt x="262" y="262"/>
                      <a:pt x="258" y="237"/>
                      <a:pt x="264" y="216"/>
                    </a:cubicBezTo>
                    <a:cubicBezTo>
                      <a:pt x="275" y="176"/>
                      <a:pt x="304" y="148"/>
                      <a:pt x="334" y="121"/>
                    </a:cubicBezTo>
                    <a:cubicBezTo>
                      <a:pt x="358" y="99"/>
                      <a:pt x="389" y="56"/>
                      <a:pt x="405" y="46"/>
                    </a:cubicBezTo>
                    <a:cubicBezTo>
                      <a:pt x="394" y="47"/>
                      <a:pt x="382" y="44"/>
                      <a:pt x="371" y="46"/>
                    </a:cubicBezTo>
                    <a:cubicBezTo>
                      <a:pt x="449" y="27"/>
                      <a:pt x="559" y="0"/>
                      <a:pt x="637" y="36"/>
                    </a:cubicBezTo>
                    <a:cubicBezTo>
                      <a:pt x="697" y="63"/>
                      <a:pt x="760" y="158"/>
                      <a:pt x="792" y="214"/>
                    </a:cubicBezTo>
                    <a:cubicBezTo>
                      <a:pt x="817" y="258"/>
                      <a:pt x="820" y="291"/>
                      <a:pt x="820" y="344"/>
                    </a:cubicBezTo>
                    <a:cubicBezTo>
                      <a:pt x="819" y="396"/>
                      <a:pt x="835" y="430"/>
                      <a:pt x="843" y="479"/>
                    </a:cubicBezTo>
                    <a:cubicBezTo>
                      <a:pt x="858" y="576"/>
                      <a:pt x="787" y="667"/>
                      <a:pt x="808" y="760"/>
                    </a:cubicBezTo>
                    <a:cubicBezTo>
                      <a:pt x="822" y="825"/>
                      <a:pt x="909" y="889"/>
                      <a:pt x="966" y="826"/>
                    </a:cubicBezTo>
                    <a:cubicBezTo>
                      <a:pt x="960" y="855"/>
                      <a:pt x="930" y="864"/>
                      <a:pt x="903" y="870"/>
                    </a:cubicBezTo>
                    <a:cubicBezTo>
                      <a:pt x="935" y="870"/>
                      <a:pt x="970" y="879"/>
                      <a:pt x="993" y="854"/>
                    </a:cubicBezTo>
                    <a:cubicBezTo>
                      <a:pt x="922" y="976"/>
                      <a:pt x="782" y="783"/>
                      <a:pt x="721" y="748"/>
                    </a:cubicBezTo>
                    <a:cubicBezTo>
                      <a:pt x="697" y="823"/>
                      <a:pt x="491" y="954"/>
                      <a:pt x="636" y="1034"/>
                    </a:cubicBezTo>
                    <a:cubicBezTo>
                      <a:pt x="622" y="1031"/>
                      <a:pt x="607" y="1033"/>
                      <a:pt x="592" y="1030"/>
                    </a:cubicBezTo>
                    <a:cubicBezTo>
                      <a:pt x="597" y="1038"/>
                      <a:pt x="600" y="1045"/>
                      <a:pt x="609" y="1050"/>
                    </a:cubicBezTo>
                    <a:cubicBezTo>
                      <a:pt x="375" y="971"/>
                      <a:pt x="854" y="481"/>
                      <a:pt x="692" y="403"/>
                    </a:cubicBezTo>
                    <a:cubicBezTo>
                      <a:pt x="690" y="411"/>
                      <a:pt x="686" y="417"/>
                      <a:pt x="685" y="421"/>
                    </a:cubicBezTo>
                    <a:cubicBezTo>
                      <a:pt x="670" y="405"/>
                      <a:pt x="651" y="383"/>
                      <a:pt x="643" y="363"/>
                    </a:cubicBezTo>
                    <a:cubicBezTo>
                      <a:pt x="639" y="369"/>
                      <a:pt x="630" y="374"/>
                      <a:pt x="626" y="384"/>
                    </a:cubicBezTo>
                    <a:cubicBezTo>
                      <a:pt x="612" y="388"/>
                      <a:pt x="588" y="388"/>
                      <a:pt x="575" y="384"/>
                    </a:cubicBezTo>
                    <a:cubicBezTo>
                      <a:pt x="549" y="344"/>
                      <a:pt x="530" y="218"/>
                      <a:pt x="458" y="228"/>
                    </a:cubicBezTo>
                    <a:cubicBezTo>
                      <a:pt x="447" y="273"/>
                      <a:pt x="482" y="314"/>
                      <a:pt x="513" y="339"/>
                    </a:cubicBezTo>
                    <a:cubicBezTo>
                      <a:pt x="476" y="315"/>
                      <a:pt x="435" y="284"/>
                      <a:pt x="440" y="233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 301"/>
              <p:cNvSpPr>
                <a:spLocks/>
              </p:cNvSpPr>
              <p:nvPr/>
            </p:nvSpPr>
            <p:spPr bwMode="gray">
              <a:xfrm>
                <a:off x="-2127250" y="5688013"/>
                <a:ext cx="3724275" cy="3937000"/>
              </a:xfrm>
              <a:custGeom>
                <a:avLst/>
                <a:gdLst/>
                <a:ahLst/>
                <a:cxnLst>
                  <a:cxn ang="0">
                    <a:pos x="440" y="222"/>
                  </a:cxn>
                  <a:cxn ang="0">
                    <a:pos x="433" y="840"/>
                  </a:cxn>
                  <a:cxn ang="0">
                    <a:pos x="406" y="823"/>
                  </a:cxn>
                  <a:cxn ang="0">
                    <a:pos x="394" y="795"/>
                  </a:cxn>
                  <a:cxn ang="0">
                    <a:pos x="392" y="829"/>
                  </a:cxn>
                  <a:cxn ang="0">
                    <a:pos x="358" y="794"/>
                  </a:cxn>
                  <a:cxn ang="0">
                    <a:pos x="346" y="807"/>
                  </a:cxn>
                  <a:cxn ang="0">
                    <a:pos x="318" y="754"/>
                  </a:cxn>
                  <a:cxn ang="0">
                    <a:pos x="277" y="805"/>
                  </a:cxn>
                  <a:cxn ang="0">
                    <a:pos x="269" y="772"/>
                  </a:cxn>
                  <a:cxn ang="0">
                    <a:pos x="164" y="840"/>
                  </a:cxn>
                  <a:cxn ang="0">
                    <a:pos x="8" y="869"/>
                  </a:cxn>
                  <a:cxn ang="0">
                    <a:pos x="0" y="837"/>
                  </a:cxn>
                  <a:cxn ang="0">
                    <a:pos x="94" y="830"/>
                  </a:cxn>
                  <a:cxn ang="0">
                    <a:pos x="79" y="750"/>
                  </a:cxn>
                  <a:cxn ang="0">
                    <a:pos x="223" y="718"/>
                  </a:cxn>
                  <a:cxn ang="0">
                    <a:pos x="222" y="584"/>
                  </a:cxn>
                  <a:cxn ang="0">
                    <a:pos x="201" y="445"/>
                  </a:cxn>
                  <a:cxn ang="0">
                    <a:pos x="223" y="332"/>
                  </a:cxn>
                  <a:cxn ang="0">
                    <a:pos x="254" y="281"/>
                  </a:cxn>
                  <a:cxn ang="0">
                    <a:pos x="264" y="216"/>
                  </a:cxn>
                  <a:cxn ang="0">
                    <a:pos x="334" y="121"/>
                  </a:cxn>
                  <a:cxn ang="0">
                    <a:pos x="405" y="46"/>
                  </a:cxn>
                  <a:cxn ang="0">
                    <a:pos x="371" y="46"/>
                  </a:cxn>
                  <a:cxn ang="0">
                    <a:pos x="637" y="36"/>
                  </a:cxn>
                  <a:cxn ang="0">
                    <a:pos x="792" y="214"/>
                  </a:cxn>
                  <a:cxn ang="0">
                    <a:pos x="820" y="344"/>
                  </a:cxn>
                  <a:cxn ang="0">
                    <a:pos x="843" y="479"/>
                  </a:cxn>
                  <a:cxn ang="0">
                    <a:pos x="808" y="760"/>
                  </a:cxn>
                  <a:cxn ang="0">
                    <a:pos x="966" y="826"/>
                  </a:cxn>
                  <a:cxn ang="0">
                    <a:pos x="903" y="870"/>
                  </a:cxn>
                  <a:cxn ang="0">
                    <a:pos x="993" y="854"/>
                  </a:cxn>
                  <a:cxn ang="0">
                    <a:pos x="721" y="748"/>
                  </a:cxn>
                  <a:cxn ang="0">
                    <a:pos x="636" y="1034"/>
                  </a:cxn>
                  <a:cxn ang="0">
                    <a:pos x="592" y="1030"/>
                  </a:cxn>
                  <a:cxn ang="0">
                    <a:pos x="609" y="1050"/>
                  </a:cxn>
                  <a:cxn ang="0">
                    <a:pos x="692" y="403"/>
                  </a:cxn>
                  <a:cxn ang="0">
                    <a:pos x="685" y="421"/>
                  </a:cxn>
                  <a:cxn ang="0">
                    <a:pos x="643" y="363"/>
                  </a:cxn>
                  <a:cxn ang="0">
                    <a:pos x="626" y="384"/>
                  </a:cxn>
                  <a:cxn ang="0">
                    <a:pos x="575" y="384"/>
                  </a:cxn>
                  <a:cxn ang="0">
                    <a:pos x="458" y="228"/>
                  </a:cxn>
                  <a:cxn ang="0">
                    <a:pos x="513" y="339"/>
                  </a:cxn>
                  <a:cxn ang="0">
                    <a:pos x="440" y="233"/>
                  </a:cxn>
                </a:cxnLst>
                <a:rect l="0" t="0" r="r" b="b"/>
                <a:pathLst>
                  <a:path w="993" h="1050">
                    <a:moveTo>
                      <a:pt x="440" y="222"/>
                    </a:moveTo>
                    <a:cubicBezTo>
                      <a:pt x="185" y="237"/>
                      <a:pt x="447" y="729"/>
                      <a:pt x="433" y="840"/>
                    </a:cubicBezTo>
                    <a:cubicBezTo>
                      <a:pt x="426" y="837"/>
                      <a:pt x="411" y="827"/>
                      <a:pt x="406" y="823"/>
                    </a:cubicBezTo>
                    <a:cubicBezTo>
                      <a:pt x="403" y="812"/>
                      <a:pt x="397" y="803"/>
                      <a:pt x="394" y="795"/>
                    </a:cubicBezTo>
                    <a:cubicBezTo>
                      <a:pt x="395" y="805"/>
                      <a:pt x="392" y="818"/>
                      <a:pt x="392" y="829"/>
                    </a:cubicBezTo>
                    <a:cubicBezTo>
                      <a:pt x="372" y="827"/>
                      <a:pt x="362" y="814"/>
                      <a:pt x="358" y="794"/>
                    </a:cubicBezTo>
                    <a:cubicBezTo>
                      <a:pt x="361" y="788"/>
                      <a:pt x="348" y="805"/>
                      <a:pt x="346" y="807"/>
                    </a:cubicBezTo>
                    <a:cubicBezTo>
                      <a:pt x="333" y="793"/>
                      <a:pt x="328" y="771"/>
                      <a:pt x="318" y="754"/>
                    </a:cubicBezTo>
                    <a:cubicBezTo>
                      <a:pt x="309" y="777"/>
                      <a:pt x="297" y="794"/>
                      <a:pt x="277" y="805"/>
                    </a:cubicBezTo>
                    <a:cubicBezTo>
                      <a:pt x="276" y="792"/>
                      <a:pt x="270" y="785"/>
                      <a:pt x="269" y="772"/>
                    </a:cubicBezTo>
                    <a:cubicBezTo>
                      <a:pt x="234" y="790"/>
                      <a:pt x="198" y="817"/>
                      <a:pt x="164" y="840"/>
                    </a:cubicBezTo>
                    <a:cubicBezTo>
                      <a:pt x="115" y="872"/>
                      <a:pt x="76" y="873"/>
                      <a:pt x="8" y="869"/>
                    </a:cubicBezTo>
                    <a:cubicBezTo>
                      <a:pt x="6" y="864"/>
                      <a:pt x="1" y="842"/>
                      <a:pt x="0" y="837"/>
                    </a:cubicBezTo>
                    <a:cubicBezTo>
                      <a:pt x="30" y="855"/>
                      <a:pt x="82" y="872"/>
                      <a:pt x="94" y="830"/>
                    </a:cubicBezTo>
                    <a:cubicBezTo>
                      <a:pt x="63" y="819"/>
                      <a:pt x="66" y="773"/>
                      <a:pt x="79" y="750"/>
                    </a:cubicBezTo>
                    <a:cubicBezTo>
                      <a:pt x="89" y="853"/>
                      <a:pt x="214" y="801"/>
                      <a:pt x="223" y="718"/>
                    </a:cubicBezTo>
                    <a:cubicBezTo>
                      <a:pt x="228" y="675"/>
                      <a:pt x="224" y="627"/>
                      <a:pt x="222" y="584"/>
                    </a:cubicBezTo>
                    <a:cubicBezTo>
                      <a:pt x="220" y="537"/>
                      <a:pt x="193" y="491"/>
                      <a:pt x="201" y="445"/>
                    </a:cubicBezTo>
                    <a:cubicBezTo>
                      <a:pt x="235" y="418"/>
                      <a:pt x="212" y="372"/>
                      <a:pt x="223" y="332"/>
                    </a:cubicBezTo>
                    <a:cubicBezTo>
                      <a:pt x="227" y="316"/>
                      <a:pt x="248" y="299"/>
                      <a:pt x="254" y="281"/>
                    </a:cubicBezTo>
                    <a:cubicBezTo>
                      <a:pt x="262" y="262"/>
                      <a:pt x="258" y="237"/>
                      <a:pt x="264" y="216"/>
                    </a:cubicBezTo>
                    <a:cubicBezTo>
                      <a:pt x="275" y="176"/>
                      <a:pt x="304" y="148"/>
                      <a:pt x="334" y="121"/>
                    </a:cubicBezTo>
                    <a:cubicBezTo>
                      <a:pt x="358" y="99"/>
                      <a:pt x="389" y="56"/>
                      <a:pt x="405" y="46"/>
                    </a:cubicBezTo>
                    <a:cubicBezTo>
                      <a:pt x="394" y="47"/>
                      <a:pt x="382" y="44"/>
                      <a:pt x="371" y="46"/>
                    </a:cubicBezTo>
                    <a:cubicBezTo>
                      <a:pt x="449" y="27"/>
                      <a:pt x="559" y="0"/>
                      <a:pt x="637" y="36"/>
                    </a:cubicBezTo>
                    <a:cubicBezTo>
                      <a:pt x="697" y="63"/>
                      <a:pt x="760" y="158"/>
                      <a:pt x="792" y="214"/>
                    </a:cubicBezTo>
                    <a:cubicBezTo>
                      <a:pt x="817" y="258"/>
                      <a:pt x="820" y="291"/>
                      <a:pt x="820" y="344"/>
                    </a:cubicBezTo>
                    <a:cubicBezTo>
                      <a:pt x="819" y="396"/>
                      <a:pt x="835" y="430"/>
                      <a:pt x="843" y="479"/>
                    </a:cubicBezTo>
                    <a:cubicBezTo>
                      <a:pt x="858" y="576"/>
                      <a:pt x="787" y="667"/>
                      <a:pt x="808" y="760"/>
                    </a:cubicBezTo>
                    <a:cubicBezTo>
                      <a:pt x="822" y="825"/>
                      <a:pt x="909" y="889"/>
                      <a:pt x="966" y="826"/>
                    </a:cubicBezTo>
                    <a:cubicBezTo>
                      <a:pt x="960" y="855"/>
                      <a:pt x="930" y="864"/>
                      <a:pt x="903" y="870"/>
                    </a:cubicBezTo>
                    <a:cubicBezTo>
                      <a:pt x="935" y="870"/>
                      <a:pt x="970" y="879"/>
                      <a:pt x="993" y="854"/>
                    </a:cubicBezTo>
                    <a:cubicBezTo>
                      <a:pt x="922" y="976"/>
                      <a:pt x="782" y="783"/>
                      <a:pt x="721" y="748"/>
                    </a:cubicBezTo>
                    <a:cubicBezTo>
                      <a:pt x="697" y="823"/>
                      <a:pt x="491" y="954"/>
                      <a:pt x="636" y="1034"/>
                    </a:cubicBezTo>
                    <a:cubicBezTo>
                      <a:pt x="622" y="1031"/>
                      <a:pt x="607" y="1033"/>
                      <a:pt x="592" y="1030"/>
                    </a:cubicBezTo>
                    <a:cubicBezTo>
                      <a:pt x="597" y="1038"/>
                      <a:pt x="600" y="1045"/>
                      <a:pt x="609" y="1050"/>
                    </a:cubicBezTo>
                    <a:cubicBezTo>
                      <a:pt x="375" y="971"/>
                      <a:pt x="854" y="481"/>
                      <a:pt x="692" y="403"/>
                    </a:cubicBezTo>
                    <a:cubicBezTo>
                      <a:pt x="690" y="411"/>
                      <a:pt x="686" y="417"/>
                      <a:pt x="685" y="421"/>
                    </a:cubicBezTo>
                    <a:cubicBezTo>
                      <a:pt x="670" y="405"/>
                      <a:pt x="651" y="383"/>
                      <a:pt x="643" y="363"/>
                    </a:cubicBezTo>
                    <a:cubicBezTo>
                      <a:pt x="639" y="369"/>
                      <a:pt x="630" y="374"/>
                      <a:pt x="626" y="384"/>
                    </a:cubicBezTo>
                    <a:cubicBezTo>
                      <a:pt x="612" y="388"/>
                      <a:pt x="588" y="388"/>
                      <a:pt x="575" y="384"/>
                    </a:cubicBezTo>
                    <a:cubicBezTo>
                      <a:pt x="549" y="344"/>
                      <a:pt x="530" y="218"/>
                      <a:pt x="458" y="228"/>
                    </a:cubicBezTo>
                    <a:cubicBezTo>
                      <a:pt x="447" y="273"/>
                      <a:pt x="482" y="314"/>
                      <a:pt x="513" y="339"/>
                    </a:cubicBezTo>
                    <a:cubicBezTo>
                      <a:pt x="476" y="315"/>
                      <a:pt x="435" y="284"/>
                      <a:pt x="440" y="233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 302"/>
              <p:cNvSpPr>
                <a:spLocks/>
              </p:cNvSpPr>
              <p:nvPr/>
            </p:nvSpPr>
            <p:spPr bwMode="gray">
              <a:xfrm>
                <a:off x="-1965325" y="13963651"/>
                <a:ext cx="746125" cy="757238"/>
              </a:xfrm>
              <a:custGeom>
                <a:avLst/>
                <a:gdLst/>
                <a:ahLst/>
                <a:cxnLst>
                  <a:cxn ang="0">
                    <a:pos x="4" y="47"/>
                  </a:cxn>
                  <a:cxn ang="0">
                    <a:pos x="16" y="105"/>
                  </a:cxn>
                  <a:cxn ang="0">
                    <a:pos x="128" y="168"/>
                  </a:cxn>
                  <a:cxn ang="0">
                    <a:pos x="176" y="188"/>
                  </a:cxn>
                  <a:cxn ang="0">
                    <a:pos x="171" y="138"/>
                  </a:cxn>
                  <a:cxn ang="0">
                    <a:pos x="86" y="71"/>
                  </a:cxn>
                  <a:cxn ang="0">
                    <a:pos x="186" y="58"/>
                  </a:cxn>
                  <a:cxn ang="0">
                    <a:pos x="97" y="16"/>
                  </a:cxn>
                  <a:cxn ang="0">
                    <a:pos x="39" y="4"/>
                  </a:cxn>
                  <a:cxn ang="0">
                    <a:pos x="0" y="43"/>
                  </a:cxn>
                </a:cxnLst>
                <a:rect l="0" t="0" r="r" b="b"/>
                <a:pathLst>
                  <a:path w="199" h="202">
                    <a:moveTo>
                      <a:pt x="4" y="47"/>
                    </a:moveTo>
                    <a:cubicBezTo>
                      <a:pt x="14" y="65"/>
                      <a:pt x="16" y="85"/>
                      <a:pt x="16" y="105"/>
                    </a:cubicBezTo>
                    <a:cubicBezTo>
                      <a:pt x="64" y="87"/>
                      <a:pt x="95" y="139"/>
                      <a:pt x="128" y="168"/>
                    </a:cubicBezTo>
                    <a:cubicBezTo>
                      <a:pt x="142" y="181"/>
                      <a:pt x="157" y="202"/>
                      <a:pt x="176" y="188"/>
                    </a:cubicBezTo>
                    <a:cubicBezTo>
                      <a:pt x="193" y="176"/>
                      <a:pt x="181" y="151"/>
                      <a:pt x="171" y="138"/>
                    </a:cubicBezTo>
                    <a:cubicBezTo>
                      <a:pt x="154" y="117"/>
                      <a:pt x="88" y="99"/>
                      <a:pt x="86" y="71"/>
                    </a:cubicBezTo>
                    <a:cubicBezTo>
                      <a:pt x="83" y="30"/>
                      <a:pt x="159" y="61"/>
                      <a:pt x="186" y="58"/>
                    </a:cubicBezTo>
                    <a:cubicBezTo>
                      <a:pt x="199" y="12"/>
                      <a:pt x="125" y="20"/>
                      <a:pt x="97" y="16"/>
                    </a:cubicBezTo>
                    <a:cubicBezTo>
                      <a:pt x="82" y="14"/>
                      <a:pt x="53" y="0"/>
                      <a:pt x="39" y="4"/>
                    </a:cubicBezTo>
                    <a:cubicBezTo>
                      <a:pt x="22" y="9"/>
                      <a:pt x="12" y="35"/>
                      <a:pt x="0" y="43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 303"/>
              <p:cNvSpPr>
                <a:spLocks/>
              </p:cNvSpPr>
              <p:nvPr/>
            </p:nvSpPr>
            <p:spPr bwMode="gray">
              <a:xfrm>
                <a:off x="-2424113" y="13239751"/>
                <a:ext cx="1387475" cy="993775"/>
              </a:xfrm>
              <a:custGeom>
                <a:avLst/>
                <a:gdLst/>
                <a:ahLst/>
                <a:cxnLst>
                  <a:cxn ang="0">
                    <a:pos x="4" y="216"/>
                  </a:cxn>
                  <a:cxn ang="0">
                    <a:pos x="1" y="259"/>
                  </a:cxn>
                  <a:cxn ang="0">
                    <a:pos x="78" y="255"/>
                  </a:cxn>
                  <a:cxn ang="0">
                    <a:pos x="144" y="224"/>
                  </a:cxn>
                  <a:cxn ang="0">
                    <a:pos x="185" y="214"/>
                  </a:cxn>
                  <a:cxn ang="0">
                    <a:pos x="299" y="219"/>
                  </a:cxn>
                  <a:cxn ang="0">
                    <a:pos x="193" y="179"/>
                  </a:cxn>
                  <a:cxn ang="0">
                    <a:pos x="180" y="165"/>
                  </a:cxn>
                  <a:cxn ang="0">
                    <a:pos x="335" y="197"/>
                  </a:cxn>
                  <a:cxn ang="0">
                    <a:pos x="265" y="146"/>
                  </a:cxn>
                  <a:cxn ang="0">
                    <a:pos x="184" y="122"/>
                  </a:cxn>
                  <a:cxn ang="0">
                    <a:pos x="284" y="114"/>
                  </a:cxn>
                  <a:cxn ang="0">
                    <a:pos x="370" y="142"/>
                  </a:cxn>
                  <a:cxn ang="0">
                    <a:pos x="285" y="82"/>
                  </a:cxn>
                  <a:cxn ang="0">
                    <a:pos x="191" y="66"/>
                  </a:cxn>
                  <a:cxn ang="0">
                    <a:pos x="339" y="34"/>
                  </a:cxn>
                  <a:cxn ang="0">
                    <a:pos x="241" y="3"/>
                  </a:cxn>
                  <a:cxn ang="0">
                    <a:pos x="143" y="48"/>
                  </a:cxn>
                  <a:cxn ang="0">
                    <a:pos x="4" y="216"/>
                  </a:cxn>
                </a:cxnLst>
                <a:rect l="0" t="0" r="r" b="b"/>
                <a:pathLst>
                  <a:path w="370" h="265">
                    <a:moveTo>
                      <a:pt x="4" y="216"/>
                    </a:moveTo>
                    <a:cubicBezTo>
                      <a:pt x="2" y="231"/>
                      <a:pt x="0" y="243"/>
                      <a:pt x="1" y="259"/>
                    </a:cubicBezTo>
                    <a:cubicBezTo>
                      <a:pt x="28" y="265"/>
                      <a:pt x="53" y="263"/>
                      <a:pt x="78" y="255"/>
                    </a:cubicBezTo>
                    <a:cubicBezTo>
                      <a:pt x="98" y="250"/>
                      <a:pt x="133" y="240"/>
                      <a:pt x="144" y="224"/>
                    </a:cubicBezTo>
                    <a:cubicBezTo>
                      <a:pt x="147" y="219"/>
                      <a:pt x="175" y="214"/>
                      <a:pt x="185" y="214"/>
                    </a:cubicBezTo>
                    <a:cubicBezTo>
                      <a:pt x="229" y="214"/>
                      <a:pt x="302" y="248"/>
                      <a:pt x="299" y="219"/>
                    </a:cubicBezTo>
                    <a:cubicBezTo>
                      <a:pt x="296" y="213"/>
                      <a:pt x="226" y="193"/>
                      <a:pt x="193" y="179"/>
                    </a:cubicBezTo>
                    <a:cubicBezTo>
                      <a:pt x="181" y="173"/>
                      <a:pt x="178" y="167"/>
                      <a:pt x="180" y="165"/>
                    </a:cubicBezTo>
                    <a:cubicBezTo>
                      <a:pt x="200" y="139"/>
                      <a:pt x="329" y="219"/>
                      <a:pt x="335" y="197"/>
                    </a:cubicBezTo>
                    <a:cubicBezTo>
                      <a:pt x="334" y="181"/>
                      <a:pt x="293" y="161"/>
                      <a:pt x="265" y="146"/>
                    </a:cubicBezTo>
                    <a:cubicBezTo>
                      <a:pt x="241" y="133"/>
                      <a:pt x="214" y="125"/>
                      <a:pt x="184" y="122"/>
                    </a:cubicBezTo>
                    <a:cubicBezTo>
                      <a:pt x="186" y="93"/>
                      <a:pt x="237" y="103"/>
                      <a:pt x="284" y="114"/>
                    </a:cubicBezTo>
                    <a:cubicBezTo>
                      <a:pt x="326" y="127"/>
                      <a:pt x="367" y="149"/>
                      <a:pt x="370" y="142"/>
                    </a:cubicBezTo>
                    <a:cubicBezTo>
                      <a:pt x="370" y="119"/>
                      <a:pt x="306" y="92"/>
                      <a:pt x="285" y="82"/>
                    </a:cubicBezTo>
                    <a:cubicBezTo>
                      <a:pt x="262" y="72"/>
                      <a:pt x="204" y="81"/>
                      <a:pt x="191" y="66"/>
                    </a:cubicBezTo>
                    <a:cubicBezTo>
                      <a:pt x="212" y="5"/>
                      <a:pt x="338" y="49"/>
                      <a:pt x="339" y="34"/>
                    </a:cubicBezTo>
                    <a:cubicBezTo>
                      <a:pt x="336" y="15"/>
                      <a:pt x="265" y="4"/>
                      <a:pt x="241" y="3"/>
                    </a:cubicBezTo>
                    <a:cubicBezTo>
                      <a:pt x="191" y="0"/>
                      <a:pt x="179" y="20"/>
                      <a:pt x="143" y="48"/>
                    </a:cubicBezTo>
                    <a:cubicBezTo>
                      <a:pt x="89" y="90"/>
                      <a:pt x="0" y="130"/>
                      <a:pt x="4" y="216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Oval 304"/>
              <p:cNvSpPr>
                <a:spLocks noChangeArrowheads="1"/>
              </p:cNvSpPr>
              <p:nvPr/>
            </p:nvSpPr>
            <p:spPr bwMode="gray">
              <a:xfrm>
                <a:off x="-417513" y="15395576"/>
                <a:ext cx="668338" cy="671513"/>
              </a:xfrm>
              <a:prstGeom prst="ellipse">
                <a:avLst/>
              </a:prstGeom>
              <a:solidFill>
                <a:srgbClr val="3F3B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 305"/>
              <p:cNvSpPr>
                <a:spLocks/>
              </p:cNvSpPr>
              <p:nvPr/>
            </p:nvSpPr>
            <p:spPr bwMode="gray">
              <a:xfrm>
                <a:off x="-533400" y="15692438"/>
                <a:ext cx="2347913" cy="1858963"/>
              </a:xfrm>
              <a:custGeom>
                <a:avLst/>
                <a:gdLst/>
                <a:ahLst/>
                <a:cxnLst>
                  <a:cxn ang="0">
                    <a:pos x="24" y="461"/>
                  </a:cxn>
                  <a:cxn ang="0">
                    <a:pos x="189" y="375"/>
                  </a:cxn>
                  <a:cxn ang="0">
                    <a:pos x="347" y="276"/>
                  </a:cxn>
                  <a:cxn ang="0">
                    <a:pos x="497" y="157"/>
                  </a:cxn>
                  <a:cxn ang="0">
                    <a:pos x="625" y="12"/>
                  </a:cxn>
                  <a:cxn ang="0">
                    <a:pos x="452" y="111"/>
                  </a:cxn>
                  <a:cxn ang="0">
                    <a:pos x="268" y="240"/>
                  </a:cxn>
                  <a:cxn ang="0">
                    <a:pos x="0" y="496"/>
                  </a:cxn>
                </a:cxnLst>
                <a:rect l="0" t="0" r="r" b="b"/>
                <a:pathLst>
                  <a:path w="626" h="496">
                    <a:moveTo>
                      <a:pt x="24" y="461"/>
                    </a:moveTo>
                    <a:cubicBezTo>
                      <a:pt x="83" y="466"/>
                      <a:pt x="144" y="404"/>
                      <a:pt x="189" y="375"/>
                    </a:cubicBezTo>
                    <a:cubicBezTo>
                      <a:pt x="240" y="343"/>
                      <a:pt x="297" y="313"/>
                      <a:pt x="347" y="276"/>
                    </a:cubicBezTo>
                    <a:cubicBezTo>
                      <a:pt x="397" y="237"/>
                      <a:pt x="450" y="200"/>
                      <a:pt x="497" y="157"/>
                    </a:cubicBezTo>
                    <a:cubicBezTo>
                      <a:pt x="535" y="123"/>
                      <a:pt x="626" y="64"/>
                      <a:pt x="625" y="12"/>
                    </a:cubicBezTo>
                    <a:cubicBezTo>
                      <a:pt x="557" y="0"/>
                      <a:pt x="498" y="71"/>
                      <a:pt x="452" y="111"/>
                    </a:cubicBezTo>
                    <a:cubicBezTo>
                      <a:pt x="395" y="159"/>
                      <a:pt x="326" y="191"/>
                      <a:pt x="268" y="240"/>
                    </a:cubicBezTo>
                    <a:cubicBezTo>
                      <a:pt x="172" y="320"/>
                      <a:pt x="62" y="387"/>
                      <a:pt x="0" y="496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 306"/>
              <p:cNvSpPr>
                <a:spLocks/>
              </p:cNvSpPr>
              <p:nvPr/>
            </p:nvSpPr>
            <p:spPr bwMode="gray">
              <a:xfrm>
                <a:off x="-1835150" y="15640051"/>
                <a:ext cx="1890713" cy="989013"/>
              </a:xfrm>
              <a:custGeom>
                <a:avLst/>
                <a:gdLst/>
                <a:ahLst/>
                <a:cxnLst>
                  <a:cxn ang="0">
                    <a:pos x="103" y="46"/>
                  </a:cxn>
                  <a:cxn ang="0">
                    <a:pos x="179" y="82"/>
                  </a:cxn>
                  <a:cxn ang="0">
                    <a:pos x="290" y="87"/>
                  </a:cxn>
                  <a:cxn ang="0">
                    <a:pos x="500" y="41"/>
                  </a:cxn>
                  <a:cxn ang="0">
                    <a:pos x="354" y="146"/>
                  </a:cxn>
                  <a:cxn ang="0">
                    <a:pos x="91" y="90"/>
                  </a:cxn>
                  <a:cxn ang="0">
                    <a:pos x="202" y="238"/>
                  </a:cxn>
                  <a:cxn ang="0">
                    <a:pos x="86" y="0"/>
                  </a:cxn>
                </a:cxnLst>
                <a:rect l="0" t="0" r="r" b="b"/>
                <a:pathLst>
                  <a:path w="504" h="264">
                    <a:moveTo>
                      <a:pt x="103" y="46"/>
                    </a:moveTo>
                    <a:cubicBezTo>
                      <a:pt x="131" y="56"/>
                      <a:pt x="151" y="74"/>
                      <a:pt x="179" y="82"/>
                    </a:cubicBezTo>
                    <a:cubicBezTo>
                      <a:pt x="213" y="90"/>
                      <a:pt x="253" y="88"/>
                      <a:pt x="290" y="87"/>
                    </a:cubicBezTo>
                    <a:cubicBezTo>
                      <a:pt x="369" y="86"/>
                      <a:pt x="426" y="47"/>
                      <a:pt x="500" y="41"/>
                    </a:cubicBezTo>
                    <a:cubicBezTo>
                      <a:pt x="504" y="138"/>
                      <a:pt x="442" y="146"/>
                      <a:pt x="354" y="146"/>
                    </a:cubicBezTo>
                    <a:cubicBezTo>
                      <a:pt x="248" y="146"/>
                      <a:pt x="177" y="138"/>
                      <a:pt x="91" y="90"/>
                    </a:cubicBezTo>
                    <a:cubicBezTo>
                      <a:pt x="93" y="164"/>
                      <a:pt x="164" y="188"/>
                      <a:pt x="202" y="238"/>
                    </a:cubicBezTo>
                    <a:cubicBezTo>
                      <a:pt x="89" y="264"/>
                      <a:pt x="0" y="69"/>
                      <a:pt x="86" y="0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 307"/>
              <p:cNvSpPr>
                <a:spLocks/>
              </p:cNvSpPr>
              <p:nvPr/>
            </p:nvSpPr>
            <p:spPr bwMode="gray">
              <a:xfrm>
                <a:off x="246062" y="17765713"/>
                <a:ext cx="1792288" cy="2166938"/>
              </a:xfrm>
              <a:custGeom>
                <a:avLst/>
                <a:gdLst/>
                <a:ahLst/>
                <a:cxnLst>
                  <a:cxn ang="0">
                    <a:pos x="437" y="187"/>
                  </a:cxn>
                  <a:cxn ang="0">
                    <a:pos x="383" y="519"/>
                  </a:cxn>
                  <a:cxn ang="0">
                    <a:pos x="192" y="543"/>
                  </a:cxn>
                  <a:cxn ang="0">
                    <a:pos x="0" y="577"/>
                  </a:cxn>
                  <a:cxn ang="0">
                    <a:pos x="197" y="484"/>
                  </a:cxn>
                  <a:cxn ang="0">
                    <a:pos x="330" y="356"/>
                  </a:cxn>
                  <a:cxn ang="0">
                    <a:pos x="408" y="175"/>
                  </a:cxn>
                  <a:cxn ang="0">
                    <a:pos x="443" y="0"/>
                  </a:cxn>
                </a:cxnLst>
                <a:rect l="0" t="0" r="r" b="b"/>
                <a:pathLst>
                  <a:path w="478" h="578">
                    <a:moveTo>
                      <a:pt x="437" y="187"/>
                    </a:moveTo>
                    <a:cubicBezTo>
                      <a:pt x="478" y="282"/>
                      <a:pt x="415" y="429"/>
                      <a:pt x="383" y="519"/>
                    </a:cubicBezTo>
                    <a:cubicBezTo>
                      <a:pt x="320" y="532"/>
                      <a:pt x="254" y="532"/>
                      <a:pt x="192" y="543"/>
                    </a:cubicBezTo>
                    <a:cubicBezTo>
                      <a:pt x="129" y="555"/>
                      <a:pt x="64" y="578"/>
                      <a:pt x="0" y="577"/>
                    </a:cubicBezTo>
                    <a:cubicBezTo>
                      <a:pt x="46" y="530"/>
                      <a:pt x="137" y="510"/>
                      <a:pt x="197" y="484"/>
                    </a:cubicBezTo>
                    <a:cubicBezTo>
                      <a:pt x="264" y="456"/>
                      <a:pt x="295" y="423"/>
                      <a:pt x="330" y="356"/>
                    </a:cubicBezTo>
                    <a:cubicBezTo>
                      <a:pt x="359" y="301"/>
                      <a:pt x="389" y="237"/>
                      <a:pt x="408" y="175"/>
                    </a:cubicBezTo>
                    <a:cubicBezTo>
                      <a:pt x="425" y="118"/>
                      <a:pt x="419" y="53"/>
                      <a:pt x="443" y="0"/>
                    </a:cubicBezTo>
                  </a:path>
                </a:pathLst>
              </a:custGeom>
              <a:solidFill>
                <a:srgbClr val="56535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Freeform 308"/>
              <p:cNvSpPr>
                <a:spLocks/>
              </p:cNvSpPr>
              <p:nvPr/>
            </p:nvSpPr>
            <p:spPr bwMode="gray">
              <a:xfrm>
                <a:off x="1371600" y="10360026"/>
                <a:ext cx="363538" cy="3490913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12" y="235"/>
                  </a:cxn>
                  <a:cxn ang="0">
                    <a:pos x="30" y="450"/>
                  </a:cxn>
                  <a:cxn ang="0">
                    <a:pos x="18" y="666"/>
                  </a:cxn>
                  <a:cxn ang="0">
                    <a:pos x="12" y="771"/>
                  </a:cxn>
                  <a:cxn ang="0">
                    <a:pos x="94" y="931"/>
                  </a:cxn>
                  <a:cxn ang="0">
                    <a:pos x="94" y="666"/>
                  </a:cxn>
                  <a:cxn ang="0">
                    <a:pos x="83" y="399"/>
                  </a:cxn>
                  <a:cxn ang="0">
                    <a:pos x="29" y="158"/>
                  </a:cxn>
                  <a:cxn ang="0">
                    <a:pos x="0" y="0"/>
                  </a:cxn>
                </a:cxnLst>
                <a:rect l="0" t="0" r="r" b="b"/>
                <a:pathLst>
                  <a:path w="97" h="931">
                    <a:moveTo>
                      <a:pt x="0" y="29"/>
                    </a:moveTo>
                    <a:cubicBezTo>
                      <a:pt x="33" y="79"/>
                      <a:pt x="3" y="174"/>
                      <a:pt x="12" y="235"/>
                    </a:cubicBezTo>
                    <a:cubicBezTo>
                      <a:pt x="23" y="307"/>
                      <a:pt x="19" y="379"/>
                      <a:pt x="30" y="450"/>
                    </a:cubicBezTo>
                    <a:cubicBezTo>
                      <a:pt x="41" y="525"/>
                      <a:pt x="24" y="593"/>
                      <a:pt x="18" y="666"/>
                    </a:cubicBezTo>
                    <a:cubicBezTo>
                      <a:pt x="15" y="694"/>
                      <a:pt x="7" y="748"/>
                      <a:pt x="12" y="771"/>
                    </a:cubicBezTo>
                    <a:cubicBezTo>
                      <a:pt x="20" y="804"/>
                      <a:pt x="76" y="906"/>
                      <a:pt x="94" y="931"/>
                    </a:cubicBezTo>
                    <a:cubicBezTo>
                      <a:pt x="97" y="875"/>
                      <a:pt x="93" y="728"/>
                      <a:pt x="94" y="666"/>
                    </a:cubicBezTo>
                    <a:cubicBezTo>
                      <a:pt x="95" y="576"/>
                      <a:pt x="90" y="487"/>
                      <a:pt x="83" y="399"/>
                    </a:cubicBezTo>
                    <a:cubicBezTo>
                      <a:pt x="75" y="317"/>
                      <a:pt x="42" y="239"/>
                      <a:pt x="29" y="158"/>
                    </a:cubicBezTo>
                    <a:cubicBezTo>
                      <a:pt x="20" y="97"/>
                      <a:pt x="25" y="55"/>
                      <a:pt x="0" y="0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 309"/>
              <p:cNvSpPr>
                <a:spLocks/>
              </p:cNvSpPr>
              <p:nvPr/>
            </p:nvSpPr>
            <p:spPr bwMode="gray">
              <a:xfrm>
                <a:off x="479425" y="13655676"/>
                <a:ext cx="1484313" cy="1492250"/>
              </a:xfrm>
              <a:custGeom>
                <a:avLst/>
                <a:gdLst/>
                <a:ahLst/>
                <a:cxnLst>
                  <a:cxn ang="0">
                    <a:pos x="330" y="55"/>
                  </a:cxn>
                  <a:cxn ang="0">
                    <a:pos x="318" y="109"/>
                  </a:cxn>
                  <a:cxn ang="0">
                    <a:pos x="108" y="33"/>
                  </a:cxn>
                  <a:cxn ang="0">
                    <a:pos x="209" y="113"/>
                  </a:cxn>
                  <a:cxn ang="0">
                    <a:pos x="243" y="164"/>
                  </a:cxn>
                  <a:cxn ang="0">
                    <a:pos x="287" y="214"/>
                  </a:cxn>
                  <a:cxn ang="0">
                    <a:pos x="221" y="219"/>
                  </a:cxn>
                  <a:cxn ang="0">
                    <a:pos x="256" y="289"/>
                  </a:cxn>
                  <a:cxn ang="0">
                    <a:pos x="170" y="329"/>
                  </a:cxn>
                  <a:cxn ang="0">
                    <a:pos x="0" y="398"/>
                  </a:cxn>
                  <a:cxn ang="0">
                    <a:pos x="194" y="344"/>
                  </a:cxn>
                  <a:cxn ang="0">
                    <a:pos x="314" y="351"/>
                  </a:cxn>
                  <a:cxn ang="0">
                    <a:pos x="396" y="370"/>
                  </a:cxn>
                  <a:cxn ang="0">
                    <a:pos x="357" y="238"/>
                  </a:cxn>
                  <a:cxn ang="0">
                    <a:pos x="330" y="98"/>
                  </a:cxn>
                </a:cxnLst>
                <a:rect l="0" t="0" r="r" b="b"/>
                <a:pathLst>
                  <a:path w="396" h="398">
                    <a:moveTo>
                      <a:pt x="330" y="55"/>
                    </a:moveTo>
                    <a:cubicBezTo>
                      <a:pt x="319" y="72"/>
                      <a:pt x="324" y="91"/>
                      <a:pt x="318" y="109"/>
                    </a:cubicBezTo>
                    <a:cubicBezTo>
                      <a:pt x="238" y="165"/>
                      <a:pt x="183" y="0"/>
                      <a:pt x="108" y="33"/>
                    </a:cubicBezTo>
                    <a:cubicBezTo>
                      <a:pt x="96" y="79"/>
                      <a:pt x="186" y="88"/>
                      <a:pt x="209" y="113"/>
                    </a:cubicBezTo>
                    <a:cubicBezTo>
                      <a:pt x="222" y="129"/>
                      <a:pt x="223" y="147"/>
                      <a:pt x="243" y="164"/>
                    </a:cubicBezTo>
                    <a:cubicBezTo>
                      <a:pt x="262" y="180"/>
                      <a:pt x="285" y="188"/>
                      <a:pt x="287" y="214"/>
                    </a:cubicBezTo>
                    <a:cubicBezTo>
                      <a:pt x="266" y="222"/>
                      <a:pt x="243" y="218"/>
                      <a:pt x="221" y="219"/>
                    </a:cubicBezTo>
                    <a:cubicBezTo>
                      <a:pt x="210" y="261"/>
                      <a:pt x="255" y="250"/>
                      <a:pt x="256" y="289"/>
                    </a:cubicBezTo>
                    <a:cubicBezTo>
                      <a:pt x="257" y="338"/>
                      <a:pt x="204" y="331"/>
                      <a:pt x="170" y="329"/>
                    </a:cubicBezTo>
                    <a:cubicBezTo>
                      <a:pt x="94" y="325"/>
                      <a:pt x="33" y="326"/>
                      <a:pt x="0" y="398"/>
                    </a:cubicBezTo>
                    <a:cubicBezTo>
                      <a:pt x="21" y="350"/>
                      <a:pt x="148" y="348"/>
                      <a:pt x="194" y="344"/>
                    </a:cubicBezTo>
                    <a:cubicBezTo>
                      <a:pt x="237" y="339"/>
                      <a:pt x="273" y="340"/>
                      <a:pt x="314" y="351"/>
                    </a:cubicBezTo>
                    <a:cubicBezTo>
                      <a:pt x="341" y="357"/>
                      <a:pt x="369" y="383"/>
                      <a:pt x="396" y="370"/>
                    </a:cubicBezTo>
                    <a:cubicBezTo>
                      <a:pt x="384" y="326"/>
                      <a:pt x="364" y="287"/>
                      <a:pt x="357" y="238"/>
                    </a:cubicBezTo>
                    <a:cubicBezTo>
                      <a:pt x="351" y="193"/>
                      <a:pt x="326" y="145"/>
                      <a:pt x="330" y="98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 310"/>
              <p:cNvSpPr>
                <a:spLocks/>
              </p:cNvSpPr>
              <p:nvPr/>
            </p:nvSpPr>
            <p:spPr bwMode="gray">
              <a:xfrm>
                <a:off x="-3533775" y="11672888"/>
                <a:ext cx="1027113" cy="1357313"/>
              </a:xfrm>
              <a:custGeom>
                <a:avLst/>
                <a:gdLst/>
                <a:ahLst/>
                <a:cxnLst>
                  <a:cxn ang="0">
                    <a:pos x="173" y="43"/>
                  </a:cxn>
                  <a:cxn ang="0">
                    <a:pos x="47" y="57"/>
                  </a:cxn>
                  <a:cxn ang="0">
                    <a:pos x="133" y="133"/>
                  </a:cxn>
                  <a:cxn ang="0">
                    <a:pos x="181" y="236"/>
                  </a:cxn>
                  <a:cxn ang="0">
                    <a:pos x="122" y="311"/>
                  </a:cxn>
                  <a:cxn ang="0">
                    <a:pos x="211" y="320"/>
                  </a:cxn>
                  <a:cxn ang="0">
                    <a:pos x="274" y="362"/>
                  </a:cxn>
                  <a:cxn ang="0">
                    <a:pos x="197" y="182"/>
                  </a:cxn>
                  <a:cxn ang="0">
                    <a:pos x="144" y="94"/>
                  </a:cxn>
                  <a:cxn ang="0">
                    <a:pos x="192" y="0"/>
                  </a:cxn>
                </a:cxnLst>
                <a:rect l="0" t="0" r="r" b="b"/>
                <a:pathLst>
                  <a:path w="274" h="362">
                    <a:moveTo>
                      <a:pt x="173" y="43"/>
                    </a:moveTo>
                    <a:cubicBezTo>
                      <a:pt x="131" y="91"/>
                      <a:pt x="76" y="24"/>
                      <a:pt x="47" y="57"/>
                    </a:cubicBezTo>
                    <a:cubicBezTo>
                      <a:pt x="0" y="111"/>
                      <a:pt x="107" y="119"/>
                      <a:pt x="133" y="133"/>
                    </a:cubicBezTo>
                    <a:cubicBezTo>
                      <a:pt x="142" y="171"/>
                      <a:pt x="169" y="200"/>
                      <a:pt x="181" y="236"/>
                    </a:cubicBezTo>
                    <a:cubicBezTo>
                      <a:pt x="206" y="307"/>
                      <a:pt x="107" y="248"/>
                      <a:pt x="122" y="311"/>
                    </a:cubicBezTo>
                    <a:cubicBezTo>
                      <a:pt x="156" y="316"/>
                      <a:pt x="179" y="302"/>
                      <a:pt x="211" y="320"/>
                    </a:cubicBezTo>
                    <a:cubicBezTo>
                      <a:pt x="235" y="334"/>
                      <a:pt x="245" y="354"/>
                      <a:pt x="274" y="362"/>
                    </a:cubicBezTo>
                    <a:cubicBezTo>
                      <a:pt x="232" y="335"/>
                      <a:pt x="223" y="229"/>
                      <a:pt x="197" y="182"/>
                    </a:cubicBezTo>
                    <a:cubicBezTo>
                      <a:pt x="181" y="153"/>
                      <a:pt x="150" y="128"/>
                      <a:pt x="144" y="94"/>
                    </a:cubicBezTo>
                    <a:cubicBezTo>
                      <a:pt x="136" y="43"/>
                      <a:pt x="186" y="43"/>
                      <a:pt x="192" y="0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 311"/>
              <p:cNvSpPr>
                <a:spLocks/>
              </p:cNvSpPr>
              <p:nvPr/>
            </p:nvSpPr>
            <p:spPr bwMode="gray">
              <a:xfrm>
                <a:off x="-2686050" y="10748963"/>
                <a:ext cx="685800" cy="747713"/>
              </a:xfrm>
              <a:custGeom>
                <a:avLst/>
                <a:gdLst/>
                <a:ahLst/>
                <a:cxnLst>
                  <a:cxn ang="0">
                    <a:pos x="180" y="199"/>
                  </a:cxn>
                  <a:cxn ang="0">
                    <a:pos x="162" y="77"/>
                  </a:cxn>
                  <a:cxn ang="0">
                    <a:pos x="76" y="28"/>
                  </a:cxn>
                  <a:cxn ang="0">
                    <a:pos x="28" y="94"/>
                  </a:cxn>
                  <a:cxn ang="0">
                    <a:pos x="2" y="175"/>
                  </a:cxn>
                  <a:cxn ang="0">
                    <a:pos x="20" y="148"/>
                  </a:cxn>
                  <a:cxn ang="0">
                    <a:pos x="52" y="125"/>
                  </a:cxn>
                  <a:cxn ang="0">
                    <a:pos x="114" y="78"/>
                  </a:cxn>
                  <a:cxn ang="0">
                    <a:pos x="180" y="191"/>
                  </a:cxn>
                </a:cxnLst>
                <a:rect l="0" t="0" r="r" b="b"/>
                <a:pathLst>
                  <a:path w="183" h="199">
                    <a:moveTo>
                      <a:pt x="180" y="199"/>
                    </a:moveTo>
                    <a:cubicBezTo>
                      <a:pt x="180" y="154"/>
                      <a:pt x="183" y="115"/>
                      <a:pt x="162" y="77"/>
                    </a:cubicBezTo>
                    <a:cubicBezTo>
                      <a:pt x="145" y="47"/>
                      <a:pt x="112" y="0"/>
                      <a:pt x="76" y="28"/>
                    </a:cubicBezTo>
                    <a:cubicBezTo>
                      <a:pt x="72" y="76"/>
                      <a:pt x="57" y="67"/>
                      <a:pt x="28" y="94"/>
                    </a:cubicBezTo>
                    <a:cubicBezTo>
                      <a:pt x="0" y="120"/>
                      <a:pt x="25" y="147"/>
                      <a:pt x="2" y="175"/>
                    </a:cubicBezTo>
                    <a:cubicBezTo>
                      <a:pt x="12" y="169"/>
                      <a:pt x="14" y="155"/>
                      <a:pt x="20" y="148"/>
                    </a:cubicBezTo>
                    <a:cubicBezTo>
                      <a:pt x="34" y="135"/>
                      <a:pt x="36" y="135"/>
                      <a:pt x="52" y="125"/>
                    </a:cubicBezTo>
                    <a:cubicBezTo>
                      <a:pt x="66" y="117"/>
                      <a:pt x="101" y="80"/>
                      <a:pt x="114" y="78"/>
                    </a:cubicBezTo>
                    <a:cubicBezTo>
                      <a:pt x="164" y="70"/>
                      <a:pt x="158" y="165"/>
                      <a:pt x="180" y="191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 312"/>
              <p:cNvSpPr>
                <a:spLocks/>
              </p:cNvSpPr>
              <p:nvPr/>
            </p:nvSpPr>
            <p:spPr bwMode="gray">
              <a:xfrm>
                <a:off x="-3184525" y="10048876"/>
                <a:ext cx="209550" cy="60325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34" y="89"/>
                  </a:cxn>
                  <a:cxn ang="0">
                    <a:pos x="10" y="155"/>
                  </a:cxn>
                  <a:cxn ang="0">
                    <a:pos x="21" y="78"/>
                  </a:cxn>
                </a:cxnLst>
                <a:rect l="0" t="0" r="r" b="b"/>
                <a:pathLst>
                  <a:path w="56" h="161">
                    <a:moveTo>
                      <a:pt x="56" y="0"/>
                    </a:moveTo>
                    <a:cubicBezTo>
                      <a:pt x="49" y="35"/>
                      <a:pt x="30" y="47"/>
                      <a:pt x="34" y="89"/>
                    </a:cubicBezTo>
                    <a:cubicBezTo>
                      <a:pt x="36" y="112"/>
                      <a:pt x="55" y="161"/>
                      <a:pt x="10" y="155"/>
                    </a:cubicBezTo>
                    <a:cubicBezTo>
                      <a:pt x="0" y="123"/>
                      <a:pt x="14" y="107"/>
                      <a:pt x="21" y="78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 313"/>
              <p:cNvSpPr>
                <a:spLocks/>
              </p:cNvSpPr>
              <p:nvPr/>
            </p:nvSpPr>
            <p:spPr bwMode="gray">
              <a:xfrm>
                <a:off x="2098675" y="12576176"/>
                <a:ext cx="338138" cy="58420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" y="144"/>
                  </a:cxn>
                  <a:cxn ang="0">
                    <a:pos x="73" y="20"/>
                  </a:cxn>
                </a:cxnLst>
                <a:rect l="0" t="0" r="r" b="b"/>
                <a:pathLst>
                  <a:path w="90" h="156">
                    <a:moveTo>
                      <a:pt x="77" y="0"/>
                    </a:moveTo>
                    <a:cubicBezTo>
                      <a:pt x="90" y="55"/>
                      <a:pt x="0" y="75"/>
                      <a:pt x="12" y="144"/>
                    </a:cubicBezTo>
                    <a:cubicBezTo>
                      <a:pt x="69" y="156"/>
                      <a:pt x="57" y="50"/>
                      <a:pt x="73" y="20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 314"/>
              <p:cNvSpPr>
                <a:spLocks/>
              </p:cNvSpPr>
              <p:nvPr/>
            </p:nvSpPr>
            <p:spPr bwMode="gray">
              <a:xfrm>
                <a:off x="-2006600" y="11877676"/>
                <a:ext cx="688975" cy="1328738"/>
              </a:xfrm>
              <a:custGeom>
                <a:avLst/>
                <a:gdLst/>
                <a:ahLst/>
                <a:cxnLst>
                  <a:cxn ang="0">
                    <a:pos x="46" y="323"/>
                  </a:cxn>
                  <a:cxn ang="0">
                    <a:pos x="81" y="249"/>
                  </a:cxn>
                  <a:cxn ang="0">
                    <a:pos x="166" y="244"/>
                  </a:cxn>
                  <a:cxn ang="0">
                    <a:pos x="74" y="139"/>
                  </a:cxn>
                  <a:cxn ang="0">
                    <a:pos x="0" y="0"/>
                  </a:cxn>
                  <a:cxn ang="0">
                    <a:pos x="30" y="85"/>
                  </a:cxn>
                  <a:cxn ang="0">
                    <a:pos x="49" y="179"/>
                  </a:cxn>
                  <a:cxn ang="0">
                    <a:pos x="50" y="272"/>
                  </a:cxn>
                  <a:cxn ang="0">
                    <a:pos x="50" y="354"/>
                  </a:cxn>
                </a:cxnLst>
                <a:rect l="0" t="0" r="r" b="b"/>
                <a:pathLst>
                  <a:path w="184" h="354">
                    <a:moveTo>
                      <a:pt x="46" y="323"/>
                    </a:moveTo>
                    <a:cubicBezTo>
                      <a:pt x="53" y="297"/>
                      <a:pt x="55" y="264"/>
                      <a:pt x="81" y="249"/>
                    </a:cubicBezTo>
                    <a:cubicBezTo>
                      <a:pt x="108" y="232"/>
                      <a:pt x="137" y="249"/>
                      <a:pt x="166" y="244"/>
                    </a:cubicBezTo>
                    <a:cubicBezTo>
                      <a:pt x="184" y="213"/>
                      <a:pt x="93" y="159"/>
                      <a:pt x="74" y="139"/>
                    </a:cubicBezTo>
                    <a:cubicBezTo>
                      <a:pt x="48" y="109"/>
                      <a:pt x="33" y="11"/>
                      <a:pt x="0" y="0"/>
                    </a:cubicBezTo>
                    <a:cubicBezTo>
                      <a:pt x="1" y="28"/>
                      <a:pt x="21" y="59"/>
                      <a:pt x="30" y="85"/>
                    </a:cubicBezTo>
                    <a:cubicBezTo>
                      <a:pt x="41" y="115"/>
                      <a:pt x="43" y="150"/>
                      <a:pt x="49" y="179"/>
                    </a:cubicBezTo>
                    <a:cubicBezTo>
                      <a:pt x="56" y="213"/>
                      <a:pt x="59" y="237"/>
                      <a:pt x="50" y="272"/>
                    </a:cubicBezTo>
                    <a:cubicBezTo>
                      <a:pt x="44" y="296"/>
                      <a:pt x="23" y="334"/>
                      <a:pt x="50" y="354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 315"/>
              <p:cNvSpPr>
                <a:spLocks/>
              </p:cNvSpPr>
              <p:nvPr/>
            </p:nvSpPr>
            <p:spPr bwMode="gray">
              <a:xfrm>
                <a:off x="1614487" y="9932988"/>
                <a:ext cx="654050" cy="1104900"/>
              </a:xfrm>
              <a:custGeom>
                <a:avLst/>
                <a:gdLst/>
                <a:ahLst/>
                <a:cxnLst>
                  <a:cxn ang="0">
                    <a:pos x="128" y="0"/>
                  </a:cxn>
                  <a:cxn ang="0">
                    <a:pos x="79" y="98"/>
                  </a:cxn>
                  <a:cxn ang="0">
                    <a:pos x="20" y="175"/>
                  </a:cxn>
                  <a:cxn ang="0">
                    <a:pos x="109" y="179"/>
                  </a:cxn>
                  <a:cxn ang="0">
                    <a:pos x="74" y="238"/>
                  </a:cxn>
                  <a:cxn ang="0">
                    <a:pos x="82" y="288"/>
                  </a:cxn>
                  <a:cxn ang="0">
                    <a:pos x="136" y="8"/>
                  </a:cxn>
                </a:cxnLst>
                <a:rect l="0" t="0" r="r" b="b"/>
                <a:pathLst>
                  <a:path w="174" h="295">
                    <a:moveTo>
                      <a:pt x="128" y="0"/>
                    </a:moveTo>
                    <a:cubicBezTo>
                      <a:pt x="134" y="41"/>
                      <a:pt x="105" y="72"/>
                      <a:pt x="79" y="98"/>
                    </a:cubicBezTo>
                    <a:cubicBezTo>
                      <a:pt x="60" y="117"/>
                      <a:pt x="0" y="144"/>
                      <a:pt x="20" y="175"/>
                    </a:cubicBezTo>
                    <a:cubicBezTo>
                      <a:pt x="45" y="214"/>
                      <a:pt x="99" y="149"/>
                      <a:pt x="109" y="179"/>
                    </a:cubicBezTo>
                    <a:cubicBezTo>
                      <a:pt x="115" y="197"/>
                      <a:pt x="77" y="221"/>
                      <a:pt x="74" y="238"/>
                    </a:cubicBezTo>
                    <a:cubicBezTo>
                      <a:pt x="72" y="248"/>
                      <a:pt x="83" y="273"/>
                      <a:pt x="82" y="288"/>
                    </a:cubicBezTo>
                    <a:cubicBezTo>
                      <a:pt x="174" y="295"/>
                      <a:pt x="147" y="64"/>
                      <a:pt x="136" y="8"/>
                    </a:cubicBezTo>
                  </a:path>
                </a:pathLst>
              </a:custGeom>
              <a:solidFill>
                <a:srgbClr val="0D121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 316"/>
              <p:cNvSpPr>
                <a:spLocks/>
              </p:cNvSpPr>
              <p:nvPr/>
            </p:nvSpPr>
            <p:spPr bwMode="gray">
              <a:xfrm>
                <a:off x="-1208088" y="6396038"/>
                <a:ext cx="584200" cy="2230438"/>
              </a:xfrm>
              <a:custGeom>
                <a:avLst/>
                <a:gdLst/>
                <a:ahLst/>
                <a:cxnLst>
                  <a:cxn ang="0">
                    <a:pos x="98" y="68"/>
                  </a:cxn>
                  <a:cxn ang="0">
                    <a:pos x="66" y="108"/>
                  </a:cxn>
                  <a:cxn ang="0">
                    <a:pos x="55" y="169"/>
                  </a:cxn>
                  <a:cxn ang="0">
                    <a:pos x="75" y="304"/>
                  </a:cxn>
                  <a:cxn ang="0">
                    <a:pos x="107" y="414"/>
                  </a:cxn>
                  <a:cxn ang="0">
                    <a:pos x="116" y="472"/>
                  </a:cxn>
                  <a:cxn ang="0">
                    <a:pos x="108" y="530"/>
                  </a:cxn>
                  <a:cxn ang="0">
                    <a:pos x="119" y="561"/>
                  </a:cxn>
                  <a:cxn ang="0">
                    <a:pos x="123" y="595"/>
                  </a:cxn>
                  <a:cxn ang="0">
                    <a:pos x="66" y="384"/>
                  </a:cxn>
                  <a:cxn ang="0">
                    <a:pos x="47" y="296"/>
                  </a:cxn>
                  <a:cxn ang="0">
                    <a:pos x="41" y="197"/>
                  </a:cxn>
                  <a:cxn ang="0">
                    <a:pos x="8" y="267"/>
                  </a:cxn>
                  <a:cxn ang="0">
                    <a:pos x="18" y="344"/>
                  </a:cxn>
                  <a:cxn ang="0">
                    <a:pos x="1" y="212"/>
                  </a:cxn>
                  <a:cxn ang="0">
                    <a:pos x="37" y="108"/>
                  </a:cxn>
                  <a:cxn ang="0">
                    <a:pos x="40" y="123"/>
                  </a:cxn>
                  <a:cxn ang="0">
                    <a:pos x="57" y="86"/>
                  </a:cxn>
                  <a:cxn ang="0">
                    <a:pos x="84" y="50"/>
                  </a:cxn>
                  <a:cxn ang="0">
                    <a:pos x="118" y="16"/>
                  </a:cxn>
                  <a:cxn ang="0">
                    <a:pos x="156" y="0"/>
                  </a:cxn>
                  <a:cxn ang="0">
                    <a:pos x="77" y="107"/>
                  </a:cxn>
                </a:cxnLst>
                <a:rect l="0" t="0" r="r" b="b"/>
                <a:pathLst>
                  <a:path w="156" h="595">
                    <a:moveTo>
                      <a:pt x="98" y="68"/>
                    </a:moveTo>
                    <a:cubicBezTo>
                      <a:pt x="93" y="84"/>
                      <a:pt x="74" y="93"/>
                      <a:pt x="66" y="108"/>
                    </a:cubicBezTo>
                    <a:cubicBezTo>
                      <a:pt x="54" y="127"/>
                      <a:pt x="54" y="147"/>
                      <a:pt x="55" y="169"/>
                    </a:cubicBezTo>
                    <a:cubicBezTo>
                      <a:pt x="57" y="215"/>
                      <a:pt x="72" y="259"/>
                      <a:pt x="75" y="304"/>
                    </a:cubicBezTo>
                    <a:cubicBezTo>
                      <a:pt x="77" y="343"/>
                      <a:pt x="94" y="379"/>
                      <a:pt x="107" y="414"/>
                    </a:cubicBezTo>
                    <a:cubicBezTo>
                      <a:pt x="113" y="431"/>
                      <a:pt x="118" y="452"/>
                      <a:pt x="116" y="472"/>
                    </a:cubicBezTo>
                    <a:cubicBezTo>
                      <a:pt x="113" y="491"/>
                      <a:pt x="104" y="509"/>
                      <a:pt x="108" y="530"/>
                    </a:cubicBezTo>
                    <a:cubicBezTo>
                      <a:pt x="110" y="540"/>
                      <a:pt x="117" y="550"/>
                      <a:pt x="119" y="561"/>
                    </a:cubicBezTo>
                    <a:cubicBezTo>
                      <a:pt x="122" y="572"/>
                      <a:pt x="120" y="584"/>
                      <a:pt x="123" y="595"/>
                    </a:cubicBezTo>
                    <a:cubicBezTo>
                      <a:pt x="121" y="524"/>
                      <a:pt x="92" y="450"/>
                      <a:pt x="66" y="384"/>
                    </a:cubicBezTo>
                    <a:cubicBezTo>
                      <a:pt x="55" y="353"/>
                      <a:pt x="49" y="330"/>
                      <a:pt x="47" y="296"/>
                    </a:cubicBezTo>
                    <a:cubicBezTo>
                      <a:pt x="46" y="262"/>
                      <a:pt x="46" y="230"/>
                      <a:pt x="41" y="197"/>
                    </a:cubicBezTo>
                    <a:cubicBezTo>
                      <a:pt x="28" y="213"/>
                      <a:pt x="12" y="245"/>
                      <a:pt x="8" y="267"/>
                    </a:cubicBezTo>
                    <a:cubicBezTo>
                      <a:pt x="4" y="295"/>
                      <a:pt x="22" y="318"/>
                      <a:pt x="18" y="344"/>
                    </a:cubicBezTo>
                    <a:cubicBezTo>
                      <a:pt x="2" y="306"/>
                      <a:pt x="1" y="253"/>
                      <a:pt x="1" y="212"/>
                    </a:cubicBezTo>
                    <a:cubicBezTo>
                      <a:pt x="0" y="180"/>
                      <a:pt x="16" y="132"/>
                      <a:pt x="37" y="108"/>
                    </a:cubicBezTo>
                    <a:cubicBezTo>
                      <a:pt x="37" y="113"/>
                      <a:pt x="40" y="117"/>
                      <a:pt x="40" y="123"/>
                    </a:cubicBezTo>
                    <a:cubicBezTo>
                      <a:pt x="46" y="113"/>
                      <a:pt x="50" y="96"/>
                      <a:pt x="57" y="86"/>
                    </a:cubicBezTo>
                    <a:cubicBezTo>
                      <a:pt x="66" y="73"/>
                      <a:pt x="76" y="63"/>
                      <a:pt x="84" y="50"/>
                    </a:cubicBezTo>
                    <a:cubicBezTo>
                      <a:pt x="94" y="34"/>
                      <a:pt x="102" y="25"/>
                      <a:pt x="118" y="16"/>
                    </a:cubicBezTo>
                    <a:cubicBezTo>
                      <a:pt x="129" y="9"/>
                      <a:pt x="144" y="8"/>
                      <a:pt x="156" y="0"/>
                    </a:cubicBezTo>
                    <a:cubicBezTo>
                      <a:pt x="129" y="36"/>
                      <a:pt x="96" y="70"/>
                      <a:pt x="77" y="107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Freeform 317"/>
              <p:cNvSpPr>
                <a:spLocks/>
              </p:cNvSpPr>
              <p:nvPr/>
            </p:nvSpPr>
            <p:spPr bwMode="gray">
              <a:xfrm>
                <a:off x="-1208088" y="6396038"/>
                <a:ext cx="584200" cy="2230438"/>
              </a:xfrm>
              <a:custGeom>
                <a:avLst/>
                <a:gdLst/>
                <a:ahLst/>
                <a:cxnLst>
                  <a:cxn ang="0">
                    <a:pos x="98" y="68"/>
                  </a:cxn>
                  <a:cxn ang="0">
                    <a:pos x="66" y="108"/>
                  </a:cxn>
                  <a:cxn ang="0">
                    <a:pos x="55" y="169"/>
                  </a:cxn>
                  <a:cxn ang="0">
                    <a:pos x="75" y="304"/>
                  </a:cxn>
                  <a:cxn ang="0">
                    <a:pos x="107" y="414"/>
                  </a:cxn>
                  <a:cxn ang="0">
                    <a:pos x="116" y="472"/>
                  </a:cxn>
                  <a:cxn ang="0">
                    <a:pos x="108" y="530"/>
                  </a:cxn>
                  <a:cxn ang="0">
                    <a:pos x="119" y="561"/>
                  </a:cxn>
                  <a:cxn ang="0">
                    <a:pos x="123" y="595"/>
                  </a:cxn>
                  <a:cxn ang="0">
                    <a:pos x="66" y="384"/>
                  </a:cxn>
                  <a:cxn ang="0">
                    <a:pos x="47" y="296"/>
                  </a:cxn>
                  <a:cxn ang="0">
                    <a:pos x="41" y="197"/>
                  </a:cxn>
                  <a:cxn ang="0">
                    <a:pos x="8" y="267"/>
                  </a:cxn>
                  <a:cxn ang="0">
                    <a:pos x="18" y="344"/>
                  </a:cxn>
                  <a:cxn ang="0">
                    <a:pos x="1" y="212"/>
                  </a:cxn>
                  <a:cxn ang="0">
                    <a:pos x="37" y="108"/>
                  </a:cxn>
                  <a:cxn ang="0">
                    <a:pos x="40" y="123"/>
                  </a:cxn>
                  <a:cxn ang="0">
                    <a:pos x="57" y="86"/>
                  </a:cxn>
                  <a:cxn ang="0">
                    <a:pos x="84" y="50"/>
                  </a:cxn>
                  <a:cxn ang="0">
                    <a:pos x="118" y="16"/>
                  </a:cxn>
                  <a:cxn ang="0">
                    <a:pos x="156" y="0"/>
                  </a:cxn>
                  <a:cxn ang="0">
                    <a:pos x="77" y="107"/>
                  </a:cxn>
                </a:cxnLst>
                <a:rect l="0" t="0" r="r" b="b"/>
                <a:pathLst>
                  <a:path w="156" h="595">
                    <a:moveTo>
                      <a:pt x="98" y="68"/>
                    </a:moveTo>
                    <a:cubicBezTo>
                      <a:pt x="93" y="84"/>
                      <a:pt x="74" y="93"/>
                      <a:pt x="66" y="108"/>
                    </a:cubicBezTo>
                    <a:cubicBezTo>
                      <a:pt x="54" y="127"/>
                      <a:pt x="54" y="147"/>
                      <a:pt x="55" y="169"/>
                    </a:cubicBezTo>
                    <a:cubicBezTo>
                      <a:pt x="57" y="215"/>
                      <a:pt x="72" y="259"/>
                      <a:pt x="75" y="304"/>
                    </a:cubicBezTo>
                    <a:cubicBezTo>
                      <a:pt x="77" y="343"/>
                      <a:pt x="94" y="379"/>
                      <a:pt x="107" y="414"/>
                    </a:cubicBezTo>
                    <a:cubicBezTo>
                      <a:pt x="113" y="431"/>
                      <a:pt x="118" y="452"/>
                      <a:pt x="116" y="472"/>
                    </a:cubicBezTo>
                    <a:cubicBezTo>
                      <a:pt x="113" y="491"/>
                      <a:pt x="104" y="509"/>
                      <a:pt x="108" y="530"/>
                    </a:cubicBezTo>
                    <a:cubicBezTo>
                      <a:pt x="110" y="540"/>
                      <a:pt x="117" y="550"/>
                      <a:pt x="119" y="561"/>
                    </a:cubicBezTo>
                    <a:cubicBezTo>
                      <a:pt x="122" y="572"/>
                      <a:pt x="120" y="584"/>
                      <a:pt x="123" y="595"/>
                    </a:cubicBezTo>
                    <a:cubicBezTo>
                      <a:pt x="121" y="524"/>
                      <a:pt x="92" y="450"/>
                      <a:pt x="66" y="384"/>
                    </a:cubicBezTo>
                    <a:cubicBezTo>
                      <a:pt x="55" y="353"/>
                      <a:pt x="49" y="330"/>
                      <a:pt x="47" y="296"/>
                    </a:cubicBezTo>
                    <a:cubicBezTo>
                      <a:pt x="46" y="262"/>
                      <a:pt x="46" y="230"/>
                      <a:pt x="41" y="197"/>
                    </a:cubicBezTo>
                    <a:cubicBezTo>
                      <a:pt x="28" y="213"/>
                      <a:pt x="12" y="245"/>
                      <a:pt x="8" y="267"/>
                    </a:cubicBezTo>
                    <a:cubicBezTo>
                      <a:pt x="4" y="295"/>
                      <a:pt x="22" y="318"/>
                      <a:pt x="18" y="344"/>
                    </a:cubicBezTo>
                    <a:cubicBezTo>
                      <a:pt x="2" y="306"/>
                      <a:pt x="1" y="253"/>
                      <a:pt x="1" y="212"/>
                    </a:cubicBezTo>
                    <a:cubicBezTo>
                      <a:pt x="0" y="180"/>
                      <a:pt x="16" y="132"/>
                      <a:pt x="37" y="108"/>
                    </a:cubicBezTo>
                    <a:cubicBezTo>
                      <a:pt x="37" y="113"/>
                      <a:pt x="40" y="117"/>
                      <a:pt x="40" y="123"/>
                    </a:cubicBezTo>
                    <a:cubicBezTo>
                      <a:pt x="46" y="113"/>
                      <a:pt x="50" y="96"/>
                      <a:pt x="57" y="86"/>
                    </a:cubicBezTo>
                    <a:cubicBezTo>
                      <a:pt x="66" y="73"/>
                      <a:pt x="76" y="63"/>
                      <a:pt x="84" y="50"/>
                    </a:cubicBezTo>
                    <a:cubicBezTo>
                      <a:pt x="94" y="34"/>
                      <a:pt x="102" y="25"/>
                      <a:pt x="118" y="16"/>
                    </a:cubicBezTo>
                    <a:cubicBezTo>
                      <a:pt x="129" y="9"/>
                      <a:pt x="144" y="8"/>
                      <a:pt x="156" y="0"/>
                    </a:cubicBezTo>
                    <a:cubicBezTo>
                      <a:pt x="129" y="36"/>
                      <a:pt x="96" y="70"/>
                      <a:pt x="77" y="107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 318"/>
              <p:cNvSpPr>
                <a:spLocks/>
              </p:cNvSpPr>
              <p:nvPr/>
            </p:nvSpPr>
            <p:spPr bwMode="gray">
              <a:xfrm>
                <a:off x="-1841500" y="7648576"/>
                <a:ext cx="730250" cy="1177925"/>
              </a:xfrm>
              <a:custGeom>
                <a:avLst/>
                <a:gdLst/>
                <a:ahLst/>
                <a:cxnLst>
                  <a:cxn ang="0">
                    <a:pos x="0" y="229"/>
                  </a:cxn>
                  <a:cxn ang="0">
                    <a:pos x="8" y="266"/>
                  </a:cxn>
                  <a:cxn ang="0">
                    <a:pos x="30" y="295"/>
                  </a:cxn>
                  <a:cxn ang="0">
                    <a:pos x="173" y="221"/>
                  </a:cxn>
                  <a:cxn ang="0">
                    <a:pos x="189" y="109"/>
                  </a:cxn>
                  <a:cxn ang="0">
                    <a:pos x="170" y="54"/>
                  </a:cxn>
                  <a:cxn ang="0">
                    <a:pos x="168" y="0"/>
                  </a:cxn>
                  <a:cxn ang="0">
                    <a:pos x="170" y="69"/>
                  </a:cxn>
                  <a:cxn ang="0">
                    <a:pos x="164" y="148"/>
                  </a:cxn>
                  <a:cxn ang="0">
                    <a:pos x="152" y="60"/>
                  </a:cxn>
                  <a:cxn ang="0">
                    <a:pos x="142" y="151"/>
                  </a:cxn>
                  <a:cxn ang="0">
                    <a:pos x="126" y="233"/>
                  </a:cxn>
                  <a:cxn ang="0">
                    <a:pos x="55" y="282"/>
                  </a:cxn>
                  <a:cxn ang="0">
                    <a:pos x="6" y="227"/>
                  </a:cxn>
                </a:cxnLst>
                <a:rect l="0" t="0" r="r" b="b"/>
                <a:pathLst>
                  <a:path w="195" h="314">
                    <a:moveTo>
                      <a:pt x="0" y="229"/>
                    </a:moveTo>
                    <a:cubicBezTo>
                      <a:pt x="2" y="238"/>
                      <a:pt x="4" y="256"/>
                      <a:pt x="8" y="266"/>
                    </a:cubicBezTo>
                    <a:cubicBezTo>
                      <a:pt x="13" y="277"/>
                      <a:pt x="25" y="283"/>
                      <a:pt x="30" y="295"/>
                    </a:cubicBezTo>
                    <a:cubicBezTo>
                      <a:pt x="87" y="314"/>
                      <a:pt x="154" y="274"/>
                      <a:pt x="173" y="221"/>
                    </a:cubicBezTo>
                    <a:cubicBezTo>
                      <a:pt x="184" y="193"/>
                      <a:pt x="195" y="140"/>
                      <a:pt x="189" y="109"/>
                    </a:cubicBezTo>
                    <a:cubicBezTo>
                      <a:pt x="186" y="90"/>
                      <a:pt x="173" y="72"/>
                      <a:pt x="170" y="54"/>
                    </a:cubicBezTo>
                    <a:cubicBezTo>
                      <a:pt x="166" y="36"/>
                      <a:pt x="168" y="18"/>
                      <a:pt x="168" y="0"/>
                    </a:cubicBezTo>
                    <a:cubicBezTo>
                      <a:pt x="168" y="24"/>
                      <a:pt x="171" y="48"/>
                      <a:pt x="170" y="69"/>
                    </a:cubicBezTo>
                    <a:cubicBezTo>
                      <a:pt x="168" y="95"/>
                      <a:pt x="163" y="121"/>
                      <a:pt x="164" y="148"/>
                    </a:cubicBezTo>
                    <a:cubicBezTo>
                      <a:pt x="146" y="127"/>
                      <a:pt x="152" y="86"/>
                      <a:pt x="152" y="60"/>
                    </a:cubicBezTo>
                    <a:cubicBezTo>
                      <a:pt x="145" y="89"/>
                      <a:pt x="142" y="120"/>
                      <a:pt x="142" y="151"/>
                    </a:cubicBezTo>
                    <a:cubicBezTo>
                      <a:pt x="142" y="182"/>
                      <a:pt x="146" y="211"/>
                      <a:pt x="126" y="233"/>
                    </a:cubicBezTo>
                    <a:cubicBezTo>
                      <a:pt x="106" y="255"/>
                      <a:pt x="87" y="277"/>
                      <a:pt x="55" y="282"/>
                    </a:cubicBezTo>
                    <a:cubicBezTo>
                      <a:pt x="23" y="286"/>
                      <a:pt x="9" y="252"/>
                      <a:pt x="6" y="227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 319"/>
              <p:cNvSpPr>
                <a:spLocks/>
              </p:cNvSpPr>
              <p:nvPr/>
            </p:nvSpPr>
            <p:spPr bwMode="gray">
              <a:xfrm>
                <a:off x="-1841500" y="7648576"/>
                <a:ext cx="730250" cy="1177925"/>
              </a:xfrm>
              <a:custGeom>
                <a:avLst/>
                <a:gdLst/>
                <a:ahLst/>
                <a:cxnLst>
                  <a:cxn ang="0">
                    <a:pos x="0" y="229"/>
                  </a:cxn>
                  <a:cxn ang="0">
                    <a:pos x="8" y="266"/>
                  </a:cxn>
                  <a:cxn ang="0">
                    <a:pos x="30" y="295"/>
                  </a:cxn>
                  <a:cxn ang="0">
                    <a:pos x="173" y="221"/>
                  </a:cxn>
                  <a:cxn ang="0">
                    <a:pos x="189" y="109"/>
                  </a:cxn>
                  <a:cxn ang="0">
                    <a:pos x="170" y="54"/>
                  </a:cxn>
                  <a:cxn ang="0">
                    <a:pos x="168" y="0"/>
                  </a:cxn>
                  <a:cxn ang="0">
                    <a:pos x="170" y="69"/>
                  </a:cxn>
                  <a:cxn ang="0">
                    <a:pos x="164" y="148"/>
                  </a:cxn>
                  <a:cxn ang="0">
                    <a:pos x="152" y="60"/>
                  </a:cxn>
                  <a:cxn ang="0">
                    <a:pos x="142" y="151"/>
                  </a:cxn>
                  <a:cxn ang="0">
                    <a:pos x="126" y="233"/>
                  </a:cxn>
                  <a:cxn ang="0">
                    <a:pos x="55" y="282"/>
                  </a:cxn>
                  <a:cxn ang="0">
                    <a:pos x="6" y="227"/>
                  </a:cxn>
                </a:cxnLst>
                <a:rect l="0" t="0" r="r" b="b"/>
                <a:pathLst>
                  <a:path w="195" h="314">
                    <a:moveTo>
                      <a:pt x="0" y="229"/>
                    </a:moveTo>
                    <a:cubicBezTo>
                      <a:pt x="2" y="238"/>
                      <a:pt x="4" y="256"/>
                      <a:pt x="8" y="266"/>
                    </a:cubicBezTo>
                    <a:cubicBezTo>
                      <a:pt x="13" y="277"/>
                      <a:pt x="25" y="283"/>
                      <a:pt x="30" y="295"/>
                    </a:cubicBezTo>
                    <a:cubicBezTo>
                      <a:pt x="87" y="314"/>
                      <a:pt x="154" y="274"/>
                      <a:pt x="173" y="221"/>
                    </a:cubicBezTo>
                    <a:cubicBezTo>
                      <a:pt x="184" y="193"/>
                      <a:pt x="195" y="140"/>
                      <a:pt x="189" y="109"/>
                    </a:cubicBezTo>
                    <a:cubicBezTo>
                      <a:pt x="186" y="90"/>
                      <a:pt x="173" y="72"/>
                      <a:pt x="170" y="54"/>
                    </a:cubicBezTo>
                    <a:cubicBezTo>
                      <a:pt x="166" y="36"/>
                      <a:pt x="168" y="18"/>
                      <a:pt x="168" y="0"/>
                    </a:cubicBezTo>
                    <a:cubicBezTo>
                      <a:pt x="168" y="24"/>
                      <a:pt x="171" y="48"/>
                      <a:pt x="170" y="69"/>
                    </a:cubicBezTo>
                    <a:cubicBezTo>
                      <a:pt x="168" y="95"/>
                      <a:pt x="163" y="121"/>
                      <a:pt x="164" y="148"/>
                    </a:cubicBezTo>
                    <a:cubicBezTo>
                      <a:pt x="146" y="127"/>
                      <a:pt x="152" y="86"/>
                      <a:pt x="152" y="60"/>
                    </a:cubicBezTo>
                    <a:cubicBezTo>
                      <a:pt x="145" y="89"/>
                      <a:pt x="142" y="120"/>
                      <a:pt x="142" y="151"/>
                    </a:cubicBezTo>
                    <a:cubicBezTo>
                      <a:pt x="142" y="182"/>
                      <a:pt x="146" y="211"/>
                      <a:pt x="126" y="233"/>
                    </a:cubicBezTo>
                    <a:cubicBezTo>
                      <a:pt x="106" y="255"/>
                      <a:pt x="87" y="277"/>
                      <a:pt x="55" y="282"/>
                    </a:cubicBezTo>
                    <a:cubicBezTo>
                      <a:pt x="23" y="286"/>
                      <a:pt x="9" y="252"/>
                      <a:pt x="6" y="227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 320"/>
              <p:cNvSpPr>
                <a:spLocks/>
              </p:cNvSpPr>
              <p:nvPr/>
            </p:nvSpPr>
            <p:spPr bwMode="gray">
              <a:xfrm>
                <a:off x="-2127250" y="8799513"/>
                <a:ext cx="446088" cy="18415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7"/>
                  </a:cxn>
                  <a:cxn ang="0">
                    <a:pos x="119" y="2"/>
                  </a:cxn>
                  <a:cxn ang="0">
                    <a:pos x="59" y="23"/>
                  </a:cxn>
                  <a:cxn ang="0">
                    <a:pos x="0" y="6"/>
                  </a:cxn>
                </a:cxnLst>
                <a:rect l="0" t="0" r="r" b="b"/>
                <a:pathLst>
                  <a:path w="119" h="49">
                    <a:moveTo>
                      <a:pt x="0" y="10"/>
                    </a:moveTo>
                    <a:cubicBezTo>
                      <a:pt x="0" y="12"/>
                      <a:pt x="0" y="15"/>
                      <a:pt x="0" y="17"/>
                    </a:cubicBezTo>
                    <a:cubicBezTo>
                      <a:pt x="40" y="33"/>
                      <a:pt x="93" y="49"/>
                      <a:pt x="119" y="2"/>
                    </a:cubicBezTo>
                    <a:cubicBezTo>
                      <a:pt x="91" y="0"/>
                      <a:pt x="82" y="16"/>
                      <a:pt x="59" y="23"/>
                    </a:cubicBezTo>
                    <a:cubicBezTo>
                      <a:pt x="29" y="33"/>
                      <a:pt x="26" y="6"/>
                      <a:pt x="0" y="6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 321"/>
              <p:cNvSpPr>
                <a:spLocks/>
              </p:cNvSpPr>
              <p:nvPr/>
            </p:nvSpPr>
            <p:spPr bwMode="gray">
              <a:xfrm>
                <a:off x="-2127250" y="8799513"/>
                <a:ext cx="446088" cy="18415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7"/>
                  </a:cxn>
                  <a:cxn ang="0">
                    <a:pos x="119" y="2"/>
                  </a:cxn>
                  <a:cxn ang="0">
                    <a:pos x="59" y="23"/>
                  </a:cxn>
                  <a:cxn ang="0">
                    <a:pos x="0" y="6"/>
                  </a:cxn>
                </a:cxnLst>
                <a:rect l="0" t="0" r="r" b="b"/>
                <a:pathLst>
                  <a:path w="119" h="49">
                    <a:moveTo>
                      <a:pt x="0" y="10"/>
                    </a:moveTo>
                    <a:cubicBezTo>
                      <a:pt x="0" y="12"/>
                      <a:pt x="0" y="15"/>
                      <a:pt x="0" y="17"/>
                    </a:cubicBezTo>
                    <a:cubicBezTo>
                      <a:pt x="40" y="33"/>
                      <a:pt x="93" y="49"/>
                      <a:pt x="119" y="2"/>
                    </a:cubicBezTo>
                    <a:cubicBezTo>
                      <a:pt x="91" y="0"/>
                      <a:pt x="82" y="16"/>
                      <a:pt x="59" y="23"/>
                    </a:cubicBezTo>
                    <a:cubicBezTo>
                      <a:pt x="29" y="33"/>
                      <a:pt x="26" y="6"/>
                      <a:pt x="0" y="6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Freeform 322"/>
              <p:cNvSpPr>
                <a:spLocks/>
              </p:cNvSpPr>
              <p:nvPr/>
            </p:nvSpPr>
            <p:spPr bwMode="gray">
              <a:xfrm>
                <a:off x="-1103313" y="8147051"/>
                <a:ext cx="173038" cy="558800"/>
              </a:xfrm>
              <a:custGeom>
                <a:avLst/>
                <a:gdLst/>
                <a:ahLst/>
                <a:cxnLst>
                  <a:cxn ang="0">
                    <a:pos x="2" y="149"/>
                  </a:cxn>
                  <a:cxn ang="0">
                    <a:pos x="31" y="0"/>
                  </a:cxn>
                  <a:cxn ang="0">
                    <a:pos x="43" y="90"/>
                  </a:cxn>
                  <a:cxn ang="0">
                    <a:pos x="0" y="149"/>
                  </a:cxn>
                </a:cxnLst>
                <a:rect l="0" t="0" r="r" b="b"/>
                <a:pathLst>
                  <a:path w="46" h="149">
                    <a:moveTo>
                      <a:pt x="2" y="149"/>
                    </a:moveTo>
                    <a:cubicBezTo>
                      <a:pt x="44" y="125"/>
                      <a:pt x="31" y="38"/>
                      <a:pt x="31" y="0"/>
                    </a:cubicBezTo>
                    <a:cubicBezTo>
                      <a:pt x="30" y="32"/>
                      <a:pt x="41" y="59"/>
                      <a:pt x="43" y="90"/>
                    </a:cubicBezTo>
                    <a:cubicBezTo>
                      <a:pt x="46" y="121"/>
                      <a:pt x="26" y="137"/>
                      <a:pt x="0" y="149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 323"/>
              <p:cNvSpPr>
                <a:spLocks/>
              </p:cNvSpPr>
              <p:nvPr/>
            </p:nvSpPr>
            <p:spPr bwMode="gray">
              <a:xfrm>
                <a:off x="-1103313" y="8147051"/>
                <a:ext cx="173038" cy="558800"/>
              </a:xfrm>
              <a:custGeom>
                <a:avLst/>
                <a:gdLst/>
                <a:ahLst/>
                <a:cxnLst>
                  <a:cxn ang="0">
                    <a:pos x="2" y="149"/>
                  </a:cxn>
                  <a:cxn ang="0">
                    <a:pos x="31" y="0"/>
                  </a:cxn>
                  <a:cxn ang="0">
                    <a:pos x="43" y="90"/>
                  </a:cxn>
                  <a:cxn ang="0">
                    <a:pos x="0" y="149"/>
                  </a:cxn>
                </a:cxnLst>
                <a:rect l="0" t="0" r="r" b="b"/>
                <a:pathLst>
                  <a:path w="46" h="149">
                    <a:moveTo>
                      <a:pt x="2" y="149"/>
                    </a:moveTo>
                    <a:cubicBezTo>
                      <a:pt x="44" y="125"/>
                      <a:pt x="31" y="38"/>
                      <a:pt x="31" y="0"/>
                    </a:cubicBezTo>
                    <a:cubicBezTo>
                      <a:pt x="30" y="32"/>
                      <a:pt x="41" y="59"/>
                      <a:pt x="43" y="90"/>
                    </a:cubicBezTo>
                    <a:cubicBezTo>
                      <a:pt x="46" y="121"/>
                      <a:pt x="26" y="137"/>
                      <a:pt x="0" y="149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Freeform 324"/>
              <p:cNvSpPr>
                <a:spLocks/>
              </p:cNvSpPr>
              <p:nvPr/>
            </p:nvSpPr>
            <p:spPr bwMode="gray">
              <a:xfrm>
                <a:off x="-847725" y="8450263"/>
                <a:ext cx="52388" cy="266700"/>
              </a:xfrm>
              <a:custGeom>
                <a:avLst/>
                <a:gdLst/>
                <a:ahLst/>
                <a:cxnLst>
                  <a:cxn ang="0">
                    <a:pos x="14" y="58"/>
                  </a:cxn>
                  <a:cxn ang="0">
                    <a:pos x="4" y="0"/>
                  </a:cxn>
                  <a:cxn ang="0">
                    <a:pos x="2" y="71"/>
                  </a:cxn>
                  <a:cxn ang="0">
                    <a:pos x="8" y="60"/>
                  </a:cxn>
                </a:cxnLst>
                <a:rect l="0" t="0" r="r" b="b"/>
                <a:pathLst>
                  <a:path w="14" h="71">
                    <a:moveTo>
                      <a:pt x="14" y="58"/>
                    </a:moveTo>
                    <a:cubicBezTo>
                      <a:pt x="14" y="40"/>
                      <a:pt x="13" y="15"/>
                      <a:pt x="4" y="0"/>
                    </a:cubicBezTo>
                    <a:cubicBezTo>
                      <a:pt x="4" y="24"/>
                      <a:pt x="0" y="48"/>
                      <a:pt x="2" y="71"/>
                    </a:cubicBezTo>
                    <a:cubicBezTo>
                      <a:pt x="3" y="65"/>
                      <a:pt x="5" y="65"/>
                      <a:pt x="8" y="60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 325"/>
              <p:cNvSpPr>
                <a:spLocks/>
              </p:cNvSpPr>
              <p:nvPr/>
            </p:nvSpPr>
            <p:spPr bwMode="gray">
              <a:xfrm>
                <a:off x="-847725" y="8450263"/>
                <a:ext cx="52388" cy="266700"/>
              </a:xfrm>
              <a:custGeom>
                <a:avLst/>
                <a:gdLst/>
                <a:ahLst/>
                <a:cxnLst>
                  <a:cxn ang="0">
                    <a:pos x="14" y="58"/>
                  </a:cxn>
                  <a:cxn ang="0">
                    <a:pos x="4" y="0"/>
                  </a:cxn>
                  <a:cxn ang="0">
                    <a:pos x="2" y="71"/>
                  </a:cxn>
                  <a:cxn ang="0">
                    <a:pos x="8" y="60"/>
                  </a:cxn>
                </a:cxnLst>
                <a:rect l="0" t="0" r="r" b="b"/>
                <a:pathLst>
                  <a:path w="14" h="71">
                    <a:moveTo>
                      <a:pt x="14" y="58"/>
                    </a:moveTo>
                    <a:cubicBezTo>
                      <a:pt x="14" y="40"/>
                      <a:pt x="13" y="15"/>
                      <a:pt x="4" y="0"/>
                    </a:cubicBezTo>
                    <a:cubicBezTo>
                      <a:pt x="4" y="24"/>
                      <a:pt x="0" y="48"/>
                      <a:pt x="2" y="71"/>
                    </a:cubicBezTo>
                    <a:cubicBezTo>
                      <a:pt x="3" y="65"/>
                      <a:pt x="5" y="65"/>
                      <a:pt x="8" y="60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 326"/>
              <p:cNvSpPr>
                <a:spLocks/>
              </p:cNvSpPr>
              <p:nvPr/>
            </p:nvSpPr>
            <p:spPr bwMode="gray">
              <a:xfrm>
                <a:off x="576262" y="7712076"/>
                <a:ext cx="352425" cy="1057275"/>
              </a:xfrm>
              <a:custGeom>
                <a:avLst/>
                <a:gdLst/>
                <a:ahLst/>
                <a:cxnLst>
                  <a:cxn ang="0">
                    <a:pos x="2" y="206"/>
                  </a:cxn>
                  <a:cxn ang="0">
                    <a:pos x="45" y="119"/>
                  </a:cxn>
                  <a:cxn ang="0">
                    <a:pos x="68" y="62"/>
                  </a:cxn>
                  <a:cxn ang="0">
                    <a:pos x="92" y="0"/>
                  </a:cxn>
                  <a:cxn ang="0">
                    <a:pos x="64" y="91"/>
                  </a:cxn>
                  <a:cxn ang="0">
                    <a:pos x="45" y="173"/>
                  </a:cxn>
                  <a:cxn ang="0">
                    <a:pos x="51" y="239"/>
                  </a:cxn>
                  <a:cxn ang="0">
                    <a:pos x="83" y="282"/>
                  </a:cxn>
                  <a:cxn ang="0">
                    <a:pos x="45" y="247"/>
                  </a:cxn>
                  <a:cxn ang="0">
                    <a:pos x="0" y="212"/>
                  </a:cxn>
                </a:cxnLst>
                <a:rect l="0" t="0" r="r" b="b"/>
                <a:pathLst>
                  <a:path w="94" h="282">
                    <a:moveTo>
                      <a:pt x="2" y="206"/>
                    </a:moveTo>
                    <a:cubicBezTo>
                      <a:pt x="16" y="177"/>
                      <a:pt x="32" y="149"/>
                      <a:pt x="45" y="119"/>
                    </a:cubicBezTo>
                    <a:cubicBezTo>
                      <a:pt x="53" y="101"/>
                      <a:pt x="60" y="81"/>
                      <a:pt x="68" y="62"/>
                    </a:cubicBezTo>
                    <a:cubicBezTo>
                      <a:pt x="76" y="43"/>
                      <a:pt x="90" y="21"/>
                      <a:pt x="92" y="0"/>
                    </a:cubicBezTo>
                    <a:cubicBezTo>
                      <a:pt x="94" y="35"/>
                      <a:pt x="76" y="61"/>
                      <a:pt x="64" y="91"/>
                    </a:cubicBezTo>
                    <a:cubicBezTo>
                      <a:pt x="54" y="118"/>
                      <a:pt x="48" y="146"/>
                      <a:pt x="45" y="173"/>
                    </a:cubicBezTo>
                    <a:cubicBezTo>
                      <a:pt x="43" y="195"/>
                      <a:pt x="38" y="221"/>
                      <a:pt x="51" y="239"/>
                    </a:cubicBezTo>
                    <a:cubicBezTo>
                      <a:pt x="61" y="253"/>
                      <a:pt x="79" y="265"/>
                      <a:pt x="83" y="282"/>
                    </a:cubicBezTo>
                    <a:cubicBezTo>
                      <a:pt x="70" y="271"/>
                      <a:pt x="59" y="258"/>
                      <a:pt x="45" y="247"/>
                    </a:cubicBezTo>
                    <a:cubicBezTo>
                      <a:pt x="32" y="237"/>
                      <a:pt x="10" y="225"/>
                      <a:pt x="0" y="212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Freeform 327"/>
              <p:cNvSpPr>
                <a:spLocks/>
              </p:cNvSpPr>
              <p:nvPr/>
            </p:nvSpPr>
            <p:spPr bwMode="gray">
              <a:xfrm>
                <a:off x="576262" y="7712076"/>
                <a:ext cx="352425" cy="1057275"/>
              </a:xfrm>
              <a:custGeom>
                <a:avLst/>
                <a:gdLst/>
                <a:ahLst/>
                <a:cxnLst>
                  <a:cxn ang="0">
                    <a:pos x="2" y="206"/>
                  </a:cxn>
                  <a:cxn ang="0">
                    <a:pos x="45" y="119"/>
                  </a:cxn>
                  <a:cxn ang="0">
                    <a:pos x="68" y="62"/>
                  </a:cxn>
                  <a:cxn ang="0">
                    <a:pos x="92" y="0"/>
                  </a:cxn>
                  <a:cxn ang="0">
                    <a:pos x="64" y="91"/>
                  </a:cxn>
                  <a:cxn ang="0">
                    <a:pos x="45" y="173"/>
                  </a:cxn>
                  <a:cxn ang="0">
                    <a:pos x="51" y="239"/>
                  </a:cxn>
                  <a:cxn ang="0">
                    <a:pos x="83" y="282"/>
                  </a:cxn>
                  <a:cxn ang="0">
                    <a:pos x="45" y="247"/>
                  </a:cxn>
                  <a:cxn ang="0">
                    <a:pos x="0" y="212"/>
                  </a:cxn>
                </a:cxnLst>
                <a:rect l="0" t="0" r="r" b="b"/>
                <a:pathLst>
                  <a:path w="94" h="282">
                    <a:moveTo>
                      <a:pt x="2" y="206"/>
                    </a:moveTo>
                    <a:cubicBezTo>
                      <a:pt x="16" y="177"/>
                      <a:pt x="32" y="149"/>
                      <a:pt x="45" y="119"/>
                    </a:cubicBezTo>
                    <a:cubicBezTo>
                      <a:pt x="53" y="101"/>
                      <a:pt x="60" y="81"/>
                      <a:pt x="68" y="62"/>
                    </a:cubicBezTo>
                    <a:cubicBezTo>
                      <a:pt x="76" y="43"/>
                      <a:pt x="90" y="21"/>
                      <a:pt x="92" y="0"/>
                    </a:cubicBezTo>
                    <a:cubicBezTo>
                      <a:pt x="94" y="35"/>
                      <a:pt x="76" y="61"/>
                      <a:pt x="64" y="91"/>
                    </a:cubicBezTo>
                    <a:cubicBezTo>
                      <a:pt x="54" y="118"/>
                      <a:pt x="48" y="146"/>
                      <a:pt x="45" y="173"/>
                    </a:cubicBezTo>
                    <a:cubicBezTo>
                      <a:pt x="43" y="195"/>
                      <a:pt x="38" y="221"/>
                      <a:pt x="51" y="239"/>
                    </a:cubicBezTo>
                    <a:cubicBezTo>
                      <a:pt x="61" y="253"/>
                      <a:pt x="79" y="265"/>
                      <a:pt x="83" y="282"/>
                    </a:cubicBezTo>
                    <a:cubicBezTo>
                      <a:pt x="70" y="271"/>
                      <a:pt x="59" y="258"/>
                      <a:pt x="45" y="247"/>
                    </a:cubicBezTo>
                    <a:cubicBezTo>
                      <a:pt x="32" y="237"/>
                      <a:pt x="10" y="225"/>
                      <a:pt x="0" y="212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 328"/>
              <p:cNvSpPr>
                <a:spLocks/>
              </p:cNvSpPr>
              <p:nvPr/>
            </p:nvSpPr>
            <p:spPr bwMode="gray">
              <a:xfrm>
                <a:off x="1090612" y="8821738"/>
                <a:ext cx="385763" cy="131763"/>
              </a:xfrm>
              <a:custGeom>
                <a:avLst/>
                <a:gdLst/>
                <a:ahLst/>
                <a:cxnLst>
                  <a:cxn ang="0">
                    <a:pos x="58" y="31"/>
                  </a:cxn>
                  <a:cxn ang="0">
                    <a:pos x="0" y="0"/>
                  </a:cxn>
                  <a:cxn ang="0">
                    <a:pos x="103" y="1"/>
                  </a:cxn>
                  <a:cxn ang="0">
                    <a:pos x="54" y="35"/>
                  </a:cxn>
                </a:cxnLst>
                <a:rect l="0" t="0" r="r" b="b"/>
                <a:pathLst>
                  <a:path w="103" h="35">
                    <a:moveTo>
                      <a:pt x="58" y="31"/>
                    </a:moveTo>
                    <a:cubicBezTo>
                      <a:pt x="43" y="30"/>
                      <a:pt x="9" y="15"/>
                      <a:pt x="0" y="0"/>
                    </a:cubicBezTo>
                    <a:cubicBezTo>
                      <a:pt x="33" y="15"/>
                      <a:pt x="71" y="24"/>
                      <a:pt x="103" y="1"/>
                    </a:cubicBezTo>
                    <a:cubicBezTo>
                      <a:pt x="100" y="13"/>
                      <a:pt x="67" y="35"/>
                      <a:pt x="54" y="35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 329"/>
              <p:cNvSpPr>
                <a:spLocks/>
              </p:cNvSpPr>
              <p:nvPr/>
            </p:nvSpPr>
            <p:spPr bwMode="gray">
              <a:xfrm>
                <a:off x="1090612" y="8821738"/>
                <a:ext cx="385763" cy="131763"/>
              </a:xfrm>
              <a:custGeom>
                <a:avLst/>
                <a:gdLst/>
                <a:ahLst/>
                <a:cxnLst>
                  <a:cxn ang="0">
                    <a:pos x="58" y="31"/>
                  </a:cxn>
                  <a:cxn ang="0">
                    <a:pos x="0" y="0"/>
                  </a:cxn>
                  <a:cxn ang="0">
                    <a:pos x="103" y="1"/>
                  </a:cxn>
                  <a:cxn ang="0">
                    <a:pos x="54" y="35"/>
                  </a:cxn>
                </a:cxnLst>
                <a:rect l="0" t="0" r="r" b="b"/>
                <a:pathLst>
                  <a:path w="103" h="35">
                    <a:moveTo>
                      <a:pt x="58" y="31"/>
                    </a:moveTo>
                    <a:cubicBezTo>
                      <a:pt x="43" y="30"/>
                      <a:pt x="9" y="15"/>
                      <a:pt x="0" y="0"/>
                    </a:cubicBezTo>
                    <a:cubicBezTo>
                      <a:pt x="33" y="15"/>
                      <a:pt x="71" y="24"/>
                      <a:pt x="103" y="1"/>
                    </a:cubicBezTo>
                    <a:cubicBezTo>
                      <a:pt x="100" y="13"/>
                      <a:pt x="67" y="35"/>
                      <a:pt x="54" y="35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 330"/>
              <p:cNvSpPr>
                <a:spLocks/>
              </p:cNvSpPr>
              <p:nvPr/>
            </p:nvSpPr>
            <p:spPr bwMode="gray">
              <a:xfrm>
                <a:off x="-431800" y="6511926"/>
                <a:ext cx="641350" cy="63817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45" y="1"/>
                  </a:cxn>
                  <a:cxn ang="0">
                    <a:pos x="96" y="95"/>
                  </a:cxn>
                  <a:cxn ang="0">
                    <a:pos x="171" y="160"/>
                  </a:cxn>
                  <a:cxn ang="0">
                    <a:pos x="105" y="152"/>
                  </a:cxn>
                  <a:cxn ang="0">
                    <a:pos x="78" y="94"/>
                  </a:cxn>
                  <a:cxn ang="0">
                    <a:pos x="0" y="4"/>
                  </a:cxn>
                </a:cxnLst>
                <a:rect l="0" t="0" r="r" b="b"/>
                <a:pathLst>
                  <a:path w="171" h="170">
                    <a:moveTo>
                      <a:pt x="2" y="2"/>
                    </a:moveTo>
                    <a:cubicBezTo>
                      <a:pt x="16" y="2"/>
                      <a:pt x="30" y="0"/>
                      <a:pt x="45" y="1"/>
                    </a:cubicBezTo>
                    <a:cubicBezTo>
                      <a:pt x="65" y="33"/>
                      <a:pt x="86" y="58"/>
                      <a:pt x="96" y="95"/>
                    </a:cubicBezTo>
                    <a:cubicBezTo>
                      <a:pt x="108" y="139"/>
                      <a:pt x="121" y="160"/>
                      <a:pt x="171" y="160"/>
                    </a:cubicBezTo>
                    <a:cubicBezTo>
                      <a:pt x="146" y="163"/>
                      <a:pt x="122" y="170"/>
                      <a:pt x="105" y="152"/>
                    </a:cubicBezTo>
                    <a:cubicBezTo>
                      <a:pt x="90" y="136"/>
                      <a:pt x="86" y="114"/>
                      <a:pt x="78" y="94"/>
                    </a:cubicBezTo>
                    <a:cubicBezTo>
                      <a:pt x="65" y="60"/>
                      <a:pt x="48" y="2"/>
                      <a:pt x="0" y="4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 331"/>
              <p:cNvSpPr>
                <a:spLocks/>
              </p:cNvSpPr>
              <p:nvPr/>
            </p:nvSpPr>
            <p:spPr bwMode="gray">
              <a:xfrm>
                <a:off x="-431800" y="6511926"/>
                <a:ext cx="641350" cy="63817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45" y="1"/>
                  </a:cxn>
                  <a:cxn ang="0">
                    <a:pos x="96" y="95"/>
                  </a:cxn>
                  <a:cxn ang="0">
                    <a:pos x="171" y="160"/>
                  </a:cxn>
                  <a:cxn ang="0">
                    <a:pos x="105" y="152"/>
                  </a:cxn>
                  <a:cxn ang="0">
                    <a:pos x="78" y="94"/>
                  </a:cxn>
                  <a:cxn ang="0">
                    <a:pos x="0" y="4"/>
                  </a:cxn>
                </a:cxnLst>
                <a:rect l="0" t="0" r="r" b="b"/>
                <a:pathLst>
                  <a:path w="171" h="170">
                    <a:moveTo>
                      <a:pt x="2" y="2"/>
                    </a:moveTo>
                    <a:cubicBezTo>
                      <a:pt x="16" y="2"/>
                      <a:pt x="30" y="0"/>
                      <a:pt x="45" y="1"/>
                    </a:cubicBezTo>
                    <a:cubicBezTo>
                      <a:pt x="65" y="33"/>
                      <a:pt x="86" y="58"/>
                      <a:pt x="96" y="95"/>
                    </a:cubicBezTo>
                    <a:cubicBezTo>
                      <a:pt x="108" y="139"/>
                      <a:pt x="121" y="160"/>
                      <a:pt x="171" y="160"/>
                    </a:cubicBezTo>
                    <a:cubicBezTo>
                      <a:pt x="146" y="163"/>
                      <a:pt x="122" y="170"/>
                      <a:pt x="105" y="152"/>
                    </a:cubicBezTo>
                    <a:cubicBezTo>
                      <a:pt x="90" y="136"/>
                      <a:pt x="86" y="114"/>
                      <a:pt x="78" y="94"/>
                    </a:cubicBezTo>
                    <a:cubicBezTo>
                      <a:pt x="65" y="60"/>
                      <a:pt x="48" y="2"/>
                      <a:pt x="0" y="4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Freeform 332"/>
              <p:cNvSpPr>
                <a:spLocks/>
              </p:cNvSpPr>
              <p:nvPr/>
            </p:nvSpPr>
            <p:spPr bwMode="gray">
              <a:xfrm>
                <a:off x="411162" y="7108826"/>
                <a:ext cx="285750" cy="944563"/>
              </a:xfrm>
              <a:custGeom>
                <a:avLst/>
                <a:gdLst/>
                <a:ahLst/>
                <a:cxnLst>
                  <a:cxn ang="0">
                    <a:pos x="18" y="22"/>
                  </a:cxn>
                  <a:cxn ang="0">
                    <a:pos x="38" y="8"/>
                  </a:cxn>
                  <a:cxn ang="0">
                    <a:pos x="56" y="33"/>
                  </a:cxn>
                  <a:cxn ang="0">
                    <a:pos x="71" y="121"/>
                  </a:cxn>
                  <a:cxn ang="0">
                    <a:pos x="1" y="252"/>
                  </a:cxn>
                  <a:cxn ang="0">
                    <a:pos x="23" y="193"/>
                  </a:cxn>
                  <a:cxn ang="0">
                    <a:pos x="44" y="134"/>
                  </a:cxn>
                  <a:cxn ang="0">
                    <a:pos x="47" y="67"/>
                  </a:cxn>
                  <a:cxn ang="0">
                    <a:pos x="20" y="24"/>
                  </a:cxn>
                </a:cxnLst>
                <a:rect l="0" t="0" r="r" b="b"/>
                <a:pathLst>
                  <a:path w="76" h="252">
                    <a:moveTo>
                      <a:pt x="18" y="22"/>
                    </a:moveTo>
                    <a:cubicBezTo>
                      <a:pt x="24" y="10"/>
                      <a:pt x="23" y="0"/>
                      <a:pt x="38" y="8"/>
                    </a:cubicBezTo>
                    <a:cubicBezTo>
                      <a:pt x="46" y="11"/>
                      <a:pt x="52" y="26"/>
                      <a:pt x="56" y="33"/>
                    </a:cubicBezTo>
                    <a:cubicBezTo>
                      <a:pt x="68" y="57"/>
                      <a:pt x="76" y="94"/>
                      <a:pt x="71" y="121"/>
                    </a:cubicBezTo>
                    <a:cubicBezTo>
                      <a:pt x="63" y="165"/>
                      <a:pt x="27" y="216"/>
                      <a:pt x="1" y="252"/>
                    </a:cubicBezTo>
                    <a:cubicBezTo>
                      <a:pt x="0" y="233"/>
                      <a:pt x="17" y="209"/>
                      <a:pt x="23" y="193"/>
                    </a:cubicBezTo>
                    <a:cubicBezTo>
                      <a:pt x="30" y="174"/>
                      <a:pt x="39" y="154"/>
                      <a:pt x="44" y="134"/>
                    </a:cubicBezTo>
                    <a:cubicBezTo>
                      <a:pt x="50" y="112"/>
                      <a:pt x="49" y="90"/>
                      <a:pt x="47" y="67"/>
                    </a:cubicBezTo>
                    <a:cubicBezTo>
                      <a:pt x="45" y="44"/>
                      <a:pt x="36" y="37"/>
                      <a:pt x="20" y="24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Freeform 333"/>
              <p:cNvSpPr>
                <a:spLocks/>
              </p:cNvSpPr>
              <p:nvPr/>
            </p:nvSpPr>
            <p:spPr bwMode="gray">
              <a:xfrm>
                <a:off x="411162" y="7108826"/>
                <a:ext cx="285750" cy="944563"/>
              </a:xfrm>
              <a:custGeom>
                <a:avLst/>
                <a:gdLst/>
                <a:ahLst/>
                <a:cxnLst>
                  <a:cxn ang="0">
                    <a:pos x="18" y="22"/>
                  </a:cxn>
                  <a:cxn ang="0">
                    <a:pos x="38" y="8"/>
                  </a:cxn>
                  <a:cxn ang="0">
                    <a:pos x="56" y="33"/>
                  </a:cxn>
                  <a:cxn ang="0">
                    <a:pos x="71" y="121"/>
                  </a:cxn>
                  <a:cxn ang="0">
                    <a:pos x="1" y="252"/>
                  </a:cxn>
                  <a:cxn ang="0">
                    <a:pos x="23" y="193"/>
                  </a:cxn>
                  <a:cxn ang="0">
                    <a:pos x="44" y="134"/>
                  </a:cxn>
                  <a:cxn ang="0">
                    <a:pos x="47" y="67"/>
                  </a:cxn>
                  <a:cxn ang="0">
                    <a:pos x="20" y="24"/>
                  </a:cxn>
                </a:cxnLst>
                <a:rect l="0" t="0" r="r" b="b"/>
                <a:pathLst>
                  <a:path w="76" h="252">
                    <a:moveTo>
                      <a:pt x="18" y="22"/>
                    </a:moveTo>
                    <a:cubicBezTo>
                      <a:pt x="24" y="10"/>
                      <a:pt x="23" y="0"/>
                      <a:pt x="38" y="8"/>
                    </a:cubicBezTo>
                    <a:cubicBezTo>
                      <a:pt x="46" y="11"/>
                      <a:pt x="52" y="26"/>
                      <a:pt x="56" y="33"/>
                    </a:cubicBezTo>
                    <a:cubicBezTo>
                      <a:pt x="68" y="57"/>
                      <a:pt x="76" y="94"/>
                      <a:pt x="71" y="121"/>
                    </a:cubicBezTo>
                    <a:cubicBezTo>
                      <a:pt x="63" y="165"/>
                      <a:pt x="27" y="216"/>
                      <a:pt x="1" y="252"/>
                    </a:cubicBezTo>
                    <a:cubicBezTo>
                      <a:pt x="0" y="233"/>
                      <a:pt x="17" y="209"/>
                      <a:pt x="23" y="193"/>
                    </a:cubicBezTo>
                    <a:cubicBezTo>
                      <a:pt x="30" y="174"/>
                      <a:pt x="39" y="154"/>
                      <a:pt x="44" y="134"/>
                    </a:cubicBezTo>
                    <a:cubicBezTo>
                      <a:pt x="50" y="112"/>
                      <a:pt x="49" y="90"/>
                      <a:pt x="47" y="67"/>
                    </a:cubicBezTo>
                    <a:cubicBezTo>
                      <a:pt x="45" y="44"/>
                      <a:pt x="36" y="37"/>
                      <a:pt x="20" y="24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Freeform 334"/>
              <p:cNvSpPr>
                <a:spLocks/>
              </p:cNvSpPr>
              <p:nvPr/>
            </p:nvSpPr>
            <p:spPr bwMode="gray">
              <a:xfrm>
                <a:off x="-825500" y="5776913"/>
                <a:ext cx="1600200" cy="690563"/>
              </a:xfrm>
              <a:custGeom>
                <a:avLst/>
                <a:gdLst/>
                <a:ahLst/>
                <a:cxnLst>
                  <a:cxn ang="0">
                    <a:pos x="23" y="85"/>
                  </a:cxn>
                  <a:cxn ang="0">
                    <a:pos x="77" y="64"/>
                  </a:cxn>
                  <a:cxn ang="0">
                    <a:pos x="156" y="58"/>
                  </a:cxn>
                  <a:cxn ang="0">
                    <a:pos x="269" y="119"/>
                  </a:cxn>
                  <a:cxn ang="0">
                    <a:pos x="172" y="54"/>
                  </a:cxn>
                  <a:cxn ang="0">
                    <a:pos x="208" y="50"/>
                  </a:cxn>
                  <a:cxn ang="0">
                    <a:pos x="179" y="40"/>
                  </a:cxn>
                  <a:cxn ang="0">
                    <a:pos x="241" y="27"/>
                  </a:cxn>
                  <a:cxn ang="0">
                    <a:pos x="309" y="70"/>
                  </a:cxn>
                  <a:cxn ang="0">
                    <a:pos x="349" y="126"/>
                  </a:cxn>
                  <a:cxn ang="0">
                    <a:pos x="427" y="184"/>
                  </a:cxn>
                  <a:cxn ang="0">
                    <a:pos x="366" y="112"/>
                  </a:cxn>
                  <a:cxn ang="0">
                    <a:pos x="304" y="45"/>
                  </a:cxn>
                  <a:cxn ang="0">
                    <a:pos x="215" y="11"/>
                  </a:cxn>
                  <a:cxn ang="0">
                    <a:pos x="140" y="21"/>
                  </a:cxn>
                  <a:cxn ang="0">
                    <a:pos x="142" y="40"/>
                  </a:cxn>
                  <a:cxn ang="0">
                    <a:pos x="77" y="53"/>
                  </a:cxn>
                  <a:cxn ang="0">
                    <a:pos x="4" y="104"/>
                  </a:cxn>
                  <a:cxn ang="0">
                    <a:pos x="31" y="83"/>
                  </a:cxn>
                </a:cxnLst>
                <a:rect l="0" t="0" r="r" b="b"/>
                <a:pathLst>
                  <a:path w="427" h="184">
                    <a:moveTo>
                      <a:pt x="23" y="85"/>
                    </a:moveTo>
                    <a:cubicBezTo>
                      <a:pt x="37" y="68"/>
                      <a:pt x="57" y="66"/>
                      <a:pt x="77" y="64"/>
                    </a:cubicBezTo>
                    <a:cubicBezTo>
                      <a:pt x="103" y="61"/>
                      <a:pt x="130" y="55"/>
                      <a:pt x="156" y="58"/>
                    </a:cubicBezTo>
                    <a:cubicBezTo>
                      <a:pt x="198" y="62"/>
                      <a:pt x="239" y="91"/>
                      <a:pt x="269" y="119"/>
                    </a:cubicBezTo>
                    <a:cubicBezTo>
                      <a:pt x="273" y="77"/>
                      <a:pt x="194" y="71"/>
                      <a:pt x="172" y="54"/>
                    </a:cubicBezTo>
                    <a:cubicBezTo>
                      <a:pt x="185" y="53"/>
                      <a:pt x="195" y="49"/>
                      <a:pt x="208" y="50"/>
                    </a:cubicBezTo>
                    <a:cubicBezTo>
                      <a:pt x="200" y="44"/>
                      <a:pt x="191" y="39"/>
                      <a:pt x="179" y="40"/>
                    </a:cubicBezTo>
                    <a:cubicBezTo>
                      <a:pt x="188" y="23"/>
                      <a:pt x="224" y="24"/>
                      <a:pt x="241" y="27"/>
                    </a:cubicBezTo>
                    <a:cubicBezTo>
                      <a:pt x="272" y="31"/>
                      <a:pt x="292" y="46"/>
                      <a:pt x="309" y="70"/>
                    </a:cubicBezTo>
                    <a:cubicBezTo>
                      <a:pt x="323" y="87"/>
                      <a:pt x="334" y="110"/>
                      <a:pt x="349" y="126"/>
                    </a:cubicBezTo>
                    <a:cubicBezTo>
                      <a:pt x="371" y="148"/>
                      <a:pt x="404" y="162"/>
                      <a:pt x="427" y="184"/>
                    </a:cubicBezTo>
                    <a:cubicBezTo>
                      <a:pt x="418" y="150"/>
                      <a:pt x="386" y="138"/>
                      <a:pt x="366" y="112"/>
                    </a:cubicBezTo>
                    <a:cubicBezTo>
                      <a:pt x="347" y="87"/>
                      <a:pt x="331" y="64"/>
                      <a:pt x="304" y="45"/>
                    </a:cubicBezTo>
                    <a:cubicBezTo>
                      <a:pt x="277" y="26"/>
                      <a:pt x="245" y="15"/>
                      <a:pt x="215" y="11"/>
                    </a:cubicBezTo>
                    <a:cubicBezTo>
                      <a:pt x="195" y="9"/>
                      <a:pt x="152" y="0"/>
                      <a:pt x="140" y="21"/>
                    </a:cubicBezTo>
                    <a:cubicBezTo>
                      <a:pt x="155" y="31"/>
                      <a:pt x="175" y="38"/>
                      <a:pt x="142" y="40"/>
                    </a:cubicBezTo>
                    <a:cubicBezTo>
                      <a:pt x="116" y="42"/>
                      <a:pt x="101" y="45"/>
                      <a:pt x="77" y="53"/>
                    </a:cubicBezTo>
                    <a:cubicBezTo>
                      <a:pt x="57" y="59"/>
                      <a:pt x="0" y="74"/>
                      <a:pt x="4" y="104"/>
                    </a:cubicBezTo>
                    <a:cubicBezTo>
                      <a:pt x="11" y="95"/>
                      <a:pt x="20" y="87"/>
                      <a:pt x="31" y="83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Freeform 335"/>
              <p:cNvSpPr>
                <a:spLocks/>
              </p:cNvSpPr>
              <p:nvPr/>
            </p:nvSpPr>
            <p:spPr bwMode="gray">
              <a:xfrm>
                <a:off x="-825500" y="5776913"/>
                <a:ext cx="1600200" cy="690563"/>
              </a:xfrm>
              <a:custGeom>
                <a:avLst/>
                <a:gdLst/>
                <a:ahLst/>
                <a:cxnLst>
                  <a:cxn ang="0">
                    <a:pos x="23" y="85"/>
                  </a:cxn>
                  <a:cxn ang="0">
                    <a:pos x="77" y="64"/>
                  </a:cxn>
                  <a:cxn ang="0">
                    <a:pos x="156" y="58"/>
                  </a:cxn>
                  <a:cxn ang="0">
                    <a:pos x="269" y="119"/>
                  </a:cxn>
                  <a:cxn ang="0">
                    <a:pos x="172" y="54"/>
                  </a:cxn>
                  <a:cxn ang="0">
                    <a:pos x="208" y="50"/>
                  </a:cxn>
                  <a:cxn ang="0">
                    <a:pos x="179" y="40"/>
                  </a:cxn>
                  <a:cxn ang="0">
                    <a:pos x="241" y="27"/>
                  </a:cxn>
                  <a:cxn ang="0">
                    <a:pos x="309" y="70"/>
                  </a:cxn>
                  <a:cxn ang="0">
                    <a:pos x="349" y="126"/>
                  </a:cxn>
                  <a:cxn ang="0">
                    <a:pos x="427" y="184"/>
                  </a:cxn>
                  <a:cxn ang="0">
                    <a:pos x="366" y="112"/>
                  </a:cxn>
                  <a:cxn ang="0">
                    <a:pos x="304" y="45"/>
                  </a:cxn>
                  <a:cxn ang="0">
                    <a:pos x="215" y="11"/>
                  </a:cxn>
                  <a:cxn ang="0">
                    <a:pos x="140" y="21"/>
                  </a:cxn>
                  <a:cxn ang="0">
                    <a:pos x="142" y="40"/>
                  </a:cxn>
                  <a:cxn ang="0">
                    <a:pos x="77" y="53"/>
                  </a:cxn>
                  <a:cxn ang="0">
                    <a:pos x="4" y="104"/>
                  </a:cxn>
                  <a:cxn ang="0">
                    <a:pos x="31" y="83"/>
                  </a:cxn>
                </a:cxnLst>
                <a:rect l="0" t="0" r="r" b="b"/>
                <a:pathLst>
                  <a:path w="427" h="184">
                    <a:moveTo>
                      <a:pt x="23" y="85"/>
                    </a:moveTo>
                    <a:cubicBezTo>
                      <a:pt x="37" y="68"/>
                      <a:pt x="57" y="66"/>
                      <a:pt x="77" y="64"/>
                    </a:cubicBezTo>
                    <a:cubicBezTo>
                      <a:pt x="103" y="61"/>
                      <a:pt x="130" y="55"/>
                      <a:pt x="156" y="58"/>
                    </a:cubicBezTo>
                    <a:cubicBezTo>
                      <a:pt x="198" y="62"/>
                      <a:pt x="239" y="91"/>
                      <a:pt x="269" y="119"/>
                    </a:cubicBezTo>
                    <a:cubicBezTo>
                      <a:pt x="273" y="77"/>
                      <a:pt x="194" y="71"/>
                      <a:pt x="172" y="54"/>
                    </a:cubicBezTo>
                    <a:cubicBezTo>
                      <a:pt x="185" y="53"/>
                      <a:pt x="195" y="49"/>
                      <a:pt x="208" y="50"/>
                    </a:cubicBezTo>
                    <a:cubicBezTo>
                      <a:pt x="200" y="44"/>
                      <a:pt x="191" y="39"/>
                      <a:pt x="179" y="40"/>
                    </a:cubicBezTo>
                    <a:cubicBezTo>
                      <a:pt x="188" y="23"/>
                      <a:pt x="224" y="24"/>
                      <a:pt x="241" y="27"/>
                    </a:cubicBezTo>
                    <a:cubicBezTo>
                      <a:pt x="272" y="31"/>
                      <a:pt x="292" y="46"/>
                      <a:pt x="309" y="70"/>
                    </a:cubicBezTo>
                    <a:cubicBezTo>
                      <a:pt x="323" y="87"/>
                      <a:pt x="334" y="110"/>
                      <a:pt x="349" y="126"/>
                    </a:cubicBezTo>
                    <a:cubicBezTo>
                      <a:pt x="371" y="148"/>
                      <a:pt x="404" y="162"/>
                      <a:pt x="427" y="184"/>
                    </a:cubicBezTo>
                    <a:cubicBezTo>
                      <a:pt x="418" y="150"/>
                      <a:pt x="386" y="138"/>
                      <a:pt x="366" y="112"/>
                    </a:cubicBezTo>
                    <a:cubicBezTo>
                      <a:pt x="347" y="87"/>
                      <a:pt x="331" y="64"/>
                      <a:pt x="304" y="45"/>
                    </a:cubicBezTo>
                    <a:cubicBezTo>
                      <a:pt x="277" y="26"/>
                      <a:pt x="245" y="15"/>
                      <a:pt x="215" y="11"/>
                    </a:cubicBezTo>
                    <a:cubicBezTo>
                      <a:pt x="195" y="9"/>
                      <a:pt x="152" y="0"/>
                      <a:pt x="140" y="21"/>
                    </a:cubicBezTo>
                    <a:cubicBezTo>
                      <a:pt x="155" y="31"/>
                      <a:pt x="175" y="38"/>
                      <a:pt x="142" y="40"/>
                    </a:cubicBezTo>
                    <a:cubicBezTo>
                      <a:pt x="116" y="42"/>
                      <a:pt x="101" y="45"/>
                      <a:pt x="77" y="53"/>
                    </a:cubicBezTo>
                    <a:cubicBezTo>
                      <a:pt x="57" y="59"/>
                      <a:pt x="0" y="74"/>
                      <a:pt x="4" y="104"/>
                    </a:cubicBezTo>
                    <a:cubicBezTo>
                      <a:pt x="11" y="95"/>
                      <a:pt x="20" y="87"/>
                      <a:pt x="31" y="83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Freeform 336"/>
              <p:cNvSpPr>
                <a:spLocks/>
              </p:cNvSpPr>
              <p:nvPr/>
            </p:nvSpPr>
            <p:spPr bwMode="gray">
              <a:xfrm>
                <a:off x="328612" y="6462713"/>
                <a:ext cx="600075" cy="1166813"/>
              </a:xfrm>
              <a:custGeom>
                <a:avLst/>
                <a:gdLst/>
                <a:ahLst/>
                <a:cxnLst>
                  <a:cxn ang="0">
                    <a:pos x="54" y="48"/>
                  </a:cxn>
                  <a:cxn ang="0">
                    <a:pos x="97" y="108"/>
                  </a:cxn>
                  <a:cxn ang="0">
                    <a:pos x="119" y="190"/>
                  </a:cxn>
                  <a:cxn ang="0">
                    <a:pos x="123" y="161"/>
                  </a:cxn>
                  <a:cxn ang="0">
                    <a:pos x="150" y="311"/>
                  </a:cxn>
                  <a:cxn ang="0">
                    <a:pos x="151" y="261"/>
                  </a:cxn>
                  <a:cxn ang="0">
                    <a:pos x="146" y="206"/>
                  </a:cxn>
                  <a:cxn ang="0">
                    <a:pos x="121" y="103"/>
                  </a:cxn>
                  <a:cxn ang="0">
                    <a:pos x="142" y="128"/>
                  </a:cxn>
                  <a:cxn ang="0">
                    <a:pos x="111" y="31"/>
                  </a:cxn>
                  <a:cxn ang="0">
                    <a:pos x="101" y="81"/>
                  </a:cxn>
                  <a:cxn ang="0">
                    <a:pos x="60" y="31"/>
                  </a:cxn>
                  <a:cxn ang="0">
                    <a:pos x="0" y="1"/>
                  </a:cxn>
                </a:cxnLst>
                <a:rect l="0" t="0" r="r" b="b"/>
                <a:pathLst>
                  <a:path w="160" h="311">
                    <a:moveTo>
                      <a:pt x="54" y="48"/>
                    </a:moveTo>
                    <a:cubicBezTo>
                      <a:pt x="78" y="45"/>
                      <a:pt x="88" y="91"/>
                      <a:pt x="97" y="108"/>
                    </a:cubicBezTo>
                    <a:cubicBezTo>
                      <a:pt x="109" y="133"/>
                      <a:pt x="120" y="159"/>
                      <a:pt x="119" y="190"/>
                    </a:cubicBezTo>
                    <a:cubicBezTo>
                      <a:pt x="119" y="180"/>
                      <a:pt x="124" y="171"/>
                      <a:pt x="123" y="161"/>
                    </a:cubicBezTo>
                    <a:cubicBezTo>
                      <a:pt x="148" y="198"/>
                      <a:pt x="150" y="265"/>
                      <a:pt x="150" y="311"/>
                    </a:cubicBezTo>
                    <a:cubicBezTo>
                      <a:pt x="160" y="296"/>
                      <a:pt x="155" y="276"/>
                      <a:pt x="151" y="261"/>
                    </a:cubicBezTo>
                    <a:cubicBezTo>
                      <a:pt x="147" y="243"/>
                      <a:pt x="146" y="226"/>
                      <a:pt x="146" y="206"/>
                    </a:cubicBezTo>
                    <a:cubicBezTo>
                      <a:pt x="146" y="169"/>
                      <a:pt x="140" y="133"/>
                      <a:pt x="121" y="103"/>
                    </a:cubicBezTo>
                    <a:cubicBezTo>
                      <a:pt x="132" y="110"/>
                      <a:pt x="137" y="115"/>
                      <a:pt x="142" y="128"/>
                    </a:cubicBezTo>
                    <a:cubicBezTo>
                      <a:pt x="144" y="100"/>
                      <a:pt x="126" y="55"/>
                      <a:pt x="111" y="31"/>
                    </a:cubicBezTo>
                    <a:cubicBezTo>
                      <a:pt x="111" y="52"/>
                      <a:pt x="105" y="63"/>
                      <a:pt x="101" y="81"/>
                    </a:cubicBezTo>
                    <a:cubicBezTo>
                      <a:pt x="78" y="76"/>
                      <a:pt x="73" y="47"/>
                      <a:pt x="60" y="31"/>
                    </a:cubicBezTo>
                    <a:cubicBezTo>
                      <a:pt x="47" y="15"/>
                      <a:pt x="20" y="0"/>
                      <a:pt x="0" y="1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Freeform 337"/>
              <p:cNvSpPr>
                <a:spLocks/>
              </p:cNvSpPr>
              <p:nvPr/>
            </p:nvSpPr>
            <p:spPr bwMode="gray">
              <a:xfrm>
                <a:off x="328612" y="6462713"/>
                <a:ext cx="600075" cy="1166813"/>
              </a:xfrm>
              <a:custGeom>
                <a:avLst/>
                <a:gdLst/>
                <a:ahLst/>
                <a:cxnLst>
                  <a:cxn ang="0">
                    <a:pos x="54" y="48"/>
                  </a:cxn>
                  <a:cxn ang="0">
                    <a:pos x="97" y="108"/>
                  </a:cxn>
                  <a:cxn ang="0">
                    <a:pos x="119" y="190"/>
                  </a:cxn>
                  <a:cxn ang="0">
                    <a:pos x="123" y="161"/>
                  </a:cxn>
                  <a:cxn ang="0">
                    <a:pos x="150" y="311"/>
                  </a:cxn>
                  <a:cxn ang="0">
                    <a:pos x="151" y="261"/>
                  </a:cxn>
                  <a:cxn ang="0">
                    <a:pos x="146" y="206"/>
                  </a:cxn>
                  <a:cxn ang="0">
                    <a:pos x="121" y="103"/>
                  </a:cxn>
                  <a:cxn ang="0">
                    <a:pos x="142" y="128"/>
                  </a:cxn>
                  <a:cxn ang="0">
                    <a:pos x="111" y="31"/>
                  </a:cxn>
                  <a:cxn ang="0">
                    <a:pos x="101" y="81"/>
                  </a:cxn>
                  <a:cxn ang="0">
                    <a:pos x="60" y="31"/>
                  </a:cxn>
                  <a:cxn ang="0">
                    <a:pos x="0" y="1"/>
                  </a:cxn>
                </a:cxnLst>
                <a:rect l="0" t="0" r="r" b="b"/>
                <a:pathLst>
                  <a:path w="160" h="311">
                    <a:moveTo>
                      <a:pt x="54" y="48"/>
                    </a:moveTo>
                    <a:cubicBezTo>
                      <a:pt x="78" y="45"/>
                      <a:pt x="88" y="91"/>
                      <a:pt x="97" y="108"/>
                    </a:cubicBezTo>
                    <a:cubicBezTo>
                      <a:pt x="109" y="133"/>
                      <a:pt x="120" y="159"/>
                      <a:pt x="119" y="190"/>
                    </a:cubicBezTo>
                    <a:cubicBezTo>
                      <a:pt x="119" y="180"/>
                      <a:pt x="124" y="171"/>
                      <a:pt x="123" y="161"/>
                    </a:cubicBezTo>
                    <a:cubicBezTo>
                      <a:pt x="148" y="198"/>
                      <a:pt x="150" y="265"/>
                      <a:pt x="150" y="311"/>
                    </a:cubicBezTo>
                    <a:cubicBezTo>
                      <a:pt x="160" y="296"/>
                      <a:pt x="155" y="276"/>
                      <a:pt x="151" y="261"/>
                    </a:cubicBezTo>
                    <a:cubicBezTo>
                      <a:pt x="147" y="243"/>
                      <a:pt x="146" y="226"/>
                      <a:pt x="146" y="206"/>
                    </a:cubicBezTo>
                    <a:cubicBezTo>
                      <a:pt x="146" y="169"/>
                      <a:pt x="140" y="133"/>
                      <a:pt x="121" y="103"/>
                    </a:cubicBezTo>
                    <a:cubicBezTo>
                      <a:pt x="132" y="110"/>
                      <a:pt x="137" y="115"/>
                      <a:pt x="142" y="128"/>
                    </a:cubicBezTo>
                    <a:cubicBezTo>
                      <a:pt x="144" y="100"/>
                      <a:pt x="126" y="55"/>
                      <a:pt x="111" y="31"/>
                    </a:cubicBezTo>
                    <a:cubicBezTo>
                      <a:pt x="111" y="52"/>
                      <a:pt x="105" y="63"/>
                      <a:pt x="101" y="81"/>
                    </a:cubicBezTo>
                    <a:cubicBezTo>
                      <a:pt x="78" y="76"/>
                      <a:pt x="73" y="47"/>
                      <a:pt x="60" y="31"/>
                    </a:cubicBezTo>
                    <a:cubicBezTo>
                      <a:pt x="47" y="15"/>
                      <a:pt x="20" y="0"/>
                      <a:pt x="0" y="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Freeform 338"/>
              <p:cNvSpPr>
                <a:spLocks/>
              </p:cNvSpPr>
              <p:nvPr/>
            </p:nvSpPr>
            <p:spPr bwMode="gray">
              <a:xfrm>
                <a:off x="276225" y="7910513"/>
                <a:ext cx="558800" cy="974725"/>
              </a:xfrm>
              <a:custGeom>
                <a:avLst/>
                <a:gdLst/>
                <a:ahLst/>
                <a:cxnLst>
                  <a:cxn ang="0">
                    <a:pos x="137" y="23"/>
                  </a:cxn>
                  <a:cxn ang="0">
                    <a:pos x="149" y="0"/>
                  </a:cxn>
                  <a:cxn ang="0">
                    <a:pos x="70" y="149"/>
                  </a:cxn>
                  <a:cxn ang="0">
                    <a:pos x="32" y="208"/>
                  </a:cxn>
                  <a:cxn ang="0">
                    <a:pos x="0" y="260"/>
                  </a:cxn>
                  <a:cxn ang="0">
                    <a:pos x="23" y="208"/>
                  </a:cxn>
                  <a:cxn ang="0">
                    <a:pos x="65" y="145"/>
                  </a:cxn>
                  <a:cxn ang="0">
                    <a:pos x="86" y="93"/>
                  </a:cxn>
                  <a:cxn ang="0">
                    <a:pos x="110" y="46"/>
                  </a:cxn>
                </a:cxnLst>
                <a:rect l="0" t="0" r="r" b="b"/>
                <a:pathLst>
                  <a:path w="149" h="260">
                    <a:moveTo>
                      <a:pt x="137" y="23"/>
                    </a:moveTo>
                    <a:cubicBezTo>
                      <a:pt x="144" y="17"/>
                      <a:pt x="146" y="9"/>
                      <a:pt x="149" y="0"/>
                    </a:cubicBezTo>
                    <a:cubicBezTo>
                      <a:pt x="120" y="47"/>
                      <a:pt x="103" y="105"/>
                      <a:pt x="70" y="149"/>
                    </a:cubicBezTo>
                    <a:cubicBezTo>
                      <a:pt x="56" y="169"/>
                      <a:pt x="42" y="185"/>
                      <a:pt x="32" y="208"/>
                    </a:cubicBezTo>
                    <a:cubicBezTo>
                      <a:pt x="24" y="229"/>
                      <a:pt x="12" y="241"/>
                      <a:pt x="0" y="260"/>
                    </a:cubicBezTo>
                    <a:cubicBezTo>
                      <a:pt x="9" y="244"/>
                      <a:pt x="13" y="224"/>
                      <a:pt x="23" y="208"/>
                    </a:cubicBezTo>
                    <a:cubicBezTo>
                      <a:pt x="36" y="187"/>
                      <a:pt x="55" y="168"/>
                      <a:pt x="65" y="145"/>
                    </a:cubicBezTo>
                    <a:cubicBezTo>
                      <a:pt x="72" y="128"/>
                      <a:pt x="77" y="108"/>
                      <a:pt x="86" y="93"/>
                    </a:cubicBezTo>
                    <a:cubicBezTo>
                      <a:pt x="96" y="78"/>
                      <a:pt x="113" y="66"/>
                      <a:pt x="110" y="46"/>
                    </a:cubicBezTo>
                  </a:path>
                </a:pathLst>
              </a:custGeom>
              <a:solidFill>
                <a:srgbClr val="5E514A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Freeform 339"/>
              <p:cNvSpPr>
                <a:spLocks/>
              </p:cNvSpPr>
              <p:nvPr/>
            </p:nvSpPr>
            <p:spPr bwMode="gray">
              <a:xfrm>
                <a:off x="276225" y="7910513"/>
                <a:ext cx="558800" cy="974725"/>
              </a:xfrm>
              <a:custGeom>
                <a:avLst/>
                <a:gdLst/>
                <a:ahLst/>
                <a:cxnLst>
                  <a:cxn ang="0">
                    <a:pos x="137" y="23"/>
                  </a:cxn>
                  <a:cxn ang="0">
                    <a:pos x="149" y="0"/>
                  </a:cxn>
                  <a:cxn ang="0">
                    <a:pos x="70" y="149"/>
                  </a:cxn>
                  <a:cxn ang="0">
                    <a:pos x="32" y="208"/>
                  </a:cxn>
                  <a:cxn ang="0">
                    <a:pos x="0" y="260"/>
                  </a:cxn>
                  <a:cxn ang="0">
                    <a:pos x="23" y="208"/>
                  </a:cxn>
                  <a:cxn ang="0">
                    <a:pos x="65" y="145"/>
                  </a:cxn>
                  <a:cxn ang="0">
                    <a:pos x="86" y="93"/>
                  </a:cxn>
                  <a:cxn ang="0">
                    <a:pos x="110" y="46"/>
                  </a:cxn>
                </a:cxnLst>
                <a:rect l="0" t="0" r="r" b="b"/>
                <a:pathLst>
                  <a:path w="149" h="260">
                    <a:moveTo>
                      <a:pt x="137" y="23"/>
                    </a:moveTo>
                    <a:cubicBezTo>
                      <a:pt x="144" y="17"/>
                      <a:pt x="146" y="9"/>
                      <a:pt x="149" y="0"/>
                    </a:cubicBezTo>
                    <a:cubicBezTo>
                      <a:pt x="120" y="47"/>
                      <a:pt x="103" y="105"/>
                      <a:pt x="70" y="149"/>
                    </a:cubicBezTo>
                    <a:cubicBezTo>
                      <a:pt x="56" y="169"/>
                      <a:pt x="42" y="185"/>
                      <a:pt x="32" y="208"/>
                    </a:cubicBezTo>
                    <a:cubicBezTo>
                      <a:pt x="24" y="229"/>
                      <a:pt x="12" y="241"/>
                      <a:pt x="0" y="260"/>
                    </a:cubicBezTo>
                    <a:cubicBezTo>
                      <a:pt x="9" y="244"/>
                      <a:pt x="13" y="224"/>
                      <a:pt x="23" y="208"/>
                    </a:cubicBezTo>
                    <a:cubicBezTo>
                      <a:pt x="36" y="187"/>
                      <a:pt x="55" y="168"/>
                      <a:pt x="65" y="145"/>
                    </a:cubicBezTo>
                    <a:cubicBezTo>
                      <a:pt x="72" y="128"/>
                      <a:pt x="77" y="108"/>
                      <a:pt x="86" y="93"/>
                    </a:cubicBezTo>
                    <a:cubicBezTo>
                      <a:pt x="96" y="78"/>
                      <a:pt x="113" y="66"/>
                      <a:pt x="110" y="46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Freeform 340"/>
              <p:cNvSpPr>
                <a:spLocks/>
              </p:cNvSpPr>
              <p:nvPr/>
            </p:nvSpPr>
            <p:spPr bwMode="gray">
              <a:xfrm>
                <a:off x="-1662113" y="24028401"/>
                <a:ext cx="319088" cy="892175"/>
              </a:xfrm>
              <a:custGeom>
                <a:avLst/>
                <a:gdLst/>
                <a:ahLst/>
                <a:cxnLst>
                  <a:cxn ang="0">
                    <a:pos x="72" y="9"/>
                  </a:cxn>
                  <a:cxn ang="0">
                    <a:pos x="65" y="71"/>
                  </a:cxn>
                  <a:cxn ang="0">
                    <a:pos x="66" y="137"/>
                  </a:cxn>
                  <a:cxn ang="0">
                    <a:pos x="33" y="187"/>
                  </a:cxn>
                  <a:cxn ang="0">
                    <a:pos x="0" y="238"/>
                  </a:cxn>
                  <a:cxn ang="0">
                    <a:pos x="82" y="134"/>
                  </a:cxn>
                  <a:cxn ang="0">
                    <a:pos x="84" y="61"/>
                  </a:cxn>
                  <a:cxn ang="0">
                    <a:pos x="78" y="31"/>
                  </a:cxn>
                  <a:cxn ang="0">
                    <a:pos x="69" y="0"/>
                  </a:cxn>
                </a:cxnLst>
                <a:rect l="0" t="0" r="r" b="b"/>
                <a:pathLst>
                  <a:path w="85" h="238">
                    <a:moveTo>
                      <a:pt x="72" y="9"/>
                    </a:moveTo>
                    <a:cubicBezTo>
                      <a:pt x="72" y="31"/>
                      <a:pt x="66" y="50"/>
                      <a:pt x="65" y="71"/>
                    </a:cubicBezTo>
                    <a:cubicBezTo>
                      <a:pt x="64" y="93"/>
                      <a:pt x="73" y="117"/>
                      <a:pt x="66" y="137"/>
                    </a:cubicBezTo>
                    <a:cubicBezTo>
                      <a:pt x="60" y="157"/>
                      <a:pt x="42" y="170"/>
                      <a:pt x="33" y="187"/>
                    </a:cubicBezTo>
                    <a:cubicBezTo>
                      <a:pt x="23" y="206"/>
                      <a:pt x="13" y="224"/>
                      <a:pt x="0" y="238"/>
                    </a:cubicBezTo>
                    <a:cubicBezTo>
                      <a:pt x="38" y="219"/>
                      <a:pt x="77" y="177"/>
                      <a:pt x="82" y="134"/>
                    </a:cubicBezTo>
                    <a:cubicBezTo>
                      <a:pt x="85" y="111"/>
                      <a:pt x="84" y="86"/>
                      <a:pt x="84" y="61"/>
                    </a:cubicBezTo>
                    <a:cubicBezTo>
                      <a:pt x="84" y="49"/>
                      <a:pt x="83" y="41"/>
                      <a:pt x="78" y="31"/>
                    </a:cubicBezTo>
                    <a:cubicBezTo>
                      <a:pt x="73" y="21"/>
                      <a:pt x="68" y="13"/>
                      <a:pt x="69" y="0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Freeform 341"/>
              <p:cNvSpPr>
                <a:spLocks/>
              </p:cNvSpPr>
              <p:nvPr/>
            </p:nvSpPr>
            <p:spPr bwMode="gray">
              <a:xfrm>
                <a:off x="-2741613" y="25190451"/>
                <a:ext cx="911225" cy="3000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6" y="26"/>
                  </a:cxn>
                  <a:cxn ang="0">
                    <a:pos x="129" y="42"/>
                  </a:cxn>
                  <a:cxn ang="0">
                    <a:pos x="243" y="0"/>
                  </a:cxn>
                  <a:cxn ang="0">
                    <a:pos x="208" y="61"/>
                  </a:cxn>
                  <a:cxn ang="0">
                    <a:pos x="180" y="75"/>
                  </a:cxn>
                  <a:cxn ang="0">
                    <a:pos x="145" y="66"/>
                  </a:cxn>
                  <a:cxn ang="0">
                    <a:pos x="82" y="50"/>
                  </a:cxn>
                  <a:cxn ang="0">
                    <a:pos x="19" y="27"/>
                  </a:cxn>
                  <a:cxn ang="0">
                    <a:pos x="0" y="7"/>
                  </a:cxn>
                </a:cxnLst>
                <a:rect l="0" t="0" r="r" b="b"/>
                <a:pathLst>
                  <a:path w="243" h="80">
                    <a:moveTo>
                      <a:pt x="0" y="4"/>
                    </a:moveTo>
                    <a:cubicBezTo>
                      <a:pt x="17" y="19"/>
                      <a:pt x="44" y="21"/>
                      <a:pt x="66" y="26"/>
                    </a:cubicBezTo>
                    <a:cubicBezTo>
                      <a:pt x="87" y="31"/>
                      <a:pt x="108" y="40"/>
                      <a:pt x="129" y="42"/>
                    </a:cubicBezTo>
                    <a:cubicBezTo>
                      <a:pt x="173" y="46"/>
                      <a:pt x="214" y="35"/>
                      <a:pt x="243" y="0"/>
                    </a:cubicBezTo>
                    <a:cubicBezTo>
                      <a:pt x="235" y="23"/>
                      <a:pt x="222" y="41"/>
                      <a:pt x="208" y="61"/>
                    </a:cubicBezTo>
                    <a:cubicBezTo>
                      <a:pt x="198" y="75"/>
                      <a:pt x="198" y="80"/>
                      <a:pt x="180" y="75"/>
                    </a:cubicBezTo>
                    <a:cubicBezTo>
                      <a:pt x="168" y="71"/>
                      <a:pt x="157" y="69"/>
                      <a:pt x="145" y="66"/>
                    </a:cubicBezTo>
                    <a:cubicBezTo>
                      <a:pt x="125" y="61"/>
                      <a:pt x="102" y="57"/>
                      <a:pt x="82" y="50"/>
                    </a:cubicBezTo>
                    <a:cubicBezTo>
                      <a:pt x="62" y="43"/>
                      <a:pt x="38" y="38"/>
                      <a:pt x="19" y="27"/>
                    </a:cubicBezTo>
                    <a:cubicBezTo>
                      <a:pt x="12" y="23"/>
                      <a:pt x="4" y="16"/>
                      <a:pt x="0" y="7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Freeform 342"/>
              <p:cNvSpPr>
                <a:spLocks/>
              </p:cNvSpPr>
              <p:nvPr/>
            </p:nvSpPr>
            <p:spPr bwMode="gray">
              <a:xfrm>
                <a:off x="-98425" y="24039513"/>
                <a:ext cx="203200" cy="94138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12" y="60"/>
                  </a:cxn>
                  <a:cxn ang="0">
                    <a:pos x="1" y="127"/>
                  </a:cxn>
                  <a:cxn ang="0">
                    <a:pos x="13" y="158"/>
                  </a:cxn>
                  <a:cxn ang="0">
                    <a:pos x="26" y="194"/>
                  </a:cxn>
                  <a:cxn ang="0">
                    <a:pos x="43" y="218"/>
                  </a:cxn>
                  <a:cxn ang="0">
                    <a:pos x="54" y="251"/>
                  </a:cxn>
                  <a:cxn ang="0">
                    <a:pos x="21" y="125"/>
                  </a:cxn>
                  <a:cxn ang="0">
                    <a:pos x="27" y="61"/>
                  </a:cxn>
                  <a:cxn ang="0">
                    <a:pos x="26" y="6"/>
                  </a:cxn>
                  <a:cxn ang="0">
                    <a:pos x="20" y="33"/>
                  </a:cxn>
                </a:cxnLst>
                <a:rect l="0" t="0" r="r" b="b"/>
                <a:pathLst>
                  <a:path w="54" h="251">
                    <a:moveTo>
                      <a:pt x="28" y="0"/>
                    </a:moveTo>
                    <a:cubicBezTo>
                      <a:pt x="28" y="26"/>
                      <a:pt x="24" y="39"/>
                      <a:pt x="12" y="60"/>
                    </a:cubicBezTo>
                    <a:cubicBezTo>
                      <a:pt x="0" y="81"/>
                      <a:pt x="0" y="102"/>
                      <a:pt x="1" y="127"/>
                    </a:cubicBezTo>
                    <a:cubicBezTo>
                      <a:pt x="2" y="141"/>
                      <a:pt x="6" y="146"/>
                      <a:pt x="13" y="158"/>
                    </a:cubicBezTo>
                    <a:cubicBezTo>
                      <a:pt x="19" y="169"/>
                      <a:pt x="19" y="183"/>
                      <a:pt x="26" y="194"/>
                    </a:cubicBezTo>
                    <a:cubicBezTo>
                      <a:pt x="31" y="203"/>
                      <a:pt x="39" y="209"/>
                      <a:pt x="43" y="218"/>
                    </a:cubicBezTo>
                    <a:cubicBezTo>
                      <a:pt x="49" y="228"/>
                      <a:pt x="51" y="240"/>
                      <a:pt x="54" y="251"/>
                    </a:cubicBezTo>
                    <a:cubicBezTo>
                      <a:pt x="53" y="206"/>
                      <a:pt x="29" y="167"/>
                      <a:pt x="21" y="125"/>
                    </a:cubicBezTo>
                    <a:cubicBezTo>
                      <a:pt x="16" y="102"/>
                      <a:pt x="19" y="82"/>
                      <a:pt x="27" y="61"/>
                    </a:cubicBezTo>
                    <a:cubicBezTo>
                      <a:pt x="34" y="43"/>
                      <a:pt x="37" y="24"/>
                      <a:pt x="26" y="6"/>
                    </a:cubicBezTo>
                    <a:cubicBezTo>
                      <a:pt x="22" y="15"/>
                      <a:pt x="22" y="24"/>
                      <a:pt x="20" y="33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Freeform 343"/>
              <p:cNvSpPr>
                <a:spLocks/>
              </p:cNvSpPr>
              <p:nvPr/>
            </p:nvSpPr>
            <p:spPr bwMode="gray">
              <a:xfrm>
                <a:off x="231775" y="25336501"/>
                <a:ext cx="655638" cy="195263"/>
              </a:xfrm>
              <a:custGeom>
                <a:avLst/>
                <a:gdLst/>
                <a:ahLst/>
                <a:cxnLst>
                  <a:cxn ang="0">
                    <a:pos x="159" y="0"/>
                  </a:cxn>
                  <a:cxn ang="0">
                    <a:pos x="145" y="35"/>
                  </a:cxn>
                  <a:cxn ang="0">
                    <a:pos x="93" y="45"/>
                  </a:cxn>
                  <a:cxn ang="0">
                    <a:pos x="0" y="25"/>
                  </a:cxn>
                  <a:cxn ang="0">
                    <a:pos x="35" y="45"/>
                  </a:cxn>
                  <a:cxn ang="0">
                    <a:pos x="87" y="51"/>
                  </a:cxn>
                  <a:cxn ang="0">
                    <a:pos x="134" y="50"/>
                  </a:cxn>
                  <a:cxn ang="0">
                    <a:pos x="175" y="38"/>
                  </a:cxn>
                  <a:cxn ang="0">
                    <a:pos x="168" y="26"/>
                  </a:cxn>
                </a:cxnLst>
                <a:rect l="0" t="0" r="r" b="b"/>
                <a:pathLst>
                  <a:path w="175" h="52">
                    <a:moveTo>
                      <a:pt x="159" y="0"/>
                    </a:moveTo>
                    <a:cubicBezTo>
                      <a:pt x="161" y="18"/>
                      <a:pt x="162" y="27"/>
                      <a:pt x="145" y="35"/>
                    </a:cubicBezTo>
                    <a:cubicBezTo>
                      <a:pt x="130" y="43"/>
                      <a:pt x="111" y="45"/>
                      <a:pt x="93" y="45"/>
                    </a:cubicBezTo>
                    <a:cubicBezTo>
                      <a:pt x="60" y="47"/>
                      <a:pt x="28" y="37"/>
                      <a:pt x="0" y="25"/>
                    </a:cubicBezTo>
                    <a:cubicBezTo>
                      <a:pt x="13" y="32"/>
                      <a:pt x="20" y="42"/>
                      <a:pt x="35" y="45"/>
                    </a:cubicBezTo>
                    <a:cubicBezTo>
                      <a:pt x="51" y="49"/>
                      <a:pt x="70" y="50"/>
                      <a:pt x="87" y="51"/>
                    </a:cubicBezTo>
                    <a:cubicBezTo>
                      <a:pt x="102" y="52"/>
                      <a:pt x="120" y="52"/>
                      <a:pt x="134" y="50"/>
                    </a:cubicBezTo>
                    <a:cubicBezTo>
                      <a:pt x="148" y="48"/>
                      <a:pt x="161" y="41"/>
                      <a:pt x="175" y="38"/>
                    </a:cubicBezTo>
                    <a:cubicBezTo>
                      <a:pt x="174" y="33"/>
                      <a:pt x="171" y="29"/>
                      <a:pt x="168" y="26"/>
                    </a:cubicBezTo>
                  </a:path>
                </a:pathLst>
              </a:custGeom>
              <a:solidFill>
                <a:srgbClr val="CEBE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Freeform 344"/>
              <p:cNvSpPr>
                <a:spLocks/>
              </p:cNvSpPr>
              <p:nvPr/>
            </p:nvSpPr>
            <p:spPr bwMode="gray">
              <a:xfrm>
                <a:off x="104775" y="25633363"/>
                <a:ext cx="430213" cy="407988"/>
              </a:xfrm>
              <a:custGeom>
                <a:avLst/>
                <a:gdLst/>
                <a:ahLst/>
                <a:cxnLst>
                  <a:cxn ang="0">
                    <a:pos x="15" y="15"/>
                  </a:cxn>
                  <a:cxn ang="0">
                    <a:pos x="53" y="38"/>
                  </a:cxn>
                  <a:cxn ang="0">
                    <a:pos x="114" y="60"/>
                  </a:cxn>
                  <a:cxn ang="0">
                    <a:pos x="114" y="64"/>
                  </a:cxn>
                  <a:cxn ang="0">
                    <a:pos x="67" y="69"/>
                  </a:cxn>
                  <a:cxn ang="0">
                    <a:pos x="115" y="92"/>
                  </a:cxn>
                  <a:cxn ang="0">
                    <a:pos x="35" y="65"/>
                  </a:cxn>
                  <a:cxn ang="0">
                    <a:pos x="0" y="0"/>
                  </a:cxn>
                </a:cxnLst>
                <a:rect l="0" t="0" r="r" b="b"/>
                <a:pathLst>
                  <a:path w="115" h="109">
                    <a:moveTo>
                      <a:pt x="15" y="15"/>
                    </a:moveTo>
                    <a:cubicBezTo>
                      <a:pt x="28" y="21"/>
                      <a:pt x="40" y="30"/>
                      <a:pt x="53" y="38"/>
                    </a:cubicBezTo>
                    <a:cubicBezTo>
                      <a:pt x="73" y="51"/>
                      <a:pt x="91" y="53"/>
                      <a:pt x="114" y="60"/>
                    </a:cubicBezTo>
                    <a:cubicBezTo>
                      <a:pt x="114" y="61"/>
                      <a:pt x="114" y="63"/>
                      <a:pt x="114" y="64"/>
                    </a:cubicBezTo>
                    <a:cubicBezTo>
                      <a:pt x="99" y="67"/>
                      <a:pt x="82" y="69"/>
                      <a:pt x="67" y="69"/>
                    </a:cubicBezTo>
                    <a:cubicBezTo>
                      <a:pt x="78" y="79"/>
                      <a:pt x="103" y="81"/>
                      <a:pt x="115" y="92"/>
                    </a:cubicBezTo>
                    <a:cubicBezTo>
                      <a:pt x="88" y="109"/>
                      <a:pt x="56" y="78"/>
                      <a:pt x="35" y="65"/>
                    </a:cubicBezTo>
                    <a:cubicBezTo>
                      <a:pt x="9" y="50"/>
                      <a:pt x="16" y="20"/>
                      <a:pt x="0" y="0"/>
                    </a:cubicBezTo>
                  </a:path>
                </a:pathLst>
              </a:custGeom>
              <a:solidFill>
                <a:srgbClr val="9B979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Freeform 345"/>
              <p:cNvSpPr>
                <a:spLocks/>
              </p:cNvSpPr>
              <p:nvPr/>
            </p:nvSpPr>
            <p:spPr bwMode="gray">
              <a:xfrm>
                <a:off x="-3090863" y="25314276"/>
                <a:ext cx="468313" cy="600075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42" y="76"/>
                  </a:cxn>
                  <a:cxn ang="0">
                    <a:pos x="0" y="160"/>
                  </a:cxn>
                  <a:cxn ang="0">
                    <a:pos x="62" y="88"/>
                  </a:cxn>
                  <a:cxn ang="0">
                    <a:pos x="85" y="73"/>
                  </a:cxn>
                  <a:cxn ang="0">
                    <a:pos x="87" y="47"/>
                  </a:cxn>
                  <a:cxn ang="0">
                    <a:pos x="125" y="29"/>
                  </a:cxn>
                  <a:cxn ang="0">
                    <a:pos x="125" y="21"/>
                  </a:cxn>
                  <a:cxn ang="0">
                    <a:pos x="91" y="12"/>
                  </a:cxn>
                </a:cxnLst>
                <a:rect l="0" t="0" r="r" b="b"/>
                <a:pathLst>
                  <a:path w="125" h="160">
                    <a:moveTo>
                      <a:pt x="85" y="0"/>
                    </a:moveTo>
                    <a:cubicBezTo>
                      <a:pt x="55" y="15"/>
                      <a:pt x="56" y="50"/>
                      <a:pt x="42" y="76"/>
                    </a:cubicBezTo>
                    <a:cubicBezTo>
                      <a:pt x="28" y="101"/>
                      <a:pt x="1" y="133"/>
                      <a:pt x="0" y="160"/>
                    </a:cubicBezTo>
                    <a:cubicBezTo>
                      <a:pt x="17" y="132"/>
                      <a:pt x="36" y="108"/>
                      <a:pt x="62" y="88"/>
                    </a:cubicBezTo>
                    <a:cubicBezTo>
                      <a:pt x="70" y="81"/>
                      <a:pt x="79" y="83"/>
                      <a:pt x="85" y="73"/>
                    </a:cubicBezTo>
                    <a:cubicBezTo>
                      <a:pt x="90" y="66"/>
                      <a:pt x="83" y="54"/>
                      <a:pt x="87" y="47"/>
                    </a:cubicBezTo>
                    <a:cubicBezTo>
                      <a:pt x="96" y="33"/>
                      <a:pt x="108" y="27"/>
                      <a:pt x="125" y="29"/>
                    </a:cubicBezTo>
                    <a:cubicBezTo>
                      <a:pt x="125" y="28"/>
                      <a:pt x="125" y="22"/>
                      <a:pt x="125" y="21"/>
                    </a:cubicBezTo>
                    <a:cubicBezTo>
                      <a:pt x="114" y="16"/>
                      <a:pt x="103" y="11"/>
                      <a:pt x="91" y="12"/>
                    </a:cubicBezTo>
                  </a:path>
                </a:pathLst>
              </a:custGeom>
              <a:solidFill>
                <a:srgbClr val="9B979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3" name="Gruppieren 172"/>
            <p:cNvGrpSpPr/>
            <p:nvPr/>
          </p:nvGrpSpPr>
          <p:grpSpPr bwMode="gray">
            <a:xfrm>
              <a:off x="2089362" y="1936405"/>
              <a:ext cx="383800" cy="1065382"/>
              <a:chOff x="14946313" y="-19594512"/>
              <a:chExt cx="7529512" cy="20901025"/>
            </a:xfrm>
          </p:grpSpPr>
          <p:sp>
            <p:nvSpPr>
              <p:cNvPr id="176" name="Freeform 391"/>
              <p:cNvSpPr>
                <a:spLocks/>
              </p:cNvSpPr>
              <p:nvPr/>
            </p:nvSpPr>
            <p:spPr bwMode="gray">
              <a:xfrm>
                <a:off x="15584487" y="-9661524"/>
                <a:ext cx="1547813" cy="1931988"/>
              </a:xfrm>
              <a:custGeom>
                <a:avLst/>
                <a:gdLst/>
                <a:ahLst/>
                <a:cxnLst>
                  <a:cxn ang="0">
                    <a:pos x="344" y="369"/>
                  </a:cxn>
                  <a:cxn ang="0">
                    <a:pos x="287" y="396"/>
                  </a:cxn>
                  <a:cxn ang="0">
                    <a:pos x="75" y="488"/>
                  </a:cxn>
                  <a:cxn ang="0">
                    <a:pos x="90" y="245"/>
                  </a:cxn>
                  <a:cxn ang="0">
                    <a:pos x="129" y="103"/>
                  </a:cxn>
                  <a:cxn ang="0">
                    <a:pos x="271" y="4"/>
                  </a:cxn>
                  <a:cxn ang="0">
                    <a:pos x="408" y="290"/>
                  </a:cxn>
                  <a:cxn ang="0">
                    <a:pos x="299" y="382"/>
                  </a:cxn>
                </a:cxnLst>
                <a:rect l="0" t="0" r="r" b="b"/>
                <a:pathLst>
                  <a:path w="413" h="515">
                    <a:moveTo>
                      <a:pt x="344" y="369"/>
                    </a:moveTo>
                    <a:cubicBezTo>
                      <a:pt x="331" y="386"/>
                      <a:pt x="310" y="396"/>
                      <a:pt x="287" y="396"/>
                    </a:cubicBezTo>
                    <a:cubicBezTo>
                      <a:pt x="261" y="441"/>
                      <a:pt x="122" y="515"/>
                      <a:pt x="75" y="488"/>
                    </a:cubicBezTo>
                    <a:cubicBezTo>
                      <a:pt x="0" y="445"/>
                      <a:pt x="79" y="316"/>
                      <a:pt x="90" y="245"/>
                    </a:cubicBezTo>
                    <a:cubicBezTo>
                      <a:pt x="99" y="184"/>
                      <a:pt x="84" y="149"/>
                      <a:pt x="129" y="103"/>
                    </a:cubicBezTo>
                    <a:cubicBezTo>
                      <a:pt x="158" y="73"/>
                      <a:pt x="230" y="5"/>
                      <a:pt x="271" y="4"/>
                    </a:cubicBezTo>
                    <a:cubicBezTo>
                      <a:pt x="377" y="0"/>
                      <a:pt x="413" y="213"/>
                      <a:pt x="408" y="290"/>
                    </a:cubicBezTo>
                    <a:cubicBezTo>
                      <a:pt x="366" y="312"/>
                      <a:pt x="328" y="343"/>
                      <a:pt x="299" y="382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" name="Freeform 392"/>
              <p:cNvSpPr>
                <a:spLocks/>
              </p:cNvSpPr>
              <p:nvPr/>
            </p:nvSpPr>
            <p:spPr bwMode="gray">
              <a:xfrm>
                <a:off x="20308887" y="-9721849"/>
                <a:ext cx="1131888" cy="1492250"/>
              </a:xfrm>
              <a:custGeom>
                <a:avLst/>
                <a:gdLst/>
                <a:ahLst/>
                <a:cxnLst>
                  <a:cxn ang="0">
                    <a:pos x="102" y="33"/>
                  </a:cxn>
                  <a:cxn ang="0">
                    <a:pos x="228" y="207"/>
                  </a:cxn>
                  <a:cxn ang="0">
                    <a:pos x="290" y="302"/>
                  </a:cxn>
                  <a:cxn ang="0">
                    <a:pos x="227" y="367"/>
                  </a:cxn>
                  <a:cxn ang="0">
                    <a:pos x="19" y="272"/>
                  </a:cxn>
                  <a:cxn ang="0">
                    <a:pos x="115" y="0"/>
                  </a:cxn>
                </a:cxnLst>
                <a:rect l="0" t="0" r="r" b="b"/>
                <a:pathLst>
                  <a:path w="302" h="398">
                    <a:moveTo>
                      <a:pt x="102" y="33"/>
                    </a:moveTo>
                    <a:cubicBezTo>
                      <a:pt x="180" y="65"/>
                      <a:pt x="180" y="144"/>
                      <a:pt x="228" y="207"/>
                    </a:cubicBezTo>
                    <a:cubicBezTo>
                      <a:pt x="246" y="232"/>
                      <a:pt x="284" y="268"/>
                      <a:pt x="290" y="302"/>
                    </a:cubicBezTo>
                    <a:cubicBezTo>
                      <a:pt x="302" y="363"/>
                      <a:pt x="275" y="349"/>
                      <a:pt x="227" y="367"/>
                    </a:cubicBezTo>
                    <a:cubicBezTo>
                      <a:pt x="140" y="398"/>
                      <a:pt x="43" y="395"/>
                      <a:pt x="19" y="272"/>
                    </a:cubicBezTo>
                    <a:cubicBezTo>
                      <a:pt x="0" y="178"/>
                      <a:pt x="11" y="32"/>
                      <a:pt x="115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" name="Freeform 393"/>
              <p:cNvSpPr>
                <a:spLocks/>
              </p:cNvSpPr>
              <p:nvPr/>
            </p:nvSpPr>
            <p:spPr bwMode="gray">
              <a:xfrm>
                <a:off x="16900525" y="-455612"/>
                <a:ext cx="1652588" cy="1762125"/>
              </a:xfrm>
              <a:custGeom>
                <a:avLst/>
                <a:gdLst/>
                <a:ahLst/>
                <a:cxnLst>
                  <a:cxn ang="0">
                    <a:pos x="437" y="8"/>
                  </a:cxn>
                  <a:cxn ang="0">
                    <a:pos x="424" y="171"/>
                  </a:cxn>
                  <a:cxn ang="0">
                    <a:pos x="346" y="276"/>
                  </a:cxn>
                  <a:cxn ang="0">
                    <a:pos x="112" y="445"/>
                  </a:cxn>
                  <a:cxn ang="0">
                    <a:pos x="78" y="222"/>
                  </a:cxn>
                  <a:cxn ang="0">
                    <a:pos x="293" y="2"/>
                  </a:cxn>
                  <a:cxn ang="0">
                    <a:pos x="424" y="41"/>
                  </a:cxn>
                </a:cxnLst>
                <a:rect l="0" t="0" r="r" b="b"/>
                <a:pathLst>
                  <a:path w="441" h="470">
                    <a:moveTo>
                      <a:pt x="437" y="8"/>
                    </a:moveTo>
                    <a:cubicBezTo>
                      <a:pt x="437" y="56"/>
                      <a:pt x="441" y="128"/>
                      <a:pt x="424" y="171"/>
                    </a:cubicBezTo>
                    <a:cubicBezTo>
                      <a:pt x="408" y="210"/>
                      <a:pt x="368" y="231"/>
                      <a:pt x="346" y="276"/>
                    </a:cubicBezTo>
                    <a:cubicBezTo>
                      <a:pt x="304" y="361"/>
                      <a:pt x="234" y="470"/>
                      <a:pt x="112" y="445"/>
                    </a:cubicBezTo>
                    <a:cubicBezTo>
                      <a:pt x="0" y="422"/>
                      <a:pt x="31" y="294"/>
                      <a:pt x="78" y="222"/>
                    </a:cubicBezTo>
                    <a:cubicBezTo>
                      <a:pt x="145" y="120"/>
                      <a:pt x="155" y="6"/>
                      <a:pt x="293" y="2"/>
                    </a:cubicBezTo>
                    <a:cubicBezTo>
                      <a:pt x="355" y="0"/>
                      <a:pt x="374" y="24"/>
                      <a:pt x="424" y="41"/>
                    </a:cubicBezTo>
                  </a:path>
                </a:pathLst>
              </a:custGeom>
              <a:solidFill>
                <a:srgbClr val="0A0A0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9" name="Freeform 394"/>
              <p:cNvSpPr>
                <a:spLocks/>
              </p:cNvSpPr>
              <p:nvPr/>
            </p:nvSpPr>
            <p:spPr bwMode="gray">
              <a:xfrm>
                <a:off x="19599275" y="-650874"/>
                <a:ext cx="2876550" cy="1687513"/>
              </a:xfrm>
              <a:custGeom>
                <a:avLst/>
                <a:gdLst/>
                <a:ahLst/>
                <a:cxnLst>
                  <a:cxn ang="0">
                    <a:pos x="50" y="60"/>
                  </a:cxn>
                  <a:cxn ang="0">
                    <a:pos x="5" y="229"/>
                  </a:cxn>
                  <a:cxn ang="0">
                    <a:pos x="135" y="283"/>
                  </a:cxn>
                  <a:cxn ang="0">
                    <a:pos x="237" y="271"/>
                  </a:cxn>
                  <a:cxn ang="0">
                    <a:pos x="332" y="345"/>
                  </a:cxn>
                  <a:cxn ang="0">
                    <a:pos x="468" y="386"/>
                  </a:cxn>
                  <a:cxn ang="0">
                    <a:pos x="663" y="321"/>
                  </a:cxn>
                  <a:cxn ang="0">
                    <a:pos x="539" y="238"/>
                  </a:cxn>
                  <a:cxn ang="0">
                    <a:pos x="446" y="140"/>
                  </a:cxn>
                  <a:cxn ang="0">
                    <a:pos x="266" y="13"/>
                  </a:cxn>
                  <a:cxn ang="0">
                    <a:pos x="24" y="60"/>
                  </a:cxn>
                </a:cxnLst>
                <a:rect l="0" t="0" r="r" b="b"/>
                <a:pathLst>
                  <a:path w="767" h="450">
                    <a:moveTo>
                      <a:pt x="50" y="60"/>
                    </a:moveTo>
                    <a:cubicBezTo>
                      <a:pt x="13" y="107"/>
                      <a:pt x="0" y="167"/>
                      <a:pt x="5" y="229"/>
                    </a:cubicBezTo>
                    <a:cubicBezTo>
                      <a:pt x="48" y="241"/>
                      <a:pt x="90" y="278"/>
                      <a:pt x="135" y="283"/>
                    </a:cubicBezTo>
                    <a:cubicBezTo>
                      <a:pt x="189" y="291"/>
                      <a:pt x="182" y="242"/>
                      <a:pt x="237" y="271"/>
                    </a:cubicBezTo>
                    <a:cubicBezTo>
                      <a:pt x="271" y="288"/>
                      <a:pt x="300" y="327"/>
                      <a:pt x="332" y="345"/>
                    </a:cubicBezTo>
                    <a:cubicBezTo>
                      <a:pt x="384" y="375"/>
                      <a:pt x="410" y="375"/>
                      <a:pt x="468" y="386"/>
                    </a:cubicBezTo>
                    <a:cubicBezTo>
                      <a:pt x="528" y="397"/>
                      <a:pt x="767" y="450"/>
                      <a:pt x="663" y="321"/>
                    </a:cubicBezTo>
                    <a:cubicBezTo>
                      <a:pt x="633" y="284"/>
                      <a:pt x="577" y="270"/>
                      <a:pt x="539" y="238"/>
                    </a:cubicBezTo>
                    <a:cubicBezTo>
                      <a:pt x="503" y="208"/>
                      <a:pt x="479" y="171"/>
                      <a:pt x="446" y="140"/>
                    </a:cubicBezTo>
                    <a:cubicBezTo>
                      <a:pt x="395" y="91"/>
                      <a:pt x="336" y="27"/>
                      <a:pt x="266" y="13"/>
                    </a:cubicBezTo>
                    <a:cubicBezTo>
                      <a:pt x="205" y="0"/>
                      <a:pt x="67" y="13"/>
                      <a:pt x="24" y="60"/>
                    </a:cubicBezTo>
                  </a:path>
                </a:pathLst>
              </a:custGeom>
              <a:solidFill>
                <a:srgbClr val="0504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Freeform 395"/>
              <p:cNvSpPr>
                <a:spLocks/>
              </p:cNvSpPr>
              <p:nvPr/>
            </p:nvSpPr>
            <p:spPr bwMode="gray">
              <a:xfrm>
                <a:off x="16236950" y="-11128374"/>
                <a:ext cx="5286375" cy="11190288"/>
              </a:xfrm>
              <a:custGeom>
                <a:avLst/>
                <a:gdLst/>
                <a:ahLst/>
                <a:cxnLst>
                  <a:cxn ang="0">
                    <a:pos x="196" y="75"/>
                  </a:cxn>
                  <a:cxn ang="0">
                    <a:pos x="73" y="356"/>
                  </a:cxn>
                  <a:cxn ang="0">
                    <a:pos x="32" y="651"/>
                  </a:cxn>
                  <a:cxn ang="0">
                    <a:pos x="79" y="787"/>
                  </a:cxn>
                  <a:cxn ang="0">
                    <a:pos x="86" y="962"/>
                  </a:cxn>
                  <a:cxn ang="0">
                    <a:pos x="87" y="1136"/>
                  </a:cxn>
                  <a:cxn ang="0">
                    <a:pos x="131" y="1295"/>
                  </a:cxn>
                  <a:cxn ang="0">
                    <a:pos x="190" y="1972"/>
                  </a:cxn>
                  <a:cxn ang="0">
                    <a:pos x="223" y="2117"/>
                  </a:cxn>
                  <a:cxn ang="0">
                    <a:pos x="210" y="2319"/>
                  </a:cxn>
                  <a:cxn ang="0">
                    <a:pos x="275" y="2456"/>
                  </a:cxn>
                  <a:cxn ang="0">
                    <a:pos x="307" y="2632"/>
                  </a:cxn>
                  <a:cxn ang="0">
                    <a:pos x="345" y="2921"/>
                  </a:cxn>
                  <a:cxn ang="0">
                    <a:pos x="619" y="2885"/>
                  </a:cxn>
                  <a:cxn ang="0">
                    <a:pos x="629" y="2593"/>
                  </a:cxn>
                  <a:cxn ang="0">
                    <a:pos x="567" y="2451"/>
                  </a:cxn>
                  <a:cxn ang="0">
                    <a:pos x="606" y="2311"/>
                  </a:cxn>
                  <a:cxn ang="0">
                    <a:pos x="594" y="2000"/>
                  </a:cxn>
                  <a:cxn ang="0">
                    <a:pos x="601" y="1654"/>
                  </a:cxn>
                  <a:cxn ang="0">
                    <a:pos x="607" y="1282"/>
                  </a:cxn>
                  <a:cxn ang="0">
                    <a:pos x="607" y="1104"/>
                  </a:cxn>
                  <a:cxn ang="0">
                    <a:pos x="621" y="949"/>
                  </a:cxn>
                  <a:cxn ang="0">
                    <a:pos x="622" y="924"/>
                  </a:cxn>
                  <a:cxn ang="0">
                    <a:pos x="731" y="1106"/>
                  </a:cxn>
                  <a:cxn ang="0">
                    <a:pos x="803" y="1360"/>
                  </a:cxn>
                  <a:cxn ang="0">
                    <a:pos x="909" y="1829"/>
                  </a:cxn>
                  <a:cxn ang="0">
                    <a:pos x="921" y="2047"/>
                  </a:cxn>
                  <a:cxn ang="0">
                    <a:pos x="945" y="2333"/>
                  </a:cxn>
                  <a:cxn ang="0">
                    <a:pos x="909" y="2879"/>
                  </a:cxn>
                  <a:cxn ang="0">
                    <a:pos x="1242" y="2895"/>
                  </a:cxn>
                  <a:cxn ang="0">
                    <a:pos x="1286" y="2771"/>
                  </a:cxn>
                  <a:cxn ang="0">
                    <a:pos x="1307" y="2594"/>
                  </a:cxn>
                  <a:cxn ang="0">
                    <a:pos x="1312" y="2188"/>
                  </a:cxn>
                  <a:cxn ang="0">
                    <a:pos x="1384" y="1791"/>
                  </a:cxn>
                  <a:cxn ang="0">
                    <a:pos x="1346" y="1445"/>
                  </a:cxn>
                  <a:cxn ang="0">
                    <a:pos x="1292" y="1036"/>
                  </a:cxn>
                  <a:cxn ang="0">
                    <a:pos x="1240" y="879"/>
                  </a:cxn>
                  <a:cxn ang="0">
                    <a:pos x="1182" y="736"/>
                  </a:cxn>
                  <a:cxn ang="0">
                    <a:pos x="1182" y="643"/>
                  </a:cxn>
                  <a:cxn ang="0">
                    <a:pos x="1206" y="564"/>
                  </a:cxn>
                  <a:cxn ang="0">
                    <a:pos x="1137" y="447"/>
                  </a:cxn>
                  <a:cxn ang="0">
                    <a:pos x="1053" y="263"/>
                  </a:cxn>
                  <a:cxn ang="0">
                    <a:pos x="959" y="83"/>
                  </a:cxn>
                  <a:cxn ang="0">
                    <a:pos x="492" y="11"/>
                  </a:cxn>
                  <a:cxn ang="0">
                    <a:pos x="190" y="82"/>
                  </a:cxn>
                </a:cxnLst>
                <a:rect l="0" t="0" r="r" b="b"/>
                <a:pathLst>
                  <a:path w="1410" h="2984">
                    <a:moveTo>
                      <a:pt x="196" y="75"/>
                    </a:moveTo>
                    <a:cubicBezTo>
                      <a:pt x="106" y="162"/>
                      <a:pt x="72" y="221"/>
                      <a:pt x="73" y="356"/>
                    </a:cubicBezTo>
                    <a:cubicBezTo>
                      <a:pt x="73" y="455"/>
                      <a:pt x="0" y="550"/>
                      <a:pt x="32" y="651"/>
                    </a:cubicBezTo>
                    <a:cubicBezTo>
                      <a:pt x="47" y="699"/>
                      <a:pt x="72" y="735"/>
                      <a:pt x="79" y="787"/>
                    </a:cubicBezTo>
                    <a:cubicBezTo>
                      <a:pt x="87" y="845"/>
                      <a:pt x="86" y="903"/>
                      <a:pt x="86" y="962"/>
                    </a:cubicBezTo>
                    <a:cubicBezTo>
                      <a:pt x="86" y="1017"/>
                      <a:pt x="76" y="1082"/>
                      <a:pt x="87" y="1136"/>
                    </a:cubicBezTo>
                    <a:cubicBezTo>
                      <a:pt x="99" y="1196"/>
                      <a:pt x="131" y="1230"/>
                      <a:pt x="131" y="1295"/>
                    </a:cubicBezTo>
                    <a:cubicBezTo>
                      <a:pt x="134" y="1518"/>
                      <a:pt x="133" y="1760"/>
                      <a:pt x="190" y="1972"/>
                    </a:cubicBezTo>
                    <a:cubicBezTo>
                      <a:pt x="203" y="2021"/>
                      <a:pt x="226" y="2060"/>
                      <a:pt x="223" y="2117"/>
                    </a:cubicBezTo>
                    <a:cubicBezTo>
                      <a:pt x="219" y="2182"/>
                      <a:pt x="197" y="2251"/>
                      <a:pt x="210" y="2319"/>
                    </a:cubicBezTo>
                    <a:cubicBezTo>
                      <a:pt x="219" y="2371"/>
                      <a:pt x="261" y="2406"/>
                      <a:pt x="275" y="2456"/>
                    </a:cubicBezTo>
                    <a:cubicBezTo>
                      <a:pt x="290" y="2510"/>
                      <a:pt x="302" y="2576"/>
                      <a:pt x="307" y="2632"/>
                    </a:cubicBezTo>
                    <a:cubicBezTo>
                      <a:pt x="317" y="2735"/>
                      <a:pt x="250" y="2849"/>
                      <a:pt x="345" y="2921"/>
                    </a:cubicBezTo>
                    <a:cubicBezTo>
                      <a:pt x="428" y="2984"/>
                      <a:pt x="569" y="2964"/>
                      <a:pt x="619" y="2885"/>
                    </a:cubicBezTo>
                    <a:cubicBezTo>
                      <a:pt x="687" y="2777"/>
                      <a:pt x="670" y="2704"/>
                      <a:pt x="629" y="2593"/>
                    </a:cubicBezTo>
                    <a:cubicBezTo>
                      <a:pt x="611" y="2547"/>
                      <a:pt x="575" y="2500"/>
                      <a:pt x="567" y="2451"/>
                    </a:cubicBezTo>
                    <a:cubicBezTo>
                      <a:pt x="558" y="2394"/>
                      <a:pt x="592" y="2359"/>
                      <a:pt x="606" y="2311"/>
                    </a:cubicBezTo>
                    <a:cubicBezTo>
                      <a:pt x="639" y="2199"/>
                      <a:pt x="604" y="2104"/>
                      <a:pt x="594" y="2000"/>
                    </a:cubicBezTo>
                    <a:cubicBezTo>
                      <a:pt x="584" y="1880"/>
                      <a:pt x="601" y="1772"/>
                      <a:pt x="601" y="1654"/>
                    </a:cubicBezTo>
                    <a:cubicBezTo>
                      <a:pt x="601" y="1528"/>
                      <a:pt x="614" y="1407"/>
                      <a:pt x="607" y="1282"/>
                    </a:cubicBezTo>
                    <a:cubicBezTo>
                      <a:pt x="604" y="1224"/>
                      <a:pt x="605" y="1162"/>
                      <a:pt x="607" y="1104"/>
                    </a:cubicBezTo>
                    <a:cubicBezTo>
                      <a:pt x="609" y="1067"/>
                      <a:pt x="605" y="982"/>
                      <a:pt x="621" y="949"/>
                    </a:cubicBezTo>
                    <a:cubicBezTo>
                      <a:pt x="623" y="944"/>
                      <a:pt x="621" y="930"/>
                      <a:pt x="622" y="924"/>
                    </a:cubicBezTo>
                    <a:cubicBezTo>
                      <a:pt x="684" y="947"/>
                      <a:pt x="714" y="1047"/>
                      <a:pt x="731" y="1106"/>
                    </a:cubicBezTo>
                    <a:cubicBezTo>
                      <a:pt x="756" y="1191"/>
                      <a:pt x="788" y="1274"/>
                      <a:pt x="803" y="1360"/>
                    </a:cubicBezTo>
                    <a:cubicBezTo>
                      <a:pt x="831" y="1521"/>
                      <a:pt x="885" y="1669"/>
                      <a:pt x="909" y="1829"/>
                    </a:cubicBezTo>
                    <a:cubicBezTo>
                      <a:pt x="1006" y="1843"/>
                      <a:pt x="927" y="1994"/>
                      <a:pt x="921" y="2047"/>
                    </a:cubicBezTo>
                    <a:cubicBezTo>
                      <a:pt x="909" y="2146"/>
                      <a:pt x="954" y="2232"/>
                      <a:pt x="945" y="2333"/>
                    </a:cubicBezTo>
                    <a:cubicBezTo>
                      <a:pt x="930" y="2511"/>
                      <a:pt x="901" y="2701"/>
                      <a:pt x="909" y="2879"/>
                    </a:cubicBezTo>
                    <a:cubicBezTo>
                      <a:pt x="1023" y="2891"/>
                      <a:pt x="1133" y="2965"/>
                      <a:pt x="1242" y="2895"/>
                    </a:cubicBezTo>
                    <a:cubicBezTo>
                      <a:pt x="1296" y="2860"/>
                      <a:pt x="1283" y="2844"/>
                      <a:pt x="1286" y="2771"/>
                    </a:cubicBezTo>
                    <a:cubicBezTo>
                      <a:pt x="1288" y="2708"/>
                      <a:pt x="1298" y="2652"/>
                      <a:pt x="1307" y="2594"/>
                    </a:cubicBezTo>
                    <a:cubicBezTo>
                      <a:pt x="1326" y="2462"/>
                      <a:pt x="1305" y="2322"/>
                      <a:pt x="1312" y="2188"/>
                    </a:cubicBezTo>
                    <a:cubicBezTo>
                      <a:pt x="1319" y="2053"/>
                      <a:pt x="1355" y="1920"/>
                      <a:pt x="1384" y="1791"/>
                    </a:cubicBezTo>
                    <a:cubicBezTo>
                      <a:pt x="1410" y="1674"/>
                      <a:pt x="1389" y="1551"/>
                      <a:pt x="1346" y="1445"/>
                    </a:cubicBezTo>
                    <a:cubicBezTo>
                      <a:pt x="1295" y="1315"/>
                      <a:pt x="1311" y="1172"/>
                      <a:pt x="1292" y="1036"/>
                    </a:cubicBezTo>
                    <a:cubicBezTo>
                      <a:pt x="1283" y="969"/>
                      <a:pt x="1278" y="933"/>
                      <a:pt x="1240" y="879"/>
                    </a:cubicBezTo>
                    <a:cubicBezTo>
                      <a:pt x="1207" y="832"/>
                      <a:pt x="1185" y="795"/>
                      <a:pt x="1182" y="736"/>
                    </a:cubicBezTo>
                    <a:cubicBezTo>
                      <a:pt x="1180" y="707"/>
                      <a:pt x="1177" y="671"/>
                      <a:pt x="1182" y="643"/>
                    </a:cubicBezTo>
                    <a:cubicBezTo>
                      <a:pt x="1186" y="615"/>
                      <a:pt x="1205" y="590"/>
                      <a:pt x="1206" y="564"/>
                    </a:cubicBezTo>
                    <a:cubicBezTo>
                      <a:pt x="1208" y="513"/>
                      <a:pt x="1169" y="484"/>
                      <a:pt x="1137" y="447"/>
                    </a:cubicBezTo>
                    <a:cubicBezTo>
                      <a:pt x="1089" y="389"/>
                      <a:pt x="1065" y="337"/>
                      <a:pt x="1053" y="263"/>
                    </a:cubicBezTo>
                    <a:cubicBezTo>
                      <a:pt x="1038" y="178"/>
                      <a:pt x="1003" y="148"/>
                      <a:pt x="959" y="83"/>
                    </a:cubicBezTo>
                    <a:cubicBezTo>
                      <a:pt x="809" y="57"/>
                      <a:pt x="649" y="33"/>
                      <a:pt x="492" y="11"/>
                    </a:cubicBezTo>
                    <a:cubicBezTo>
                      <a:pt x="413" y="0"/>
                      <a:pt x="246" y="15"/>
                      <a:pt x="190" y="82"/>
                    </a:cubicBezTo>
                  </a:path>
                </a:pathLst>
              </a:custGeom>
              <a:solidFill>
                <a:srgbClr val="35343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1" name="Freeform 396"/>
              <p:cNvSpPr>
                <a:spLocks/>
              </p:cNvSpPr>
              <p:nvPr/>
            </p:nvSpPr>
            <p:spPr bwMode="gray">
              <a:xfrm>
                <a:off x="19731037" y="-4359274"/>
                <a:ext cx="296863" cy="938213"/>
              </a:xfrm>
              <a:custGeom>
                <a:avLst/>
                <a:gdLst/>
                <a:ahLst/>
                <a:cxnLst>
                  <a:cxn ang="0">
                    <a:pos x="10" y="23"/>
                  </a:cxn>
                  <a:cxn ang="0">
                    <a:pos x="60" y="54"/>
                  </a:cxn>
                  <a:cxn ang="0">
                    <a:pos x="59" y="111"/>
                  </a:cxn>
                  <a:cxn ang="0">
                    <a:pos x="23" y="250"/>
                  </a:cxn>
                  <a:cxn ang="0">
                    <a:pos x="3" y="182"/>
                  </a:cxn>
                  <a:cxn ang="0">
                    <a:pos x="45" y="117"/>
                  </a:cxn>
                  <a:cxn ang="0">
                    <a:pos x="0" y="0"/>
                  </a:cxn>
                </a:cxnLst>
                <a:rect l="0" t="0" r="r" b="b"/>
                <a:pathLst>
                  <a:path w="79" h="250">
                    <a:moveTo>
                      <a:pt x="10" y="23"/>
                    </a:moveTo>
                    <a:cubicBezTo>
                      <a:pt x="19" y="45"/>
                      <a:pt x="46" y="40"/>
                      <a:pt x="60" y="54"/>
                    </a:cubicBezTo>
                    <a:cubicBezTo>
                      <a:pt x="79" y="75"/>
                      <a:pt x="71" y="92"/>
                      <a:pt x="59" y="111"/>
                    </a:cubicBezTo>
                    <a:cubicBezTo>
                      <a:pt x="30" y="154"/>
                      <a:pt x="7" y="193"/>
                      <a:pt x="23" y="250"/>
                    </a:cubicBezTo>
                    <a:cubicBezTo>
                      <a:pt x="19" y="230"/>
                      <a:pt x="1" y="202"/>
                      <a:pt x="3" y="182"/>
                    </a:cubicBezTo>
                    <a:cubicBezTo>
                      <a:pt x="6" y="154"/>
                      <a:pt x="31" y="142"/>
                      <a:pt x="45" y="117"/>
                    </a:cubicBezTo>
                    <a:cubicBezTo>
                      <a:pt x="78" y="57"/>
                      <a:pt x="13" y="50"/>
                      <a:pt x="0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2" name="Freeform 397"/>
              <p:cNvSpPr>
                <a:spLocks/>
              </p:cNvSpPr>
              <p:nvPr/>
            </p:nvSpPr>
            <p:spPr bwMode="gray">
              <a:xfrm>
                <a:off x="19989800" y="-1033462"/>
                <a:ext cx="1136650" cy="341313"/>
              </a:xfrm>
              <a:custGeom>
                <a:avLst/>
                <a:gdLst/>
                <a:ahLst/>
                <a:cxnLst>
                  <a:cxn ang="0">
                    <a:pos x="32" y="72"/>
                  </a:cxn>
                  <a:cxn ang="0">
                    <a:pos x="84" y="42"/>
                  </a:cxn>
                  <a:cxn ang="0">
                    <a:pos x="156" y="20"/>
                  </a:cxn>
                  <a:cxn ang="0">
                    <a:pos x="278" y="43"/>
                  </a:cxn>
                  <a:cxn ang="0">
                    <a:pos x="130" y="42"/>
                  </a:cxn>
                  <a:cxn ang="0">
                    <a:pos x="0" y="91"/>
                  </a:cxn>
                </a:cxnLst>
                <a:rect l="0" t="0" r="r" b="b"/>
                <a:pathLst>
                  <a:path w="303" h="91">
                    <a:moveTo>
                      <a:pt x="32" y="72"/>
                    </a:moveTo>
                    <a:cubicBezTo>
                      <a:pt x="50" y="66"/>
                      <a:pt x="66" y="50"/>
                      <a:pt x="84" y="42"/>
                    </a:cubicBezTo>
                    <a:cubicBezTo>
                      <a:pt x="108" y="32"/>
                      <a:pt x="132" y="28"/>
                      <a:pt x="156" y="20"/>
                    </a:cubicBezTo>
                    <a:cubicBezTo>
                      <a:pt x="173" y="14"/>
                      <a:pt x="303" y="0"/>
                      <a:pt x="278" y="43"/>
                    </a:cubicBezTo>
                    <a:cubicBezTo>
                      <a:pt x="268" y="60"/>
                      <a:pt x="152" y="42"/>
                      <a:pt x="130" y="42"/>
                    </a:cubicBezTo>
                    <a:cubicBezTo>
                      <a:pt x="95" y="44"/>
                      <a:pt x="25" y="68"/>
                      <a:pt x="0" y="91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3" name="Freeform 398"/>
              <p:cNvSpPr>
                <a:spLocks/>
              </p:cNvSpPr>
              <p:nvPr/>
            </p:nvSpPr>
            <p:spPr bwMode="gray">
              <a:xfrm>
                <a:off x="19626262" y="-4733924"/>
                <a:ext cx="506413" cy="1214438"/>
              </a:xfrm>
              <a:custGeom>
                <a:avLst/>
                <a:gdLst/>
                <a:ahLst/>
                <a:cxnLst>
                  <a:cxn ang="0">
                    <a:pos x="38" y="116"/>
                  </a:cxn>
                  <a:cxn ang="0">
                    <a:pos x="80" y="207"/>
                  </a:cxn>
                  <a:cxn ang="0">
                    <a:pos x="50" y="324"/>
                  </a:cxn>
                  <a:cxn ang="0">
                    <a:pos x="126" y="155"/>
                  </a:cxn>
                  <a:cxn ang="0">
                    <a:pos x="65" y="76"/>
                  </a:cxn>
                  <a:cxn ang="0">
                    <a:pos x="27" y="0"/>
                  </a:cxn>
                  <a:cxn ang="0">
                    <a:pos x="31" y="110"/>
                  </a:cxn>
                </a:cxnLst>
                <a:rect l="0" t="0" r="r" b="b"/>
                <a:pathLst>
                  <a:path w="135" h="324">
                    <a:moveTo>
                      <a:pt x="38" y="116"/>
                    </a:moveTo>
                    <a:cubicBezTo>
                      <a:pt x="66" y="145"/>
                      <a:pt x="108" y="158"/>
                      <a:pt x="80" y="207"/>
                    </a:cubicBezTo>
                    <a:cubicBezTo>
                      <a:pt x="66" y="231"/>
                      <a:pt x="0" y="299"/>
                      <a:pt x="50" y="324"/>
                    </a:cubicBezTo>
                    <a:cubicBezTo>
                      <a:pt x="52" y="250"/>
                      <a:pt x="135" y="230"/>
                      <a:pt x="126" y="155"/>
                    </a:cubicBezTo>
                    <a:cubicBezTo>
                      <a:pt x="120" y="112"/>
                      <a:pt x="89" y="108"/>
                      <a:pt x="65" y="76"/>
                    </a:cubicBezTo>
                    <a:cubicBezTo>
                      <a:pt x="46" y="51"/>
                      <a:pt x="42" y="24"/>
                      <a:pt x="27" y="0"/>
                    </a:cubicBezTo>
                    <a:cubicBezTo>
                      <a:pt x="4" y="31"/>
                      <a:pt x="10" y="80"/>
                      <a:pt x="31" y="11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4" name="Freeform 399"/>
              <p:cNvSpPr>
                <a:spLocks/>
              </p:cNvSpPr>
              <p:nvPr/>
            </p:nvSpPr>
            <p:spPr bwMode="gray">
              <a:xfrm>
                <a:off x="18816637" y="-7970837"/>
                <a:ext cx="906463" cy="38735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38" y="46"/>
                  </a:cxn>
                  <a:cxn ang="0">
                    <a:pos x="116" y="24"/>
                  </a:cxn>
                  <a:cxn ang="0">
                    <a:pos x="3" y="7"/>
                  </a:cxn>
                </a:cxnLst>
                <a:rect l="0" t="0" r="r" b="b"/>
                <a:pathLst>
                  <a:path w="242" h="103">
                    <a:moveTo>
                      <a:pt x="0" y="4"/>
                    </a:moveTo>
                    <a:cubicBezTo>
                      <a:pt x="21" y="36"/>
                      <a:pt x="242" y="103"/>
                      <a:pt x="238" y="46"/>
                    </a:cubicBezTo>
                    <a:cubicBezTo>
                      <a:pt x="234" y="0"/>
                      <a:pt x="139" y="21"/>
                      <a:pt x="116" y="24"/>
                    </a:cubicBezTo>
                    <a:cubicBezTo>
                      <a:pt x="82" y="27"/>
                      <a:pt x="26" y="19"/>
                      <a:pt x="3" y="7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5" name="Freeform 400"/>
              <p:cNvSpPr>
                <a:spLocks/>
              </p:cNvSpPr>
              <p:nvPr/>
            </p:nvSpPr>
            <p:spPr bwMode="gray">
              <a:xfrm>
                <a:off x="16513175" y="-10707687"/>
                <a:ext cx="3709988" cy="922338"/>
              </a:xfrm>
              <a:custGeom>
                <a:avLst/>
                <a:gdLst/>
                <a:ahLst/>
                <a:cxnLst>
                  <a:cxn ang="0">
                    <a:pos x="64" y="22"/>
                  </a:cxn>
                  <a:cxn ang="0">
                    <a:pos x="278" y="61"/>
                  </a:cxn>
                  <a:cxn ang="0">
                    <a:pos x="494" y="74"/>
                  </a:cxn>
                  <a:cxn ang="0">
                    <a:pos x="736" y="72"/>
                  </a:cxn>
                  <a:cxn ang="0">
                    <a:pos x="968" y="42"/>
                  </a:cxn>
                  <a:cxn ang="0">
                    <a:pos x="755" y="217"/>
                  </a:cxn>
                  <a:cxn ang="0">
                    <a:pos x="423" y="237"/>
                  </a:cxn>
                  <a:cxn ang="0">
                    <a:pos x="142" y="165"/>
                  </a:cxn>
                  <a:cxn ang="0">
                    <a:pos x="12" y="133"/>
                  </a:cxn>
                  <a:cxn ang="0">
                    <a:pos x="64" y="9"/>
                  </a:cxn>
                </a:cxnLst>
                <a:rect l="0" t="0" r="r" b="b"/>
                <a:pathLst>
                  <a:path w="989" h="246">
                    <a:moveTo>
                      <a:pt x="64" y="22"/>
                    </a:moveTo>
                    <a:cubicBezTo>
                      <a:pt x="117" y="11"/>
                      <a:pt x="219" y="52"/>
                      <a:pt x="278" y="61"/>
                    </a:cubicBezTo>
                    <a:cubicBezTo>
                      <a:pt x="351" y="72"/>
                      <a:pt x="416" y="74"/>
                      <a:pt x="494" y="74"/>
                    </a:cubicBezTo>
                    <a:cubicBezTo>
                      <a:pt x="575" y="74"/>
                      <a:pt x="659" y="84"/>
                      <a:pt x="736" y="72"/>
                    </a:cubicBezTo>
                    <a:cubicBezTo>
                      <a:pt x="817" y="60"/>
                      <a:pt x="883" y="38"/>
                      <a:pt x="968" y="42"/>
                    </a:cubicBezTo>
                    <a:cubicBezTo>
                      <a:pt x="989" y="190"/>
                      <a:pt x="876" y="211"/>
                      <a:pt x="755" y="217"/>
                    </a:cubicBezTo>
                    <a:cubicBezTo>
                      <a:pt x="645" y="223"/>
                      <a:pt x="531" y="246"/>
                      <a:pt x="423" y="237"/>
                    </a:cubicBezTo>
                    <a:cubicBezTo>
                      <a:pt x="328" y="229"/>
                      <a:pt x="238" y="182"/>
                      <a:pt x="142" y="165"/>
                    </a:cubicBezTo>
                    <a:cubicBezTo>
                      <a:pt x="93" y="157"/>
                      <a:pt x="30" y="186"/>
                      <a:pt x="12" y="133"/>
                    </a:cubicBezTo>
                    <a:cubicBezTo>
                      <a:pt x="0" y="99"/>
                      <a:pt x="20" y="0"/>
                      <a:pt x="64" y="9"/>
                    </a:cubicBezTo>
                  </a:path>
                </a:pathLst>
              </a:custGeom>
              <a:solidFill>
                <a:srgbClr val="0201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6" name="Freeform 401"/>
              <p:cNvSpPr>
                <a:spLocks/>
              </p:cNvSpPr>
              <p:nvPr/>
            </p:nvSpPr>
            <p:spPr bwMode="gray">
              <a:xfrm>
                <a:off x="18095912" y="-10504487"/>
                <a:ext cx="1039813" cy="842963"/>
              </a:xfrm>
              <a:custGeom>
                <a:avLst/>
                <a:gdLst/>
                <a:ahLst/>
                <a:cxnLst>
                  <a:cxn ang="0">
                    <a:pos x="14" y="40"/>
                  </a:cxn>
                  <a:cxn ang="0">
                    <a:pos x="110" y="21"/>
                  </a:cxn>
                  <a:cxn ang="0">
                    <a:pos x="204" y="165"/>
                  </a:cxn>
                  <a:cxn ang="0">
                    <a:pos x="2" y="201"/>
                  </a:cxn>
                  <a:cxn ang="0">
                    <a:pos x="2" y="171"/>
                  </a:cxn>
                  <a:cxn ang="0">
                    <a:pos x="184" y="138"/>
                  </a:cxn>
                  <a:cxn ang="0">
                    <a:pos x="14" y="53"/>
                  </a:cxn>
                </a:cxnLst>
                <a:rect l="0" t="0" r="r" b="b"/>
                <a:pathLst>
                  <a:path w="277" h="225">
                    <a:moveTo>
                      <a:pt x="14" y="40"/>
                    </a:moveTo>
                    <a:cubicBezTo>
                      <a:pt x="25" y="0"/>
                      <a:pt x="77" y="13"/>
                      <a:pt x="110" y="21"/>
                    </a:cubicBezTo>
                    <a:cubicBezTo>
                      <a:pt x="146" y="65"/>
                      <a:pt x="277" y="65"/>
                      <a:pt x="204" y="165"/>
                    </a:cubicBezTo>
                    <a:cubicBezTo>
                      <a:pt x="165" y="220"/>
                      <a:pt x="59" y="225"/>
                      <a:pt x="2" y="201"/>
                    </a:cubicBezTo>
                    <a:cubicBezTo>
                      <a:pt x="0" y="192"/>
                      <a:pt x="0" y="181"/>
                      <a:pt x="2" y="171"/>
                    </a:cubicBezTo>
                    <a:cubicBezTo>
                      <a:pt x="46" y="169"/>
                      <a:pt x="173" y="202"/>
                      <a:pt x="184" y="138"/>
                    </a:cubicBezTo>
                    <a:cubicBezTo>
                      <a:pt x="196" y="62"/>
                      <a:pt x="58" y="65"/>
                      <a:pt x="14" y="53"/>
                    </a:cubicBezTo>
                  </a:path>
                </a:pathLst>
              </a:custGeom>
              <a:solidFill>
                <a:srgbClr val="C1C0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7" name="Freeform 402"/>
              <p:cNvSpPr>
                <a:spLocks/>
              </p:cNvSpPr>
              <p:nvPr/>
            </p:nvSpPr>
            <p:spPr bwMode="gray">
              <a:xfrm>
                <a:off x="16386175" y="-16695737"/>
                <a:ext cx="4079875" cy="6299200"/>
              </a:xfrm>
              <a:custGeom>
                <a:avLst/>
                <a:gdLst/>
                <a:ahLst/>
                <a:cxnLst>
                  <a:cxn ang="0">
                    <a:pos x="326" y="79"/>
                  </a:cxn>
                  <a:cxn ang="0">
                    <a:pos x="223" y="165"/>
                  </a:cxn>
                  <a:cxn ang="0">
                    <a:pos x="176" y="376"/>
                  </a:cxn>
                  <a:cxn ang="0">
                    <a:pos x="125" y="636"/>
                  </a:cxn>
                  <a:cxn ang="0">
                    <a:pos x="85" y="954"/>
                  </a:cxn>
                  <a:cxn ang="0">
                    <a:pos x="32" y="1171"/>
                  </a:cxn>
                  <a:cxn ang="0">
                    <a:pos x="21" y="1390"/>
                  </a:cxn>
                  <a:cxn ang="0">
                    <a:pos x="67" y="1561"/>
                  </a:cxn>
                  <a:cxn ang="0">
                    <a:pos x="209" y="1652"/>
                  </a:cxn>
                  <a:cxn ang="0">
                    <a:pos x="392" y="1658"/>
                  </a:cxn>
                  <a:cxn ang="0">
                    <a:pos x="561" y="1671"/>
                  </a:cxn>
                  <a:cxn ang="0">
                    <a:pos x="900" y="1658"/>
                  </a:cxn>
                  <a:cxn ang="0">
                    <a:pos x="1045" y="1612"/>
                  </a:cxn>
                  <a:cxn ang="0">
                    <a:pos x="1070" y="1374"/>
                  </a:cxn>
                  <a:cxn ang="0">
                    <a:pos x="1076" y="805"/>
                  </a:cxn>
                  <a:cxn ang="0">
                    <a:pos x="835" y="125"/>
                  </a:cxn>
                  <a:cxn ang="0">
                    <a:pos x="723" y="47"/>
                  </a:cxn>
                  <a:cxn ang="0">
                    <a:pos x="599" y="52"/>
                  </a:cxn>
                  <a:cxn ang="0">
                    <a:pos x="300" y="79"/>
                  </a:cxn>
                </a:cxnLst>
                <a:rect l="0" t="0" r="r" b="b"/>
                <a:pathLst>
                  <a:path w="1088" h="1680">
                    <a:moveTo>
                      <a:pt x="326" y="79"/>
                    </a:moveTo>
                    <a:cubicBezTo>
                      <a:pt x="297" y="119"/>
                      <a:pt x="251" y="133"/>
                      <a:pt x="223" y="165"/>
                    </a:cubicBezTo>
                    <a:cubicBezTo>
                      <a:pt x="172" y="225"/>
                      <a:pt x="180" y="301"/>
                      <a:pt x="176" y="376"/>
                    </a:cubicBezTo>
                    <a:cubicBezTo>
                      <a:pt x="172" y="466"/>
                      <a:pt x="137" y="547"/>
                      <a:pt x="125" y="636"/>
                    </a:cubicBezTo>
                    <a:cubicBezTo>
                      <a:pt x="111" y="743"/>
                      <a:pt x="107" y="850"/>
                      <a:pt x="85" y="954"/>
                    </a:cubicBezTo>
                    <a:cubicBezTo>
                      <a:pt x="69" y="1026"/>
                      <a:pt x="40" y="1095"/>
                      <a:pt x="32" y="1171"/>
                    </a:cubicBezTo>
                    <a:cubicBezTo>
                      <a:pt x="25" y="1244"/>
                      <a:pt x="31" y="1322"/>
                      <a:pt x="21" y="1390"/>
                    </a:cubicBezTo>
                    <a:cubicBezTo>
                      <a:pt x="9" y="1472"/>
                      <a:pt x="0" y="1515"/>
                      <a:pt x="67" y="1561"/>
                    </a:cubicBezTo>
                    <a:cubicBezTo>
                      <a:pt x="111" y="1592"/>
                      <a:pt x="154" y="1641"/>
                      <a:pt x="209" y="1652"/>
                    </a:cubicBezTo>
                    <a:cubicBezTo>
                      <a:pt x="266" y="1663"/>
                      <a:pt x="334" y="1652"/>
                      <a:pt x="392" y="1658"/>
                    </a:cubicBezTo>
                    <a:cubicBezTo>
                      <a:pt x="446" y="1663"/>
                      <a:pt x="503" y="1671"/>
                      <a:pt x="561" y="1671"/>
                    </a:cubicBezTo>
                    <a:cubicBezTo>
                      <a:pt x="674" y="1671"/>
                      <a:pt x="793" y="1680"/>
                      <a:pt x="900" y="1658"/>
                    </a:cubicBezTo>
                    <a:cubicBezTo>
                      <a:pt x="942" y="1650"/>
                      <a:pt x="1014" y="1649"/>
                      <a:pt x="1045" y="1612"/>
                    </a:cubicBezTo>
                    <a:cubicBezTo>
                      <a:pt x="1088" y="1561"/>
                      <a:pt x="1070" y="1445"/>
                      <a:pt x="1070" y="1374"/>
                    </a:cubicBezTo>
                    <a:cubicBezTo>
                      <a:pt x="1070" y="1184"/>
                      <a:pt x="1077" y="994"/>
                      <a:pt x="1076" y="805"/>
                    </a:cubicBezTo>
                    <a:cubicBezTo>
                      <a:pt x="1076" y="561"/>
                      <a:pt x="1059" y="262"/>
                      <a:pt x="835" y="125"/>
                    </a:cubicBezTo>
                    <a:cubicBezTo>
                      <a:pt x="796" y="101"/>
                      <a:pt x="760" y="73"/>
                      <a:pt x="723" y="47"/>
                    </a:cubicBezTo>
                    <a:cubicBezTo>
                      <a:pt x="656" y="0"/>
                      <a:pt x="653" y="1"/>
                      <a:pt x="599" y="52"/>
                    </a:cubicBezTo>
                    <a:cubicBezTo>
                      <a:pt x="500" y="143"/>
                      <a:pt x="422" y="79"/>
                      <a:pt x="300" y="79"/>
                    </a:cubicBezTo>
                  </a:path>
                </a:pathLst>
              </a:custGeom>
              <a:solidFill>
                <a:srgbClr val="BDD5E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8" name="Freeform 403"/>
              <p:cNvSpPr>
                <a:spLocks/>
              </p:cNvSpPr>
              <p:nvPr/>
            </p:nvSpPr>
            <p:spPr bwMode="gray">
              <a:xfrm>
                <a:off x="16525875" y="-11393487"/>
                <a:ext cx="487363" cy="839788"/>
              </a:xfrm>
              <a:custGeom>
                <a:avLst/>
                <a:gdLst/>
                <a:ahLst/>
                <a:cxnLst>
                  <a:cxn ang="0">
                    <a:pos x="130" y="224"/>
                  </a:cxn>
                  <a:cxn ang="0">
                    <a:pos x="61" y="117"/>
                  </a:cxn>
                  <a:cxn ang="0">
                    <a:pos x="16" y="0"/>
                  </a:cxn>
                  <a:cxn ang="0">
                    <a:pos x="45" y="130"/>
                  </a:cxn>
                  <a:cxn ang="0">
                    <a:pos x="70" y="197"/>
                  </a:cxn>
                </a:cxnLst>
                <a:rect l="0" t="0" r="r" b="b"/>
                <a:pathLst>
                  <a:path w="130" h="224">
                    <a:moveTo>
                      <a:pt x="130" y="224"/>
                    </a:moveTo>
                    <a:cubicBezTo>
                      <a:pt x="113" y="187"/>
                      <a:pt x="85" y="149"/>
                      <a:pt x="61" y="117"/>
                    </a:cubicBezTo>
                    <a:cubicBezTo>
                      <a:pt x="32" y="79"/>
                      <a:pt x="24" y="47"/>
                      <a:pt x="16" y="0"/>
                    </a:cubicBezTo>
                    <a:cubicBezTo>
                      <a:pt x="0" y="52"/>
                      <a:pt x="26" y="88"/>
                      <a:pt x="45" y="130"/>
                    </a:cubicBezTo>
                    <a:cubicBezTo>
                      <a:pt x="58" y="158"/>
                      <a:pt x="39" y="186"/>
                      <a:pt x="70" y="197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9" name="Freeform 404"/>
              <p:cNvSpPr>
                <a:spLocks/>
              </p:cNvSpPr>
              <p:nvPr/>
            </p:nvSpPr>
            <p:spPr bwMode="gray">
              <a:xfrm>
                <a:off x="17429162" y="-10955337"/>
                <a:ext cx="1660525" cy="539750"/>
              </a:xfrm>
              <a:custGeom>
                <a:avLst/>
                <a:gdLst/>
                <a:ahLst/>
                <a:cxnLst>
                  <a:cxn ang="0">
                    <a:pos x="0" y="126"/>
                  </a:cxn>
                  <a:cxn ang="0">
                    <a:pos x="27" y="83"/>
                  </a:cxn>
                  <a:cxn ang="0">
                    <a:pos x="36" y="83"/>
                  </a:cxn>
                  <a:cxn ang="0">
                    <a:pos x="34" y="127"/>
                  </a:cxn>
                  <a:cxn ang="0">
                    <a:pos x="91" y="77"/>
                  </a:cxn>
                  <a:cxn ang="0">
                    <a:pos x="154" y="118"/>
                  </a:cxn>
                  <a:cxn ang="0">
                    <a:pos x="154" y="41"/>
                  </a:cxn>
                  <a:cxn ang="0">
                    <a:pos x="276" y="1"/>
                  </a:cxn>
                  <a:cxn ang="0">
                    <a:pos x="365" y="46"/>
                  </a:cxn>
                  <a:cxn ang="0">
                    <a:pos x="366" y="28"/>
                  </a:cxn>
                  <a:cxn ang="0">
                    <a:pos x="408" y="83"/>
                  </a:cxn>
                  <a:cxn ang="0">
                    <a:pos x="343" y="116"/>
                  </a:cxn>
                  <a:cxn ang="0">
                    <a:pos x="341" y="121"/>
                  </a:cxn>
                  <a:cxn ang="0">
                    <a:pos x="434" y="144"/>
                  </a:cxn>
                </a:cxnLst>
                <a:rect l="0" t="0" r="r" b="b"/>
                <a:pathLst>
                  <a:path w="443" h="144">
                    <a:moveTo>
                      <a:pt x="0" y="126"/>
                    </a:moveTo>
                    <a:cubicBezTo>
                      <a:pt x="0" y="85"/>
                      <a:pt x="1" y="110"/>
                      <a:pt x="27" y="83"/>
                    </a:cubicBezTo>
                    <a:cubicBezTo>
                      <a:pt x="28" y="83"/>
                      <a:pt x="35" y="83"/>
                      <a:pt x="36" y="83"/>
                    </a:cubicBezTo>
                    <a:cubicBezTo>
                      <a:pt x="29" y="100"/>
                      <a:pt x="14" y="109"/>
                      <a:pt x="34" y="127"/>
                    </a:cubicBezTo>
                    <a:cubicBezTo>
                      <a:pt x="56" y="105"/>
                      <a:pt x="54" y="74"/>
                      <a:pt x="91" y="77"/>
                    </a:cubicBezTo>
                    <a:cubicBezTo>
                      <a:pt x="81" y="106"/>
                      <a:pt x="147" y="137"/>
                      <a:pt x="154" y="118"/>
                    </a:cubicBezTo>
                    <a:cubicBezTo>
                      <a:pt x="166" y="89"/>
                      <a:pt x="153" y="74"/>
                      <a:pt x="154" y="41"/>
                    </a:cubicBezTo>
                    <a:cubicBezTo>
                      <a:pt x="205" y="39"/>
                      <a:pt x="229" y="2"/>
                      <a:pt x="276" y="1"/>
                    </a:cubicBezTo>
                    <a:cubicBezTo>
                      <a:pt x="327" y="0"/>
                      <a:pt x="319" y="50"/>
                      <a:pt x="365" y="46"/>
                    </a:cubicBezTo>
                    <a:cubicBezTo>
                      <a:pt x="364" y="41"/>
                      <a:pt x="367" y="33"/>
                      <a:pt x="366" y="28"/>
                    </a:cubicBezTo>
                    <a:cubicBezTo>
                      <a:pt x="390" y="29"/>
                      <a:pt x="422" y="56"/>
                      <a:pt x="408" y="83"/>
                    </a:cubicBezTo>
                    <a:cubicBezTo>
                      <a:pt x="401" y="96"/>
                      <a:pt x="358" y="112"/>
                      <a:pt x="343" y="116"/>
                    </a:cubicBezTo>
                    <a:cubicBezTo>
                      <a:pt x="342" y="117"/>
                      <a:pt x="341" y="119"/>
                      <a:pt x="341" y="121"/>
                    </a:cubicBezTo>
                    <a:cubicBezTo>
                      <a:pt x="383" y="126"/>
                      <a:pt x="443" y="87"/>
                      <a:pt x="434" y="144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0" name="Freeform 405"/>
              <p:cNvSpPr>
                <a:spLocks/>
              </p:cNvSpPr>
              <p:nvPr/>
            </p:nvSpPr>
            <p:spPr bwMode="gray">
              <a:xfrm>
                <a:off x="19177000" y="-11074399"/>
                <a:ext cx="573088" cy="655638"/>
              </a:xfrm>
              <a:custGeom>
                <a:avLst/>
                <a:gdLst/>
                <a:ahLst/>
                <a:cxnLst>
                  <a:cxn ang="0">
                    <a:pos x="36" y="147"/>
                  </a:cxn>
                  <a:cxn ang="0">
                    <a:pos x="0" y="63"/>
                  </a:cxn>
                  <a:cxn ang="0">
                    <a:pos x="65" y="147"/>
                  </a:cxn>
                  <a:cxn ang="0">
                    <a:pos x="110" y="48"/>
                  </a:cxn>
                  <a:cxn ang="0">
                    <a:pos x="124" y="127"/>
                  </a:cxn>
                  <a:cxn ang="0">
                    <a:pos x="66" y="173"/>
                  </a:cxn>
                  <a:cxn ang="0">
                    <a:pos x="23" y="131"/>
                  </a:cxn>
                </a:cxnLst>
                <a:rect l="0" t="0" r="r" b="b"/>
                <a:pathLst>
                  <a:path w="153" h="175">
                    <a:moveTo>
                      <a:pt x="36" y="147"/>
                    </a:moveTo>
                    <a:cubicBezTo>
                      <a:pt x="40" y="110"/>
                      <a:pt x="16" y="92"/>
                      <a:pt x="0" y="63"/>
                    </a:cubicBezTo>
                    <a:cubicBezTo>
                      <a:pt x="42" y="64"/>
                      <a:pt x="32" y="137"/>
                      <a:pt x="65" y="147"/>
                    </a:cubicBezTo>
                    <a:cubicBezTo>
                      <a:pt x="125" y="166"/>
                      <a:pt x="90" y="71"/>
                      <a:pt x="110" y="48"/>
                    </a:cubicBezTo>
                    <a:cubicBezTo>
                      <a:pt x="153" y="0"/>
                      <a:pt x="129" y="108"/>
                      <a:pt x="124" y="127"/>
                    </a:cubicBezTo>
                    <a:cubicBezTo>
                      <a:pt x="116" y="153"/>
                      <a:pt x="96" y="175"/>
                      <a:pt x="66" y="173"/>
                    </a:cubicBezTo>
                    <a:cubicBezTo>
                      <a:pt x="35" y="171"/>
                      <a:pt x="29" y="136"/>
                      <a:pt x="23" y="131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1" name="Freeform 406"/>
              <p:cNvSpPr>
                <a:spLocks/>
              </p:cNvSpPr>
              <p:nvPr/>
            </p:nvSpPr>
            <p:spPr bwMode="gray">
              <a:xfrm>
                <a:off x="16278225" y="-10126662"/>
                <a:ext cx="1822450" cy="2455863"/>
              </a:xfrm>
              <a:custGeom>
                <a:avLst/>
                <a:gdLst/>
                <a:ahLst/>
                <a:cxnLst>
                  <a:cxn ang="0">
                    <a:pos x="486" y="82"/>
                  </a:cxn>
                  <a:cxn ang="0">
                    <a:pos x="182" y="156"/>
                  </a:cxn>
                  <a:cxn ang="0">
                    <a:pos x="104" y="327"/>
                  </a:cxn>
                  <a:cxn ang="0">
                    <a:pos x="112" y="471"/>
                  </a:cxn>
                  <a:cxn ang="0">
                    <a:pos x="53" y="655"/>
                  </a:cxn>
                  <a:cxn ang="0">
                    <a:pos x="40" y="523"/>
                  </a:cxn>
                  <a:cxn ang="0">
                    <a:pos x="14" y="391"/>
                  </a:cxn>
                  <a:cxn ang="0">
                    <a:pos x="98" y="0"/>
                  </a:cxn>
                </a:cxnLst>
                <a:rect l="0" t="0" r="r" b="b"/>
                <a:pathLst>
                  <a:path w="486" h="655">
                    <a:moveTo>
                      <a:pt x="486" y="82"/>
                    </a:moveTo>
                    <a:cubicBezTo>
                      <a:pt x="413" y="138"/>
                      <a:pt x="251" y="162"/>
                      <a:pt x="182" y="156"/>
                    </a:cubicBezTo>
                    <a:cubicBezTo>
                      <a:pt x="168" y="254"/>
                      <a:pt x="93" y="214"/>
                      <a:pt x="104" y="327"/>
                    </a:cubicBezTo>
                    <a:cubicBezTo>
                      <a:pt x="126" y="348"/>
                      <a:pt x="113" y="432"/>
                      <a:pt x="112" y="471"/>
                    </a:cubicBezTo>
                    <a:cubicBezTo>
                      <a:pt x="110" y="530"/>
                      <a:pt x="67" y="601"/>
                      <a:pt x="53" y="655"/>
                    </a:cubicBezTo>
                    <a:cubicBezTo>
                      <a:pt x="30" y="621"/>
                      <a:pt x="45" y="567"/>
                      <a:pt x="40" y="523"/>
                    </a:cubicBezTo>
                    <a:cubicBezTo>
                      <a:pt x="36" y="481"/>
                      <a:pt x="21" y="436"/>
                      <a:pt x="14" y="391"/>
                    </a:cubicBezTo>
                    <a:cubicBezTo>
                      <a:pt x="0" y="298"/>
                      <a:pt x="64" y="30"/>
                      <a:pt x="98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Freeform 407"/>
              <p:cNvSpPr>
                <a:spLocks/>
              </p:cNvSpPr>
              <p:nvPr/>
            </p:nvSpPr>
            <p:spPr bwMode="gray">
              <a:xfrm>
                <a:off x="19570700" y="-10167937"/>
                <a:ext cx="1338263" cy="1739900"/>
              </a:xfrm>
              <a:custGeom>
                <a:avLst/>
                <a:gdLst/>
                <a:ahLst/>
                <a:cxnLst>
                  <a:cxn ang="0">
                    <a:pos x="84" y="38"/>
                  </a:cxn>
                  <a:cxn ang="0">
                    <a:pos x="131" y="1"/>
                  </a:cxn>
                  <a:cxn ang="0">
                    <a:pos x="157" y="38"/>
                  </a:cxn>
                  <a:cxn ang="0">
                    <a:pos x="213" y="126"/>
                  </a:cxn>
                  <a:cxn ang="0">
                    <a:pos x="267" y="204"/>
                  </a:cxn>
                  <a:cxn ang="0">
                    <a:pos x="318" y="317"/>
                  </a:cxn>
                  <a:cxn ang="0">
                    <a:pos x="346" y="411"/>
                  </a:cxn>
                  <a:cxn ang="0">
                    <a:pos x="303" y="463"/>
                  </a:cxn>
                  <a:cxn ang="0">
                    <a:pos x="256" y="414"/>
                  </a:cxn>
                  <a:cxn ang="0">
                    <a:pos x="200" y="385"/>
                  </a:cxn>
                  <a:cxn ang="0">
                    <a:pos x="167" y="252"/>
                  </a:cxn>
                  <a:cxn ang="0">
                    <a:pos x="157" y="199"/>
                  </a:cxn>
                  <a:cxn ang="0">
                    <a:pos x="126" y="158"/>
                  </a:cxn>
                  <a:cxn ang="0">
                    <a:pos x="46" y="116"/>
                  </a:cxn>
                  <a:cxn ang="0">
                    <a:pos x="27" y="60"/>
                  </a:cxn>
                  <a:cxn ang="0">
                    <a:pos x="84" y="38"/>
                  </a:cxn>
                </a:cxnLst>
                <a:rect l="0" t="0" r="r" b="b"/>
                <a:pathLst>
                  <a:path w="357" h="464">
                    <a:moveTo>
                      <a:pt x="84" y="38"/>
                    </a:moveTo>
                    <a:cubicBezTo>
                      <a:pt x="95" y="32"/>
                      <a:pt x="122" y="2"/>
                      <a:pt x="131" y="1"/>
                    </a:cubicBezTo>
                    <a:cubicBezTo>
                      <a:pt x="146" y="0"/>
                      <a:pt x="152" y="26"/>
                      <a:pt x="157" y="38"/>
                    </a:cubicBezTo>
                    <a:cubicBezTo>
                      <a:pt x="171" y="71"/>
                      <a:pt x="187" y="102"/>
                      <a:pt x="213" y="126"/>
                    </a:cubicBezTo>
                    <a:cubicBezTo>
                      <a:pt x="236" y="148"/>
                      <a:pt x="257" y="175"/>
                      <a:pt x="267" y="204"/>
                    </a:cubicBezTo>
                    <a:cubicBezTo>
                      <a:pt x="282" y="246"/>
                      <a:pt x="291" y="279"/>
                      <a:pt x="318" y="317"/>
                    </a:cubicBezTo>
                    <a:cubicBezTo>
                      <a:pt x="337" y="344"/>
                      <a:pt x="357" y="376"/>
                      <a:pt x="346" y="411"/>
                    </a:cubicBezTo>
                    <a:cubicBezTo>
                      <a:pt x="342" y="423"/>
                      <a:pt x="313" y="463"/>
                      <a:pt x="303" y="463"/>
                    </a:cubicBezTo>
                    <a:cubicBezTo>
                      <a:pt x="285" y="464"/>
                      <a:pt x="266" y="425"/>
                      <a:pt x="256" y="414"/>
                    </a:cubicBezTo>
                    <a:cubicBezTo>
                      <a:pt x="241" y="399"/>
                      <a:pt x="217" y="402"/>
                      <a:pt x="200" y="385"/>
                    </a:cubicBezTo>
                    <a:cubicBezTo>
                      <a:pt x="165" y="351"/>
                      <a:pt x="169" y="299"/>
                      <a:pt x="167" y="252"/>
                    </a:cubicBezTo>
                    <a:cubicBezTo>
                      <a:pt x="166" y="230"/>
                      <a:pt x="168" y="218"/>
                      <a:pt x="157" y="199"/>
                    </a:cubicBezTo>
                    <a:cubicBezTo>
                      <a:pt x="149" y="185"/>
                      <a:pt x="137" y="168"/>
                      <a:pt x="126" y="158"/>
                    </a:cubicBezTo>
                    <a:cubicBezTo>
                      <a:pt x="105" y="138"/>
                      <a:pt x="74" y="124"/>
                      <a:pt x="46" y="116"/>
                    </a:cubicBezTo>
                    <a:cubicBezTo>
                      <a:pt x="18" y="109"/>
                      <a:pt x="0" y="78"/>
                      <a:pt x="27" y="60"/>
                    </a:cubicBezTo>
                    <a:cubicBezTo>
                      <a:pt x="42" y="49"/>
                      <a:pt x="67" y="47"/>
                      <a:pt x="84" y="38"/>
                    </a:cubicBezTo>
                    <a:close/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3" name="Freeform 409"/>
              <p:cNvSpPr>
                <a:spLocks/>
              </p:cNvSpPr>
              <p:nvPr/>
            </p:nvSpPr>
            <p:spPr bwMode="gray">
              <a:xfrm>
                <a:off x="17413288" y="-17345025"/>
                <a:ext cx="1673225" cy="2054225"/>
              </a:xfrm>
              <a:custGeom>
                <a:avLst/>
                <a:gdLst/>
                <a:ahLst/>
                <a:cxnLst>
                  <a:cxn ang="0">
                    <a:pos x="26" y="83"/>
                  </a:cxn>
                  <a:cxn ang="0">
                    <a:pos x="386" y="365"/>
                  </a:cxn>
                  <a:cxn ang="0">
                    <a:pos x="370" y="110"/>
                  </a:cxn>
                  <a:cxn ang="0">
                    <a:pos x="46" y="102"/>
                  </a:cxn>
                </a:cxnLst>
                <a:rect l="0" t="0" r="r" b="b"/>
                <a:pathLst>
                  <a:path w="446" h="548">
                    <a:moveTo>
                      <a:pt x="26" y="83"/>
                    </a:moveTo>
                    <a:cubicBezTo>
                      <a:pt x="0" y="271"/>
                      <a:pt x="191" y="548"/>
                      <a:pt x="386" y="365"/>
                    </a:cubicBezTo>
                    <a:cubicBezTo>
                      <a:pt x="446" y="309"/>
                      <a:pt x="413" y="170"/>
                      <a:pt x="370" y="110"/>
                    </a:cubicBezTo>
                    <a:cubicBezTo>
                      <a:pt x="290" y="0"/>
                      <a:pt x="139" y="48"/>
                      <a:pt x="46" y="102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Freeform 410"/>
              <p:cNvSpPr>
                <a:spLocks/>
              </p:cNvSpPr>
              <p:nvPr/>
            </p:nvSpPr>
            <p:spPr bwMode="gray">
              <a:xfrm>
                <a:off x="17462500" y="-17146587"/>
                <a:ext cx="1481138" cy="1001713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14" y="220"/>
                  </a:cxn>
                  <a:cxn ang="0">
                    <a:pos x="327" y="207"/>
                  </a:cxn>
                  <a:cxn ang="0">
                    <a:pos x="390" y="0"/>
                  </a:cxn>
                </a:cxnLst>
                <a:rect l="0" t="0" r="r" b="b"/>
                <a:pathLst>
                  <a:path w="395" h="267">
                    <a:moveTo>
                      <a:pt x="0" y="57"/>
                    </a:moveTo>
                    <a:cubicBezTo>
                      <a:pt x="21" y="138"/>
                      <a:pt x="43" y="178"/>
                      <a:pt x="114" y="220"/>
                    </a:cubicBezTo>
                    <a:cubicBezTo>
                      <a:pt x="179" y="260"/>
                      <a:pt x="261" y="267"/>
                      <a:pt x="327" y="207"/>
                    </a:cubicBezTo>
                    <a:cubicBezTo>
                      <a:pt x="395" y="147"/>
                      <a:pt x="385" y="88"/>
                      <a:pt x="390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5" name="Freeform 411"/>
              <p:cNvSpPr>
                <a:spLocks/>
              </p:cNvSpPr>
              <p:nvPr/>
            </p:nvSpPr>
            <p:spPr bwMode="gray">
              <a:xfrm>
                <a:off x="16840200" y="-19448462"/>
                <a:ext cx="2436813" cy="3025775"/>
              </a:xfrm>
              <a:custGeom>
                <a:avLst/>
                <a:gdLst/>
                <a:ahLst/>
                <a:cxnLst>
                  <a:cxn ang="0">
                    <a:pos x="120" y="363"/>
                  </a:cxn>
                  <a:cxn ang="0">
                    <a:pos x="140" y="611"/>
                  </a:cxn>
                  <a:cxn ang="0">
                    <a:pos x="284" y="761"/>
                  </a:cxn>
                  <a:cxn ang="0">
                    <a:pos x="497" y="748"/>
                  </a:cxn>
                  <a:cxn ang="0">
                    <a:pos x="578" y="540"/>
                  </a:cxn>
                  <a:cxn ang="0">
                    <a:pos x="608" y="538"/>
                  </a:cxn>
                  <a:cxn ang="0">
                    <a:pos x="642" y="415"/>
                  </a:cxn>
                  <a:cxn ang="0">
                    <a:pos x="597" y="296"/>
                  </a:cxn>
                  <a:cxn ang="0">
                    <a:pos x="476" y="77"/>
                  </a:cxn>
                  <a:cxn ang="0">
                    <a:pos x="87" y="342"/>
                  </a:cxn>
                  <a:cxn ang="0">
                    <a:pos x="82" y="532"/>
                  </a:cxn>
                  <a:cxn ang="0">
                    <a:pos x="127" y="585"/>
                  </a:cxn>
                </a:cxnLst>
                <a:rect l="0" t="0" r="r" b="b"/>
                <a:pathLst>
                  <a:path w="650" h="807">
                    <a:moveTo>
                      <a:pt x="120" y="363"/>
                    </a:moveTo>
                    <a:cubicBezTo>
                      <a:pt x="120" y="450"/>
                      <a:pt x="119" y="530"/>
                      <a:pt x="140" y="611"/>
                    </a:cubicBezTo>
                    <a:cubicBezTo>
                      <a:pt x="161" y="693"/>
                      <a:pt x="213" y="719"/>
                      <a:pt x="284" y="761"/>
                    </a:cubicBezTo>
                    <a:cubicBezTo>
                      <a:pt x="349" y="801"/>
                      <a:pt x="431" y="807"/>
                      <a:pt x="497" y="748"/>
                    </a:cubicBezTo>
                    <a:cubicBezTo>
                      <a:pt x="565" y="687"/>
                      <a:pt x="573" y="628"/>
                      <a:pt x="578" y="540"/>
                    </a:cubicBezTo>
                    <a:cubicBezTo>
                      <a:pt x="587" y="541"/>
                      <a:pt x="600" y="537"/>
                      <a:pt x="608" y="538"/>
                    </a:cubicBezTo>
                    <a:cubicBezTo>
                      <a:pt x="630" y="496"/>
                      <a:pt x="650" y="470"/>
                      <a:pt x="642" y="415"/>
                    </a:cubicBezTo>
                    <a:cubicBezTo>
                      <a:pt x="635" y="362"/>
                      <a:pt x="605" y="352"/>
                      <a:pt x="597" y="296"/>
                    </a:cubicBezTo>
                    <a:cubicBezTo>
                      <a:pt x="583" y="205"/>
                      <a:pt x="567" y="114"/>
                      <a:pt x="476" y="77"/>
                    </a:cubicBezTo>
                    <a:cubicBezTo>
                      <a:pt x="285" y="0"/>
                      <a:pt x="74" y="133"/>
                      <a:pt x="87" y="342"/>
                    </a:cubicBezTo>
                    <a:cubicBezTo>
                      <a:pt x="0" y="360"/>
                      <a:pt x="58" y="488"/>
                      <a:pt x="82" y="532"/>
                    </a:cubicBezTo>
                    <a:cubicBezTo>
                      <a:pt x="111" y="534"/>
                      <a:pt x="124" y="559"/>
                      <a:pt x="127" y="585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Freeform 412"/>
              <p:cNvSpPr>
                <a:spLocks/>
              </p:cNvSpPr>
              <p:nvPr/>
            </p:nvSpPr>
            <p:spPr bwMode="gray">
              <a:xfrm>
                <a:off x="15794038" y="-10055225"/>
                <a:ext cx="1143000" cy="1477963"/>
              </a:xfrm>
              <a:custGeom>
                <a:avLst/>
                <a:gdLst/>
                <a:ahLst/>
                <a:cxnLst>
                  <a:cxn ang="0">
                    <a:pos x="54" y="180"/>
                  </a:cxn>
                  <a:cxn ang="0">
                    <a:pos x="124" y="312"/>
                  </a:cxn>
                  <a:cxn ang="0">
                    <a:pos x="248" y="388"/>
                  </a:cxn>
                  <a:cxn ang="0">
                    <a:pos x="295" y="278"/>
                  </a:cxn>
                  <a:cxn ang="0">
                    <a:pos x="225" y="166"/>
                  </a:cxn>
                  <a:cxn ang="0">
                    <a:pos x="27" y="161"/>
                  </a:cxn>
                </a:cxnLst>
                <a:rect l="0" t="0" r="r" b="b"/>
                <a:pathLst>
                  <a:path w="305" h="394">
                    <a:moveTo>
                      <a:pt x="54" y="180"/>
                    </a:moveTo>
                    <a:cubicBezTo>
                      <a:pt x="51" y="221"/>
                      <a:pt x="101" y="280"/>
                      <a:pt x="124" y="312"/>
                    </a:cubicBezTo>
                    <a:cubicBezTo>
                      <a:pt x="155" y="357"/>
                      <a:pt x="188" y="394"/>
                      <a:pt x="248" y="388"/>
                    </a:cubicBezTo>
                    <a:cubicBezTo>
                      <a:pt x="261" y="346"/>
                      <a:pt x="289" y="322"/>
                      <a:pt x="295" y="278"/>
                    </a:cubicBezTo>
                    <a:cubicBezTo>
                      <a:pt x="305" y="206"/>
                      <a:pt x="278" y="202"/>
                      <a:pt x="225" y="166"/>
                    </a:cubicBezTo>
                    <a:cubicBezTo>
                      <a:pt x="188" y="140"/>
                      <a:pt x="0" y="0"/>
                      <a:pt x="27" y="16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7" name="Freeform 413"/>
              <p:cNvSpPr>
                <a:spLocks/>
              </p:cNvSpPr>
              <p:nvPr/>
            </p:nvSpPr>
            <p:spPr bwMode="gray">
              <a:xfrm>
                <a:off x="20154900" y="-10129837"/>
                <a:ext cx="919163" cy="1376363"/>
              </a:xfrm>
              <a:custGeom>
                <a:avLst/>
                <a:gdLst/>
                <a:ahLst/>
                <a:cxnLst>
                  <a:cxn ang="0">
                    <a:pos x="215" y="161"/>
                  </a:cxn>
                  <a:cxn ang="0">
                    <a:pos x="170" y="247"/>
                  </a:cxn>
                  <a:cxn ang="0">
                    <a:pos x="71" y="357"/>
                  </a:cxn>
                  <a:cxn ang="0">
                    <a:pos x="6" y="227"/>
                  </a:cxn>
                  <a:cxn ang="0">
                    <a:pos x="221" y="148"/>
                  </a:cxn>
                </a:cxnLst>
                <a:rect l="0" t="0" r="r" b="b"/>
                <a:pathLst>
                  <a:path w="245" h="367">
                    <a:moveTo>
                      <a:pt x="215" y="161"/>
                    </a:moveTo>
                    <a:cubicBezTo>
                      <a:pt x="237" y="200"/>
                      <a:pt x="202" y="231"/>
                      <a:pt x="170" y="247"/>
                    </a:cubicBezTo>
                    <a:cubicBezTo>
                      <a:pt x="170" y="302"/>
                      <a:pt x="133" y="367"/>
                      <a:pt x="71" y="357"/>
                    </a:cubicBezTo>
                    <a:cubicBezTo>
                      <a:pt x="22" y="349"/>
                      <a:pt x="0" y="278"/>
                      <a:pt x="6" y="227"/>
                    </a:cubicBezTo>
                    <a:cubicBezTo>
                      <a:pt x="17" y="135"/>
                      <a:pt x="245" y="0"/>
                      <a:pt x="221" y="14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Freeform 414"/>
              <p:cNvSpPr>
                <a:spLocks/>
              </p:cNvSpPr>
              <p:nvPr/>
            </p:nvSpPr>
            <p:spPr bwMode="gray">
              <a:xfrm>
                <a:off x="16052800" y="-9523412"/>
                <a:ext cx="693738" cy="968375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74" y="71"/>
                  </a:cxn>
                  <a:cxn ang="0">
                    <a:pos x="74" y="134"/>
                  </a:cxn>
                  <a:cxn ang="0">
                    <a:pos x="178" y="229"/>
                  </a:cxn>
                  <a:cxn ang="0">
                    <a:pos x="126" y="249"/>
                  </a:cxn>
                  <a:cxn ang="0">
                    <a:pos x="73" y="210"/>
                  </a:cxn>
                  <a:cxn ang="0">
                    <a:pos x="10" y="90"/>
                  </a:cxn>
                  <a:cxn ang="0">
                    <a:pos x="107" y="0"/>
                  </a:cxn>
                </a:cxnLst>
                <a:rect l="0" t="0" r="r" b="b"/>
                <a:pathLst>
                  <a:path w="185" h="258">
                    <a:moveTo>
                      <a:pt x="110" y="4"/>
                    </a:moveTo>
                    <a:cubicBezTo>
                      <a:pt x="132" y="37"/>
                      <a:pt x="94" y="53"/>
                      <a:pt x="74" y="71"/>
                    </a:cubicBezTo>
                    <a:cubicBezTo>
                      <a:pt x="44" y="99"/>
                      <a:pt x="53" y="104"/>
                      <a:pt x="74" y="134"/>
                    </a:cubicBezTo>
                    <a:cubicBezTo>
                      <a:pt x="106" y="179"/>
                      <a:pt x="109" y="228"/>
                      <a:pt x="178" y="229"/>
                    </a:cubicBezTo>
                    <a:cubicBezTo>
                      <a:pt x="185" y="258"/>
                      <a:pt x="143" y="255"/>
                      <a:pt x="126" y="249"/>
                    </a:cubicBezTo>
                    <a:cubicBezTo>
                      <a:pt x="110" y="244"/>
                      <a:pt x="85" y="223"/>
                      <a:pt x="73" y="210"/>
                    </a:cubicBezTo>
                    <a:cubicBezTo>
                      <a:pt x="46" y="182"/>
                      <a:pt x="0" y="133"/>
                      <a:pt x="10" y="90"/>
                    </a:cubicBezTo>
                    <a:cubicBezTo>
                      <a:pt x="20" y="49"/>
                      <a:pt x="76" y="24"/>
                      <a:pt x="10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9" name="Freeform 415"/>
              <p:cNvSpPr>
                <a:spLocks/>
              </p:cNvSpPr>
              <p:nvPr/>
            </p:nvSpPr>
            <p:spPr bwMode="gray">
              <a:xfrm>
                <a:off x="18778538" y="-14390687"/>
                <a:ext cx="1841500" cy="3438525"/>
              </a:xfrm>
              <a:custGeom>
                <a:avLst/>
                <a:gdLst/>
                <a:ahLst/>
                <a:cxnLst>
                  <a:cxn ang="0">
                    <a:pos x="127" y="186"/>
                  </a:cxn>
                  <a:cxn ang="0">
                    <a:pos x="7" y="0"/>
                  </a:cxn>
                  <a:cxn ang="0">
                    <a:pos x="133" y="262"/>
                  </a:cxn>
                  <a:cxn ang="0">
                    <a:pos x="125" y="299"/>
                  </a:cxn>
                  <a:cxn ang="0">
                    <a:pos x="79" y="250"/>
                  </a:cxn>
                  <a:cxn ang="0">
                    <a:pos x="26" y="252"/>
                  </a:cxn>
                  <a:cxn ang="0">
                    <a:pos x="49" y="316"/>
                  </a:cxn>
                  <a:cxn ang="0">
                    <a:pos x="107" y="382"/>
                  </a:cxn>
                  <a:cxn ang="0">
                    <a:pos x="143" y="519"/>
                  </a:cxn>
                  <a:cxn ang="0">
                    <a:pos x="111" y="639"/>
                  </a:cxn>
                  <a:cxn ang="0">
                    <a:pos x="179" y="614"/>
                  </a:cxn>
                  <a:cxn ang="0">
                    <a:pos x="111" y="698"/>
                  </a:cxn>
                  <a:cxn ang="0">
                    <a:pos x="72" y="805"/>
                  </a:cxn>
                  <a:cxn ang="0">
                    <a:pos x="166" y="731"/>
                  </a:cxn>
                  <a:cxn ang="0">
                    <a:pos x="234" y="799"/>
                  </a:cxn>
                  <a:cxn ang="0">
                    <a:pos x="286" y="777"/>
                  </a:cxn>
                  <a:cxn ang="0">
                    <a:pos x="266" y="847"/>
                  </a:cxn>
                  <a:cxn ang="0">
                    <a:pos x="244" y="903"/>
                  </a:cxn>
                  <a:cxn ang="0">
                    <a:pos x="310" y="877"/>
                  </a:cxn>
                  <a:cxn ang="0">
                    <a:pos x="385" y="803"/>
                  </a:cxn>
                  <a:cxn ang="0">
                    <a:pos x="431" y="689"/>
                  </a:cxn>
                  <a:cxn ang="0">
                    <a:pos x="466" y="542"/>
                  </a:cxn>
                  <a:cxn ang="0">
                    <a:pos x="402" y="237"/>
                  </a:cxn>
                  <a:cxn ang="0">
                    <a:pos x="323" y="186"/>
                  </a:cxn>
                  <a:cxn ang="0">
                    <a:pos x="248" y="209"/>
                  </a:cxn>
                  <a:cxn ang="0">
                    <a:pos x="112" y="180"/>
                  </a:cxn>
                  <a:cxn ang="0">
                    <a:pos x="124" y="183"/>
                  </a:cxn>
                </a:cxnLst>
                <a:rect l="0" t="0" r="r" b="b"/>
                <a:pathLst>
                  <a:path w="491" h="917">
                    <a:moveTo>
                      <a:pt x="127" y="186"/>
                    </a:moveTo>
                    <a:cubicBezTo>
                      <a:pt x="43" y="152"/>
                      <a:pt x="50" y="58"/>
                      <a:pt x="7" y="0"/>
                    </a:cubicBezTo>
                    <a:cubicBezTo>
                      <a:pt x="0" y="103"/>
                      <a:pt x="76" y="187"/>
                      <a:pt x="133" y="262"/>
                    </a:cubicBezTo>
                    <a:cubicBezTo>
                      <a:pt x="148" y="281"/>
                      <a:pt x="166" y="312"/>
                      <a:pt x="125" y="299"/>
                    </a:cubicBezTo>
                    <a:cubicBezTo>
                      <a:pt x="105" y="294"/>
                      <a:pt x="92" y="263"/>
                      <a:pt x="79" y="250"/>
                    </a:cubicBezTo>
                    <a:cubicBezTo>
                      <a:pt x="61" y="233"/>
                      <a:pt x="38" y="221"/>
                      <a:pt x="26" y="252"/>
                    </a:cubicBezTo>
                    <a:cubicBezTo>
                      <a:pt x="17" y="276"/>
                      <a:pt x="38" y="298"/>
                      <a:pt x="49" y="316"/>
                    </a:cubicBezTo>
                    <a:cubicBezTo>
                      <a:pt x="68" y="344"/>
                      <a:pt x="66" y="399"/>
                      <a:pt x="107" y="382"/>
                    </a:cubicBezTo>
                    <a:cubicBezTo>
                      <a:pt x="109" y="429"/>
                      <a:pt x="122" y="480"/>
                      <a:pt x="143" y="519"/>
                    </a:cubicBezTo>
                    <a:cubicBezTo>
                      <a:pt x="177" y="579"/>
                      <a:pt x="150" y="590"/>
                      <a:pt x="111" y="639"/>
                    </a:cubicBezTo>
                    <a:cubicBezTo>
                      <a:pt x="137" y="643"/>
                      <a:pt x="162" y="633"/>
                      <a:pt x="179" y="614"/>
                    </a:cubicBezTo>
                    <a:cubicBezTo>
                      <a:pt x="170" y="648"/>
                      <a:pt x="134" y="672"/>
                      <a:pt x="111" y="698"/>
                    </a:cubicBezTo>
                    <a:cubicBezTo>
                      <a:pt x="79" y="735"/>
                      <a:pt x="70" y="757"/>
                      <a:pt x="72" y="805"/>
                    </a:cubicBezTo>
                    <a:cubicBezTo>
                      <a:pt x="113" y="798"/>
                      <a:pt x="132" y="736"/>
                      <a:pt x="166" y="731"/>
                    </a:cubicBezTo>
                    <a:cubicBezTo>
                      <a:pt x="223" y="722"/>
                      <a:pt x="192" y="808"/>
                      <a:pt x="234" y="799"/>
                    </a:cubicBezTo>
                    <a:cubicBezTo>
                      <a:pt x="245" y="776"/>
                      <a:pt x="261" y="768"/>
                      <a:pt x="286" y="777"/>
                    </a:cubicBezTo>
                    <a:cubicBezTo>
                      <a:pt x="288" y="806"/>
                      <a:pt x="284" y="827"/>
                      <a:pt x="266" y="847"/>
                    </a:cubicBezTo>
                    <a:cubicBezTo>
                      <a:pt x="256" y="860"/>
                      <a:pt x="218" y="882"/>
                      <a:pt x="244" y="903"/>
                    </a:cubicBezTo>
                    <a:cubicBezTo>
                      <a:pt x="262" y="917"/>
                      <a:pt x="299" y="886"/>
                      <a:pt x="310" y="877"/>
                    </a:cubicBezTo>
                    <a:cubicBezTo>
                      <a:pt x="332" y="857"/>
                      <a:pt x="368" y="827"/>
                      <a:pt x="385" y="803"/>
                    </a:cubicBezTo>
                    <a:cubicBezTo>
                      <a:pt x="407" y="770"/>
                      <a:pt x="416" y="725"/>
                      <a:pt x="431" y="689"/>
                    </a:cubicBezTo>
                    <a:cubicBezTo>
                      <a:pt x="451" y="642"/>
                      <a:pt x="460" y="593"/>
                      <a:pt x="466" y="542"/>
                    </a:cubicBezTo>
                    <a:cubicBezTo>
                      <a:pt x="480" y="434"/>
                      <a:pt x="491" y="313"/>
                      <a:pt x="402" y="237"/>
                    </a:cubicBezTo>
                    <a:cubicBezTo>
                      <a:pt x="384" y="222"/>
                      <a:pt x="347" y="187"/>
                      <a:pt x="323" y="186"/>
                    </a:cubicBezTo>
                    <a:cubicBezTo>
                      <a:pt x="295" y="184"/>
                      <a:pt x="278" y="208"/>
                      <a:pt x="248" y="209"/>
                    </a:cubicBezTo>
                    <a:cubicBezTo>
                      <a:pt x="208" y="210"/>
                      <a:pt x="143" y="202"/>
                      <a:pt x="112" y="180"/>
                    </a:cubicBezTo>
                    <a:cubicBezTo>
                      <a:pt x="117" y="178"/>
                      <a:pt x="118" y="182"/>
                      <a:pt x="124" y="183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0" name="Freeform 416"/>
              <p:cNvSpPr>
                <a:spLocks/>
              </p:cNvSpPr>
              <p:nvPr/>
            </p:nvSpPr>
            <p:spPr bwMode="gray">
              <a:xfrm>
                <a:off x="16776700" y="-13141325"/>
                <a:ext cx="925513" cy="1766888"/>
              </a:xfrm>
              <a:custGeom>
                <a:avLst/>
                <a:gdLst/>
                <a:ahLst/>
                <a:cxnLst>
                  <a:cxn ang="0">
                    <a:pos x="224" y="68"/>
                  </a:cxn>
                  <a:cxn ang="0">
                    <a:pos x="194" y="287"/>
                  </a:cxn>
                  <a:cxn ang="0">
                    <a:pos x="158" y="325"/>
                  </a:cxn>
                  <a:cxn ang="0">
                    <a:pos x="103" y="346"/>
                  </a:cxn>
                  <a:cxn ang="0">
                    <a:pos x="110" y="466"/>
                  </a:cxn>
                  <a:cxn ang="0">
                    <a:pos x="76" y="454"/>
                  </a:cxn>
                  <a:cxn ang="0">
                    <a:pos x="31" y="450"/>
                  </a:cxn>
                  <a:cxn ang="0">
                    <a:pos x="5" y="385"/>
                  </a:cxn>
                  <a:cxn ang="0">
                    <a:pos x="94" y="277"/>
                  </a:cxn>
                  <a:cxn ang="0">
                    <a:pos x="106" y="198"/>
                  </a:cxn>
                  <a:cxn ang="0">
                    <a:pos x="149" y="144"/>
                  </a:cxn>
                  <a:cxn ang="0">
                    <a:pos x="220" y="17"/>
                  </a:cxn>
                  <a:cxn ang="0">
                    <a:pos x="204" y="104"/>
                  </a:cxn>
                </a:cxnLst>
                <a:rect l="0" t="0" r="r" b="b"/>
                <a:pathLst>
                  <a:path w="247" h="471">
                    <a:moveTo>
                      <a:pt x="224" y="68"/>
                    </a:moveTo>
                    <a:cubicBezTo>
                      <a:pt x="166" y="132"/>
                      <a:pt x="247" y="221"/>
                      <a:pt x="194" y="287"/>
                    </a:cubicBezTo>
                    <a:cubicBezTo>
                      <a:pt x="186" y="297"/>
                      <a:pt x="170" y="319"/>
                      <a:pt x="158" y="325"/>
                    </a:cubicBezTo>
                    <a:cubicBezTo>
                      <a:pt x="135" y="336"/>
                      <a:pt x="121" y="325"/>
                      <a:pt x="103" y="346"/>
                    </a:cubicBezTo>
                    <a:cubicBezTo>
                      <a:pt x="78" y="375"/>
                      <a:pt x="86" y="437"/>
                      <a:pt x="110" y="466"/>
                    </a:cubicBezTo>
                    <a:cubicBezTo>
                      <a:pt x="91" y="471"/>
                      <a:pt x="89" y="458"/>
                      <a:pt x="76" y="454"/>
                    </a:cubicBezTo>
                    <a:cubicBezTo>
                      <a:pt x="62" y="451"/>
                      <a:pt x="44" y="455"/>
                      <a:pt x="31" y="450"/>
                    </a:cubicBezTo>
                    <a:cubicBezTo>
                      <a:pt x="6" y="441"/>
                      <a:pt x="0" y="410"/>
                      <a:pt x="5" y="385"/>
                    </a:cubicBezTo>
                    <a:cubicBezTo>
                      <a:pt x="16" y="333"/>
                      <a:pt x="83" y="332"/>
                      <a:pt x="94" y="277"/>
                    </a:cubicBezTo>
                    <a:cubicBezTo>
                      <a:pt x="99" y="249"/>
                      <a:pt x="91" y="223"/>
                      <a:pt x="106" y="198"/>
                    </a:cubicBezTo>
                    <a:cubicBezTo>
                      <a:pt x="119" y="178"/>
                      <a:pt x="139" y="166"/>
                      <a:pt x="149" y="144"/>
                    </a:cubicBezTo>
                    <a:cubicBezTo>
                      <a:pt x="162" y="115"/>
                      <a:pt x="164" y="0"/>
                      <a:pt x="220" y="17"/>
                    </a:cubicBezTo>
                    <a:cubicBezTo>
                      <a:pt x="227" y="60"/>
                      <a:pt x="224" y="70"/>
                      <a:pt x="204" y="104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Freeform 417"/>
              <p:cNvSpPr>
                <a:spLocks/>
              </p:cNvSpPr>
              <p:nvPr/>
            </p:nvSpPr>
            <p:spPr bwMode="gray">
              <a:xfrm>
                <a:off x="17079913" y="-15038387"/>
                <a:ext cx="503238" cy="1217613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43" y="294"/>
                  </a:cxn>
                  <a:cxn ang="0">
                    <a:pos x="3" y="266"/>
                  </a:cxn>
                  <a:cxn ang="0">
                    <a:pos x="9" y="134"/>
                  </a:cxn>
                  <a:cxn ang="0">
                    <a:pos x="61" y="0"/>
                  </a:cxn>
                </a:cxnLst>
                <a:rect l="0" t="0" r="r" b="b"/>
                <a:pathLst>
                  <a:path w="134" h="325">
                    <a:moveTo>
                      <a:pt x="48" y="4"/>
                    </a:moveTo>
                    <a:cubicBezTo>
                      <a:pt x="134" y="34"/>
                      <a:pt x="93" y="246"/>
                      <a:pt x="43" y="294"/>
                    </a:cubicBezTo>
                    <a:cubicBezTo>
                      <a:pt x="10" y="325"/>
                      <a:pt x="0" y="313"/>
                      <a:pt x="3" y="266"/>
                    </a:cubicBezTo>
                    <a:cubicBezTo>
                      <a:pt x="5" y="222"/>
                      <a:pt x="11" y="179"/>
                      <a:pt x="9" y="134"/>
                    </a:cubicBezTo>
                    <a:cubicBezTo>
                      <a:pt x="6" y="67"/>
                      <a:pt x="2" y="34"/>
                      <a:pt x="61" y="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Freeform 418"/>
              <p:cNvSpPr>
                <a:spLocks/>
              </p:cNvSpPr>
              <p:nvPr/>
            </p:nvSpPr>
            <p:spPr bwMode="gray">
              <a:xfrm>
                <a:off x="18954750" y="-15478125"/>
                <a:ext cx="555625" cy="15001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4" y="217"/>
                  </a:cxn>
                  <a:cxn ang="0">
                    <a:pos x="97" y="310"/>
                  </a:cxn>
                  <a:cxn ang="0">
                    <a:pos x="148" y="394"/>
                  </a:cxn>
                  <a:cxn ang="0">
                    <a:pos x="54" y="267"/>
                  </a:cxn>
                  <a:cxn ang="0">
                    <a:pos x="20" y="176"/>
                  </a:cxn>
                  <a:cxn ang="0">
                    <a:pos x="2" y="85"/>
                  </a:cxn>
                  <a:cxn ang="0">
                    <a:pos x="28" y="144"/>
                  </a:cxn>
                  <a:cxn ang="0">
                    <a:pos x="38" y="65"/>
                  </a:cxn>
                </a:cxnLst>
                <a:rect l="0" t="0" r="r" b="b"/>
                <a:pathLst>
                  <a:path w="148" h="400">
                    <a:moveTo>
                      <a:pt x="24" y="0"/>
                    </a:moveTo>
                    <a:cubicBezTo>
                      <a:pt x="25" y="76"/>
                      <a:pt x="50" y="144"/>
                      <a:pt x="64" y="217"/>
                    </a:cubicBezTo>
                    <a:cubicBezTo>
                      <a:pt x="70" y="251"/>
                      <a:pt x="77" y="281"/>
                      <a:pt x="97" y="310"/>
                    </a:cubicBezTo>
                    <a:cubicBezTo>
                      <a:pt x="115" y="335"/>
                      <a:pt x="143" y="362"/>
                      <a:pt x="148" y="394"/>
                    </a:cubicBezTo>
                    <a:cubicBezTo>
                      <a:pt x="107" y="400"/>
                      <a:pt x="67" y="296"/>
                      <a:pt x="54" y="267"/>
                    </a:cubicBezTo>
                    <a:cubicBezTo>
                      <a:pt x="42" y="238"/>
                      <a:pt x="29" y="208"/>
                      <a:pt x="20" y="176"/>
                    </a:cubicBezTo>
                    <a:cubicBezTo>
                      <a:pt x="13" y="146"/>
                      <a:pt x="16" y="111"/>
                      <a:pt x="2" y="85"/>
                    </a:cubicBezTo>
                    <a:cubicBezTo>
                      <a:pt x="0" y="102"/>
                      <a:pt x="13" y="134"/>
                      <a:pt x="28" y="144"/>
                    </a:cubicBezTo>
                    <a:cubicBezTo>
                      <a:pt x="41" y="122"/>
                      <a:pt x="38" y="92"/>
                      <a:pt x="38" y="65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Freeform 419"/>
              <p:cNvSpPr>
                <a:spLocks/>
              </p:cNvSpPr>
              <p:nvPr/>
            </p:nvSpPr>
            <p:spPr bwMode="gray">
              <a:xfrm>
                <a:off x="18164175" y="-16414750"/>
                <a:ext cx="1222375" cy="1258888"/>
              </a:xfrm>
              <a:custGeom>
                <a:avLst/>
                <a:gdLst/>
                <a:ahLst/>
                <a:cxnLst>
                  <a:cxn ang="0">
                    <a:pos x="177" y="266"/>
                  </a:cxn>
                  <a:cxn ang="0">
                    <a:pos x="267" y="187"/>
                  </a:cxn>
                  <a:cxn ang="0">
                    <a:pos x="282" y="34"/>
                  </a:cxn>
                  <a:cxn ang="0">
                    <a:pos x="180" y="188"/>
                  </a:cxn>
                  <a:cxn ang="0">
                    <a:pos x="170" y="275"/>
                  </a:cxn>
                  <a:cxn ang="0">
                    <a:pos x="134" y="282"/>
                  </a:cxn>
                  <a:cxn ang="0">
                    <a:pos x="115" y="282"/>
                  </a:cxn>
                  <a:cxn ang="0">
                    <a:pos x="104" y="298"/>
                  </a:cxn>
                  <a:cxn ang="0">
                    <a:pos x="24" y="260"/>
                  </a:cxn>
                  <a:cxn ang="0">
                    <a:pos x="144" y="155"/>
                  </a:cxn>
                </a:cxnLst>
                <a:rect l="0" t="0" r="r" b="b"/>
                <a:pathLst>
                  <a:path w="326" h="336">
                    <a:moveTo>
                      <a:pt x="177" y="266"/>
                    </a:moveTo>
                    <a:cubicBezTo>
                      <a:pt x="186" y="318"/>
                      <a:pt x="258" y="202"/>
                      <a:pt x="267" y="187"/>
                    </a:cubicBezTo>
                    <a:cubicBezTo>
                      <a:pt x="287" y="153"/>
                      <a:pt x="326" y="57"/>
                      <a:pt x="282" y="34"/>
                    </a:cubicBezTo>
                    <a:cubicBezTo>
                      <a:pt x="213" y="0"/>
                      <a:pt x="180" y="141"/>
                      <a:pt x="180" y="188"/>
                    </a:cubicBezTo>
                    <a:cubicBezTo>
                      <a:pt x="180" y="212"/>
                      <a:pt x="189" y="258"/>
                      <a:pt x="170" y="275"/>
                    </a:cubicBezTo>
                    <a:cubicBezTo>
                      <a:pt x="163" y="281"/>
                      <a:pt x="143" y="280"/>
                      <a:pt x="134" y="282"/>
                    </a:cubicBezTo>
                    <a:cubicBezTo>
                      <a:pt x="129" y="284"/>
                      <a:pt x="120" y="280"/>
                      <a:pt x="115" y="282"/>
                    </a:cubicBezTo>
                    <a:cubicBezTo>
                      <a:pt x="107" y="286"/>
                      <a:pt x="110" y="295"/>
                      <a:pt x="104" y="298"/>
                    </a:cubicBezTo>
                    <a:cubicBezTo>
                      <a:pt x="60" y="325"/>
                      <a:pt x="0" y="336"/>
                      <a:pt x="24" y="260"/>
                    </a:cubicBezTo>
                    <a:cubicBezTo>
                      <a:pt x="42" y="204"/>
                      <a:pt x="111" y="200"/>
                      <a:pt x="144" y="155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Freeform 420"/>
              <p:cNvSpPr>
                <a:spLocks/>
              </p:cNvSpPr>
              <p:nvPr/>
            </p:nvSpPr>
            <p:spPr bwMode="gray">
              <a:xfrm>
                <a:off x="17275175" y="-16230600"/>
                <a:ext cx="930275" cy="1079500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3" y="96"/>
                  </a:cxn>
                  <a:cxn ang="0">
                    <a:pos x="54" y="156"/>
                  </a:cxn>
                  <a:cxn ang="0">
                    <a:pos x="91" y="288"/>
                  </a:cxn>
                  <a:cxn ang="0">
                    <a:pos x="107" y="237"/>
                  </a:cxn>
                  <a:cxn ang="0">
                    <a:pos x="157" y="244"/>
                  </a:cxn>
                  <a:cxn ang="0">
                    <a:pos x="189" y="230"/>
                  </a:cxn>
                  <a:cxn ang="0">
                    <a:pos x="212" y="247"/>
                  </a:cxn>
                  <a:cxn ang="0">
                    <a:pos x="232" y="216"/>
                  </a:cxn>
                  <a:cxn ang="0">
                    <a:pos x="173" y="180"/>
                  </a:cxn>
                  <a:cxn ang="0">
                    <a:pos x="114" y="110"/>
                  </a:cxn>
                  <a:cxn ang="0">
                    <a:pos x="75" y="35"/>
                  </a:cxn>
                  <a:cxn ang="0">
                    <a:pos x="0" y="41"/>
                  </a:cxn>
                </a:cxnLst>
                <a:rect l="0" t="0" r="r" b="b"/>
                <a:pathLst>
                  <a:path w="248" h="288">
                    <a:moveTo>
                      <a:pt x="0" y="38"/>
                    </a:moveTo>
                    <a:cubicBezTo>
                      <a:pt x="14" y="53"/>
                      <a:pt x="14" y="78"/>
                      <a:pt x="23" y="96"/>
                    </a:cubicBezTo>
                    <a:cubicBezTo>
                      <a:pt x="34" y="117"/>
                      <a:pt x="46" y="134"/>
                      <a:pt x="54" y="156"/>
                    </a:cubicBezTo>
                    <a:cubicBezTo>
                      <a:pt x="72" y="201"/>
                      <a:pt x="78" y="242"/>
                      <a:pt x="91" y="288"/>
                    </a:cubicBezTo>
                    <a:cubicBezTo>
                      <a:pt x="91" y="266"/>
                      <a:pt x="86" y="247"/>
                      <a:pt x="107" y="237"/>
                    </a:cubicBezTo>
                    <a:cubicBezTo>
                      <a:pt x="127" y="227"/>
                      <a:pt x="141" y="245"/>
                      <a:pt x="157" y="244"/>
                    </a:cubicBezTo>
                    <a:cubicBezTo>
                      <a:pt x="169" y="243"/>
                      <a:pt x="174" y="229"/>
                      <a:pt x="189" y="230"/>
                    </a:cubicBezTo>
                    <a:cubicBezTo>
                      <a:pt x="202" y="231"/>
                      <a:pt x="207" y="245"/>
                      <a:pt x="212" y="247"/>
                    </a:cubicBezTo>
                    <a:cubicBezTo>
                      <a:pt x="235" y="252"/>
                      <a:pt x="248" y="241"/>
                      <a:pt x="232" y="216"/>
                    </a:cubicBezTo>
                    <a:cubicBezTo>
                      <a:pt x="222" y="201"/>
                      <a:pt x="189" y="191"/>
                      <a:pt x="173" y="180"/>
                    </a:cubicBezTo>
                    <a:cubicBezTo>
                      <a:pt x="146" y="162"/>
                      <a:pt x="130" y="138"/>
                      <a:pt x="114" y="110"/>
                    </a:cubicBezTo>
                    <a:cubicBezTo>
                      <a:pt x="101" y="85"/>
                      <a:pt x="93" y="57"/>
                      <a:pt x="75" y="35"/>
                    </a:cubicBezTo>
                    <a:cubicBezTo>
                      <a:pt x="46" y="0"/>
                      <a:pt x="34" y="24"/>
                      <a:pt x="0" y="41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gray">
              <a:xfrm>
                <a:off x="17822863" y="-2082800"/>
                <a:ext cx="922338" cy="2032000"/>
              </a:xfrm>
              <a:custGeom>
                <a:avLst/>
                <a:gdLst/>
                <a:ahLst/>
                <a:cxnLst>
                  <a:cxn ang="0">
                    <a:pos x="141" y="0"/>
                  </a:cxn>
                  <a:cxn ang="0">
                    <a:pos x="114" y="114"/>
                  </a:cxn>
                  <a:cxn ang="0">
                    <a:pos x="155" y="166"/>
                  </a:cxn>
                  <a:cxn ang="0">
                    <a:pos x="167" y="252"/>
                  </a:cxn>
                  <a:cxn ang="0">
                    <a:pos x="163" y="299"/>
                  </a:cxn>
                  <a:cxn ang="0">
                    <a:pos x="180" y="346"/>
                  </a:cxn>
                  <a:cxn ang="0">
                    <a:pos x="138" y="384"/>
                  </a:cxn>
                  <a:cxn ang="0">
                    <a:pos x="128" y="418"/>
                  </a:cxn>
                  <a:cxn ang="0">
                    <a:pos x="92" y="463"/>
                  </a:cxn>
                  <a:cxn ang="0">
                    <a:pos x="27" y="472"/>
                  </a:cxn>
                  <a:cxn ang="0">
                    <a:pos x="30" y="505"/>
                  </a:cxn>
                  <a:cxn ang="0">
                    <a:pos x="7" y="521"/>
                  </a:cxn>
                  <a:cxn ang="0">
                    <a:pos x="43" y="538"/>
                  </a:cxn>
                  <a:cxn ang="0">
                    <a:pos x="203" y="466"/>
                  </a:cxn>
                  <a:cxn ang="0">
                    <a:pos x="219" y="384"/>
                  </a:cxn>
                  <a:cxn ang="0">
                    <a:pos x="238" y="294"/>
                  </a:cxn>
                  <a:cxn ang="0">
                    <a:pos x="161" y="83"/>
                  </a:cxn>
                  <a:cxn ang="0">
                    <a:pos x="141" y="22"/>
                  </a:cxn>
                </a:cxnLst>
                <a:rect l="0" t="0" r="r" b="b"/>
                <a:pathLst>
                  <a:path w="246" h="542">
                    <a:moveTo>
                      <a:pt x="141" y="0"/>
                    </a:moveTo>
                    <a:cubicBezTo>
                      <a:pt x="134" y="39"/>
                      <a:pt x="110" y="70"/>
                      <a:pt x="114" y="114"/>
                    </a:cubicBezTo>
                    <a:cubicBezTo>
                      <a:pt x="117" y="147"/>
                      <a:pt x="134" y="148"/>
                      <a:pt x="155" y="166"/>
                    </a:cubicBezTo>
                    <a:cubicBezTo>
                      <a:pt x="186" y="191"/>
                      <a:pt x="176" y="216"/>
                      <a:pt x="167" y="252"/>
                    </a:cubicBezTo>
                    <a:cubicBezTo>
                      <a:pt x="163" y="268"/>
                      <a:pt x="158" y="281"/>
                      <a:pt x="163" y="299"/>
                    </a:cubicBezTo>
                    <a:cubicBezTo>
                      <a:pt x="168" y="318"/>
                      <a:pt x="184" y="323"/>
                      <a:pt x="180" y="346"/>
                    </a:cubicBezTo>
                    <a:cubicBezTo>
                      <a:pt x="175" y="377"/>
                      <a:pt x="156" y="365"/>
                      <a:pt x="138" y="384"/>
                    </a:cubicBezTo>
                    <a:cubicBezTo>
                      <a:pt x="126" y="395"/>
                      <a:pt x="130" y="401"/>
                      <a:pt x="128" y="418"/>
                    </a:cubicBezTo>
                    <a:cubicBezTo>
                      <a:pt x="123" y="453"/>
                      <a:pt x="124" y="456"/>
                      <a:pt x="92" y="463"/>
                    </a:cubicBezTo>
                    <a:cubicBezTo>
                      <a:pt x="71" y="469"/>
                      <a:pt x="49" y="471"/>
                      <a:pt x="27" y="472"/>
                    </a:cubicBezTo>
                    <a:cubicBezTo>
                      <a:pt x="57" y="483"/>
                      <a:pt x="55" y="489"/>
                      <a:pt x="30" y="505"/>
                    </a:cubicBezTo>
                    <a:cubicBezTo>
                      <a:pt x="17" y="513"/>
                      <a:pt x="0" y="497"/>
                      <a:pt x="7" y="521"/>
                    </a:cubicBezTo>
                    <a:cubicBezTo>
                      <a:pt x="10" y="534"/>
                      <a:pt x="32" y="537"/>
                      <a:pt x="43" y="538"/>
                    </a:cubicBezTo>
                    <a:cubicBezTo>
                      <a:pt x="101" y="542"/>
                      <a:pt x="175" y="515"/>
                      <a:pt x="203" y="466"/>
                    </a:cubicBezTo>
                    <a:cubicBezTo>
                      <a:pt x="218" y="441"/>
                      <a:pt x="215" y="414"/>
                      <a:pt x="219" y="384"/>
                    </a:cubicBezTo>
                    <a:cubicBezTo>
                      <a:pt x="222" y="353"/>
                      <a:pt x="236" y="324"/>
                      <a:pt x="238" y="294"/>
                    </a:cubicBezTo>
                    <a:cubicBezTo>
                      <a:pt x="246" y="216"/>
                      <a:pt x="196" y="142"/>
                      <a:pt x="161" y="83"/>
                    </a:cubicBezTo>
                    <a:cubicBezTo>
                      <a:pt x="151" y="66"/>
                      <a:pt x="141" y="43"/>
                      <a:pt x="141" y="22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 422"/>
              <p:cNvSpPr>
                <a:spLocks/>
              </p:cNvSpPr>
              <p:nvPr/>
            </p:nvSpPr>
            <p:spPr bwMode="gray">
              <a:xfrm>
                <a:off x="14946313" y="-16430625"/>
                <a:ext cx="2662238" cy="7631113"/>
              </a:xfrm>
              <a:custGeom>
                <a:avLst/>
                <a:gdLst/>
                <a:ahLst/>
                <a:cxnLst>
                  <a:cxn ang="0">
                    <a:pos x="710" y="8"/>
                  </a:cxn>
                  <a:cxn ang="0">
                    <a:pos x="461" y="124"/>
                  </a:cxn>
                  <a:cxn ang="0">
                    <a:pos x="220" y="242"/>
                  </a:cxn>
                  <a:cxn ang="0">
                    <a:pos x="97" y="511"/>
                  </a:cxn>
                  <a:cxn ang="0">
                    <a:pos x="45" y="889"/>
                  </a:cxn>
                  <a:cxn ang="0">
                    <a:pos x="19" y="1215"/>
                  </a:cxn>
                  <a:cxn ang="0">
                    <a:pos x="92" y="1547"/>
                  </a:cxn>
                  <a:cxn ang="0">
                    <a:pos x="103" y="1672"/>
                  </a:cxn>
                  <a:cxn ang="0">
                    <a:pos x="161" y="1815"/>
                  </a:cxn>
                  <a:cxn ang="0">
                    <a:pos x="285" y="2035"/>
                  </a:cxn>
                  <a:cxn ang="0">
                    <a:pos x="350" y="1892"/>
                  </a:cxn>
                  <a:cxn ang="0">
                    <a:pos x="424" y="1784"/>
                  </a:cxn>
                  <a:cxn ang="0">
                    <a:pos x="436" y="1691"/>
                  </a:cxn>
                  <a:cxn ang="0">
                    <a:pos x="438" y="1566"/>
                  </a:cxn>
                  <a:cxn ang="0">
                    <a:pos x="346" y="1448"/>
                  </a:cxn>
                  <a:cxn ang="0">
                    <a:pos x="312" y="1328"/>
                  </a:cxn>
                  <a:cxn ang="0">
                    <a:pos x="346" y="1417"/>
                  </a:cxn>
                  <a:cxn ang="0">
                    <a:pos x="351" y="1515"/>
                  </a:cxn>
                  <a:cxn ang="0">
                    <a:pos x="442" y="1684"/>
                  </a:cxn>
                  <a:cxn ang="0">
                    <a:pos x="480" y="1383"/>
                  </a:cxn>
                  <a:cxn ang="0">
                    <a:pos x="645" y="1164"/>
                  </a:cxn>
                  <a:cxn ang="0">
                    <a:pos x="651" y="830"/>
                  </a:cxn>
                  <a:cxn ang="0">
                    <a:pos x="633" y="484"/>
                  </a:cxn>
                  <a:cxn ang="0">
                    <a:pos x="638" y="211"/>
                  </a:cxn>
                  <a:cxn ang="0">
                    <a:pos x="689" y="0"/>
                  </a:cxn>
                </a:cxnLst>
                <a:rect l="0" t="0" r="r" b="b"/>
                <a:pathLst>
                  <a:path w="710" h="2035">
                    <a:moveTo>
                      <a:pt x="710" y="8"/>
                    </a:moveTo>
                    <a:cubicBezTo>
                      <a:pt x="634" y="55"/>
                      <a:pt x="553" y="92"/>
                      <a:pt x="461" y="124"/>
                    </a:cubicBezTo>
                    <a:cubicBezTo>
                      <a:pt x="373" y="155"/>
                      <a:pt x="294" y="189"/>
                      <a:pt x="220" y="242"/>
                    </a:cubicBezTo>
                    <a:cubicBezTo>
                      <a:pt x="122" y="311"/>
                      <a:pt x="102" y="391"/>
                      <a:pt x="97" y="511"/>
                    </a:cubicBezTo>
                    <a:cubicBezTo>
                      <a:pt x="92" y="641"/>
                      <a:pt x="50" y="759"/>
                      <a:pt x="45" y="889"/>
                    </a:cubicBezTo>
                    <a:cubicBezTo>
                      <a:pt x="40" y="1001"/>
                      <a:pt x="36" y="1107"/>
                      <a:pt x="19" y="1215"/>
                    </a:cubicBezTo>
                    <a:cubicBezTo>
                      <a:pt x="0" y="1330"/>
                      <a:pt x="58" y="1440"/>
                      <a:pt x="92" y="1547"/>
                    </a:cubicBezTo>
                    <a:cubicBezTo>
                      <a:pt x="109" y="1602"/>
                      <a:pt x="106" y="1613"/>
                      <a:pt x="103" y="1672"/>
                    </a:cubicBezTo>
                    <a:cubicBezTo>
                      <a:pt x="100" y="1744"/>
                      <a:pt x="128" y="1759"/>
                      <a:pt x="161" y="1815"/>
                    </a:cubicBezTo>
                    <a:cubicBezTo>
                      <a:pt x="199" y="1882"/>
                      <a:pt x="204" y="1990"/>
                      <a:pt x="285" y="2035"/>
                    </a:cubicBezTo>
                    <a:cubicBezTo>
                      <a:pt x="302" y="1952"/>
                      <a:pt x="281" y="1934"/>
                      <a:pt x="350" y="1892"/>
                    </a:cubicBezTo>
                    <a:cubicBezTo>
                      <a:pt x="393" y="1865"/>
                      <a:pt x="418" y="1834"/>
                      <a:pt x="424" y="1784"/>
                    </a:cubicBezTo>
                    <a:cubicBezTo>
                      <a:pt x="484" y="1758"/>
                      <a:pt x="441" y="1724"/>
                      <a:pt x="436" y="1691"/>
                    </a:cubicBezTo>
                    <a:cubicBezTo>
                      <a:pt x="430" y="1650"/>
                      <a:pt x="449" y="1610"/>
                      <a:pt x="438" y="1566"/>
                    </a:cubicBezTo>
                    <a:cubicBezTo>
                      <a:pt x="423" y="1511"/>
                      <a:pt x="375" y="1496"/>
                      <a:pt x="346" y="1448"/>
                    </a:cubicBezTo>
                    <a:cubicBezTo>
                      <a:pt x="323" y="1410"/>
                      <a:pt x="333" y="1365"/>
                      <a:pt x="312" y="1328"/>
                    </a:cubicBezTo>
                    <a:cubicBezTo>
                      <a:pt x="315" y="1365"/>
                      <a:pt x="336" y="1385"/>
                      <a:pt x="346" y="1417"/>
                    </a:cubicBezTo>
                    <a:cubicBezTo>
                      <a:pt x="357" y="1451"/>
                      <a:pt x="344" y="1485"/>
                      <a:pt x="351" y="1515"/>
                    </a:cubicBezTo>
                    <a:cubicBezTo>
                      <a:pt x="364" y="1569"/>
                      <a:pt x="421" y="1628"/>
                      <a:pt x="442" y="1684"/>
                    </a:cubicBezTo>
                    <a:cubicBezTo>
                      <a:pt x="541" y="1665"/>
                      <a:pt x="458" y="1450"/>
                      <a:pt x="480" y="1383"/>
                    </a:cubicBezTo>
                    <a:cubicBezTo>
                      <a:pt x="507" y="1304"/>
                      <a:pt x="600" y="1240"/>
                      <a:pt x="645" y="1164"/>
                    </a:cubicBezTo>
                    <a:cubicBezTo>
                      <a:pt x="695" y="1079"/>
                      <a:pt x="681" y="927"/>
                      <a:pt x="651" y="830"/>
                    </a:cubicBezTo>
                    <a:cubicBezTo>
                      <a:pt x="617" y="717"/>
                      <a:pt x="628" y="605"/>
                      <a:pt x="633" y="484"/>
                    </a:cubicBezTo>
                    <a:cubicBezTo>
                      <a:pt x="637" y="395"/>
                      <a:pt x="637" y="302"/>
                      <a:pt x="638" y="211"/>
                    </a:cubicBezTo>
                    <a:cubicBezTo>
                      <a:pt x="639" y="165"/>
                      <a:pt x="655" y="22"/>
                      <a:pt x="689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Freeform 423"/>
              <p:cNvSpPr>
                <a:spLocks/>
              </p:cNvSpPr>
              <p:nvPr/>
            </p:nvSpPr>
            <p:spPr bwMode="gray">
              <a:xfrm>
                <a:off x="19003963" y="-16568737"/>
                <a:ext cx="2673350" cy="7510463"/>
              </a:xfrm>
              <a:custGeom>
                <a:avLst/>
                <a:gdLst/>
                <a:ahLst/>
                <a:cxnLst>
                  <a:cxn ang="0">
                    <a:pos x="26" y="26"/>
                  </a:cxn>
                  <a:cxn ang="0">
                    <a:pos x="78" y="195"/>
                  </a:cxn>
                  <a:cxn ang="0">
                    <a:pos x="78" y="378"/>
                  </a:cxn>
                  <a:cxn ang="0">
                    <a:pos x="52" y="756"/>
                  </a:cxn>
                  <a:cxn ang="0">
                    <a:pos x="223" y="1375"/>
                  </a:cxn>
                  <a:cxn ang="0">
                    <a:pos x="289" y="1722"/>
                  </a:cxn>
                  <a:cxn ang="0">
                    <a:pos x="365" y="1853"/>
                  </a:cxn>
                  <a:cxn ang="0">
                    <a:pos x="500" y="2003"/>
                  </a:cxn>
                  <a:cxn ang="0">
                    <a:pos x="605" y="1786"/>
                  </a:cxn>
                  <a:cxn ang="0">
                    <a:pos x="660" y="1638"/>
                  </a:cxn>
                  <a:cxn ang="0">
                    <a:pos x="690" y="1636"/>
                  </a:cxn>
                  <a:cxn ang="0">
                    <a:pos x="664" y="1494"/>
                  </a:cxn>
                  <a:cxn ang="0">
                    <a:pos x="685" y="1355"/>
                  </a:cxn>
                  <a:cxn ang="0">
                    <a:pos x="685" y="1173"/>
                  </a:cxn>
                  <a:cxn ang="0">
                    <a:pos x="698" y="996"/>
                  </a:cxn>
                  <a:cxn ang="0">
                    <a:pos x="581" y="306"/>
                  </a:cxn>
                  <a:cxn ang="0">
                    <a:pos x="553" y="209"/>
                  </a:cxn>
                  <a:cxn ang="0">
                    <a:pos x="478" y="156"/>
                  </a:cxn>
                  <a:cxn ang="0">
                    <a:pos x="255" y="58"/>
                  </a:cxn>
                  <a:cxn ang="0">
                    <a:pos x="124" y="53"/>
                  </a:cxn>
                  <a:cxn ang="0">
                    <a:pos x="0" y="0"/>
                  </a:cxn>
                </a:cxnLst>
                <a:rect l="0" t="0" r="r" b="b"/>
                <a:pathLst>
                  <a:path w="713" h="2003">
                    <a:moveTo>
                      <a:pt x="26" y="26"/>
                    </a:moveTo>
                    <a:cubicBezTo>
                      <a:pt x="41" y="88"/>
                      <a:pt x="75" y="128"/>
                      <a:pt x="78" y="195"/>
                    </a:cubicBezTo>
                    <a:cubicBezTo>
                      <a:pt x="81" y="255"/>
                      <a:pt x="81" y="318"/>
                      <a:pt x="78" y="378"/>
                    </a:cubicBezTo>
                    <a:cubicBezTo>
                      <a:pt x="72" y="504"/>
                      <a:pt x="69" y="632"/>
                      <a:pt x="52" y="756"/>
                    </a:cubicBezTo>
                    <a:cubicBezTo>
                      <a:pt x="21" y="976"/>
                      <a:pt x="157" y="1175"/>
                      <a:pt x="223" y="1375"/>
                    </a:cubicBezTo>
                    <a:cubicBezTo>
                      <a:pt x="259" y="1483"/>
                      <a:pt x="243" y="1613"/>
                      <a:pt x="289" y="1722"/>
                    </a:cubicBezTo>
                    <a:cubicBezTo>
                      <a:pt x="305" y="1763"/>
                      <a:pt x="322" y="1844"/>
                      <a:pt x="365" y="1853"/>
                    </a:cubicBezTo>
                    <a:cubicBezTo>
                      <a:pt x="439" y="1868"/>
                      <a:pt x="480" y="1987"/>
                      <a:pt x="500" y="2003"/>
                    </a:cubicBezTo>
                    <a:cubicBezTo>
                      <a:pt x="528" y="1954"/>
                      <a:pt x="585" y="1837"/>
                      <a:pt x="605" y="1786"/>
                    </a:cubicBezTo>
                    <a:cubicBezTo>
                      <a:pt x="627" y="1729"/>
                      <a:pt x="664" y="1706"/>
                      <a:pt x="660" y="1638"/>
                    </a:cubicBezTo>
                    <a:cubicBezTo>
                      <a:pt x="669" y="1639"/>
                      <a:pt x="681" y="1635"/>
                      <a:pt x="690" y="1636"/>
                    </a:cubicBezTo>
                    <a:cubicBezTo>
                      <a:pt x="713" y="1578"/>
                      <a:pt x="679" y="1543"/>
                      <a:pt x="664" y="1494"/>
                    </a:cubicBezTo>
                    <a:cubicBezTo>
                      <a:pt x="646" y="1434"/>
                      <a:pt x="677" y="1415"/>
                      <a:pt x="685" y="1355"/>
                    </a:cubicBezTo>
                    <a:cubicBezTo>
                      <a:pt x="693" y="1296"/>
                      <a:pt x="680" y="1233"/>
                      <a:pt x="685" y="1173"/>
                    </a:cubicBezTo>
                    <a:cubicBezTo>
                      <a:pt x="690" y="1114"/>
                      <a:pt x="705" y="1058"/>
                      <a:pt x="698" y="996"/>
                    </a:cubicBezTo>
                    <a:cubicBezTo>
                      <a:pt x="673" y="769"/>
                      <a:pt x="636" y="526"/>
                      <a:pt x="581" y="306"/>
                    </a:cubicBezTo>
                    <a:cubicBezTo>
                      <a:pt x="574" y="278"/>
                      <a:pt x="570" y="231"/>
                      <a:pt x="553" y="209"/>
                    </a:cubicBezTo>
                    <a:cubicBezTo>
                      <a:pt x="533" y="182"/>
                      <a:pt x="477" y="162"/>
                      <a:pt x="478" y="156"/>
                    </a:cubicBezTo>
                    <a:cubicBezTo>
                      <a:pt x="389" y="166"/>
                      <a:pt x="332" y="77"/>
                      <a:pt x="255" y="58"/>
                    </a:cubicBezTo>
                    <a:cubicBezTo>
                      <a:pt x="213" y="48"/>
                      <a:pt x="165" y="63"/>
                      <a:pt x="124" y="53"/>
                    </a:cubicBezTo>
                    <a:cubicBezTo>
                      <a:pt x="82" y="43"/>
                      <a:pt x="34" y="21"/>
                      <a:pt x="0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Freeform 424"/>
              <p:cNvSpPr>
                <a:spLocks/>
              </p:cNvSpPr>
              <p:nvPr/>
            </p:nvSpPr>
            <p:spPr bwMode="gray">
              <a:xfrm>
                <a:off x="17305338" y="-15401925"/>
                <a:ext cx="1784350" cy="4146550"/>
              </a:xfrm>
              <a:custGeom>
                <a:avLst/>
                <a:gdLst/>
                <a:ahLst/>
                <a:cxnLst>
                  <a:cxn ang="0">
                    <a:pos x="461" y="890"/>
                  </a:cxn>
                  <a:cxn ang="0">
                    <a:pos x="439" y="769"/>
                  </a:cxn>
                  <a:cxn ang="0">
                    <a:pos x="351" y="706"/>
                  </a:cxn>
                  <a:cxn ang="0">
                    <a:pos x="448" y="681"/>
                  </a:cxn>
                  <a:cxn ang="0">
                    <a:pos x="418" y="613"/>
                  </a:cxn>
                  <a:cxn ang="0">
                    <a:pos x="396" y="541"/>
                  </a:cxn>
                  <a:cxn ang="0">
                    <a:pos x="383" y="380"/>
                  </a:cxn>
                  <a:cxn ang="0">
                    <a:pos x="366" y="299"/>
                  </a:cxn>
                  <a:cxn ang="0">
                    <a:pos x="376" y="211"/>
                  </a:cxn>
                  <a:cxn ang="0">
                    <a:pos x="331" y="74"/>
                  </a:cxn>
                  <a:cxn ang="0">
                    <a:pos x="286" y="85"/>
                  </a:cxn>
                  <a:cxn ang="0">
                    <a:pos x="248" y="69"/>
                  </a:cxn>
                  <a:cxn ang="0">
                    <a:pos x="187" y="0"/>
                  </a:cxn>
                  <a:cxn ang="0">
                    <a:pos x="207" y="83"/>
                  </a:cxn>
                  <a:cxn ang="0">
                    <a:pos x="171" y="155"/>
                  </a:cxn>
                  <a:cxn ang="0">
                    <a:pos x="155" y="78"/>
                  </a:cxn>
                  <a:cxn ang="0">
                    <a:pos x="123" y="241"/>
                  </a:cxn>
                  <a:cxn ang="0">
                    <a:pos x="83" y="407"/>
                  </a:cxn>
                  <a:cxn ang="0">
                    <a:pos x="105" y="407"/>
                  </a:cxn>
                  <a:cxn ang="0">
                    <a:pos x="177" y="316"/>
                  </a:cxn>
                  <a:cxn ang="0">
                    <a:pos x="162" y="483"/>
                  </a:cxn>
                  <a:cxn ang="0">
                    <a:pos x="93" y="609"/>
                  </a:cxn>
                  <a:cxn ang="0">
                    <a:pos x="147" y="564"/>
                  </a:cxn>
                  <a:cxn ang="0">
                    <a:pos x="180" y="622"/>
                  </a:cxn>
                  <a:cxn ang="0">
                    <a:pos x="178" y="700"/>
                  </a:cxn>
                  <a:cxn ang="0">
                    <a:pos x="123" y="749"/>
                  </a:cxn>
                  <a:cxn ang="0">
                    <a:pos x="102" y="883"/>
                  </a:cxn>
                  <a:cxn ang="0">
                    <a:pos x="167" y="987"/>
                  </a:cxn>
                  <a:cxn ang="0">
                    <a:pos x="92" y="998"/>
                  </a:cxn>
                  <a:cxn ang="0">
                    <a:pos x="47" y="942"/>
                  </a:cxn>
                  <a:cxn ang="0">
                    <a:pos x="21" y="984"/>
                  </a:cxn>
                  <a:cxn ang="0">
                    <a:pos x="59" y="1007"/>
                  </a:cxn>
                  <a:cxn ang="0">
                    <a:pos x="94" y="1032"/>
                  </a:cxn>
                  <a:cxn ang="0">
                    <a:pos x="248" y="1099"/>
                  </a:cxn>
                  <a:cxn ang="0">
                    <a:pos x="399" y="1068"/>
                  </a:cxn>
                  <a:cxn ang="0">
                    <a:pos x="328" y="998"/>
                  </a:cxn>
                  <a:cxn ang="0">
                    <a:pos x="381" y="964"/>
                  </a:cxn>
                  <a:cxn ang="0">
                    <a:pos x="461" y="890"/>
                  </a:cxn>
                </a:cxnLst>
                <a:rect l="0" t="0" r="r" b="b"/>
                <a:pathLst>
                  <a:path w="476" h="1106">
                    <a:moveTo>
                      <a:pt x="461" y="890"/>
                    </a:moveTo>
                    <a:cubicBezTo>
                      <a:pt x="476" y="852"/>
                      <a:pt x="461" y="796"/>
                      <a:pt x="439" y="769"/>
                    </a:cubicBezTo>
                    <a:cubicBezTo>
                      <a:pt x="416" y="742"/>
                      <a:pt x="364" y="748"/>
                      <a:pt x="351" y="706"/>
                    </a:cubicBezTo>
                    <a:cubicBezTo>
                      <a:pt x="331" y="643"/>
                      <a:pt x="421" y="682"/>
                      <a:pt x="448" y="681"/>
                    </a:cubicBezTo>
                    <a:cubicBezTo>
                      <a:pt x="452" y="653"/>
                      <a:pt x="430" y="635"/>
                      <a:pt x="418" y="613"/>
                    </a:cubicBezTo>
                    <a:cubicBezTo>
                      <a:pt x="404" y="588"/>
                      <a:pt x="400" y="571"/>
                      <a:pt x="396" y="541"/>
                    </a:cubicBezTo>
                    <a:cubicBezTo>
                      <a:pt x="388" y="489"/>
                      <a:pt x="383" y="437"/>
                      <a:pt x="383" y="380"/>
                    </a:cubicBezTo>
                    <a:cubicBezTo>
                      <a:pt x="383" y="347"/>
                      <a:pt x="372" y="330"/>
                      <a:pt x="366" y="299"/>
                    </a:cubicBezTo>
                    <a:cubicBezTo>
                      <a:pt x="361" y="270"/>
                      <a:pt x="374" y="240"/>
                      <a:pt x="376" y="211"/>
                    </a:cubicBezTo>
                    <a:cubicBezTo>
                      <a:pt x="380" y="175"/>
                      <a:pt x="357" y="97"/>
                      <a:pt x="331" y="74"/>
                    </a:cubicBezTo>
                    <a:cubicBezTo>
                      <a:pt x="302" y="49"/>
                      <a:pt x="310" y="77"/>
                      <a:pt x="286" y="85"/>
                    </a:cubicBezTo>
                    <a:cubicBezTo>
                      <a:pt x="268" y="92"/>
                      <a:pt x="264" y="81"/>
                      <a:pt x="248" y="69"/>
                    </a:cubicBezTo>
                    <a:cubicBezTo>
                      <a:pt x="222" y="48"/>
                      <a:pt x="205" y="28"/>
                      <a:pt x="187" y="0"/>
                    </a:cubicBezTo>
                    <a:cubicBezTo>
                      <a:pt x="139" y="0"/>
                      <a:pt x="201" y="70"/>
                      <a:pt x="207" y="83"/>
                    </a:cubicBezTo>
                    <a:cubicBezTo>
                      <a:pt x="224" y="119"/>
                      <a:pt x="224" y="164"/>
                      <a:pt x="171" y="155"/>
                    </a:cubicBezTo>
                    <a:cubicBezTo>
                      <a:pt x="161" y="130"/>
                      <a:pt x="176" y="98"/>
                      <a:pt x="155" y="78"/>
                    </a:cubicBezTo>
                    <a:cubicBezTo>
                      <a:pt x="136" y="132"/>
                      <a:pt x="149" y="187"/>
                      <a:pt x="123" y="241"/>
                    </a:cubicBezTo>
                    <a:cubicBezTo>
                      <a:pt x="96" y="296"/>
                      <a:pt x="80" y="343"/>
                      <a:pt x="83" y="407"/>
                    </a:cubicBezTo>
                    <a:cubicBezTo>
                      <a:pt x="89" y="408"/>
                      <a:pt x="100" y="408"/>
                      <a:pt x="105" y="407"/>
                    </a:cubicBezTo>
                    <a:cubicBezTo>
                      <a:pt x="116" y="382"/>
                      <a:pt x="147" y="314"/>
                      <a:pt x="177" y="316"/>
                    </a:cubicBezTo>
                    <a:cubicBezTo>
                      <a:pt x="202" y="371"/>
                      <a:pt x="200" y="435"/>
                      <a:pt x="162" y="483"/>
                    </a:cubicBezTo>
                    <a:cubicBezTo>
                      <a:pt x="133" y="519"/>
                      <a:pt x="87" y="558"/>
                      <a:pt x="93" y="609"/>
                    </a:cubicBezTo>
                    <a:cubicBezTo>
                      <a:pt x="112" y="600"/>
                      <a:pt x="120" y="568"/>
                      <a:pt x="147" y="564"/>
                    </a:cubicBezTo>
                    <a:cubicBezTo>
                      <a:pt x="181" y="559"/>
                      <a:pt x="175" y="593"/>
                      <a:pt x="180" y="622"/>
                    </a:cubicBezTo>
                    <a:cubicBezTo>
                      <a:pt x="183" y="641"/>
                      <a:pt x="193" y="686"/>
                      <a:pt x="178" y="700"/>
                    </a:cubicBezTo>
                    <a:cubicBezTo>
                      <a:pt x="157" y="719"/>
                      <a:pt x="112" y="699"/>
                      <a:pt x="123" y="749"/>
                    </a:cubicBezTo>
                    <a:cubicBezTo>
                      <a:pt x="178" y="770"/>
                      <a:pt x="103" y="851"/>
                      <a:pt x="102" y="883"/>
                    </a:cubicBezTo>
                    <a:cubicBezTo>
                      <a:pt x="102" y="933"/>
                      <a:pt x="195" y="954"/>
                      <a:pt x="167" y="987"/>
                    </a:cubicBezTo>
                    <a:cubicBezTo>
                      <a:pt x="153" y="1004"/>
                      <a:pt x="109" y="1010"/>
                      <a:pt x="92" y="998"/>
                    </a:cubicBezTo>
                    <a:cubicBezTo>
                      <a:pt x="73" y="985"/>
                      <a:pt x="72" y="951"/>
                      <a:pt x="47" y="942"/>
                    </a:cubicBezTo>
                    <a:cubicBezTo>
                      <a:pt x="12" y="929"/>
                      <a:pt x="0" y="961"/>
                      <a:pt x="21" y="984"/>
                    </a:cubicBezTo>
                    <a:cubicBezTo>
                      <a:pt x="31" y="994"/>
                      <a:pt x="47" y="999"/>
                      <a:pt x="59" y="1007"/>
                    </a:cubicBezTo>
                    <a:cubicBezTo>
                      <a:pt x="73" y="1015"/>
                      <a:pt x="82" y="1026"/>
                      <a:pt x="94" y="1032"/>
                    </a:cubicBezTo>
                    <a:cubicBezTo>
                      <a:pt x="137" y="1058"/>
                      <a:pt x="198" y="1089"/>
                      <a:pt x="248" y="1099"/>
                    </a:cubicBezTo>
                    <a:cubicBezTo>
                      <a:pt x="284" y="1106"/>
                      <a:pt x="375" y="1099"/>
                      <a:pt x="399" y="1068"/>
                    </a:cubicBezTo>
                    <a:cubicBezTo>
                      <a:pt x="433" y="1027"/>
                      <a:pt x="336" y="1037"/>
                      <a:pt x="328" y="998"/>
                    </a:cubicBezTo>
                    <a:cubicBezTo>
                      <a:pt x="319" y="954"/>
                      <a:pt x="359" y="970"/>
                      <a:pt x="381" y="964"/>
                    </a:cubicBezTo>
                    <a:cubicBezTo>
                      <a:pt x="411" y="956"/>
                      <a:pt x="450" y="918"/>
                      <a:pt x="461" y="890"/>
                    </a:cubicBezTo>
                    <a:close/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Freeform 425"/>
              <p:cNvSpPr>
                <a:spLocks/>
              </p:cNvSpPr>
              <p:nvPr/>
            </p:nvSpPr>
            <p:spPr bwMode="gray">
              <a:xfrm>
                <a:off x="17856200" y="-15555912"/>
                <a:ext cx="1144588" cy="5051425"/>
              </a:xfrm>
              <a:custGeom>
                <a:avLst/>
                <a:gdLst/>
                <a:ahLst/>
                <a:cxnLst>
                  <a:cxn ang="0">
                    <a:pos x="65" y="43"/>
                  </a:cxn>
                  <a:cxn ang="0">
                    <a:pos x="51" y="199"/>
                  </a:cxn>
                  <a:cxn ang="0">
                    <a:pos x="12" y="343"/>
                  </a:cxn>
                  <a:cxn ang="0">
                    <a:pos x="25" y="499"/>
                  </a:cxn>
                  <a:cxn ang="0">
                    <a:pos x="6" y="676"/>
                  </a:cxn>
                  <a:cxn ang="0">
                    <a:pos x="19" y="1021"/>
                  </a:cxn>
                  <a:cxn ang="0">
                    <a:pos x="19" y="1222"/>
                  </a:cxn>
                  <a:cxn ang="0">
                    <a:pos x="125" y="1313"/>
                  </a:cxn>
                  <a:cxn ang="0">
                    <a:pos x="215" y="1300"/>
                  </a:cxn>
                  <a:cxn ang="0">
                    <a:pos x="274" y="1238"/>
                  </a:cxn>
                  <a:cxn ang="0">
                    <a:pos x="260" y="923"/>
                  </a:cxn>
                  <a:cxn ang="0">
                    <a:pos x="233" y="599"/>
                  </a:cxn>
                  <a:cxn ang="0">
                    <a:pos x="195" y="271"/>
                  </a:cxn>
                  <a:cxn ang="0">
                    <a:pos x="109" y="5"/>
                  </a:cxn>
                  <a:cxn ang="0">
                    <a:pos x="71" y="10"/>
                  </a:cxn>
                </a:cxnLst>
                <a:rect l="0" t="0" r="r" b="b"/>
                <a:pathLst>
                  <a:path w="305" h="1347">
                    <a:moveTo>
                      <a:pt x="65" y="43"/>
                    </a:moveTo>
                    <a:cubicBezTo>
                      <a:pt x="65" y="98"/>
                      <a:pt x="64" y="149"/>
                      <a:pt x="51" y="199"/>
                    </a:cubicBezTo>
                    <a:cubicBezTo>
                      <a:pt x="38" y="249"/>
                      <a:pt x="15" y="290"/>
                      <a:pt x="12" y="343"/>
                    </a:cubicBezTo>
                    <a:cubicBezTo>
                      <a:pt x="10" y="396"/>
                      <a:pt x="24" y="446"/>
                      <a:pt x="25" y="499"/>
                    </a:cubicBezTo>
                    <a:cubicBezTo>
                      <a:pt x="27" y="562"/>
                      <a:pt x="9" y="614"/>
                      <a:pt x="6" y="676"/>
                    </a:cubicBezTo>
                    <a:cubicBezTo>
                      <a:pt x="1" y="794"/>
                      <a:pt x="13" y="908"/>
                      <a:pt x="19" y="1021"/>
                    </a:cubicBezTo>
                    <a:cubicBezTo>
                      <a:pt x="21" y="1070"/>
                      <a:pt x="0" y="1184"/>
                      <a:pt x="19" y="1222"/>
                    </a:cubicBezTo>
                    <a:cubicBezTo>
                      <a:pt x="28" y="1241"/>
                      <a:pt x="107" y="1301"/>
                      <a:pt x="125" y="1313"/>
                    </a:cubicBezTo>
                    <a:cubicBezTo>
                      <a:pt x="174" y="1347"/>
                      <a:pt x="167" y="1337"/>
                      <a:pt x="215" y="1300"/>
                    </a:cubicBezTo>
                    <a:cubicBezTo>
                      <a:pt x="241" y="1280"/>
                      <a:pt x="266" y="1268"/>
                      <a:pt x="274" y="1238"/>
                    </a:cubicBezTo>
                    <a:cubicBezTo>
                      <a:pt x="305" y="1224"/>
                      <a:pt x="260" y="978"/>
                      <a:pt x="260" y="923"/>
                    </a:cubicBezTo>
                    <a:cubicBezTo>
                      <a:pt x="260" y="807"/>
                      <a:pt x="243" y="709"/>
                      <a:pt x="233" y="599"/>
                    </a:cubicBezTo>
                    <a:cubicBezTo>
                      <a:pt x="223" y="492"/>
                      <a:pt x="225" y="372"/>
                      <a:pt x="195" y="271"/>
                    </a:cubicBezTo>
                    <a:cubicBezTo>
                      <a:pt x="171" y="188"/>
                      <a:pt x="157" y="79"/>
                      <a:pt x="109" y="5"/>
                    </a:cubicBezTo>
                    <a:cubicBezTo>
                      <a:pt x="94" y="0"/>
                      <a:pt x="80" y="4"/>
                      <a:pt x="71" y="1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Freeform 426"/>
              <p:cNvSpPr>
                <a:spLocks/>
              </p:cNvSpPr>
              <p:nvPr/>
            </p:nvSpPr>
            <p:spPr bwMode="gray">
              <a:xfrm>
                <a:off x="17897475" y="-15855950"/>
                <a:ext cx="581025" cy="765175"/>
              </a:xfrm>
              <a:custGeom>
                <a:avLst/>
                <a:gdLst/>
                <a:ahLst/>
                <a:cxnLst>
                  <a:cxn ang="0">
                    <a:pos x="27" y="55"/>
                  </a:cxn>
                  <a:cxn ang="0">
                    <a:pos x="144" y="76"/>
                  </a:cxn>
                  <a:cxn ang="0">
                    <a:pos x="27" y="55"/>
                  </a:cxn>
                </a:cxnLst>
                <a:rect l="0" t="0" r="r" b="b"/>
                <a:pathLst>
                  <a:path w="155" h="204">
                    <a:moveTo>
                      <a:pt x="27" y="55"/>
                    </a:moveTo>
                    <a:cubicBezTo>
                      <a:pt x="77" y="0"/>
                      <a:pt x="89" y="9"/>
                      <a:pt x="144" y="76"/>
                    </a:cubicBezTo>
                    <a:cubicBezTo>
                      <a:pt x="155" y="204"/>
                      <a:pt x="0" y="167"/>
                      <a:pt x="27" y="55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Freeform 427"/>
              <p:cNvSpPr>
                <a:spLocks/>
              </p:cNvSpPr>
              <p:nvPr/>
            </p:nvSpPr>
            <p:spPr bwMode="gray">
              <a:xfrm>
                <a:off x="17800638" y="-15984537"/>
                <a:ext cx="776288" cy="728663"/>
              </a:xfrm>
              <a:custGeom>
                <a:avLst/>
                <a:gdLst/>
                <a:ahLst/>
                <a:cxnLst>
                  <a:cxn ang="0">
                    <a:pos x="27" y="78"/>
                  </a:cxn>
                  <a:cxn ang="0">
                    <a:pos x="196" y="66"/>
                  </a:cxn>
                  <a:cxn ang="0">
                    <a:pos x="27" y="78"/>
                  </a:cxn>
                </a:cxnLst>
                <a:rect l="0" t="0" r="r" b="b"/>
                <a:pathLst>
                  <a:path w="207" h="194">
                    <a:moveTo>
                      <a:pt x="27" y="78"/>
                    </a:moveTo>
                    <a:cubicBezTo>
                      <a:pt x="77" y="23"/>
                      <a:pt x="142" y="0"/>
                      <a:pt x="196" y="66"/>
                    </a:cubicBezTo>
                    <a:cubicBezTo>
                      <a:pt x="207" y="194"/>
                      <a:pt x="0" y="190"/>
                      <a:pt x="27" y="78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Freeform 428"/>
              <p:cNvSpPr>
                <a:spLocks/>
              </p:cNvSpPr>
              <p:nvPr/>
            </p:nvSpPr>
            <p:spPr bwMode="gray">
              <a:xfrm>
                <a:off x="17297400" y="-16448087"/>
                <a:ext cx="809625" cy="12033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44" y="157"/>
                  </a:cxn>
                  <a:cxn ang="0">
                    <a:pos x="116" y="321"/>
                  </a:cxn>
                  <a:cxn ang="0">
                    <a:pos x="199" y="157"/>
                  </a:cxn>
                  <a:cxn ang="0">
                    <a:pos x="64" y="0"/>
                  </a:cxn>
                </a:cxnLst>
                <a:rect l="0" t="0" r="r" b="b"/>
                <a:pathLst>
                  <a:path w="216" h="321">
                    <a:moveTo>
                      <a:pt x="64" y="0"/>
                    </a:moveTo>
                    <a:cubicBezTo>
                      <a:pt x="0" y="59"/>
                      <a:pt x="8" y="82"/>
                      <a:pt x="44" y="157"/>
                    </a:cubicBezTo>
                    <a:cubicBezTo>
                      <a:pt x="69" y="212"/>
                      <a:pt x="82" y="269"/>
                      <a:pt x="116" y="321"/>
                    </a:cubicBezTo>
                    <a:cubicBezTo>
                      <a:pt x="139" y="272"/>
                      <a:pt x="216" y="223"/>
                      <a:pt x="199" y="157"/>
                    </a:cubicBezTo>
                    <a:cubicBezTo>
                      <a:pt x="190" y="118"/>
                      <a:pt x="98" y="14"/>
                      <a:pt x="64" y="0"/>
                    </a:cubicBezTo>
                  </a:path>
                </a:pathLst>
              </a:custGeom>
              <a:solidFill>
                <a:srgbClr val="D4E7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Freeform 429"/>
              <p:cNvSpPr>
                <a:spLocks/>
              </p:cNvSpPr>
              <p:nvPr/>
            </p:nvSpPr>
            <p:spPr bwMode="gray">
              <a:xfrm>
                <a:off x="18403888" y="-16737012"/>
                <a:ext cx="1068388" cy="1428750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14" y="230"/>
                  </a:cxn>
                  <a:cxn ang="0">
                    <a:pos x="108" y="381"/>
                  </a:cxn>
                  <a:cxn ang="0">
                    <a:pos x="139" y="0"/>
                  </a:cxn>
                </a:cxnLst>
                <a:rect l="0" t="0" r="r" b="b"/>
                <a:pathLst>
                  <a:path w="285" h="381">
                    <a:moveTo>
                      <a:pt x="139" y="0"/>
                    </a:moveTo>
                    <a:cubicBezTo>
                      <a:pt x="137" y="100"/>
                      <a:pt x="30" y="143"/>
                      <a:pt x="14" y="230"/>
                    </a:cubicBezTo>
                    <a:cubicBezTo>
                      <a:pt x="0" y="301"/>
                      <a:pt x="66" y="333"/>
                      <a:pt x="108" y="381"/>
                    </a:cubicBezTo>
                    <a:cubicBezTo>
                      <a:pt x="181" y="285"/>
                      <a:pt x="285" y="67"/>
                      <a:pt x="139" y="0"/>
                    </a:cubicBezTo>
                    <a:close/>
                  </a:path>
                </a:pathLst>
              </a:custGeom>
              <a:solidFill>
                <a:srgbClr val="D4E7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Freeform 430"/>
              <p:cNvSpPr>
                <a:spLocks/>
              </p:cNvSpPr>
              <p:nvPr/>
            </p:nvSpPr>
            <p:spPr bwMode="gray">
              <a:xfrm>
                <a:off x="18148300" y="-10182225"/>
                <a:ext cx="581025" cy="176213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155" y="44"/>
                  </a:cxn>
                  <a:cxn ang="0">
                    <a:pos x="0" y="19"/>
                  </a:cxn>
                </a:cxnLst>
                <a:rect l="0" t="0" r="r" b="b"/>
                <a:pathLst>
                  <a:path w="155" h="47">
                    <a:moveTo>
                      <a:pt x="0" y="45"/>
                    </a:moveTo>
                    <a:cubicBezTo>
                      <a:pt x="51" y="45"/>
                      <a:pt x="104" y="47"/>
                      <a:pt x="155" y="44"/>
                    </a:cubicBezTo>
                    <a:cubicBezTo>
                      <a:pt x="142" y="0"/>
                      <a:pt x="41" y="19"/>
                      <a:pt x="0" y="19"/>
                    </a:cubicBezTo>
                  </a:path>
                </a:pathLst>
              </a:custGeom>
              <a:solidFill>
                <a:srgbClr val="B7B6B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Freeform 431"/>
              <p:cNvSpPr>
                <a:spLocks/>
              </p:cNvSpPr>
              <p:nvPr/>
            </p:nvSpPr>
            <p:spPr bwMode="gray">
              <a:xfrm>
                <a:off x="18272125" y="-19481800"/>
                <a:ext cx="1046163" cy="1682750"/>
              </a:xfrm>
              <a:custGeom>
                <a:avLst/>
                <a:gdLst/>
                <a:ahLst/>
                <a:cxnLst>
                  <a:cxn ang="0">
                    <a:pos x="110" y="150"/>
                  </a:cxn>
                  <a:cxn ang="0">
                    <a:pos x="144" y="299"/>
                  </a:cxn>
                  <a:cxn ang="0">
                    <a:pos x="174" y="301"/>
                  </a:cxn>
                  <a:cxn ang="0">
                    <a:pos x="213" y="449"/>
                  </a:cxn>
                  <a:cxn ang="0">
                    <a:pos x="215" y="412"/>
                  </a:cxn>
                  <a:cxn ang="0">
                    <a:pos x="246" y="423"/>
                  </a:cxn>
                  <a:cxn ang="0">
                    <a:pos x="242" y="321"/>
                  </a:cxn>
                  <a:cxn ang="0">
                    <a:pos x="265" y="332"/>
                  </a:cxn>
                  <a:cxn ang="0">
                    <a:pos x="254" y="268"/>
                  </a:cxn>
                  <a:cxn ang="0">
                    <a:pos x="272" y="274"/>
                  </a:cxn>
                  <a:cxn ang="0">
                    <a:pos x="144" y="64"/>
                  </a:cxn>
                  <a:cxn ang="0">
                    <a:pos x="36" y="32"/>
                  </a:cxn>
                  <a:cxn ang="0">
                    <a:pos x="78" y="150"/>
                  </a:cxn>
                </a:cxnLst>
                <a:rect l="0" t="0" r="r" b="b"/>
                <a:pathLst>
                  <a:path w="279" h="449">
                    <a:moveTo>
                      <a:pt x="110" y="150"/>
                    </a:moveTo>
                    <a:cubicBezTo>
                      <a:pt x="154" y="187"/>
                      <a:pt x="141" y="247"/>
                      <a:pt x="144" y="299"/>
                    </a:cubicBezTo>
                    <a:cubicBezTo>
                      <a:pt x="153" y="298"/>
                      <a:pt x="165" y="302"/>
                      <a:pt x="174" y="301"/>
                    </a:cubicBezTo>
                    <a:cubicBezTo>
                      <a:pt x="177" y="347"/>
                      <a:pt x="156" y="440"/>
                      <a:pt x="213" y="449"/>
                    </a:cubicBezTo>
                    <a:cubicBezTo>
                      <a:pt x="212" y="438"/>
                      <a:pt x="217" y="423"/>
                      <a:pt x="215" y="412"/>
                    </a:cubicBezTo>
                    <a:cubicBezTo>
                      <a:pt x="223" y="417"/>
                      <a:pt x="240" y="420"/>
                      <a:pt x="246" y="423"/>
                    </a:cubicBezTo>
                    <a:cubicBezTo>
                      <a:pt x="253" y="387"/>
                      <a:pt x="238" y="357"/>
                      <a:pt x="242" y="321"/>
                    </a:cubicBezTo>
                    <a:cubicBezTo>
                      <a:pt x="248" y="324"/>
                      <a:pt x="258" y="327"/>
                      <a:pt x="265" y="332"/>
                    </a:cubicBezTo>
                    <a:cubicBezTo>
                      <a:pt x="265" y="310"/>
                      <a:pt x="261" y="287"/>
                      <a:pt x="254" y="268"/>
                    </a:cubicBezTo>
                    <a:cubicBezTo>
                      <a:pt x="261" y="269"/>
                      <a:pt x="266" y="272"/>
                      <a:pt x="272" y="274"/>
                    </a:cubicBezTo>
                    <a:cubicBezTo>
                      <a:pt x="279" y="182"/>
                      <a:pt x="203" y="125"/>
                      <a:pt x="144" y="64"/>
                    </a:cubicBezTo>
                    <a:cubicBezTo>
                      <a:pt x="125" y="43"/>
                      <a:pt x="67" y="0"/>
                      <a:pt x="36" y="32"/>
                    </a:cubicBezTo>
                    <a:cubicBezTo>
                      <a:pt x="0" y="71"/>
                      <a:pt x="65" y="124"/>
                      <a:pt x="78" y="150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Freeform 432"/>
              <p:cNvSpPr>
                <a:spLocks/>
              </p:cNvSpPr>
              <p:nvPr/>
            </p:nvSpPr>
            <p:spPr bwMode="gray">
              <a:xfrm>
                <a:off x="18272125" y="-19481800"/>
                <a:ext cx="1046163" cy="1682750"/>
              </a:xfrm>
              <a:custGeom>
                <a:avLst/>
                <a:gdLst/>
                <a:ahLst/>
                <a:cxnLst>
                  <a:cxn ang="0">
                    <a:pos x="110" y="150"/>
                  </a:cxn>
                  <a:cxn ang="0">
                    <a:pos x="144" y="299"/>
                  </a:cxn>
                  <a:cxn ang="0">
                    <a:pos x="174" y="301"/>
                  </a:cxn>
                  <a:cxn ang="0">
                    <a:pos x="213" y="449"/>
                  </a:cxn>
                  <a:cxn ang="0">
                    <a:pos x="215" y="412"/>
                  </a:cxn>
                  <a:cxn ang="0">
                    <a:pos x="246" y="423"/>
                  </a:cxn>
                  <a:cxn ang="0">
                    <a:pos x="242" y="321"/>
                  </a:cxn>
                  <a:cxn ang="0">
                    <a:pos x="265" y="332"/>
                  </a:cxn>
                  <a:cxn ang="0">
                    <a:pos x="254" y="268"/>
                  </a:cxn>
                  <a:cxn ang="0">
                    <a:pos x="272" y="274"/>
                  </a:cxn>
                  <a:cxn ang="0">
                    <a:pos x="144" y="64"/>
                  </a:cxn>
                  <a:cxn ang="0">
                    <a:pos x="36" y="32"/>
                  </a:cxn>
                  <a:cxn ang="0">
                    <a:pos x="78" y="150"/>
                  </a:cxn>
                </a:cxnLst>
                <a:rect l="0" t="0" r="r" b="b"/>
                <a:pathLst>
                  <a:path w="279" h="449">
                    <a:moveTo>
                      <a:pt x="110" y="150"/>
                    </a:moveTo>
                    <a:cubicBezTo>
                      <a:pt x="154" y="187"/>
                      <a:pt x="141" y="247"/>
                      <a:pt x="144" y="299"/>
                    </a:cubicBezTo>
                    <a:cubicBezTo>
                      <a:pt x="153" y="298"/>
                      <a:pt x="165" y="302"/>
                      <a:pt x="174" y="301"/>
                    </a:cubicBezTo>
                    <a:cubicBezTo>
                      <a:pt x="177" y="347"/>
                      <a:pt x="156" y="440"/>
                      <a:pt x="213" y="449"/>
                    </a:cubicBezTo>
                    <a:cubicBezTo>
                      <a:pt x="212" y="438"/>
                      <a:pt x="217" y="423"/>
                      <a:pt x="215" y="412"/>
                    </a:cubicBezTo>
                    <a:cubicBezTo>
                      <a:pt x="223" y="417"/>
                      <a:pt x="240" y="420"/>
                      <a:pt x="246" y="423"/>
                    </a:cubicBezTo>
                    <a:cubicBezTo>
                      <a:pt x="253" y="387"/>
                      <a:pt x="238" y="357"/>
                      <a:pt x="242" y="321"/>
                    </a:cubicBezTo>
                    <a:cubicBezTo>
                      <a:pt x="248" y="324"/>
                      <a:pt x="258" y="327"/>
                      <a:pt x="265" y="332"/>
                    </a:cubicBezTo>
                    <a:cubicBezTo>
                      <a:pt x="265" y="310"/>
                      <a:pt x="261" y="287"/>
                      <a:pt x="254" y="268"/>
                    </a:cubicBezTo>
                    <a:cubicBezTo>
                      <a:pt x="261" y="269"/>
                      <a:pt x="266" y="272"/>
                      <a:pt x="272" y="274"/>
                    </a:cubicBezTo>
                    <a:cubicBezTo>
                      <a:pt x="279" y="182"/>
                      <a:pt x="203" y="125"/>
                      <a:pt x="144" y="64"/>
                    </a:cubicBezTo>
                    <a:cubicBezTo>
                      <a:pt x="125" y="43"/>
                      <a:pt x="67" y="0"/>
                      <a:pt x="36" y="32"/>
                    </a:cubicBezTo>
                    <a:cubicBezTo>
                      <a:pt x="0" y="71"/>
                      <a:pt x="65" y="124"/>
                      <a:pt x="78" y="150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Freeform 433"/>
              <p:cNvSpPr>
                <a:spLocks/>
              </p:cNvSpPr>
              <p:nvPr/>
            </p:nvSpPr>
            <p:spPr bwMode="gray">
              <a:xfrm>
                <a:off x="16925925" y="-19594512"/>
                <a:ext cx="2163763" cy="1968500"/>
              </a:xfrm>
              <a:custGeom>
                <a:avLst/>
                <a:gdLst/>
                <a:ahLst/>
                <a:cxnLst>
                  <a:cxn ang="0">
                    <a:pos x="19" y="409"/>
                  </a:cxn>
                  <a:cxn ang="0">
                    <a:pos x="45" y="401"/>
                  </a:cxn>
                  <a:cxn ang="0">
                    <a:pos x="96" y="525"/>
                  </a:cxn>
                  <a:cxn ang="0">
                    <a:pos x="97" y="441"/>
                  </a:cxn>
                  <a:cxn ang="0">
                    <a:pos x="116" y="371"/>
                  </a:cxn>
                  <a:cxn ang="0">
                    <a:pos x="92" y="324"/>
                  </a:cxn>
                  <a:cxn ang="0">
                    <a:pos x="129" y="343"/>
                  </a:cxn>
                  <a:cxn ang="0">
                    <a:pos x="131" y="227"/>
                  </a:cxn>
                  <a:cxn ang="0">
                    <a:pos x="200" y="212"/>
                  </a:cxn>
                  <a:cxn ang="0">
                    <a:pos x="216" y="175"/>
                  </a:cxn>
                  <a:cxn ang="0">
                    <a:pos x="264" y="182"/>
                  </a:cxn>
                  <a:cxn ang="0">
                    <a:pos x="443" y="193"/>
                  </a:cxn>
                  <a:cxn ang="0">
                    <a:pos x="353" y="2"/>
                  </a:cxn>
                  <a:cxn ang="0">
                    <a:pos x="353" y="2"/>
                  </a:cxn>
                  <a:cxn ang="0">
                    <a:pos x="375" y="31"/>
                  </a:cxn>
                  <a:cxn ang="0">
                    <a:pos x="196" y="18"/>
                  </a:cxn>
                  <a:cxn ang="0">
                    <a:pos x="226" y="57"/>
                  </a:cxn>
                  <a:cxn ang="0">
                    <a:pos x="93" y="102"/>
                  </a:cxn>
                  <a:cxn ang="0">
                    <a:pos x="124" y="115"/>
                  </a:cxn>
                  <a:cxn ang="0">
                    <a:pos x="27" y="254"/>
                  </a:cxn>
                  <a:cxn ang="0">
                    <a:pos x="27" y="343"/>
                  </a:cxn>
                  <a:cxn ang="0">
                    <a:pos x="0" y="414"/>
                  </a:cxn>
                  <a:cxn ang="0">
                    <a:pos x="50" y="403"/>
                  </a:cxn>
                  <a:cxn ang="0">
                    <a:pos x="65" y="441"/>
                  </a:cxn>
                </a:cxnLst>
                <a:rect l="0" t="0" r="r" b="b"/>
                <a:pathLst>
                  <a:path w="577" h="525">
                    <a:moveTo>
                      <a:pt x="19" y="409"/>
                    </a:moveTo>
                    <a:cubicBezTo>
                      <a:pt x="29" y="405"/>
                      <a:pt x="36" y="410"/>
                      <a:pt x="45" y="401"/>
                    </a:cubicBezTo>
                    <a:cubicBezTo>
                      <a:pt x="87" y="433"/>
                      <a:pt x="29" y="516"/>
                      <a:pt x="96" y="525"/>
                    </a:cubicBezTo>
                    <a:cubicBezTo>
                      <a:pt x="98" y="498"/>
                      <a:pt x="93" y="468"/>
                      <a:pt x="97" y="441"/>
                    </a:cubicBezTo>
                    <a:cubicBezTo>
                      <a:pt x="101" y="415"/>
                      <a:pt x="126" y="405"/>
                      <a:pt x="116" y="371"/>
                    </a:cubicBezTo>
                    <a:cubicBezTo>
                      <a:pt x="96" y="357"/>
                      <a:pt x="93" y="351"/>
                      <a:pt x="92" y="324"/>
                    </a:cubicBezTo>
                    <a:cubicBezTo>
                      <a:pt x="102" y="332"/>
                      <a:pt x="118" y="334"/>
                      <a:pt x="129" y="343"/>
                    </a:cubicBezTo>
                    <a:cubicBezTo>
                      <a:pt x="131" y="305"/>
                      <a:pt x="129" y="265"/>
                      <a:pt x="131" y="227"/>
                    </a:cubicBezTo>
                    <a:cubicBezTo>
                      <a:pt x="157" y="228"/>
                      <a:pt x="178" y="222"/>
                      <a:pt x="200" y="212"/>
                    </a:cubicBezTo>
                    <a:cubicBezTo>
                      <a:pt x="209" y="208"/>
                      <a:pt x="206" y="178"/>
                      <a:pt x="216" y="175"/>
                    </a:cubicBezTo>
                    <a:cubicBezTo>
                      <a:pt x="232" y="170"/>
                      <a:pt x="248" y="182"/>
                      <a:pt x="264" y="182"/>
                    </a:cubicBezTo>
                    <a:cubicBezTo>
                      <a:pt x="318" y="181"/>
                      <a:pt x="384" y="207"/>
                      <a:pt x="443" y="193"/>
                    </a:cubicBezTo>
                    <a:cubicBezTo>
                      <a:pt x="577" y="163"/>
                      <a:pt x="444" y="13"/>
                      <a:pt x="353" y="2"/>
                    </a:cubicBezTo>
                    <a:cubicBezTo>
                      <a:pt x="350" y="0"/>
                      <a:pt x="350" y="0"/>
                      <a:pt x="353" y="2"/>
                    </a:cubicBezTo>
                    <a:cubicBezTo>
                      <a:pt x="362" y="11"/>
                      <a:pt x="367" y="23"/>
                      <a:pt x="375" y="31"/>
                    </a:cubicBezTo>
                    <a:cubicBezTo>
                      <a:pt x="319" y="16"/>
                      <a:pt x="258" y="15"/>
                      <a:pt x="196" y="18"/>
                    </a:cubicBezTo>
                    <a:cubicBezTo>
                      <a:pt x="206" y="28"/>
                      <a:pt x="213" y="46"/>
                      <a:pt x="226" y="57"/>
                    </a:cubicBezTo>
                    <a:cubicBezTo>
                      <a:pt x="184" y="54"/>
                      <a:pt x="128" y="79"/>
                      <a:pt x="93" y="102"/>
                    </a:cubicBezTo>
                    <a:cubicBezTo>
                      <a:pt x="112" y="103"/>
                      <a:pt x="112" y="111"/>
                      <a:pt x="124" y="115"/>
                    </a:cubicBezTo>
                    <a:cubicBezTo>
                      <a:pt x="82" y="146"/>
                      <a:pt x="40" y="207"/>
                      <a:pt x="27" y="254"/>
                    </a:cubicBezTo>
                    <a:cubicBezTo>
                      <a:pt x="19" y="285"/>
                      <a:pt x="30" y="314"/>
                      <a:pt x="27" y="343"/>
                    </a:cubicBezTo>
                    <a:cubicBezTo>
                      <a:pt x="24" y="372"/>
                      <a:pt x="13" y="386"/>
                      <a:pt x="0" y="414"/>
                    </a:cubicBezTo>
                    <a:cubicBezTo>
                      <a:pt x="15" y="407"/>
                      <a:pt x="37" y="408"/>
                      <a:pt x="50" y="403"/>
                    </a:cubicBezTo>
                    <a:cubicBezTo>
                      <a:pt x="46" y="424"/>
                      <a:pt x="61" y="429"/>
                      <a:pt x="65" y="441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Freeform 434"/>
              <p:cNvSpPr>
                <a:spLocks/>
              </p:cNvSpPr>
              <p:nvPr/>
            </p:nvSpPr>
            <p:spPr bwMode="gray">
              <a:xfrm>
                <a:off x="16925925" y="-19594512"/>
                <a:ext cx="2163763" cy="1968500"/>
              </a:xfrm>
              <a:custGeom>
                <a:avLst/>
                <a:gdLst/>
                <a:ahLst/>
                <a:cxnLst>
                  <a:cxn ang="0">
                    <a:pos x="19" y="409"/>
                  </a:cxn>
                  <a:cxn ang="0">
                    <a:pos x="45" y="401"/>
                  </a:cxn>
                  <a:cxn ang="0">
                    <a:pos x="96" y="525"/>
                  </a:cxn>
                  <a:cxn ang="0">
                    <a:pos x="97" y="441"/>
                  </a:cxn>
                  <a:cxn ang="0">
                    <a:pos x="116" y="371"/>
                  </a:cxn>
                  <a:cxn ang="0">
                    <a:pos x="92" y="324"/>
                  </a:cxn>
                  <a:cxn ang="0">
                    <a:pos x="129" y="343"/>
                  </a:cxn>
                  <a:cxn ang="0">
                    <a:pos x="131" y="227"/>
                  </a:cxn>
                  <a:cxn ang="0">
                    <a:pos x="200" y="212"/>
                  </a:cxn>
                  <a:cxn ang="0">
                    <a:pos x="216" y="175"/>
                  </a:cxn>
                  <a:cxn ang="0">
                    <a:pos x="264" y="182"/>
                  </a:cxn>
                  <a:cxn ang="0">
                    <a:pos x="443" y="193"/>
                  </a:cxn>
                  <a:cxn ang="0">
                    <a:pos x="353" y="2"/>
                  </a:cxn>
                  <a:cxn ang="0">
                    <a:pos x="353" y="2"/>
                  </a:cxn>
                  <a:cxn ang="0">
                    <a:pos x="375" y="31"/>
                  </a:cxn>
                  <a:cxn ang="0">
                    <a:pos x="196" y="18"/>
                  </a:cxn>
                  <a:cxn ang="0">
                    <a:pos x="226" y="57"/>
                  </a:cxn>
                  <a:cxn ang="0">
                    <a:pos x="93" y="102"/>
                  </a:cxn>
                  <a:cxn ang="0">
                    <a:pos x="124" y="115"/>
                  </a:cxn>
                  <a:cxn ang="0">
                    <a:pos x="27" y="254"/>
                  </a:cxn>
                  <a:cxn ang="0">
                    <a:pos x="27" y="343"/>
                  </a:cxn>
                  <a:cxn ang="0">
                    <a:pos x="0" y="414"/>
                  </a:cxn>
                  <a:cxn ang="0">
                    <a:pos x="50" y="403"/>
                  </a:cxn>
                  <a:cxn ang="0">
                    <a:pos x="65" y="441"/>
                  </a:cxn>
                </a:cxnLst>
                <a:rect l="0" t="0" r="r" b="b"/>
                <a:pathLst>
                  <a:path w="577" h="525">
                    <a:moveTo>
                      <a:pt x="19" y="409"/>
                    </a:moveTo>
                    <a:cubicBezTo>
                      <a:pt x="29" y="405"/>
                      <a:pt x="36" y="410"/>
                      <a:pt x="45" y="401"/>
                    </a:cubicBezTo>
                    <a:cubicBezTo>
                      <a:pt x="87" y="433"/>
                      <a:pt x="29" y="516"/>
                      <a:pt x="96" y="525"/>
                    </a:cubicBezTo>
                    <a:cubicBezTo>
                      <a:pt x="98" y="498"/>
                      <a:pt x="93" y="468"/>
                      <a:pt x="97" y="441"/>
                    </a:cubicBezTo>
                    <a:cubicBezTo>
                      <a:pt x="101" y="415"/>
                      <a:pt x="126" y="405"/>
                      <a:pt x="116" y="371"/>
                    </a:cubicBezTo>
                    <a:cubicBezTo>
                      <a:pt x="96" y="357"/>
                      <a:pt x="93" y="351"/>
                      <a:pt x="92" y="324"/>
                    </a:cubicBezTo>
                    <a:cubicBezTo>
                      <a:pt x="102" y="332"/>
                      <a:pt x="118" y="334"/>
                      <a:pt x="129" y="343"/>
                    </a:cubicBezTo>
                    <a:cubicBezTo>
                      <a:pt x="131" y="305"/>
                      <a:pt x="129" y="265"/>
                      <a:pt x="131" y="227"/>
                    </a:cubicBezTo>
                    <a:cubicBezTo>
                      <a:pt x="157" y="228"/>
                      <a:pt x="178" y="222"/>
                      <a:pt x="200" y="212"/>
                    </a:cubicBezTo>
                    <a:cubicBezTo>
                      <a:pt x="209" y="208"/>
                      <a:pt x="206" y="178"/>
                      <a:pt x="216" y="175"/>
                    </a:cubicBezTo>
                    <a:cubicBezTo>
                      <a:pt x="232" y="170"/>
                      <a:pt x="248" y="182"/>
                      <a:pt x="264" y="182"/>
                    </a:cubicBezTo>
                    <a:cubicBezTo>
                      <a:pt x="318" y="181"/>
                      <a:pt x="384" y="207"/>
                      <a:pt x="443" y="193"/>
                    </a:cubicBezTo>
                    <a:cubicBezTo>
                      <a:pt x="577" y="163"/>
                      <a:pt x="444" y="13"/>
                      <a:pt x="353" y="2"/>
                    </a:cubicBezTo>
                    <a:cubicBezTo>
                      <a:pt x="350" y="0"/>
                      <a:pt x="350" y="0"/>
                      <a:pt x="353" y="2"/>
                    </a:cubicBezTo>
                    <a:cubicBezTo>
                      <a:pt x="362" y="11"/>
                      <a:pt x="367" y="23"/>
                      <a:pt x="375" y="31"/>
                    </a:cubicBezTo>
                    <a:cubicBezTo>
                      <a:pt x="319" y="16"/>
                      <a:pt x="258" y="15"/>
                      <a:pt x="196" y="18"/>
                    </a:cubicBezTo>
                    <a:cubicBezTo>
                      <a:pt x="206" y="28"/>
                      <a:pt x="213" y="46"/>
                      <a:pt x="226" y="57"/>
                    </a:cubicBezTo>
                    <a:cubicBezTo>
                      <a:pt x="184" y="54"/>
                      <a:pt x="128" y="79"/>
                      <a:pt x="93" y="102"/>
                    </a:cubicBezTo>
                    <a:cubicBezTo>
                      <a:pt x="112" y="103"/>
                      <a:pt x="112" y="111"/>
                      <a:pt x="124" y="115"/>
                    </a:cubicBezTo>
                    <a:cubicBezTo>
                      <a:pt x="82" y="146"/>
                      <a:pt x="40" y="207"/>
                      <a:pt x="27" y="254"/>
                    </a:cubicBezTo>
                    <a:cubicBezTo>
                      <a:pt x="19" y="285"/>
                      <a:pt x="30" y="314"/>
                      <a:pt x="27" y="343"/>
                    </a:cubicBezTo>
                    <a:cubicBezTo>
                      <a:pt x="24" y="372"/>
                      <a:pt x="13" y="386"/>
                      <a:pt x="0" y="414"/>
                    </a:cubicBezTo>
                    <a:cubicBezTo>
                      <a:pt x="15" y="407"/>
                      <a:pt x="37" y="408"/>
                      <a:pt x="50" y="403"/>
                    </a:cubicBezTo>
                    <a:cubicBezTo>
                      <a:pt x="46" y="424"/>
                      <a:pt x="61" y="429"/>
                      <a:pt x="65" y="44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Freeform 435"/>
              <p:cNvSpPr>
                <a:spLocks/>
              </p:cNvSpPr>
              <p:nvPr/>
            </p:nvSpPr>
            <p:spPr bwMode="gray">
              <a:xfrm>
                <a:off x="17526000" y="-7373937"/>
                <a:ext cx="1106488" cy="4886325"/>
              </a:xfrm>
              <a:custGeom>
                <a:avLst/>
                <a:gdLst/>
                <a:ahLst/>
                <a:cxnLst>
                  <a:cxn ang="0">
                    <a:pos x="71" y="9"/>
                  </a:cxn>
                  <a:cxn ang="0">
                    <a:pos x="65" y="96"/>
                  </a:cxn>
                  <a:cxn ang="0">
                    <a:pos x="127" y="204"/>
                  </a:cxn>
                  <a:cxn ang="0">
                    <a:pos x="218" y="376"/>
                  </a:cxn>
                  <a:cxn ang="0">
                    <a:pos x="205" y="426"/>
                  </a:cxn>
                  <a:cxn ang="0">
                    <a:pos x="231" y="479"/>
                  </a:cxn>
                  <a:cxn ang="0">
                    <a:pos x="192" y="512"/>
                  </a:cxn>
                  <a:cxn ang="0">
                    <a:pos x="189" y="579"/>
                  </a:cxn>
                  <a:cxn ang="0">
                    <a:pos x="174" y="739"/>
                  </a:cxn>
                  <a:cxn ang="0">
                    <a:pos x="132" y="787"/>
                  </a:cxn>
                  <a:cxn ang="0">
                    <a:pos x="153" y="779"/>
                  </a:cxn>
                  <a:cxn ang="0">
                    <a:pos x="97" y="873"/>
                  </a:cxn>
                  <a:cxn ang="0">
                    <a:pos x="162" y="914"/>
                  </a:cxn>
                  <a:cxn ang="0">
                    <a:pos x="201" y="875"/>
                  </a:cxn>
                  <a:cxn ang="0">
                    <a:pos x="231" y="956"/>
                  </a:cxn>
                  <a:cxn ang="0">
                    <a:pos x="192" y="1009"/>
                  </a:cxn>
                  <a:cxn ang="0">
                    <a:pos x="184" y="1083"/>
                  </a:cxn>
                  <a:cxn ang="0">
                    <a:pos x="232" y="1192"/>
                  </a:cxn>
                  <a:cxn ang="0">
                    <a:pos x="148" y="1236"/>
                  </a:cxn>
                  <a:cxn ang="0">
                    <a:pos x="26" y="1031"/>
                  </a:cxn>
                  <a:cxn ang="0">
                    <a:pos x="35" y="1184"/>
                  </a:cxn>
                  <a:cxn ang="0">
                    <a:pos x="167" y="1292"/>
                  </a:cxn>
                  <a:cxn ang="0">
                    <a:pos x="284" y="1157"/>
                  </a:cxn>
                  <a:cxn ang="0">
                    <a:pos x="261" y="1072"/>
                  </a:cxn>
                  <a:cxn ang="0">
                    <a:pos x="246" y="965"/>
                  </a:cxn>
                  <a:cxn ang="0">
                    <a:pos x="279" y="741"/>
                  </a:cxn>
                  <a:cxn ang="0">
                    <a:pos x="288" y="578"/>
                  </a:cxn>
                  <a:cxn ang="0">
                    <a:pos x="266" y="453"/>
                  </a:cxn>
                  <a:cxn ang="0">
                    <a:pos x="272" y="288"/>
                  </a:cxn>
                  <a:cxn ang="0">
                    <a:pos x="265" y="94"/>
                  </a:cxn>
                  <a:cxn ang="0">
                    <a:pos x="233" y="101"/>
                  </a:cxn>
                  <a:cxn ang="0">
                    <a:pos x="200" y="76"/>
                  </a:cxn>
                  <a:cxn ang="0">
                    <a:pos x="71" y="9"/>
                  </a:cxn>
                </a:cxnLst>
                <a:rect l="0" t="0" r="r" b="b"/>
                <a:pathLst>
                  <a:path w="295" h="1303">
                    <a:moveTo>
                      <a:pt x="71" y="9"/>
                    </a:moveTo>
                    <a:cubicBezTo>
                      <a:pt x="5" y="20"/>
                      <a:pt x="49" y="69"/>
                      <a:pt x="65" y="96"/>
                    </a:cubicBezTo>
                    <a:cubicBezTo>
                      <a:pt x="86" y="130"/>
                      <a:pt x="101" y="168"/>
                      <a:pt x="127" y="204"/>
                    </a:cubicBezTo>
                    <a:cubicBezTo>
                      <a:pt x="171" y="264"/>
                      <a:pt x="229" y="284"/>
                      <a:pt x="218" y="376"/>
                    </a:cubicBezTo>
                    <a:cubicBezTo>
                      <a:pt x="216" y="392"/>
                      <a:pt x="206" y="411"/>
                      <a:pt x="205" y="426"/>
                    </a:cubicBezTo>
                    <a:cubicBezTo>
                      <a:pt x="205" y="449"/>
                      <a:pt x="231" y="468"/>
                      <a:pt x="231" y="479"/>
                    </a:cubicBezTo>
                    <a:cubicBezTo>
                      <a:pt x="232" y="513"/>
                      <a:pt x="210" y="493"/>
                      <a:pt x="192" y="512"/>
                    </a:cubicBezTo>
                    <a:cubicBezTo>
                      <a:pt x="166" y="540"/>
                      <a:pt x="181" y="545"/>
                      <a:pt x="189" y="579"/>
                    </a:cubicBezTo>
                    <a:cubicBezTo>
                      <a:pt x="203" y="635"/>
                      <a:pt x="186" y="683"/>
                      <a:pt x="174" y="739"/>
                    </a:cubicBezTo>
                    <a:cubicBezTo>
                      <a:pt x="146" y="737"/>
                      <a:pt x="124" y="757"/>
                      <a:pt x="132" y="787"/>
                    </a:cubicBezTo>
                    <a:cubicBezTo>
                      <a:pt x="136" y="785"/>
                      <a:pt x="147" y="783"/>
                      <a:pt x="153" y="779"/>
                    </a:cubicBezTo>
                    <a:cubicBezTo>
                      <a:pt x="162" y="823"/>
                      <a:pt x="89" y="813"/>
                      <a:pt x="97" y="873"/>
                    </a:cubicBezTo>
                    <a:cubicBezTo>
                      <a:pt x="101" y="909"/>
                      <a:pt x="127" y="935"/>
                      <a:pt x="162" y="914"/>
                    </a:cubicBezTo>
                    <a:cubicBezTo>
                      <a:pt x="182" y="902"/>
                      <a:pt x="166" y="875"/>
                      <a:pt x="201" y="875"/>
                    </a:cubicBezTo>
                    <a:cubicBezTo>
                      <a:pt x="240" y="874"/>
                      <a:pt x="242" y="927"/>
                      <a:pt x="231" y="956"/>
                    </a:cubicBezTo>
                    <a:cubicBezTo>
                      <a:pt x="223" y="975"/>
                      <a:pt x="199" y="988"/>
                      <a:pt x="192" y="1009"/>
                    </a:cubicBezTo>
                    <a:cubicBezTo>
                      <a:pt x="185" y="1030"/>
                      <a:pt x="184" y="1061"/>
                      <a:pt x="184" y="1083"/>
                    </a:cubicBezTo>
                    <a:cubicBezTo>
                      <a:pt x="222" y="1077"/>
                      <a:pt x="235" y="1163"/>
                      <a:pt x="232" y="1192"/>
                    </a:cubicBezTo>
                    <a:cubicBezTo>
                      <a:pt x="227" y="1228"/>
                      <a:pt x="190" y="1242"/>
                      <a:pt x="148" y="1236"/>
                    </a:cubicBezTo>
                    <a:cubicBezTo>
                      <a:pt x="68" y="1224"/>
                      <a:pt x="53" y="1090"/>
                      <a:pt x="26" y="1031"/>
                    </a:cubicBezTo>
                    <a:cubicBezTo>
                      <a:pt x="10" y="1067"/>
                      <a:pt x="0" y="1157"/>
                      <a:pt x="35" y="1184"/>
                    </a:cubicBezTo>
                    <a:cubicBezTo>
                      <a:pt x="48" y="1259"/>
                      <a:pt x="79" y="1303"/>
                      <a:pt x="167" y="1292"/>
                    </a:cubicBezTo>
                    <a:cubicBezTo>
                      <a:pt x="243" y="1282"/>
                      <a:pt x="289" y="1240"/>
                      <a:pt x="284" y="1157"/>
                    </a:cubicBezTo>
                    <a:cubicBezTo>
                      <a:pt x="282" y="1121"/>
                      <a:pt x="272" y="1105"/>
                      <a:pt x="261" y="1072"/>
                    </a:cubicBezTo>
                    <a:cubicBezTo>
                      <a:pt x="261" y="1072"/>
                      <a:pt x="245" y="967"/>
                      <a:pt x="246" y="965"/>
                    </a:cubicBezTo>
                    <a:cubicBezTo>
                      <a:pt x="261" y="891"/>
                      <a:pt x="276" y="819"/>
                      <a:pt x="279" y="741"/>
                    </a:cubicBezTo>
                    <a:cubicBezTo>
                      <a:pt x="282" y="685"/>
                      <a:pt x="282" y="633"/>
                      <a:pt x="288" y="578"/>
                    </a:cubicBezTo>
                    <a:cubicBezTo>
                      <a:pt x="293" y="530"/>
                      <a:pt x="276" y="500"/>
                      <a:pt x="266" y="453"/>
                    </a:cubicBezTo>
                    <a:cubicBezTo>
                      <a:pt x="254" y="395"/>
                      <a:pt x="263" y="343"/>
                      <a:pt x="272" y="288"/>
                    </a:cubicBezTo>
                    <a:cubicBezTo>
                      <a:pt x="278" y="247"/>
                      <a:pt x="295" y="130"/>
                      <a:pt x="265" y="94"/>
                    </a:cubicBezTo>
                    <a:cubicBezTo>
                      <a:pt x="256" y="83"/>
                      <a:pt x="242" y="107"/>
                      <a:pt x="233" y="101"/>
                    </a:cubicBezTo>
                    <a:cubicBezTo>
                      <a:pt x="215" y="89"/>
                      <a:pt x="217" y="91"/>
                      <a:pt x="200" y="76"/>
                    </a:cubicBezTo>
                    <a:cubicBezTo>
                      <a:pt x="165" y="47"/>
                      <a:pt x="120" y="0"/>
                      <a:pt x="71" y="9"/>
                    </a:cubicBezTo>
                    <a:close/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Freeform 436"/>
              <p:cNvSpPr>
                <a:spLocks/>
              </p:cNvSpPr>
              <p:nvPr/>
            </p:nvSpPr>
            <p:spPr bwMode="gray">
              <a:xfrm>
                <a:off x="19577050" y="-1670050"/>
                <a:ext cx="1425575" cy="1541463"/>
              </a:xfrm>
              <a:custGeom>
                <a:avLst/>
                <a:gdLst/>
                <a:ahLst/>
                <a:cxnLst>
                  <a:cxn ang="0">
                    <a:pos x="38" y="40"/>
                  </a:cxn>
                  <a:cxn ang="0">
                    <a:pos x="93" y="272"/>
                  </a:cxn>
                  <a:cxn ang="0">
                    <a:pos x="139" y="329"/>
                  </a:cxn>
                  <a:cxn ang="0">
                    <a:pos x="215" y="362"/>
                  </a:cxn>
                  <a:cxn ang="0">
                    <a:pos x="324" y="388"/>
                  </a:cxn>
                  <a:cxn ang="0">
                    <a:pos x="380" y="354"/>
                  </a:cxn>
                  <a:cxn ang="0">
                    <a:pos x="207" y="403"/>
                  </a:cxn>
                  <a:cxn ang="0">
                    <a:pos x="75" y="366"/>
                  </a:cxn>
                  <a:cxn ang="0">
                    <a:pos x="18" y="350"/>
                  </a:cxn>
                  <a:cxn ang="0">
                    <a:pos x="12" y="236"/>
                  </a:cxn>
                  <a:cxn ang="0">
                    <a:pos x="18" y="150"/>
                  </a:cxn>
                  <a:cxn ang="0">
                    <a:pos x="41" y="0"/>
                  </a:cxn>
                </a:cxnLst>
                <a:rect l="0" t="0" r="r" b="b"/>
                <a:pathLst>
                  <a:path w="380" h="411">
                    <a:moveTo>
                      <a:pt x="38" y="40"/>
                    </a:moveTo>
                    <a:cubicBezTo>
                      <a:pt x="38" y="74"/>
                      <a:pt x="38" y="272"/>
                      <a:pt x="93" y="272"/>
                    </a:cubicBezTo>
                    <a:cubicBezTo>
                      <a:pt x="41" y="287"/>
                      <a:pt x="122" y="320"/>
                      <a:pt x="139" y="329"/>
                    </a:cubicBezTo>
                    <a:cubicBezTo>
                      <a:pt x="163" y="342"/>
                      <a:pt x="189" y="355"/>
                      <a:pt x="215" y="362"/>
                    </a:cubicBezTo>
                    <a:cubicBezTo>
                      <a:pt x="242" y="369"/>
                      <a:pt x="297" y="389"/>
                      <a:pt x="324" y="388"/>
                    </a:cubicBezTo>
                    <a:cubicBezTo>
                      <a:pt x="343" y="387"/>
                      <a:pt x="365" y="367"/>
                      <a:pt x="380" y="354"/>
                    </a:cubicBezTo>
                    <a:cubicBezTo>
                      <a:pt x="340" y="406"/>
                      <a:pt x="263" y="411"/>
                      <a:pt x="207" y="403"/>
                    </a:cubicBezTo>
                    <a:cubicBezTo>
                      <a:pt x="161" y="396"/>
                      <a:pt x="121" y="371"/>
                      <a:pt x="75" y="366"/>
                    </a:cubicBezTo>
                    <a:cubicBezTo>
                      <a:pt x="55" y="363"/>
                      <a:pt x="29" y="366"/>
                      <a:pt x="18" y="350"/>
                    </a:cubicBezTo>
                    <a:cubicBezTo>
                      <a:pt x="0" y="326"/>
                      <a:pt x="12" y="265"/>
                      <a:pt x="12" y="236"/>
                    </a:cubicBezTo>
                    <a:cubicBezTo>
                      <a:pt x="12" y="207"/>
                      <a:pt x="13" y="179"/>
                      <a:pt x="18" y="150"/>
                    </a:cubicBezTo>
                    <a:cubicBezTo>
                      <a:pt x="26" y="104"/>
                      <a:pt x="43" y="48"/>
                      <a:pt x="41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Freeform 437"/>
              <p:cNvSpPr>
                <a:spLocks/>
              </p:cNvSpPr>
              <p:nvPr/>
            </p:nvSpPr>
            <p:spPr bwMode="gray">
              <a:xfrm>
                <a:off x="19599275" y="-3241675"/>
                <a:ext cx="1103313" cy="1863725"/>
              </a:xfrm>
              <a:custGeom>
                <a:avLst/>
                <a:gdLst/>
                <a:ahLst/>
                <a:cxnLst>
                  <a:cxn ang="0">
                    <a:pos x="42" y="18"/>
                  </a:cxn>
                  <a:cxn ang="0">
                    <a:pos x="145" y="97"/>
                  </a:cxn>
                  <a:cxn ang="0">
                    <a:pos x="269" y="0"/>
                  </a:cxn>
                  <a:cxn ang="0">
                    <a:pos x="115" y="168"/>
                  </a:cxn>
                  <a:cxn ang="0">
                    <a:pos x="118" y="232"/>
                  </a:cxn>
                  <a:cxn ang="0">
                    <a:pos x="118" y="291"/>
                  </a:cxn>
                  <a:cxn ang="0">
                    <a:pos x="87" y="331"/>
                  </a:cxn>
                  <a:cxn ang="0">
                    <a:pos x="88" y="395"/>
                  </a:cxn>
                  <a:cxn ang="0">
                    <a:pos x="159" y="391"/>
                  </a:cxn>
                  <a:cxn ang="0">
                    <a:pos x="80" y="474"/>
                  </a:cxn>
                  <a:cxn ang="0">
                    <a:pos x="61" y="271"/>
                  </a:cxn>
                  <a:cxn ang="0">
                    <a:pos x="35" y="57"/>
                  </a:cxn>
                </a:cxnLst>
                <a:rect l="0" t="0" r="r" b="b"/>
                <a:pathLst>
                  <a:path w="294" h="497">
                    <a:moveTo>
                      <a:pt x="42" y="18"/>
                    </a:moveTo>
                    <a:cubicBezTo>
                      <a:pt x="37" y="79"/>
                      <a:pt x="77" y="124"/>
                      <a:pt x="145" y="97"/>
                    </a:cubicBezTo>
                    <a:cubicBezTo>
                      <a:pt x="192" y="78"/>
                      <a:pt x="215" y="2"/>
                      <a:pt x="269" y="0"/>
                    </a:cubicBezTo>
                    <a:cubicBezTo>
                      <a:pt x="294" y="86"/>
                      <a:pt x="139" y="93"/>
                      <a:pt x="115" y="168"/>
                    </a:cubicBezTo>
                    <a:cubicBezTo>
                      <a:pt x="105" y="199"/>
                      <a:pt x="115" y="204"/>
                      <a:pt x="118" y="232"/>
                    </a:cubicBezTo>
                    <a:cubicBezTo>
                      <a:pt x="123" y="279"/>
                      <a:pt x="132" y="247"/>
                      <a:pt x="118" y="291"/>
                    </a:cubicBezTo>
                    <a:cubicBezTo>
                      <a:pt x="116" y="299"/>
                      <a:pt x="92" y="316"/>
                      <a:pt x="87" y="331"/>
                    </a:cubicBezTo>
                    <a:cubicBezTo>
                      <a:pt x="82" y="349"/>
                      <a:pt x="88" y="378"/>
                      <a:pt x="88" y="395"/>
                    </a:cubicBezTo>
                    <a:cubicBezTo>
                      <a:pt x="112" y="408"/>
                      <a:pt x="139" y="402"/>
                      <a:pt x="159" y="391"/>
                    </a:cubicBezTo>
                    <a:cubicBezTo>
                      <a:pt x="124" y="412"/>
                      <a:pt x="67" y="415"/>
                      <a:pt x="80" y="474"/>
                    </a:cubicBezTo>
                    <a:cubicBezTo>
                      <a:pt x="0" y="497"/>
                      <a:pt x="64" y="318"/>
                      <a:pt x="61" y="271"/>
                    </a:cubicBezTo>
                    <a:cubicBezTo>
                      <a:pt x="57" y="198"/>
                      <a:pt x="42" y="132"/>
                      <a:pt x="35" y="57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Freeform 438"/>
              <p:cNvSpPr>
                <a:spLocks/>
              </p:cNvSpPr>
              <p:nvPr/>
            </p:nvSpPr>
            <p:spPr bwMode="gray">
              <a:xfrm>
                <a:off x="20859750" y="-5006975"/>
                <a:ext cx="900113" cy="1398588"/>
              </a:xfrm>
              <a:custGeom>
                <a:avLst/>
                <a:gdLst/>
                <a:ahLst/>
                <a:cxnLst>
                  <a:cxn ang="0">
                    <a:pos x="149" y="0"/>
                  </a:cxn>
                  <a:cxn ang="0">
                    <a:pos x="0" y="312"/>
                  </a:cxn>
                  <a:cxn ang="0">
                    <a:pos x="52" y="371"/>
                  </a:cxn>
                  <a:cxn ang="0">
                    <a:pos x="83" y="371"/>
                  </a:cxn>
                  <a:cxn ang="0">
                    <a:pos x="123" y="255"/>
                  </a:cxn>
                  <a:cxn ang="0">
                    <a:pos x="143" y="130"/>
                  </a:cxn>
                </a:cxnLst>
                <a:rect l="0" t="0" r="r" b="b"/>
                <a:pathLst>
                  <a:path w="240" h="373">
                    <a:moveTo>
                      <a:pt x="149" y="0"/>
                    </a:moveTo>
                    <a:cubicBezTo>
                      <a:pt x="240" y="68"/>
                      <a:pt x="50" y="263"/>
                      <a:pt x="0" y="312"/>
                    </a:cubicBezTo>
                    <a:cubicBezTo>
                      <a:pt x="35" y="310"/>
                      <a:pt x="55" y="337"/>
                      <a:pt x="52" y="371"/>
                    </a:cubicBezTo>
                    <a:cubicBezTo>
                      <a:pt x="62" y="373"/>
                      <a:pt x="73" y="373"/>
                      <a:pt x="83" y="371"/>
                    </a:cubicBezTo>
                    <a:cubicBezTo>
                      <a:pt x="90" y="332"/>
                      <a:pt x="115" y="294"/>
                      <a:pt x="123" y="255"/>
                    </a:cubicBezTo>
                    <a:cubicBezTo>
                      <a:pt x="132" y="213"/>
                      <a:pt x="137" y="173"/>
                      <a:pt x="143" y="13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Freeform 439"/>
              <p:cNvSpPr>
                <a:spLocks/>
              </p:cNvSpPr>
              <p:nvPr/>
            </p:nvSpPr>
            <p:spPr bwMode="gray">
              <a:xfrm>
                <a:off x="18654713" y="-7624762"/>
                <a:ext cx="877888" cy="2425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1" y="118"/>
                  </a:cxn>
                  <a:cxn ang="0">
                    <a:pos x="106" y="118"/>
                  </a:cxn>
                  <a:cxn ang="0">
                    <a:pos x="104" y="131"/>
                  </a:cxn>
                  <a:cxn ang="0">
                    <a:pos x="234" y="306"/>
                  </a:cxn>
                  <a:cxn ang="0">
                    <a:pos x="209" y="647"/>
                  </a:cxn>
                  <a:cxn ang="0">
                    <a:pos x="174" y="478"/>
                  </a:cxn>
                  <a:cxn ang="0">
                    <a:pos x="124" y="313"/>
                  </a:cxn>
                  <a:cxn ang="0">
                    <a:pos x="0" y="6"/>
                  </a:cxn>
                </a:cxnLst>
                <a:rect l="0" t="0" r="r" b="b"/>
                <a:pathLst>
                  <a:path w="234" h="647">
                    <a:moveTo>
                      <a:pt x="0" y="0"/>
                    </a:moveTo>
                    <a:cubicBezTo>
                      <a:pt x="73" y="29"/>
                      <a:pt x="113" y="54"/>
                      <a:pt x="161" y="118"/>
                    </a:cubicBezTo>
                    <a:cubicBezTo>
                      <a:pt x="143" y="113"/>
                      <a:pt x="123" y="120"/>
                      <a:pt x="106" y="118"/>
                    </a:cubicBezTo>
                    <a:cubicBezTo>
                      <a:pt x="104" y="122"/>
                      <a:pt x="103" y="126"/>
                      <a:pt x="104" y="131"/>
                    </a:cubicBezTo>
                    <a:cubicBezTo>
                      <a:pt x="153" y="147"/>
                      <a:pt x="226" y="258"/>
                      <a:pt x="234" y="306"/>
                    </a:cubicBezTo>
                    <a:cubicBezTo>
                      <a:pt x="111" y="280"/>
                      <a:pt x="215" y="598"/>
                      <a:pt x="209" y="647"/>
                    </a:cubicBezTo>
                    <a:cubicBezTo>
                      <a:pt x="182" y="616"/>
                      <a:pt x="187" y="519"/>
                      <a:pt x="174" y="478"/>
                    </a:cubicBezTo>
                    <a:cubicBezTo>
                      <a:pt x="159" y="426"/>
                      <a:pt x="138" y="368"/>
                      <a:pt x="124" y="313"/>
                    </a:cubicBezTo>
                    <a:cubicBezTo>
                      <a:pt x="97" y="206"/>
                      <a:pt x="123" y="49"/>
                      <a:pt x="0" y="6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Freeform 440"/>
              <p:cNvSpPr>
                <a:spLocks/>
              </p:cNvSpPr>
              <p:nvPr/>
            </p:nvSpPr>
            <p:spPr bwMode="gray">
              <a:xfrm>
                <a:off x="17286288" y="-1951037"/>
                <a:ext cx="903288" cy="644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97"/>
                  </a:cxn>
                  <a:cxn ang="0">
                    <a:pos x="188" y="93"/>
                  </a:cxn>
                  <a:cxn ang="0">
                    <a:pos x="90" y="152"/>
                  </a:cxn>
                  <a:cxn ang="0">
                    <a:pos x="0" y="33"/>
                  </a:cxn>
                </a:cxnLst>
                <a:rect l="0" t="0" r="r" b="b"/>
                <a:pathLst>
                  <a:path w="241" h="172">
                    <a:moveTo>
                      <a:pt x="0" y="0"/>
                    </a:moveTo>
                    <a:cubicBezTo>
                      <a:pt x="19" y="31"/>
                      <a:pt x="42" y="79"/>
                      <a:pt x="66" y="97"/>
                    </a:cubicBezTo>
                    <a:cubicBezTo>
                      <a:pt x="117" y="134"/>
                      <a:pt x="139" y="104"/>
                      <a:pt x="188" y="93"/>
                    </a:cubicBezTo>
                    <a:cubicBezTo>
                      <a:pt x="241" y="167"/>
                      <a:pt x="131" y="172"/>
                      <a:pt x="90" y="152"/>
                    </a:cubicBezTo>
                    <a:cubicBezTo>
                      <a:pt x="54" y="135"/>
                      <a:pt x="0" y="81"/>
                      <a:pt x="0" y="33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Freeform 441"/>
              <p:cNvSpPr>
                <a:spLocks/>
              </p:cNvSpPr>
              <p:nvPr/>
            </p:nvSpPr>
            <p:spPr bwMode="gray">
              <a:xfrm>
                <a:off x="18134013" y="-9507537"/>
                <a:ext cx="873125" cy="22161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1" y="235"/>
                  </a:cxn>
                  <a:cxn ang="0">
                    <a:pos x="67" y="437"/>
                  </a:cxn>
                  <a:cxn ang="0">
                    <a:pos x="204" y="126"/>
                  </a:cxn>
                  <a:cxn ang="0">
                    <a:pos x="159" y="502"/>
                  </a:cxn>
                  <a:cxn ang="0">
                    <a:pos x="28" y="91"/>
                  </a:cxn>
                </a:cxnLst>
                <a:rect l="0" t="0" r="r" b="b"/>
                <a:pathLst>
                  <a:path w="233" h="591">
                    <a:moveTo>
                      <a:pt x="9" y="0"/>
                    </a:moveTo>
                    <a:cubicBezTo>
                      <a:pt x="0" y="67"/>
                      <a:pt x="15" y="163"/>
                      <a:pt x="21" y="235"/>
                    </a:cubicBezTo>
                    <a:cubicBezTo>
                      <a:pt x="26" y="284"/>
                      <a:pt x="34" y="399"/>
                      <a:pt x="67" y="437"/>
                    </a:cubicBezTo>
                    <a:cubicBezTo>
                      <a:pt x="200" y="591"/>
                      <a:pt x="191" y="172"/>
                      <a:pt x="204" y="126"/>
                    </a:cubicBezTo>
                    <a:cubicBezTo>
                      <a:pt x="232" y="194"/>
                      <a:pt x="233" y="458"/>
                      <a:pt x="159" y="502"/>
                    </a:cubicBezTo>
                    <a:cubicBezTo>
                      <a:pt x="10" y="590"/>
                      <a:pt x="28" y="149"/>
                      <a:pt x="28" y="91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 442"/>
              <p:cNvSpPr>
                <a:spLocks/>
              </p:cNvSpPr>
              <p:nvPr/>
            </p:nvSpPr>
            <p:spPr bwMode="gray">
              <a:xfrm>
                <a:off x="16386175" y="-8764587"/>
                <a:ext cx="896938" cy="2309813"/>
              </a:xfrm>
              <a:custGeom>
                <a:avLst/>
                <a:gdLst/>
                <a:ahLst/>
                <a:cxnLst>
                  <a:cxn ang="0">
                    <a:pos x="70" y="265"/>
                  </a:cxn>
                  <a:cxn ang="0">
                    <a:pos x="121" y="180"/>
                  </a:cxn>
                  <a:cxn ang="0">
                    <a:pos x="136" y="50"/>
                  </a:cxn>
                  <a:cxn ang="0">
                    <a:pos x="239" y="0"/>
                  </a:cxn>
                  <a:cxn ang="0">
                    <a:pos x="180" y="164"/>
                  </a:cxn>
                  <a:cxn ang="0">
                    <a:pos x="155" y="331"/>
                  </a:cxn>
                  <a:cxn ang="0">
                    <a:pos x="120" y="616"/>
                  </a:cxn>
                  <a:cxn ang="0">
                    <a:pos x="90" y="245"/>
                  </a:cxn>
                </a:cxnLst>
                <a:rect l="0" t="0" r="r" b="b"/>
                <a:pathLst>
                  <a:path w="239" h="616">
                    <a:moveTo>
                      <a:pt x="70" y="265"/>
                    </a:moveTo>
                    <a:cubicBezTo>
                      <a:pt x="74" y="230"/>
                      <a:pt x="107" y="210"/>
                      <a:pt x="121" y="180"/>
                    </a:cubicBezTo>
                    <a:cubicBezTo>
                      <a:pt x="140" y="138"/>
                      <a:pt x="134" y="97"/>
                      <a:pt x="136" y="50"/>
                    </a:cubicBezTo>
                    <a:cubicBezTo>
                      <a:pt x="178" y="49"/>
                      <a:pt x="205" y="15"/>
                      <a:pt x="239" y="0"/>
                    </a:cubicBezTo>
                    <a:cubicBezTo>
                      <a:pt x="216" y="52"/>
                      <a:pt x="192" y="105"/>
                      <a:pt x="180" y="164"/>
                    </a:cubicBezTo>
                    <a:cubicBezTo>
                      <a:pt x="169" y="218"/>
                      <a:pt x="175" y="284"/>
                      <a:pt x="155" y="331"/>
                    </a:cubicBezTo>
                    <a:cubicBezTo>
                      <a:pt x="116" y="424"/>
                      <a:pt x="83" y="511"/>
                      <a:pt x="120" y="616"/>
                    </a:cubicBezTo>
                    <a:cubicBezTo>
                      <a:pt x="53" y="570"/>
                      <a:pt x="0" y="295"/>
                      <a:pt x="90" y="245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Freeform 443"/>
              <p:cNvSpPr>
                <a:spLocks/>
              </p:cNvSpPr>
              <p:nvPr/>
            </p:nvSpPr>
            <p:spPr bwMode="gray">
              <a:xfrm>
                <a:off x="18092738" y="-10047287"/>
                <a:ext cx="1654175" cy="446088"/>
              </a:xfrm>
              <a:custGeom>
                <a:avLst/>
                <a:gdLst/>
                <a:ahLst/>
                <a:cxnLst>
                  <a:cxn ang="0">
                    <a:pos x="20" y="85"/>
                  </a:cxn>
                  <a:cxn ang="0">
                    <a:pos x="118" y="118"/>
                  </a:cxn>
                  <a:cxn ang="0">
                    <a:pos x="222" y="73"/>
                  </a:cxn>
                  <a:cxn ang="0">
                    <a:pos x="335" y="80"/>
                  </a:cxn>
                  <a:cxn ang="0">
                    <a:pos x="436" y="51"/>
                  </a:cxn>
                  <a:cxn ang="0">
                    <a:pos x="210" y="40"/>
                  </a:cxn>
                  <a:cxn ang="0">
                    <a:pos x="0" y="85"/>
                  </a:cxn>
                </a:cxnLst>
                <a:rect l="0" t="0" r="r" b="b"/>
                <a:pathLst>
                  <a:path w="441" h="119">
                    <a:moveTo>
                      <a:pt x="20" y="85"/>
                    </a:moveTo>
                    <a:cubicBezTo>
                      <a:pt x="47" y="113"/>
                      <a:pt x="74" y="119"/>
                      <a:pt x="118" y="118"/>
                    </a:cubicBezTo>
                    <a:cubicBezTo>
                      <a:pt x="168" y="116"/>
                      <a:pt x="180" y="83"/>
                      <a:pt x="222" y="73"/>
                    </a:cubicBezTo>
                    <a:cubicBezTo>
                      <a:pt x="259" y="64"/>
                      <a:pt x="293" y="90"/>
                      <a:pt x="335" y="80"/>
                    </a:cubicBezTo>
                    <a:cubicBezTo>
                      <a:pt x="373" y="71"/>
                      <a:pt x="393" y="50"/>
                      <a:pt x="436" y="51"/>
                    </a:cubicBezTo>
                    <a:cubicBezTo>
                      <a:pt x="441" y="0"/>
                      <a:pt x="258" y="38"/>
                      <a:pt x="210" y="40"/>
                    </a:cubicBezTo>
                    <a:cubicBezTo>
                      <a:pt x="188" y="91"/>
                      <a:pt x="44" y="104"/>
                      <a:pt x="0" y="85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Freeform 444"/>
              <p:cNvSpPr>
                <a:spLocks/>
              </p:cNvSpPr>
              <p:nvPr/>
            </p:nvSpPr>
            <p:spPr bwMode="gray">
              <a:xfrm>
                <a:off x="20564475" y="-8529637"/>
                <a:ext cx="587375" cy="1654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30"/>
                  </a:cxn>
                  <a:cxn ang="0">
                    <a:pos x="44" y="243"/>
                  </a:cxn>
                  <a:cxn ang="0">
                    <a:pos x="139" y="441"/>
                  </a:cxn>
                  <a:cxn ang="0">
                    <a:pos x="98" y="202"/>
                  </a:cxn>
                  <a:cxn ang="0">
                    <a:pos x="26" y="0"/>
                  </a:cxn>
                </a:cxnLst>
                <a:rect l="0" t="0" r="r" b="b"/>
                <a:pathLst>
                  <a:path w="157" h="441">
                    <a:moveTo>
                      <a:pt x="0" y="0"/>
                    </a:moveTo>
                    <a:cubicBezTo>
                      <a:pt x="25" y="31"/>
                      <a:pt x="10" y="89"/>
                      <a:pt x="8" y="130"/>
                    </a:cubicBezTo>
                    <a:cubicBezTo>
                      <a:pt x="5" y="187"/>
                      <a:pt x="14" y="198"/>
                      <a:pt x="44" y="243"/>
                    </a:cubicBezTo>
                    <a:cubicBezTo>
                      <a:pt x="84" y="302"/>
                      <a:pt x="97" y="379"/>
                      <a:pt x="139" y="441"/>
                    </a:cubicBezTo>
                    <a:cubicBezTo>
                      <a:pt x="157" y="374"/>
                      <a:pt x="122" y="264"/>
                      <a:pt x="98" y="202"/>
                    </a:cubicBezTo>
                    <a:cubicBezTo>
                      <a:pt x="84" y="166"/>
                      <a:pt x="57" y="9"/>
                      <a:pt x="26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Freeform 445"/>
              <p:cNvSpPr>
                <a:spLocks/>
              </p:cNvSpPr>
              <p:nvPr/>
            </p:nvSpPr>
            <p:spPr bwMode="gray">
              <a:xfrm>
                <a:off x="19367500" y="-15536862"/>
                <a:ext cx="881063" cy="5302250"/>
              </a:xfrm>
              <a:custGeom>
                <a:avLst/>
                <a:gdLst/>
                <a:ahLst/>
                <a:cxnLst>
                  <a:cxn ang="0">
                    <a:pos x="182" y="6"/>
                  </a:cxn>
                  <a:cxn ang="0">
                    <a:pos x="153" y="153"/>
                  </a:cxn>
                  <a:cxn ang="0">
                    <a:pos x="113" y="319"/>
                  </a:cxn>
                  <a:cxn ang="0">
                    <a:pos x="12" y="625"/>
                  </a:cxn>
                  <a:cxn ang="0">
                    <a:pos x="13" y="772"/>
                  </a:cxn>
                  <a:cxn ang="0">
                    <a:pos x="61" y="907"/>
                  </a:cxn>
                  <a:cxn ang="0">
                    <a:pos x="159" y="1190"/>
                  </a:cxn>
                  <a:cxn ang="0">
                    <a:pos x="172" y="1414"/>
                  </a:cxn>
                  <a:cxn ang="0">
                    <a:pos x="221" y="1268"/>
                  </a:cxn>
                  <a:cxn ang="0">
                    <a:pos x="215" y="1104"/>
                  </a:cxn>
                  <a:cxn ang="0">
                    <a:pos x="186" y="1037"/>
                  </a:cxn>
                  <a:cxn ang="0">
                    <a:pos x="171" y="962"/>
                  </a:cxn>
                  <a:cxn ang="0">
                    <a:pos x="109" y="812"/>
                  </a:cxn>
                  <a:cxn ang="0">
                    <a:pos x="58" y="678"/>
                  </a:cxn>
                  <a:cxn ang="0">
                    <a:pos x="74" y="514"/>
                  </a:cxn>
                  <a:cxn ang="0">
                    <a:pos x="140" y="392"/>
                  </a:cxn>
                  <a:cxn ang="0">
                    <a:pos x="182" y="231"/>
                  </a:cxn>
                  <a:cxn ang="0">
                    <a:pos x="179" y="0"/>
                  </a:cxn>
                </a:cxnLst>
                <a:rect l="0" t="0" r="r" b="b"/>
                <a:pathLst>
                  <a:path w="235" h="1414">
                    <a:moveTo>
                      <a:pt x="182" y="6"/>
                    </a:moveTo>
                    <a:cubicBezTo>
                      <a:pt x="187" y="55"/>
                      <a:pt x="160" y="106"/>
                      <a:pt x="153" y="153"/>
                    </a:cubicBezTo>
                    <a:cubicBezTo>
                      <a:pt x="143" y="209"/>
                      <a:pt x="124" y="263"/>
                      <a:pt x="113" y="319"/>
                    </a:cubicBezTo>
                    <a:cubicBezTo>
                      <a:pt x="94" y="425"/>
                      <a:pt x="35" y="523"/>
                      <a:pt x="12" y="625"/>
                    </a:cubicBezTo>
                    <a:cubicBezTo>
                      <a:pt x="0" y="678"/>
                      <a:pt x="0" y="720"/>
                      <a:pt x="13" y="772"/>
                    </a:cubicBezTo>
                    <a:cubicBezTo>
                      <a:pt x="24" y="821"/>
                      <a:pt x="44" y="860"/>
                      <a:pt x="61" y="907"/>
                    </a:cubicBezTo>
                    <a:cubicBezTo>
                      <a:pt x="92" y="1001"/>
                      <a:pt x="129" y="1095"/>
                      <a:pt x="159" y="1190"/>
                    </a:cubicBezTo>
                    <a:cubicBezTo>
                      <a:pt x="180" y="1256"/>
                      <a:pt x="174" y="1340"/>
                      <a:pt x="172" y="1414"/>
                    </a:cubicBezTo>
                    <a:cubicBezTo>
                      <a:pt x="227" y="1400"/>
                      <a:pt x="221" y="1312"/>
                      <a:pt x="221" y="1268"/>
                    </a:cubicBezTo>
                    <a:cubicBezTo>
                      <a:pt x="221" y="1215"/>
                      <a:pt x="235" y="1154"/>
                      <a:pt x="215" y="1104"/>
                    </a:cubicBezTo>
                    <a:cubicBezTo>
                      <a:pt x="207" y="1083"/>
                      <a:pt x="193" y="1060"/>
                      <a:pt x="186" y="1037"/>
                    </a:cubicBezTo>
                    <a:cubicBezTo>
                      <a:pt x="178" y="1012"/>
                      <a:pt x="179" y="986"/>
                      <a:pt x="171" y="962"/>
                    </a:cubicBezTo>
                    <a:cubicBezTo>
                      <a:pt x="154" y="910"/>
                      <a:pt x="129" y="862"/>
                      <a:pt x="109" y="812"/>
                    </a:cubicBezTo>
                    <a:cubicBezTo>
                      <a:pt x="92" y="767"/>
                      <a:pt x="67" y="724"/>
                      <a:pt x="58" y="678"/>
                    </a:cubicBezTo>
                    <a:cubicBezTo>
                      <a:pt x="47" y="622"/>
                      <a:pt x="65" y="567"/>
                      <a:pt x="74" y="514"/>
                    </a:cubicBezTo>
                    <a:cubicBezTo>
                      <a:pt x="82" y="461"/>
                      <a:pt x="109" y="435"/>
                      <a:pt x="140" y="392"/>
                    </a:cubicBezTo>
                    <a:cubicBezTo>
                      <a:pt x="173" y="346"/>
                      <a:pt x="182" y="291"/>
                      <a:pt x="182" y="231"/>
                    </a:cubicBezTo>
                    <a:cubicBezTo>
                      <a:pt x="182" y="161"/>
                      <a:pt x="203" y="66"/>
                      <a:pt x="179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Freeform 446"/>
              <p:cNvSpPr>
                <a:spLocks/>
              </p:cNvSpPr>
              <p:nvPr/>
            </p:nvSpPr>
            <p:spPr bwMode="gray">
              <a:xfrm>
                <a:off x="19653250" y="-16224250"/>
                <a:ext cx="446088" cy="604838"/>
              </a:xfrm>
              <a:custGeom>
                <a:avLst/>
                <a:gdLst/>
                <a:ahLst/>
                <a:cxnLst>
                  <a:cxn ang="0">
                    <a:pos x="2" y="150"/>
                  </a:cxn>
                  <a:cxn ang="0">
                    <a:pos x="74" y="85"/>
                  </a:cxn>
                  <a:cxn ang="0">
                    <a:pos x="0" y="0"/>
                  </a:cxn>
                  <a:cxn ang="0">
                    <a:pos x="58" y="46"/>
                  </a:cxn>
                  <a:cxn ang="0">
                    <a:pos x="119" y="97"/>
                  </a:cxn>
                  <a:cxn ang="0">
                    <a:pos x="5" y="156"/>
                  </a:cxn>
                </a:cxnLst>
                <a:rect l="0" t="0" r="r" b="b"/>
                <a:pathLst>
                  <a:path w="119" h="161">
                    <a:moveTo>
                      <a:pt x="2" y="150"/>
                    </a:moveTo>
                    <a:cubicBezTo>
                      <a:pt x="25" y="129"/>
                      <a:pt x="51" y="107"/>
                      <a:pt x="74" y="85"/>
                    </a:cubicBezTo>
                    <a:cubicBezTo>
                      <a:pt x="44" y="60"/>
                      <a:pt x="26" y="28"/>
                      <a:pt x="0" y="0"/>
                    </a:cubicBezTo>
                    <a:cubicBezTo>
                      <a:pt x="23" y="7"/>
                      <a:pt x="42" y="29"/>
                      <a:pt x="58" y="46"/>
                    </a:cubicBezTo>
                    <a:cubicBezTo>
                      <a:pt x="77" y="65"/>
                      <a:pt x="99" y="78"/>
                      <a:pt x="119" y="97"/>
                    </a:cubicBezTo>
                    <a:cubicBezTo>
                      <a:pt x="84" y="117"/>
                      <a:pt x="50" y="161"/>
                      <a:pt x="5" y="15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Freeform 447"/>
              <p:cNvSpPr>
                <a:spLocks/>
              </p:cNvSpPr>
              <p:nvPr/>
            </p:nvSpPr>
            <p:spPr bwMode="gray">
              <a:xfrm>
                <a:off x="20146963" y="-15406687"/>
                <a:ext cx="428625" cy="4121150"/>
              </a:xfrm>
              <a:custGeom>
                <a:avLst/>
                <a:gdLst/>
                <a:ahLst/>
                <a:cxnLst>
                  <a:cxn ang="0">
                    <a:pos x="39" y="26"/>
                  </a:cxn>
                  <a:cxn ang="0">
                    <a:pos x="17" y="517"/>
                  </a:cxn>
                  <a:cxn ang="0">
                    <a:pos x="33" y="640"/>
                  </a:cxn>
                  <a:cxn ang="0">
                    <a:pos x="33" y="750"/>
                  </a:cxn>
                  <a:cxn ang="0">
                    <a:pos x="56" y="956"/>
                  </a:cxn>
                  <a:cxn ang="0">
                    <a:pos x="68" y="1099"/>
                  </a:cxn>
                  <a:cxn ang="0">
                    <a:pos x="62" y="927"/>
                  </a:cxn>
                  <a:cxn ang="0">
                    <a:pos x="72" y="657"/>
                  </a:cxn>
                  <a:cxn ang="0">
                    <a:pos x="104" y="443"/>
                  </a:cxn>
                  <a:cxn ang="0">
                    <a:pos x="111" y="250"/>
                  </a:cxn>
                  <a:cxn ang="0">
                    <a:pos x="104" y="294"/>
                  </a:cxn>
                  <a:cxn ang="0">
                    <a:pos x="36" y="209"/>
                  </a:cxn>
                  <a:cxn ang="0">
                    <a:pos x="33" y="0"/>
                  </a:cxn>
                </a:cxnLst>
                <a:rect l="0" t="0" r="r" b="b"/>
                <a:pathLst>
                  <a:path w="114" h="1099">
                    <a:moveTo>
                      <a:pt x="39" y="26"/>
                    </a:moveTo>
                    <a:cubicBezTo>
                      <a:pt x="39" y="191"/>
                      <a:pt x="0" y="352"/>
                      <a:pt x="17" y="517"/>
                    </a:cubicBezTo>
                    <a:cubicBezTo>
                      <a:pt x="21" y="560"/>
                      <a:pt x="33" y="597"/>
                      <a:pt x="33" y="640"/>
                    </a:cubicBezTo>
                    <a:cubicBezTo>
                      <a:pt x="33" y="677"/>
                      <a:pt x="32" y="713"/>
                      <a:pt x="33" y="750"/>
                    </a:cubicBezTo>
                    <a:cubicBezTo>
                      <a:pt x="33" y="819"/>
                      <a:pt x="52" y="886"/>
                      <a:pt x="56" y="956"/>
                    </a:cubicBezTo>
                    <a:cubicBezTo>
                      <a:pt x="58" y="1003"/>
                      <a:pt x="74" y="1054"/>
                      <a:pt x="68" y="1099"/>
                    </a:cubicBezTo>
                    <a:cubicBezTo>
                      <a:pt x="52" y="1054"/>
                      <a:pt x="61" y="978"/>
                      <a:pt x="62" y="927"/>
                    </a:cubicBezTo>
                    <a:cubicBezTo>
                      <a:pt x="63" y="838"/>
                      <a:pt x="72" y="748"/>
                      <a:pt x="72" y="657"/>
                    </a:cubicBezTo>
                    <a:cubicBezTo>
                      <a:pt x="72" y="584"/>
                      <a:pt x="93" y="515"/>
                      <a:pt x="104" y="443"/>
                    </a:cubicBezTo>
                    <a:cubicBezTo>
                      <a:pt x="113" y="379"/>
                      <a:pt x="111" y="314"/>
                      <a:pt x="111" y="250"/>
                    </a:cubicBezTo>
                    <a:cubicBezTo>
                      <a:pt x="114" y="265"/>
                      <a:pt x="110" y="281"/>
                      <a:pt x="104" y="294"/>
                    </a:cubicBezTo>
                    <a:cubicBezTo>
                      <a:pt x="45" y="295"/>
                      <a:pt x="44" y="260"/>
                      <a:pt x="36" y="209"/>
                    </a:cubicBezTo>
                    <a:cubicBezTo>
                      <a:pt x="26" y="142"/>
                      <a:pt x="33" y="69"/>
                      <a:pt x="33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Freeform 448"/>
              <p:cNvSpPr>
                <a:spLocks/>
              </p:cNvSpPr>
              <p:nvPr/>
            </p:nvSpPr>
            <p:spPr bwMode="gray">
              <a:xfrm>
                <a:off x="20256500" y="-12342812"/>
                <a:ext cx="1027113" cy="1849438"/>
              </a:xfrm>
              <a:custGeom>
                <a:avLst/>
                <a:gdLst/>
                <a:ahLst/>
                <a:cxnLst>
                  <a:cxn ang="0">
                    <a:pos x="40" y="410"/>
                  </a:cxn>
                  <a:cxn ang="0">
                    <a:pos x="124" y="472"/>
                  </a:cxn>
                  <a:cxn ang="0">
                    <a:pos x="244" y="449"/>
                  </a:cxn>
                  <a:cxn ang="0">
                    <a:pos x="173" y="459"/>
                  </a:cxn>
                  <a:cxn ang="0">
                    <a:pos x="121" y="433"/>
                  </a:cxn>
                  <a:cxn ang="0">
                    <a:pos x="66" y="351"/>
                  </a:cxn>
                  <a:cxn ang="0">
                    <a:pos x="119" y="276"/>
                  </a:cxn>
                  <a:cxn ang="0">
                    <a:pos x="109" y="176"/>
                  </a:cxn>
                  <a:cxn ang="0">
                    <a:pos x="274" y="225"/>
                  </a:cxn>
                  <a:cxn ang="0">
                    <a:pos x="167" y="178"/>
                  </a:cxn>
                  <a:cxn ang="0">
                    <a:pos x="157" y="116"/>
                  </a:cxn>
                  <a:cxn ang="0">
                    <a:pos x="190" y="93"/>
                  </a:cxn>
                  <a:cxn ang="0">
                    <a:pos x="167" y="27"/>
                  </a:cxn>
                  <a:cxn ang="0">
                    <a:pos x="69" y="3"/>
                  </a:cxn>
                  <a:cxn ang="0">
                    <a:pos x="85" y="93"/>
                  </a:cxn>
                  <a:cxn ang="0">
                    <a:pos x="66" y="240"/>
                  </a:cxn>
                  <a:cxn ang="0">
                    <a:pos x="34" y="345"/>
                  </a:cxn>
                  <a:cxn ang="0">
                    <a:pos x="27" y="397"/>
                  </a:cxn>
                  <a:cxn ang="0">
                    <a:pos x="10" y="432"/>
                  </a:cxn>
                  <a:cxn ang="0">
                    <a:pos x="0" y="433"/>
                  </a:cxn>
                </a:cxnLst>
                <a:rect l="0" t="0" r="r" b="b"/>
                <a:pathLst>
                  <a:path w="274" h="493">
                    <a:moveTo>
                      <a:pt x="40" y="410"/>
                    </a:moveTo>
                    <a:cubicBezTo>
                      <a:pt x="39" y="444"/>
                      <a:pt x="97" y="462"/>
                      <a:pt x="124" y="472"/>
                    </a:cubicBezTo>
                    <a:cubicBezTo>
                      <a:pt x="186" y="493"/>
                      <a:pt x="192" y="469"/>
                      <a:pt x="244" y="449"/>
                    </a:cubicBezTo>
                    <a:cubicBezTo>
                      <a:pt x="221" y="451"/>
                      <a:pt x="197" y="464"/>
                      <a:pt x="173" y="459"/>
                    </a:cubicBezTo>
                    <a:cubicBezTo>
                      <a:pt x="156" y="455"/>
                      <a:pt x="135" y="440"/>
                      <a:pt x="121" y="433"/>
                    </a:cubicBezTo>
                    <a:cubicBezTo>
                      <a:pt x="84" y="416"/>
                      <a:pt x="58" y="397"/>
                      <a:pt x="66" y="351"/>
                    </a:cubicBezTo>
                    <a:cubicBezTo>
                      <a:pt x="72" y="315"/>
                      <a:pt x="108" y="306"/>
                      <a:pt x="119" y="276"/>
                    </a:cubicBezTo>
                    <a:cubicBezTo>
                      <a:pt x="132" y="240"/>
                      <a:pt x="84" y="216"/>
                      <a:pt x="109" y="176"/>
                    </a:cubicBezTo>
                    <a:cubicBezTo>
                      <a:pt x="157" y="166"/>
                      <a:pt x="220" y="287"/>
                      <a:pt x="274" y="225"/>
                    </a:cubicBezTo>
                    <a:cubicBezTo>
                      <a:pt x="218" y="221"/>
                      <a:pt x="209" y="207"/>
                      <a:pt x="167" y="178"/>
                    </a:cubicBezTo>
                    <a:cubicBezTo>
                      <a:pt x="136" y="157"/>
                      <a:pt x="107" y="136"/>
                      <a:pt x="157" y="116"/>
                    </a:cubicBezTo>
                    <a:cubicBezTo>
                      <a:pt x="179" y="108"/>
                      <a:pt x="182" y="119"/>
                      <a:pt x="190" y="93"/>
                    </a:cubicBezTo>
                    <a:cubicBezTo>
                      <a:pt x="196" y="72"/>
                      <a:pt x="181" y="43"/>
                      <a:pt x="167" y="27"/>
                    </a:cubicBezTo>
                    <a:cubicBezTo>
                      <a:pt x="144" y="1"/>
                      <a:pt x="106" y="0"/>
                      <a:pt x="69" y="3"/>
                    </a:cubicBezTo>
                    <a:cubicBezTo>
                      <a:pt x="69" y="30"/>
                      <a:pt x="88" y="59"/>
                      <a:pt x="85" y="93"/>
                    </a:cubicBezTo>
                    <a:cubicBezTo>
                      <a:pt x="81" y="142"/>
                      <a:pt x="69" y="191"/>
                      <a:pt x="66" y="240"/>
                    </a:cubicBezTo>
                    <a:cubicBezTo>
                      <a:pt x="62" y="282"/>
                      <a:pt x="42" y="308"/>
                      <a:pt x="34" y="345"/>
                    </a:cubicBezTo>
                    <a:cubicBezTo>
                      <a:pt x="30" y="362"/>
                      <a:pt x="33" y="380"/>
                      <a:pt x="27" y="397"/>
                    </a:cubicBezTo>
                    <a:cubicBezTo>
                      <a:pt x="21" y="411"/>
                      <a:pt x="10" y="416"/>
                      <a:pt x="10" y="432"/>
                    </a:cubicBezTo>
                    <a:cubicBezTo>
                      <a:pt x="7" y="433"/>
                      <a:pt x="3" y="432"/>
                      <a:pt x="0" y="433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Freeform 449"/>
              <p:cNvSpPr>
                <a:spLocks/>
              </p:cNvSpPr>
              <p:nvPr/>
            </p:nvSpPr>
            <p:spPr bwMode="gray">
              <a:xfrm>
                <a:off x="20564475" y="-14693900"/>
                <a:ext cx="663575" cy="2089150"/>
              </a:xfrm>
              <a:custGeom>
                <a:avLst/>
                <a:gdLst/>
                <a:ahLst/>
                <a:cxnLst>
                  <a:cxn ang="0">
                    <a:pos x="10" y="528"/>
                  </a:cxn>
                  <a:cxn ang="0">
                    <a:pos x="68" y="423"/>
                  </a:cxn>
                  <a:cxn ang="0">
                    <a:pos x="103" y="296"/>
                  </a:cxn>
                  <a:cxn ang="0">
                    <a:pos x="172" y="33"/>
                  </a:cxn>
                  <a:cxn ang="0">
                    <a:pos x="99" y="183"/>
                  </a:cxn>
                  <a:cxn ang="0">
                    <a:pos x="56" y="245"/>
                  </a:cxn>
                  <a:cxn ang="0">
                    <a:pos x="39" y="303"/>
                  </a:cxn>
                  <a:cxn ang="0">
                    <a:pos x="13" y="437"/>
                  </a:cxn>
                  <a:cxn ang="0">
                    <a:pos x="0" y="557"/>
                  </a:cxn>
                </a:cxnLst>
                <a:rect l="0" t="0" r="r" b="b"/>
                <a:pathLst>
                  <a:path w="177" h="557">
                    <a:moveTo>
                      <a:pt x="10" y="528"/>
                    </a:moveTo>
                    <a:cubicBezTo>
                      <a:pt x="74" y="523"/>
                      <a:pt x="68" y="471"/>
                      <a:pt x="68" y="423"/>
                    </a:cubicBezTo>
                    <a:cubicBezTo>
                      <a:pt x="68" y="368"/>
                      <a:pt x="76" y="340"/>
                      <a:pt x="103" y="296"/>
                    </a:cubicBezTo>
                    <a:cubicBezTo>
                      <a:pt x="148" y="219"/>
                      <a:pt x="177" y="126"/>
                      <a:pt x="172" y="33"/>
                    </a:cubicBezTo>
                    <a:cubicBezTo>
                      <a:pt x="135" y="0"/>
                      <a:pt x="113" y="155"/>
                      <a:pt x="99" y="183"/>
                    </a:cubicBezTo>
                    <a:cubicBezTo>
                      <a:pt x="88" y="204"/>
                      <a:pt x="68" y="225"/>
                      <a:pt x="56" y="245"/>
                    </a:cubicBezTo>
                    <a:cubicBezTo>
                      <a:pt x="45" y="264"/>
                      <a:pt x="45" y="281"/>
                      <a:pt x="39" y="303"/>
                    </a:cubicBezTo>
                    <a:cubicBezTo>
                      <a:pt x="27" y="349"/>
                      <a:pt x="13" y="388"/>
                      <a:pt x="13" y="437"/>
                    </a:cubicBezTo>
                    <a:cubicBezTo>
                      <a:pt x="13" y="481"/>
                      <a:pt x="8" y="518"/>
                      <a:pt x="0" y="55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Freeform 450"/>
              <p:cNvSpPr>
                <a:spLocks/>
              </p:cNvSpPr>
              <p:nvPr/>
            </p:nvSpPr>
            <p:spPr bwMode="gray">
              <a:xfrm>
                <a:off x="21388388" y="-12158662"/>
                <a:ext cx="211138" cy="633413"/>
              </a:xfrm>
              <a:custGeom>
                <a:avLst/>
                <a:gdLst/>
                <a:ahLst/>
                <a:cxnLst>
                  <a:cxn ang="0">
                    <a:pos x="25" y="5"/>
                  </a:cxn>
                  <a:cxn ang="0">
                    <a:pos x="43" y="94"/>
                  </a:cxn>
                  <a:cxn ang="0">
                    <a:pos x="3" y="169"/>
                  </a:cxn>
                  <a:cxn ang="0">
                    <a:pos x="34" y="0"/>
                  </a:cxn>
                  <a:cxn ang="0">
                    <a:pos x="41" y="57"/>
                  </a:cxn>
                </a:cxnLst>
                <a:rect l="0" t="0" r="r" b="b"/>
                <a:pathLst>
                  <a:path w="56" h="169">
                    <a:moveTo>
                      <a:pt x="25" y="5"/>
                    </a:moveTo>
                    <a:cubicBezTo>
                      <a:pt x="23" y="34"/>
                      <a:pt x="37" y="68"/>
                      <a:pt x="43" y="94"/>
                    </a:cubicBezTo>
                    <a:cubicBezTo>
                      <a:pt x="56" y="144"/>
                      <a:pt x="54" y="156"/>
                      <a:pt x="3" y="169"/>
                    </a:cubicBezTo>
                    <a:cubicBezTo>
                      <a:pt x="55" y="116"/>
                      <a:pt x="0" y="62"/>
                      <a:pt x="34" y="0"/>
                    </a:cubicBezTo>
                    <a:cubicBezTo>
                      <a:pt x="35" y="19"/>
                      <a:pt x="31" y="43"/>
                      <a:pt x="41" y="5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Freeform 451"/>
              <p:cNvSpPr>
                <a:spLocks/>
              </p:cNvSpPr>
              <p:nvPr/>
            </p:nvSpPr>
            <p:spPr bwMode="gray">
              <a:xfrm>
                <a:off x="20358100" y="-10598150"/>
                <a:ext cx="1011238" cy="347663"/>
              </a:xfrm>
              <a:custGeom>
                <a:avLst/>
                <a:gdLst/>
                <a:ahLst/>
                <a:cxnLst>
                  <a:cxn ang="0">
                    <a:pos x="55" y="36"/>
                  </a:cxn>
                  <a:cxn ang="0">
                    <a:pos x="10" y="32"/>
                  </a:cxn>
                  <a:cxn ang="0">
                    <a:pos x="0" y="4"/>
                  </a:cxn>
                  <a:cxn ang="0">
                    <a:pos x="123" y="30"/>
                  </a:cxn>
                  <a:cxn ang="0">
                    <a:pos x="260" y="33"/>
                  </a:cxn>
                  <a:cxn ang="0">
                    <a:pos x="169" y="62"/>
                  </a:cxn>
                  <a:cxn ang="0">
                    <a:pos x="48" y="36"/>
                  </a:cxn>
                </a:cxnLst>
                <a:rect l="0" t="0" r="r" b="b"/>
                <a:pathLst>
                  <a:path w="270" h="93">
                    <a:moveTo>
                      <a:pt x="55" y="36"/>
                    </a:moveTo>
                    <a:cubicBezTo>
                      <a:pt x="39" y="38"/>
                      <a:pt x="25" y="34"/>
                      <a:pt x="10" y="32"/>
                    </a:cubicBezTo>
                    <a:cubicBezTo>
                      <a:pt x="2" y="23"/>
                      <a:pt x="0" y="16"/>
                      <a:pt x="0" y="4"/>
                    </a:cubicBezTo>
                    <a:cubicBezTo>
                      <a:pt x="42" y="0"/>
                      <a:pt x="82" y="26"/>
                      <a:pt x="123" y="30"/>
                    </a:cubicBezTo>
                    <a:cubicBezTo>
                      <a:pt x="167" y="33"/>
                      <a:pt x="215" y="31"/>
                      <a:pt x="260" y="33"/>
                    </a:cubicBezTo>
                    <a:cubicBezTo>
                      <a:pt x="270" y="93"/>
                      <a:pt x="201" y="75"/>
                      <a:pt x="169" y="62"/>
                    </a:cubicBezTo>
                    <a:cubicBezTo>
                      <a:pt x="128" y="47"/>
                      <a:pt x="89" y="47"/>
                      <a:pt x="48" y="3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Freeform 452"/>
              <p:cNvSpPr>
                <a:spLocks/>
              </p:cNvSpPr>
              <p:nvPr/>
            </p:nvSpPr>
            <p:spPr bwMode="gray">
              <a:xfrm>
                <a:off x="20586700" y="-15563850"/>
                <a:ext cx="355600" cy="1908175"/>
              </a:xfrm>
              <a:custGeom>
                <a:avLst/>
                <a:gdLst/>
                <a:ahLst/>
                <a:cxnLst>
                  <a:cxn ang="0">
                    <a:pos x="60" y="135"/>
                  </a:cxn>
                  <a:cxn ang="0">
                    <a:pos x="36" y="251"/>
                  </a:cxn>
                  <a:cxn ang="0">
                    <a:pos x="26" y="385"/>
                  </a:cxn>
                  <a:cxn ang="0">
                    <a:pos x="17" y="509"/>
                  </a:cxn>
                  <a:cxn ang="0">
                    <a:pos x="17" y="411"/>
                  </a:cxn>
                  <a:cxn ang="0">
                    <a:pos x="27" y="301"/>
                  </a:cxn>
                  <a:cxn ang="0">
                    <a:pos x="36" y="183"/>
                  </a:cxn>
                  <a:cxn ang="0">
                    <a:pos x="95" y="0"/>
                  </a:cxn>
                  <a:cxn ang="0">
                    <a:pos x="60" y="135"/>
                  </a:cxn>
                </a:cxnLst>
                <a:rect l="0" t="0" r="r" b="b"/>
                <a:pathLst>
                  <a:path w="95" h="509">
                    <a:moveTo>
                      <a:pt x="60" y="135"/>
                    </a:moveTo>
                    <a:cubicBezTo>
                      <a:pt x="52" y="173"/>
                      <a:pt x="44" y="211"/>
                      <a:pt x="36" y="251"/>
                    </a:cubicBezTo>
                    <a:cubicBezTo>
                      <a:pt x="28" y="296"/>
                      <a:pt x="30" y="339"/>
                      <a:pt x="26" y="385"/>
                    </a:cubicBezTo>
                    <a:cubicBezTo>
                      <a:pt x="22" y="420"/>
                      <a:pt x="29" y="479"/>
                      <a:pt x="17" y="509"/>
                    </a:cubicBezTo>
                    <a:cubicBezTo>
                      <a:pt x="0" y="486"/>
                      <a:pt x="13" y="438"/>
                      <a:pt x="17" y="411"/>
                    </a:cubicBezTo>
                    <a:cubicBezTo>
                      <a:pt x="23" y="375"/>
                      <a:pt x="22" y="337"/>
                      <a:pt x="27" y="301"/>
                    </a:cubicBezTo>
                    <a:cubicBezTo>
                      <a:pt x="33" y="263"/>
                      <a:pt x="36" y="224"/>
                      <a:pt x="36" y="183"/>
                    </a:cubicBezTo>
                    <a:cubicBezTo>
                      <a:pt x="36" y="118"/>
                      <a:pt x="59" y="51"/>
                      <a:pt x="95" y="0"/>
                    </a:cubicBezTo>
                    <a:cubicBezTo>
                      <a:pt x="91" y="46"/>
                      <a:pt x="69" y="89"/>
                      <a:pt x="60" y="135"/>
                    </a:cubicBezTo>
                    <a:close/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Freeform 453"/>
              <p:cNvSpPr>
                <a:spLocks/>
              </p:cNvSpPr>
              <p:nvPr/>
            </p:nvSpPr>
            <p:spPr bwMode="gray">
              <a:xfrm>
                <a:off x="20234275" y="-10220325"/>
                <a:ext cx="858838" cy="5619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5" y="95"/>
                  </a:cxn>
                  <a:cxn ang="0">
                    <a:pos x="151" y="80"/>
                  </a:cxn>
                  <a:cxn ang="0">
                    <a:pos x="167" y="15"/>
                  </a:cxn>
                  <a:cxn ang="0">
                    <a:pos x="170" y="108"/>
                  </a:cxn>
                  <a:cxn ang="0">
                    <a:pos x="30" y="137"/>
                  </a:cxn>
                  <a:cxn ang="0">
                    <a:pos x="0" y="0"/>
                  </a:cxn>
                </a:cxnLst>
                <a:rect l="0" t="0" r="r" b="b"/>
                <a:pathLst>
                  <a:path w="229" h="150">
                    <a:moveTo>
                      <a:pt x="0" y="0"/>
                    </a:moveTo>
                    <a:cubicBezTo>
                      <a:pt x="45" y="13"/>
                      <a:pt x="37" y="81"/>
                      <a:pt x="75" y="95"/>
                    </a:cubicBezTo>
                    <a:cubicBezTo>
                      <a:pt x="95" y="103"/>
                      <a:pt x="136" y="91"/>
                      <a:pt x="151" y="80"/>
                    </a:cubicBezTo>
                    <a:cubicBezTo>
                      <a:pt x="172" y="62"/>
                      <a:pt x="165" y="39"/>
                      <a:pt x="167" y="15"/>
                    </a:cubicBezTo>
                    <a:cubicBezTo>
                      <a:pt x="202" y="40"/>
                      <a:pt x="229" y="100"/>
                      <a:pt x="170" y="108"/>
                    </a:cubicBezTo>
                    <a:cubicBezTo>
                      <a:pt x="127" y="114"/>
                      <a:pt x="69" y="150"/>
                      <a:pt x="30" y="137"/>
                    </a:cubicBezTo>
                    <a:cubicBezTo>
                      <a:pt x="12" y="87"/>
                      <a:pt x="0" y="54"/>
                      <a:pt x="0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Freeform 454"/>
              <p:cNvSpPr>
                <a:spLocks/>
              </p:cNvSpPr>
              <p:nvPr/>
            </p:nvSpPr>
            <p:spPr bwMode="gray">
              <a:xfrm>
                <a:off x="19670713" y="-15660687"/>
                <a:ext cx="390525" cy="152400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04" y="38"/>
                  </a:cxn>
                  <a:cxn ang="0">
                    <a:pos x="0" y="0"/>
                  </a:cxn>
                </a:cxnLst>
                <a:rect l="0" t="0" r="r" b="b"/>
                <a:pathLst>
                  <a:path w="104" h="41">
                    <a:moveTo>
                      <a:pt x="6" y="6"/>
                    </a:moveTo>
                    <a:cubicBezTo>
                      <a:pt x="44" y="26"/>
                      <a:pt x="69" y="33"/>
                      <a:pt x="104" y="38"/>
                    </a:cubicBezTo>
                    <a:cubicBezTo>
                      <a:pt x="74" y="41"/>
                      <a:pt x="9" y="19"/>
                      <a:pt x="0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Freeform 455"/>
              <p:cNvSpPr>
                <a:spLocks/>
              </p:cNvSpPr>
              <p:nvPr/>
            </p:nvSpPr>
            <p:spPr bwMode="gray">
              <a:xfrm>
                <a:off x="16484600" y="-16025812"/>
                <a:ext cx="903288" cy="3446463"/>
              </a:xfrm>
              <a:custGeom>
                <a:avLst/>
                <a:gdLst/>
                <a:ahLst/>
                <a:cxnLst>
                  <a:cxn ang="0">
                    <a:pos x="113" y="15"/>
                  </a:cxn>
                  <a:cxn ang="0">
                    <a:pos x="54" y="101"/>
                  </a:cxn>
                  <a:cxn ang="0">
                    <a:pos x="94" y="129"/>
                  </a:cxn>
                  <a:cxn ang="0">
                    <a:pos x="129" y="171"/>
                  </a:cxn>
                  <a:cxn ang="0">
                    <a:pos x="22" y="186"/>
                  </a:cxn>
                  <a:cxn ang="0">
                    <a:pos x="54" y="374"/>
                  </a:cxn>
                  <a:cxn ang="0">
                    <a:pos x="106" y="540"/>
                  </a:cxn>
                  <a:cxn ang="0">
                    <a:pos x="187" y="685"/>
                  </a:cxn>
                  <a:cxn ang="0">
                    <a:pos x="236" y="831"/>
                  </a:cxn>
                  <a:cxn ang="0">
                    <a:pos x="211" y="919"/>
                  </a:cxn>
                  <a:cxn ang="0">
                    <a:pos x="193" y="763"/>
                  </a:cxn>
                  <a:cxn ang="0">
                    <a:pos x="136" y="634"/>
                  </a:cxn>
                  <a:cxn ang="0">
                    <a:pos x="41" y="355"/>
                  </a:cxn>
                  <a:cxn ang="0">
                    <a:pos x="9" y="166"/>
                  </a:cxn>
                  <a:cxn ang="0">
                    <a:pos x="106" y="175"/>
                  </a:cxn>
                  <a:cxn ang="0">
                    <a:pos x="24" y="100"/>
                  </a:cxn>
                  <a:cxn ang="0">
                    <a:pos x="112" y="0"/>
                  </a:cxn>
                  <a:cxn ang="0">
                    <a:pos x="54" y="110"/>
                  </a:cxn>
                </a:cxnLst>
                <a:rect l="0" t="0" r="r" b="b"/>
                <a:pathLst>
                  <a:path w="241" h="919">
                    <a:moveTo>
                      <a:pt x="113" y="15"/>
                    </a:moveTo>
                    <a:cubicBezTo>
                      <a:pt x="116" y="41"/>
                      <a:pt x="76" y="89"/>
                      <a:pt x="54" y="101"/>
                    </a:cubicBezTo>
                    <a:cubicBezTo>
                      <a:pt x="60" y="116"/>
                      <a:pt x="81" y="117"/>
                      <a:pt x="94" y="129"/>
                    </a:cubicBezTo>
                    <a:cubicBezTo>
                      <a:pt x="108" y="141"/>
                      <a:pt x="113" y="162"/>
                      <a:pt x="129" y="171"/>
                    </a:cubicBezTo>
                    <a:cubicBezTo>
                      <a:pt x="96" y="186"/>
                      <a:pt x="58" y="182"/>
                      <a:pt x="22" y="186"/>
                    </a:cubicBezTo>
                    <a:cubicBezTo>
                      <a:pt x="18" y="259"/>
                      <a:pt x="37" y="306"/>
                      <a:pt x="54" y="374"/>
                    </a:cubicBezTo>
                    <a:cubicBezTo>
                      <a:pt x="68" y="431"/>
                      <a:pt x="81" y="488"/>
                      <a:pt x="106" y="540"/>
                    </a:cubicBezTo>
                    <a:cubicBezTo>
                      <a:pt x="130" y="590"/>
                      <a:pt x="166" y="632"/>
                      <a:pt x="187" y="685"/>
                    </a:cubicBezTo>
                    <a:cubicBezTo>
                      <a:pt x="205" y="732"/>
                      <a:pt x="228" y="780"/>
                      <a:pt x="236" y="831"/>
                    </a:cubicBezTo>
                    <a:cubicBezTo>
                      <a:pt x="241" y="862"/>
                      <a:pt x="237" y="899"/>
                      <a:pt x="211" y="919"/>
                    </a:cubicBezTo>
                    <a:cubicBezTo>
                      <a:pt x="207" y="860"/>
                      <a:pt x="214" y="817"/>
                      <a:pt x="193" y="763"/>
                    </a:cubicBezTo>
                    <a:cubicBezTo>
                      <a:pt x="177" y="721"/>
                      <a:pt x="155" y="678"/>
                      <a:pt x="136" y="634"/>
                    </a:cubicBezTo>
                    <a:cubicBezTo>
                      <a:pt x="98" y="543"/>
                      <a:pt x="56" y="451"/>
                      <a:pt x="41" y="355"/>
                    </a:cubicBezTo>
                    <a:cubicBezTo>
                      <a:pt x="31" y="297"/>
                      <a:pt x="0" y="226"/>
                      <a:pt x="9" y="166"/>
                    </a:cubicBezTo>
                    <a:cubicBezTo>
                      <a:pt x="42" y="164"/>
                      <a:pt x="75" y="180"/>
                      <a:pt x="106" y="175"/>
                    </a:cubicBezTo>
                    <a:cubicBezTo>
                      <a:pt x="99" y="141"/>
                      <a:pt x="25" y="130"/>
                      <a:pt x="24" y="100"/>
                    </a:cubicBezTo>
                    <a:cubicBezTo>
                      <a:pt x="24" y="77"/>
                      <a:pt x="91" y="6"/>
                      <a:pt x="112" y="0"/>
                    </a:cubicBezTo>
                    <a:cubicBezTo>
                      <a:pt x="98" y="36"/>
                      <a:pt x="69" y="74"/>
                      <a:pt x="54" y="11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Freeform 456"/>
              <p:cNvSpPr>
                <a:spLocks/>
              </p:cNvSpPr>
              <p:nvPr/>
            </p:nvSpPr>
            <p:spPr bwMode="gray">
              <a:xfrm>
                <a:off x="15103475" y="-15428912"/>
                <a:ext cx="1492250" cy="5500688"/>
              </a:xfrm>
              <a:custGeom>
                <a:avLst/>
                <a:gdLst/>
                <a:ahLst/>
                <a:cxnLst>
                  <a:cxn ang="0">
                    <a:pos x="246" y="894"/>
                  </a:cxn>
                  <a:cxn ang="0">
                    <a:pos x="78" y="946"/>
                  </a:cxn>
                  <a:cxn ang="0">
                    <a:pos x="44" y="1005"/>
                  </a:cxn>
                  <a:cxn ang="0">
                    <a:pos x="124" y="1031"/>
                  </a:cxn>
                  <a:cxn ang="0">
                    <a:pos x="74" y="973"/>
                  </a:cxn>
                  <a:cxn ang="0">
                    <a:pos x="128" y="983"/>
                  </a:cxn>
                  <a:cxn ang="0">
                    <a:pos x="184" y="965"/>
                  </a:cxn>
                  <a:cxn ang="0">
                    <a:pos x="191" y="998"/>
                  </a:cxn>
                  <a:cxn ang="0">
                    <a:pos x="236" y="992"/>
                  </a:cxn>
                  <a:cxn ang="0">
                    <a:pos x="234" y="1083"/>
                  </a:cxn>
                  <a:cxn ang="0">
                    <a:pos x="262" y="1168"/>
                  </a:cxn>
                  <a:cxn ang="0">
                    <a:pos x="203" y="1242"/>
                  </a:cxn>
                  <a:cxn ang="0">
                    <a:pos x="268" y="1259"/>
                  </a:cxn>
                  <a:cxn ang="0">
                    <a:pos x="295" y="1316"/>
                  </a:cxn>
                  <a:cxn ang="0">
                    <a:pos x="291" y="1359"/>
                  </a:cxn>
                  <a:cxn ang="0">
                    <a:pos x="304" y="1439"/>
                  </a:cxn>
                  <a:cxn ang="0">
                    <a:pos x="386" y="1432"/>
                  </a:cxn>
                  <a:cxn ang="0">
                    <a:pos x="392" y="1361"/>
                  </a:cxn>
                  <a:cxn ang="0">
                    <a:pos x="302" y="1190"/>
                  </a:cxn>
                  <a:cxn ang="0">
                    <a:pos x="262" y="988"/>
                  </a:cxn>
                  <a:cxn ang="0">
                    <a:pos x="259" y="766"/>
                  </a:cxn>
                  <a:cxn ang="0">
                    <a:pos x="239" y="541"/>
                  </a:cxn>
                  <a:cxn ang="0">
                    <a:pos x="239" y="381"/>
                  </a:cxn>
                  <a:cxn ang="0">
                    <a:pos x="204" y="267"/>
                  </a:cxn>
                  <a:cxn ang="0">
                    <a:pos x="161" y="146"/>
                  </a:cxn>
                  <a:cxn ang="0">
                    <a:pos x="145" y="0"/>
                  </a:cxn>
                  <a:cxn ang="0">
                    <a:pos x="170" y="245"/>
                  </a:cxn>
                  <a:cxn ang="0">
                    <a:pos x="193" y="375"/>
                  </a:cxn>
                  <a:cxn ang="0">
                    <a:pos x="209" y="476"/>
                  </a:cxn>
                  <a:cxn ang="0">
                    <a:pos x="184" y="477"/>
                  </a:cxn>
                  <a:cxn ang="0">
                    <a:pos x="217" y="583"/>
                  </a:cxn>
                  <a:cxn ang="0">
                    <a:pos x="226" y="708"/>
                  </a:cxn>
                  <a:cxn ang="0">
                    <a:pos x="249" y="819"/>
                  </a:cxn>
                  <a:cxn ang="0">
                    <a:pos x="252" y="903"/>
                  </a:cxn>
                </a:cxnLst>
                <a:rect l="0" t="0" r="r" b="b"/>
                <a:pathLst>
                  <a:path w="398" h="1467">
                    <a:moveTo>
                      <a:pt x="246" y="894"/>
                    </a:moveTo>
                    <a:cubicBezTo>
                      <a:pt x="249" y="955"/>
                      <a:pt x="115" y="932"/>
                      <a:pt x="78" y="946"/>
                    </a:cubicBezTo>
                    <a:cubicBezTo>
                      <a:pt x="50" y="957"/>
                      <a:pt x="0" y="986"/>
                      <a:pt x="44" y="1005"/>
                    </a:cubicBezTo>
                    <a:cubicBezTo>
                      <a:pt x="71" y="1016"/>
                      <a:pt x="102" y="1008"/>
                      <a:pt x="124" y="1031"/>
                    </a:cubicBezTo>
                    <a:cubicBezTo>
                      <a:pt x="119" y="1009"/>
                      <a:pt x="55" y="994"/>
                      <a:pt x="74" y="973"/>
                    </a:cubicBezTo>
                    <a:cubicBezTo>
                      <a:pt x="89" y="955"/>
                      <a:pt x="115" y="980"/>
                      <a:pt x="128" y="983"/>
                    </a:cubicBezTo>
                    <a:cubicBezTo>
                      <a:pt x="152" y="987"/>
                      <a:pt x="163" y="976"/>
                      <a:pt x="184" y="965"/>
                    </a:cubicBezTo>
                    <a:cubicBezTo>
                      <a:pt x="191" y="973"/>
                      <a:pt x="192" y="986"/>
                      <a:pt x="191" y="998"/>
                    </a:cubicBezTo>
                    <a:cubicBezTo>
                      <a:pt x="205" y="995"/>
                      <a:pt x="219" y="989"/>
                      <a:pt x="236" y="992"/>
                    </a:cubicBezTo>
                    <a:cubicBezTo>
                      <a:pt x="238" y="1036"/>
                      <a:pt x="205" y="1048"/>
                      <a:pt x="234" y="1083"/>
                    </a:cubicBezTo>
                    <a:cubicBezTo>
                      <a:pt x="257" y="1110"/>
                      <a:pt x="271" y="1125"/>
                      <a:pt x="262" y="1168"/>
                    </a:cubicBezTo>
                    <a:cubicBezTo>
                      <a:pt x="254" y="1208"/>
                      <a:pt x="214" y="1200"/>
                      <a:pt x="203" y="1242"/>
                    </a:cubicBezTo>
                    <a:cubicBezTo>
                      <a:pt x="188" y="1298"/>
                      <a:pt x="235" y="1264"/>
                      <a:pt x="268" y="1259"/>
                    </a:cubicBezTo>
                    <a:cubicBezTo>
                      <a:pt x="271" y="1285"/>
                      <a:pt x="284" y="1295"/>
                      <a:pt x="295" y="1316"/>
                    </a:cubicBezTo>
                    <a:cubicBezTo>
                      <a:pt x="309" y="1343"/>
                      <a:pt x="302" y="1341"/>
                      <a:pt x="291" y="1359"/>
                    </a:cubicBezTo>
                    <a:cubicBezTo>
                      <a:pt x="278" y="1381"/>
                      <a:pt x="247" y="1439"/>
                      <a:pt x="304" y="1439"/>
                    </a:cubicBezTo>
                    <a:cubicBezTo>
                      <a:pt x="319" y="1467"/>
                      <a:pt x="369" y="1455"/>
                      <a:pt x="386" y="1432"/>
                    </a:cubicBezTo>
                    <a:cubicBezTo>
                      <a:pt x="398" y="1416"/>
                      <a:pt x="394" y="1386"/>
                      <a:pt x="392" y="1361"/>
                    </a:cubicBezTo>
                    <a:cubicBezTo>
                      <a:pt x="338" y="1323"/>
                      <a:pt x="318" y="1253"/>
                      <a:pt x="302" y="1190"/>
                    </a:cubicBezTo>
                    <a:cubicBezTo>
                      <a:pt x="285" y="1123"/>
                      <a:pt x="264" y="1060"/>
                      <a:pt x="262" y="988"/>
                    </a:cubicBezTo>
                    <a:cubicBezTo>
                      <a:pt x="261" y="914"/>
                      <a:pt x="266" y="842"/>
                      <a:pt x="259" y="766"/>
                    </a:cubicBezTo>
                    <a:cubicBezTo>
                      <a:pt x="252" y="690"/>
                      <a:pt x="239" y="619"/>
                      <a:pt x="239" y="541"/>
                    </a:cubicBezTo>
                    <a:cubicBezTo>
                      <a:pt x="239" y="491"/>
                      <a:pt x="249" y="430"/>
                      <a:pt x="239" y="381"/>
                    </a:cubicBezTo>
                    <a:cubicBezTo>
                      <a:pt x="232" y="345"/>
                      <a:pt x="215" y="303"/>
                      <a:pt x="204" y="267"/>
                    </a:cubicBezTo>
                    <a:cubicBezTo>
                      <a:pt x="191" y="227"/>
                      <a:pt x="171" y="188"/>
                      <a:pt x="161" y="146"/>
                    </a:cubicBezTo>
                    <a:cubicBezTo>
                      <a:pt x="151" y="101"/>
                      <a:pt x="158" y="42"/>
                      <a:pt x="145" y="0"/>
                    </a:cubicBezTo>
                    <a:cubicBezTo>
                      <a:pt x="136" y="85"/>
                      <a:pt x="159" y="162"/>
                      <a:pt x="170" y="245"/>
                    </a:cubicBezTo>
                    <a:cubicBezTo>
                      <a:pt x="176" y="290"/>
                      <a:pt x="181" y="331"/>
                      <a:pt x="193" y="375"/>
                    </a:cubicBezTo>
                    <a:cubicBezTo>
                      <a:pt x="200" y="404"/>
                      <a:pt x="215" y="446"/>
                      <a:pt x="209" y="476"/>
                    </a:cubicBezTo>
                    <a:cubicBezTo>
                      <a:pt x="202" y="474"/>
                      <a:pt x="192" y="478"/>
                      <a:pt x="184" y="477"/>
                    </a:cubicBezTo>
                    <a:cubicBezTo>
                      <a:pt x="178" y="514"/>
                      <a:pt x="208" y="549"/>
                      <a:pt x="217" y="583"/>
                    </a:cubicBezTo>
                    <a:cubicBezTo>
                      <a:pt x="229" y="624"/>
                      <a:pt x="224" y="664"/>
                      <a:pt x="226" y="708"/>
                    </a:cubicBezTo>
                    <a:cubicBezTo>
                      <a:pt x="228" y="743"/>
                      <a:pt x="257" y="784"/>
                      <a:pt x="249" y="819"/>
                    </a:cubicBezTo>
                    <a:cubicBezTo>
                      <a:pt x="241" y="858"/>
                      <a:pt x="217" y="866"/>
                      <a:pt x="252" y="903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Freeform 457"/>
              <p:cNvSpPr>
                <a:spLocks/>
              </p:cNvSpPr>
              <p:nvPr/>
            </p:nvSpPr>
            <p:spPr bwMode="gray">
              <a:xfrm>
                <a:off x="15936913" y="-14644687"/>
                <a:ext cx="603250" cy="3257550"/>
              </a:xfrm>
              <a:custGeom>
                <a:avLst/>
                <a:gdLst/>
                <a:ahLst/>
                <a:cxnLst>
                  <a:cxn ang="0">
                    <a:pos x="109" y="97"/>
                  </a:cxn>
                  <a:cxn ang="0">
                    <a:pos x="99" y="300"/>
                  </a:cxn>
                  <a:cxn ang="0">
                    <a:pos x="147" y="502"/>
                  </a:cxn>
                  <a:cxn ang="0">
                    <a:pos x="137" y="717"/>
                  </a:cxn>
                  <a:cxn ang="0">
                    <a:pos x="79" y="869"/>
                  </a:cxn>
                  <a:cxn ang="0">
                    <a:pos x="109" y="635"/>
                  </a:cxn>
                  <a:cxn ang="0">
                    <a:pos x="89" y="394"/>
                  </a:cxn>
                  <a:cxn ang="0">
                    <a:pos x="102" y="20"/>
                  </a:cxn>
                  <a:cxn ang="0">
                    <a:pos x="92" y="176"/>
                  </a:cxn>
                </a:cxnLst>
                <a:rect l="0" t="0" r="r" b="b"/>
                <a:pathLst>
                  <a:path w="161" h="869">
                    <a:moveTo>
                      <a:pt x="109" y="97"/>
                    </a:moveTo>
                    <a:cubicBezTo>
                      <a:pt x="112" y="164"/>
                      <a:pt x="92" y="231"/>
                      <a:pt x="99" y="300"/>
                    </a:cubicBezTo>
                    <a:cubicBezTo>
                      <a:pt x="105" y="367"/>
                      <a:pt x="139" y="433"/>
                      <a:pt x="147" y="502"/>
                    </a:cubicBezTo>
                    <a:cubicBezTo>
                      <a:pt x="155" y="573"/>
                      <a:pt x="161" y="650"/>
                      <a:pt x="137" y="717"/>
                    </a:cubicBezTo>
                    <a:cubicBezTo>
                      <a:pt x="119" y="768"/>
                      <a:pt x="100" y="822"/>
                      <a:pt x="79" y="869"/>
                    </a:cubicBezTo>
                    <a:cubicBezTo>
                      <a:pt x="80" y="790"/>
                      <a:pt x="108" y="715"/>
                      <a:pt x="109" y="635"/>
                    </a:cubicBezTo>
                    <a:cubicBezTo>
                      <a:pt x="109" y="552"/>
                      <a:pt x="108" y="472"/>
                      <a:pt x="89" y="394"/>
                    </a:cubicBezTo>
                    <a:cubicBezTo>
                      <a:pt x="77" y="344"/>
                      <a:pt x="0" y="0"/>
                      <a:pt x="102" y="20"/>
                    </a:cubicBezTo>
                    <a:cubicBezTo>
                      <a:pt x="115" y="68"/>
                      <a:pt x="92" y="125"/>
                      <a:pt x="92" y="17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Freeform 458"/>
              <p:cNvSpPr>
                <a:spLocks/>
              </p:cNvSpPr>
              <p:nvPr/>
            </p:nvSpPr>
            <p:spPr bwMode="gray">
              <a:xfrm>
                <a:off x="15227300" y="-12309475"/>
                <a:ext cx="701675" cy="217488"/>
              </a:xfrm>
              <a:custGeom>
                <a:avLst/>
                <a:gdLst/>
                <a:ahLst/>
                <a:cxnLst>
                  <a:cxn ang="0">
                    <a:pos x="174" y="58"/>
                  </a:cxn>
                  <a:cxn ang="0">
                    <a:pos x="105" y="26"/>
                  </a:cxn>
                  <a:cxn ang="0">
                    <a:pos x="8" y="35"/>
                  </a:cxn>
                  <a:cxn ang="0">
                    <a:pos x="108" y="6"/>
                  </a:cxn>
                  <a:cxn ang="0">
                    <a:pos x="187" y="55"/>
                  </a:cxn>
                </a:cxnLst>
                <a:rect l="0" t="0" r="r" b="b"/>
                <a:pathLst>
                  <a:path w="187" h="58">
                    <a:moveTo>
                      <a:pt x="174" y="58"/>
                    </a:moveTo>
                    <a:cubicBezTo>
                      <a:pt x="176" y="32"/>
                      <a:pt x="125" y="23"/>
                      <a:pt x="105" y="26"/>
                    </a:cubicBezTo>
                    <a:cubicBezTo>
                      <a:pt x="70" y="30"/>
                      <a:pt x="46" y="44"/>
                      <a:pt x="8" y="35"/>
                    </a:cubicBezTo>
                    <a:cubicBezTo>
                      <a:pt x="0" y="0"/>
                      <a:pt x="85" y="2"/>
                      <a:pt x="108" y="6"/>
                    </a:cubicBezTo>
                    <a:cubicBezTo>
                      <a:pt x="143" y="13"/>
                      <a:pt x="162" y="33"/>
                      <a:pt x="187" y="55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Freeform 459"/>
              <p:cNvSpPr>
                <a:spLocks/>
              </p:cNvSpPr>
              <p:nvPr/>
            </p:nvSpPr>
            <p:spPr bwMode="gray">
              <a:xfrm>
                <a:off x="15347950" y="-10463212"/>
                <a:ext cx="600075" cy="528638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33" y="128"/>
                  </a:cxn>
                  <a:cxn ang="0">
                    <a:pos x="160" y="56"/>
                  </a:cxn>
                  <a:cxn ang="0">
                    <a:pos x="90" y="68"/>
                  </a:cxn>
                  <a:cxn ang="0">
                    <a:pos x="109" y="0"/>
                  </a:cxn>
                </a:cxnLst>
                <a:rect l="0" t="0" r="r" b="b"/>
                <a:pathLst>
                  <a:path w="160" h="141">
                    <a:moveTo>
                      <a:pt x="80" y="23"/>
                    </a:moveTo>
                    <a:cubicBezTo>
                      <a:pt x="99" y="58"/>
                      <a:pt x="0" y="109"/>
                      <a:pt x="33" y="128"/>
                    </a:cubicBezTo>
                    <a:cubicBezTo>
                      <a:pt x="56" y="141"/>
                      <a:pt x="134" y="64"/>
                      <a:pt x="160" y="56"/>
                    </a:cubicBezTo>
                    <a:cubicBezTo>
                      <a:pt x="132" y="49"/>
                      <a:pt x="112" y="87"/>
                      <a:pt x="90" y="68"/>
                    </a:cubicBezTo>
                    <a:cubicBezTo>
                      <a:pt x="66" y="46"/>
                      <a:pt x="92" y="13"/>
                      <a:pt x="109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 460"/>
              <p:cNvSpPr>
                <a:spLocks/>
              </p:cNvSpPr>
              <p:nvPr/>
            </p:nvSpPr>
            <p:spPr bwMode="gray">
              <a:xfrm>
                <a:off x="16821150" y="-13168312"/>
                <a:ext cx="544513" cy="776288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0" y="199"/>
                  </a:cxn>
                  <a:cxn ang="0">
                    <a:pos x="62" y="7"/>
                  </a:cxn>
                </a:cxnLst>
                <a:rect l="0" t="0" r="r" b="b"/>
                <a:pathLst>
                  <a:path w="145" h="207">
                    <a:moveTo>
                      <a:pt x="62" y="0"/>
                    </a:moveTo>
                    <a:cubicBezTo>
                      <a:pt x="99" y="40"/>
                      <a:pt x="26" y="160"/>
                      <a:pt x="0" y="199"/>
                    </a:cubicBezTo>
                    <a:cubicBezTo>
                      <a:pt x="75" y="207"/>
                      <a:pt x="145" y="29"/>
                      <a:pt x="62" y="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Freeform 461"/>
              <p:cNvSpPr>
                <a:spLocks/>
              </p:cNvSpPr>
              <p:nvPr/>
            </p:nvSpPr>
            <p:spPr bwMode="gray">
              <a:xfrm>
                <a:off x="17124363" y="-15968662"/>
                <a:ext cx="222250" cy="892175"/>
              </a:xfrm>
              <a:custGeom>
                <a:avLst/>
                <a:gdLst/>
                <a:ahLst/>
                <a:cxnLst>
                  <a:cxn ang="0">
                    <a:pos x="59" y="39"/>
                  </a:cxn>
                  <a:cxn ang="0">
                    <a:pos x="45" y="238"/>
                  </a:cxn>
                  <a:cxn ang="0">
                    <a:pos x="56" y="0"/>
                  </a:cxn>
                </a:cxnLst>
                <a:rect l="0" t="0" r="r" b="b"/>
                <a:pathLst>
                  <a:path w="59" h="238">
                    <a:moveTo>
                      <a:pt x="59" y="39"/>
                    </a:moveTo>
                    <a:cubicBezTo>
                      <a:pt x="26" y="97"/>
                      <a:pt x="49" y="175"/>
                      <a:pt x="45" y="238"/>
                    </a:cubicBezTo>
                    <a:cubicBezTo>
                      <a:pt x="0" y="222"/>
                      <a:pt x="51" y="36"/>
                      <a:pt x="56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 462"/>
              <p:cNvSpPr>
                <a:spLocks/>
              </p:cNvSpPr>
              <p:nvPr/>
            </p:nvSpPr>
            <p:spPr bwMode="gray">
              <a:xfrm>
                <a:off x="18032413" y="-11866562"/>
                <a:ext cx="866775" cy="1373188"/>
              </a:xfrm>
              <a:custGeom>
                <a:avLst/>
                <a:gdLst/>
                <a:ahLst/>
                <a:cxnLst>
                  <a:cxn ang="0">
                    <a:pos x="39" y="283"/>
                  </a:cxn>
                  <a:cxn ang="0">
                    <a:pos x="84" y="296"/>
                  </a:cxn>
                  <a:cxn ang="0">
                    <a:pos x="208" y="215"/>
                  </a:cxn>
                  <a:cxn ang="0">
                    <a:pos x="212" y="0"/>
                  </a:cxn>
                  <a:cxn ang="0">
                    <a:pos x="228" y="156"/>
                  </a:cxn>
                  <a:cxn ang="0">
                    <a:pos x="228" y="244"/>
                  </a:cxn>
                  <a:cxn ang="0">
                    <a:pos x="186" y="300"/>
                  </a:cxn>
                  <a:cxn ang="0">
                    <a:pos x="74" y="333"/>
                  </a:cxn>
                  <a:cxn ang="0">
                    <a:pos x="0" y="245"/>
                  </a:cxn>
                  <a:cxn ang="0">
                    <a:pos x="42" y="289"/>
                  </a:cxn>
                </a:cxnLst>
                <a:rect l="0" t="0" r="r" b="b"/>
                <a:pathLst>
                  <a:path w="231" h="366">
                    <a:moveTo>
                      <a:pt x="39" y="283"/>
                    </a:moveTo>
                    <a:cubicBezTo>
                      <a:pt x="54" y="286"/>
                      <a:pt x="69" y="293"/>
                      <a:pt x="84" y="296"/>
                    </a:cubicBezTo>
                    <a:cubicBezTo>
                      <a:pt x="128" y="362"/>
                      <a:pt x="201" y="258"/>
                      <a:pt x="208" y="215"/>
                    </a:cubicBezTo>
                    <a:cubicBezTo>
                      <a:pt x="220" y="144"/>
                      <a:pt x="222" y="70"/>
                      <a:pt x="212" y="0"/>
                    </a:cubicBezTo>
                    <a:cubicBezTo>
                      <a:pt x="212" y="56"/>
                      <a:pt x="228" y="99"/>
                      <a:pt x="228" y="156"/>
                    </a:cubicBezTo>
                    <a:cubicBezTo>
                      <a:pt x="228" y="184"/>
                      <a:pt x="231" y="215"/>
                      <a:pt x="228" y="244"/>
                    </a:cubicBezTo>
                    <a:cubicBezTo>
                      <a:pt x="225" y="279"/>
                      <a:pt x="213" y="284"/>
                      <a:pt x="186" y="300"/>
                    </a:cubicBezTo>
                    <a:cubicBezTo>
                      <a:pt x="143" y="326"/>
                      <a:pt x="122" y="366"/>
                      <a:pt x="74" y="333"/>
                    </a:cubicBezTo>
                    <a:cubicBezTo>
                      <a:pt x="52" y="317"/>
                      <a:pt x="1" y="270"/>
                      <a:pt x="0" y="245"/>
                    </a:cubicBezTo>
                    <a:cubicBezTo>
                      <a:pt x="11" y="262"/>
                      <a:pt x="34" y="272"/>
                      <a:pt x="42" y="289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 463"/>
              <p:cNvSpPr>
                <a:spLocks/>
              </p:cNvSpPr>
              <p:nvPr/>
            </p:nvSpPr>
            <p:spPr bwMode="gray">
              <a:xfrm>
                <a:off x="18021300" y="-15319375"/>
                <a:ext cx="173038" cy="693738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" y="185"/>
                  </a:cxn>
                  <a:cxn ang="0">
                    <a:pos x="22" y="95"/>
                  </a:cxn>
                  <a:cxn ang="0">
                    <a:pos x="32" y="0"/>
                  </a:cxn>
                </a:cxnLst>
                <a:rect l="0" t="0" r="r" b="b"/>
                <a:pathLst>
                  <a:path w="46" h="185">
                    <a:moveTo>
                      <a:pt x="35" y="10"/>
                    </a:moveTo>
                    <a:cubicBezTo>
                      <a:pt x="46" y="74"/>
                      <a:pt x="39" y="134"/>
                      <a:pt x="3" y="185"/>
                    </a:cubicBezTo>
                    <a:cubicBezTo>
                      <a:pt x="0" y="153"/>
                      <a:pt x="21" y="128"/>
                      <a:pt x="22" y="95"/>
                    </a:cubicBezTo>
                    <a:cubicBezTo>
                      <a:pt x="24" y="72"/>
                      <a:pt x="13" y="7"/>
                      <a:pt x="32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 464"/>
              <p:cNvSpPr>
                <a:spLocks/>
              </p:cNvSpPr>
              <p:nvPr/>
            </p:nvSpPr>
            <p:spPr bwMode="gray">
              <a:xfrm>
                <a:off x="17916525" y="-15784512"/>
                <a:ext cx="176213" cy="355600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2" y="50"/>
                  </a:cxn>
                  <a:cxn ang="0">
                    <a:pos x="30" y="95"/>
                  </a:cxn>
                  <a:cxn ang="0">
                    <a:pos x="2" y="85"/>
                  </a:cxn>
                  <a:cxn ang="0">
                    <a:pos x="37" y="0"/>
                  </a:cxn>
                </a:cxnLst>
                <a:rect l="0" t="0" r="r" b="b"/>
                <a:pathLst>
                  <a:path w="47" h="95">
                    <a:moveTo>
                      <a:pt x="41" y="0"/>
                    </a:moveTo>
                    <a:cubicBezTo>
                      <a:pt x="42" y="16"/>
                      <a:pt x="47" y="34"/>
                      <a:pt x="42" y="50"/>
                    </a:cubicBezTo>
                    <a:cubicBezTo>
                      <a:pt x="35" y="67"/>
                      <a:pt x="8" y="78"/>
                      <a:pt x="30" y="95"/>
                    </a:cubicBezTo>
                    <a:cubicBezTo>
                      <a:pt x="20" y="93"/>
                      <a:pt x="11" y="89"/>
                      <a:pt x="2" y="85"/>
                    </a:cubicBezTo>
                    <a:cubicBezTo>
                      <a:pt x="0" y="56"/>
                      <a:pt x="43" y="38"/>
                      <a:pt x="37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 465"/>
              <p:cNvSpPr>
                <a:spLocks/>
              </p:cNvSpPr>
              <p:nvPr/>
            </p:nvSpPr>
            <p:spPr bwMode="gray">
              <a:xfrm>
                <a:off x="18227675" y="-15784512"/>
                <a:ext cx="296863" cy="393700"/>
              </a:xfrm>
              <a:custGeom>
                <a:avLst/>
                <a:gdLst/>
                <a:ahLst/>
                <a:cxnLst>
                  <a:cxn ang="0">
                    <a:pos x="59" y="10"/>
                  </a:cxn>
                  <a:cxn ang="0">
                    <a:pos x="52" y="59"/>
                  </a:cxn>
                  <a:cxn ang="0">
                    <a:pos x="0" y="89"/>
                  </a:cxn>
                  <a:cxn ang="0">
                    <a:pos x="58" y="65"/>
                  </a:cxn>
                  <a:cxn ang="0">
                    <a:pos x="59" y="0"/>
                  </a:cxn>
                </a:cxnLst>
                <a:rect l="0" t="0" r="r" b="b"/>
                <a:pathLst>
                  <a:path w="79" h="105">
                    <a:moveTo>
                      <a:pt x="59" y="10"/>
                    </a:moveTo>
                    <a:cubicBezTo>
                      <a:pt x="35" y="18"/>
                      <a:pt x="58" y="43"/>
                      <a:pt x="52" y="59"/>
                    </a:cubicBezTo>
                    <a:cubicBezTo>
                      <a:pt x="45" y="78"/>
                      <a:pt x="20" y="86"/>
                      <a:pt x="0" y="89"/>
                    </a:cubicBezTo>
                    <a:cubicBezTo>
                      <a:pt x="16" y="105"/>
                      <a:pt x="47" y="79"/>
                      <a:pt x="58" y="65"/>
                    </a:cubicBezTo>
                    <a:cubicBezTo>
                      <a:pt x="79" y="39"/>
                      <a:pt x="66" y="28"/>
                      <a:pt x="59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 466"/>
              <p:cNvSpPr>
                <a:spLocks/>
              </p:cNvSpPr>
              <p:nvPr/>
            </p:nvSpPr>
            <p:spPr bwMode="gray">
              <a:xfrm>
                <a:off x="17440275" y="-16419512"/>
                <a:ext cx="255588" cy="904875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25" y="74"/>
                  </a:cxn>
                  <a:cxn ang="0">
                    <a:pos x="27" y="133"/>
                  </a:cxn>
                  <a:cxn ang="0">
                    <a:pos x="50" y="182"/>
                  </a:cxn>
                  <a:cxn ang="0">
                    <a:pos x="68" y="241"/>
                  </a:cxn>
                  <a:cxn ang="0">
                    <a:pos x="14" y="120"/>
                  </a:cxn>
                  <a:cxn ang="0">
                    <a:pos x="11" y="53"/>
                  </a:cxn>
                  <a:cxn ang="0">
                    <a:pos x="42" y="0"/>
                  </a:cxn>
                </a:cxnLst>
                <a:rect l="0" t="0" r="r" b="b"/>
                <a:pathLst>
                  <a:path w="68" h="241">
                    <a:moveTo>
                      <a:pt x="33" y="6"/>
                    </a:moveTo>
                    <a:cubicBezTo>
                      <a:pt x="32" y="36"/>
                      <a:pt x="32" y="50"/>
                      <a:pt x="25" y="74"/>
                    </a:cubicBezTo>
                    <a:cubicBezTo>
                      <a:pt x="20" y="94"/>
                      <a:pt x="17" y="112"/>
                      <a:pt x="27" y="133"/>
                    </a:cubicBezTo>
                    <a:cubicBezTo>
                      <a:pt x="36" y="151"/>
                      <a:pt x="45" y="158"/>
                      <a:pt x="50" y="182"/>
                    </a:cubicBezTo>
                    <a:cubicBezTo>
                      <a:pt x="54" y="201"/>
                      <a:pt x="57" y="226"/>
                      <a:pt x="68" y="241"/>
                    </a:cubicBezTo>
                    <a:cubicBezTo>
                      <a:pt x="43" y="205"/>
                      <a:pt x="33" y="160"/>
                      <a:pt x="14" y="120"/>
                    </a:cubicBezTo>
                    <a:cubicBezTo>
                      <a:pt x="0" y="90"/>
                      <a:pt x="1" y="83"/>
                      <a:pt x="11" y="53"/>
                    </a:cubicBezTo>
                    <a:cubicBezTo>
                      <a:pt x="17" y="35"/>
                      <a:pt x="20" y="2"/>
                      <a:pt x="42" y="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 467"/>
              <p:cNvSpPr>
                <a:spLocks/>
              </p:cNvSpPr>
              <p:nvPr/>
            </p:nvSpPr>
            <p:spPr bwMode="gray">
              <a:xfrm>
                <a:off x="18789650" y="-16706850"/>
                <a:ext cx="390525" cy="509588"/>
              </a:xfrm>
              <a:custGeom>
                <a:avLst/>
                <a:gdLst/>
                <a:ahLst/>
                <a:cxnLst>
                  <a:cxn ang="0">
                    <a:pos x="7" y="83"/>
                  </a:cxn>
                  <a:cxn ang="0">
                    <a:pos x="56" y="31"/>
                  </a:cxn>
                  <a:cxn ang="0">
                    <a:pos x="98" y="136"/>
                  </a:cxn>
                  <a:cxn ang="0">
                    <a:pos x="42" y="0"/>
                  </a:cxn>
                  <a:cxn ang="0">
                    <a:pos x="0" y="80"/>
                  </a:cxn>
                </a:cxnLst>
                <a:rect l="0" t="0" r="r" b="b"/>
                <a:pathLst>
                  <a:path w="104" h="136">
                    <a:moveTo>
                      <a:pt x="7" y="83"/>
                    </a:moveTo>
                    <a:cubicBezTo>
                      <a:pt x="40" y="86"/>
                      <a:pt x="38" y="46"/>
                      <a:pt x="56" y="31"/>
                    </a:cubicBezTo>
                    <a:cubicBezTo>
                      <a:pt x="77" y="53"/>
                      <a:pt x="104" y="105"/>
                      <a:pt x="98" y="136"/>
                    </a:cubicBezTo>
                    <a:cubicBezTo>
                      <a:pt x="98" y="87"/>
                      <a:pt x="97" y="20"/>
                      <a:pt x="42" y="0"/>
                    </a:cubicBezTo>
                    <a:cubicBezTo>
                      <a:pt x="28" y="23"/>
                      <a:pt x="29" y="70"/>
                      <a:pt x="0" y="8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 468"/>
              <p:cNvSpPr>
                <a:spLocks/>
              </p:cNvSpPr>
              <p:nvPr/>
            </p:nvSpPr>
            <p:spPr bwMode="gray">
              <a:xfrm>
                <a:off x="20358100" y="-9664700"/>
                <a:ext cx="465138" cy="91757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39" y="71"/>
                  </a:cxn>
                  <a:cxn ang="0">
                    <a:pos x="77" y="121"/>
                  </a:cxn>
                  <a:cxn ang="0">
                    <a:pos x="0" y="221"/>
                  </a:cxn>
                  <a:cxn ang="0">
                    <a:pos x="0" y="234"/>
                  </a:cxn>
                  <a:cxn ang="0">
                    <a:pos x="120" y="111"/>
                  </a:cxn>
                  <a:cxn ang="0">
                    <a:pos x="16" y="9"/>
                  </a:cxn>
                </a:cxnLst>
                <a:rect l="0" t="0" r="r" b="b"/>
                <a:pathLst>
                  <a:path w="124" h="245">
                    <a:moveTo>
                      <a:pt x="0" y="19"/>
                    </a:moveTo>
                    <a:cubicBezTo>
                      <a:pt x="19" y="33"/>
                      <a:pt x="28" y="52"/>
                      <a:pt x="39" y="71"/>
                    </a:cubicBezTo>
                    <a:cubicBezTo>
                      <a:pt x="48" y="88"/>
                      <a:pt x="67" y="103"/>
                      <a:pt x="77" y="121"/>
                    </a:cubicBezTo>
                    <a:cubicBezTo>
                      <a:pt x="102" y="165"/>
                      <a:pt x="43" y="222"/>
                      <a:pt x="0" y="221"/>
                    </a:cubicBezTo>
                    <a:cubicBezTo>
                      <a:pt x="0" y="226"/>
                      <a:pt x="0" y="229"/>
                      <a:pt x="0" y="234"/>
                    </a:cubicBezTo>
                    <a:cubicBezTo>
                      <a:pt x="73" y="245"/>
                      <a:pt x="124" y="177"/>
                      <a:pt x="120" y="111"/>
                    </a:cubicBezTo>
                    <a:cubicBezTo>
                      <a:pt x="77" y="83"/>
                      <a:pt x="85" y="0"/>
                      <a:pt x="16" y="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 469"/>
              <p:cNvSpPr>
                <a:spLocks/>
              </p:cNvSpPr>
              <p:nvPr/>
            </p:nvSpPr>
            <p:spPr bwMode="gray">
              <a:xfrm>
                <a:off x="17506950" y="-19470687"/>
                <a:ext cx="608013" cy="358775"/>
              </a:xfrm>
              <a:custGeom>
                <a:avLst/>
                <a:gdLst/>
                <a:ahLst/>
                <a:cxnLst>
                  <a:cxn ang="0">
                    <a:pos x="97" y="83"/>
                  </a:cxn>
                  <a:cxn ang="0">
                    <a:pos x="13" y="71"/>
                  </a:cxn>
                  <a:cxn ang="0">
                    <a:pos x="162" y="53"/>
                  </a:cxn>
                  <a:cxn ang="0">
                    <a:pos x="0" y="92"/>
                  </a:cxn>
                  <a:cxn ang="0">
                    <a:pos x="81" y="73"/>
                  </a:cxn>
                </a:cxnLst>
                <a:rect l="0" t="0" r="r" b="b"/>
                <a:pathLst>
                  <a:path w="162" h="96">
                    <a:moveTo>
                      <a:pt x="97" y="83"/>
                    </a:moveTo>
                    <a:cubicBezTo>
                      <a:pt x="70" y="78"/>
                      <a:pt x="39" y="75"/>
                      <a:pt x="13" y="71"/>
                    </a:cubicBezTo>
                    <a:cubicBezTo>
                      <a:pt x="62" y="52"/>
                      <a:pt x="108" y="56"/>
                      <a:pt x="162" y="53"/>
                    </a:cubicBezTo>
                    <a:cubicBezTo>
                      <a:pt x="130" y="0"/>
                      <a:pt x="15" y="40"/>
                      <a:pt x="0" y="92"/>
                    </a:cubicBezTo>
                    <a:cubicBezTo>
                      <a:pt x="28" y="96"/>
                      <a:pt x="54" y="66"/>
                      <a:pt x="81" y="73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Freeform 470"/>
              <p:cNvSpPr>
                <a:spLocks/>
              </p:cNvSpPr>
              <p:nvPr/>
            </p:nvSpPr>
            <p:spPr bwMode="gray">
              <a:xfrm>
                <a:off x="17506950" y="-19470687"/>
                <a:ext cx="608013" cy="358775"/>
              </a:xfrm>
              <a:custGeom>
                <a:avLst/>
                <a:gdLst/>
                <a:ahLst/>
                <a:cxnLst>
                  <a:cxn ang="0">
                    <a:pos x="97" y="83"/>
                  </a:cxn>
                  <a:cxn ang="0">
                    <a:pos x="13" y="71"/>
                  </a:cxn>
                  <a:cxn ang="0">
                    <a:pos x="162" y="53"/>
                  </a:cxn>
                  <a:cxn ang="0">
                    <a:pos x="0" y="92"/>
                  </a:cxn>
                  <a:cxn ang="0">
                    <a:pos x="81" y="73"/>
                  </a:cxn>
                </a:cxnLst>
                <a:rect l="0" t="0" r="r" b="b"/>
                <a:pathLst>
                  <a:path w="162" h="96">
                    <a:moveTo>
                      <a:pt x="97" y="83"/>
                    </a:moveTo>
                    <a:cubicBezTo>
                      <a:pt x="70" y="78"/>
                      <a:pt x="39" y="75"/>
                      <a:pt x="13" y="71"/>
                    </a:cubicBezTo>
                    <a:cubicBezTo>
                      <a:pt x="62" y="52"/>
                      <a:pt x="108" y="56"/>
                      <a:pt x="162" y="53"/>
                    </a:cubicBezTo>
                    <a:cubicBezTo>
                      <a:pt x="130" y="0"/>
                      <a:pt x="15" y="40"/>
                      <a:pt x="0" y="92"/>
                    </a:cubicBezTo>
                    <a:cubicBezTo>
                      <a:pt x="28" y="96"/>
                      <a:pt x="54" y="66"/>
                      <a:pt x="81" y="73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 471"/>
              <p:cNvSpPr>
                <a:spLocks/>
              </p:cNvSpPr>
              <p:nvPr/>
            </p:nvSpPr>
            <p:spPr bwMode="gray">
              <a:xfrm>
                <a:off x="16983075" y="-18999200"/>
                <a:ext cx="471488" cy="874713"/>
              </a:xfrm>
              <a:custGeom>
                <a:avLst/>
                <a:gdLst/>
                <a:ahLst/>
                <a:cxnLst>
                  <a:cxn ang="0">
                    <a:pos x="32" y="163"/>
                  </a:cxn>
                  <a:cxn ang="0">
                    <a:pos x="77" y="59"/>
                  </a:cxn>
                  <a:cxn ang="0">
                    <a:pos x="68" y="101"/>
                  </a:cxn>
                  <a:cxn ang="0">
                    <a:pos x="126" y="6"/>
                  </a:cxn>
                  <a:cxn ang="0">
                    <a:pos x="28" y="94"/>
                  </a:cxn>
                  <a:cxn ang="0">
                    <a:pos x="22" y="172"/>
                  </a:cxn>
                  <a:cxn ang="0">
                    <a:pos x="0" y="233"/>
                  </a:cxn>
                  <a:cxn ang="0">
                    <a:pos x="32" y="149"/>
                  </a:cxn>
                </a:cxnLst>
                <a:rect l="0" t="0" r="r" b="b"/>
                <a:pathLst>
                  <a:path w="126" h="233">
                    <a:moveTo>
                      <a:pt x="32" y="163"/>
                    </a:moveTo>
                    <a:cubicBezTo>
                      <a:pt x="36" y="122"/>
                      <a:pt x="51" y="88"/>
                      <a:pt x="77" y="59"/>
                    </a:cubicBezTo>
                    <a:cubicBezTo>
                      <a:pt x="72" y="72"/>
                      <a:pt x="61" y="88"/>
                      <a:pt x="68" y="101"/>
                    </a:cubicBezTo>
                    <a:cubicBezTo>
                      <a:pt x="85" y="68"/>
                      <a:pt x="107" y="39"/>
                      <a:pt x="126" y="6"/>
                    </a:cubicBezTo>
                    <a:cubicBezTo>
                      <a:pt x="85" y="0"/>
                      <a:pt x="40" y="59"/>
                      <a:pt x="28" y="94"/>
                    </a:cubicBezTo>
                    <a:cubicBezTo>
                      <a:pt x="21" y="118"/>
                      <a:pt x="28" y="147"/>
                      <a:pt x="22" y="172"/>
                    </a:cubicBezTo>
                    <a:cubicBezTo>
                      <a:pt x="17" y="192"/>
                      <a:pt x="8" y="214"/>
                      <a:pt x="0" y="233"/>
                    </a:cubicBezTo>
                    <a:cubicBezTo>
                      <a:pt x="32" y="213"/>
                      <a:pt x="21" y="179"/>
                      <a:pt x="32" y="149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 472"/>
              <p:cNvSpPr>
                <a:spLocks/>
              </p:cNvSpPr>
              <p:nvPr/>
            </p:nvSpPr>
            <p:spPr bwMode="gray">
              <a:xfrm>
                <a:off x="16983075" y="-18999200"/>
                <a:ext cx="471488" cy="874713"/>
              </a:xfrm>
              <a:custGeom>
                <a:avLst/>
                <a:gdLst/>
                <a:ahLst/>
                <a:cxnLst>
                  <a:cxn ang="0">
                    <a:pos x="32" y="163"/>
                  </a:cxn>
                  <a:cxn ang="0">
                    <a:pos x="77" y="59"/>
                  </a:cxn>
                  <a:cxn ang="0">
                    <a:pos x="68" y="101"/>
                  </a:cxn>
                  <a:cxn ang="0">
                    <a:pos x="126" y="6"/>
                  </a:cxn>
                  <a:cxn ang="0">
                    <a:pos x="28" y="94"/>
                  </a:cxn>
                  <a:cxn ang="0">
                    <a:pos x="22" y="172"/>
                  </a:cxn>
                  <a:cxn ang="0">
                    <a:pos x="0" y="233"/>
                  </a:cxn>
                  <a:cxn ang="0">
                    <a:pos x="32" y="149"/>
                  </a:cxn>
                </a:cxnLst>
                <a:rect l="0" t="0" r="r" b="b"/>
                <a:pathLst>
                  <a:path w="126" h="233">
                    <a:moveTo>
                      <a:pt x="32" y="163"/>
                    </a:moveTo>
                    <a:cubicBezTo>
                      <a:pt x="36" y="122"/>
                      <a:pt x="51" y="88"/>
                      <a:pt x="77" y="59"/>
                    </a:cubicBezTo>
                    <a:cubicBezTo>
                      <a:pt x="72" y="72"/>
                      <a:pt x="61" y="88"/>
                      <a:pt x="68" y="101"/>
                    </a:cubicBezTo>
                    <a:cubicBezTo>
                      <a:pt x="85" y="68"/>
                      <a:pt x="107" y="39"/>
                      <a:pt x="126" y="6"/>
                    </a:cubicBezTo>
                    <a:cubicBezTo>
                      <a:pt x="85" y="0"/>
                      <a:pt x="40" y="59"/>
                      <a:pt x="28" y="94"/>
                    </a:cubicBezTo>
                    <a:cubicBezTo>
                      <a:pt x="21" y="118"/>
                      <a:pt x="28" y="147"/>
                      <a:pt x="22" y="172"/>
                    </a:cubicBezTo>
                    <a:cubicBezTo>
                      <a:pt x="17" y="192"/>
                      <a:pt x="8" y="214"/>
                      <a:pt x="0" y="233"/>
                    </a:cubicBezTo>
                    <a:cubicBezTo>
                      <a:pt x="32" y="213"/>
                      <a:pt x="21" y="179"/>
                      <a:pt x="32" y="149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 473"/>
              <p:cNvSpPr>
                <a:spLocks/>
              </p:cNvSpPr>
              <p:nvPr/>
            </p:nvSpPr>
            <p:spPr bwMode="gray">
              <a:xfrm>
                <a:off x="18665825" y="-19018250"/>
                <a:ext cx="368300" cy="649288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56" y="131"/>
                  </a:cxn>
                  <a:cxn ang="0">
                    <a:pos x="63" y="86"/>
                  </a:cxn>
                  <a:cxn ang="0">
                    <a:pos x="88" y="173"/>
                  </a:cxn>
                  <a:cxn ang="0">
                    <a:pos x="75" y="54"/>
                  </a:cxn>
                  <a:cxn ang="0">
                    <a:pos x="17" y="2"/>
                  </a:cxn>
                  <a:cxn ang="0">
                    <a:pos x="0" y="21"/>
                  </a:cxn>
                </a:cxnLst>
                <a:rect l="0" t="0" r="r" b="b"/>
                <a:pathLst>
                  <a:path w="98" h="173">
                    <a:moveTo>
                      <a:pt x="10" y="17"/>
                    </a:moveTo>
                    <a:cubicBezTo>
                      <a:pt x="44" y="36"/>
                      <a:pt x="57" y="90"/>
                      <a:pt x="56" y="131"/>
                    </a:cubicBezTo>
                    <a:cubicBezTo>
                      <a:pt x="58" y="116"/>
                      <a:pt x="66" y="103"/>
                      <a:pt x="63" y="86"/>
                    </a:cubicBezTo>
                    <a:cubicBezTo>
                      <a:pt x="79" y="107"/>
                      <a:pt x="88" y="146"/>
                      <a:pt x="88" y="173"/>
                    </a:cubicBezTo>
                    <a:cubicBezTo>
                      <a:pt x="86" y="129"/>
                      <a:pt x="98" y="93"/>
                      <a:pt x="75" y="54"/>
                    </a:cubicBezTo>
                    <a:cubicBezTo>
                      <a:pt x="63" y="36"/>
                      <a:pt x="40" y="0"/>
                      <a:pt x="17" y="2"/>
                    </a:cubicBezTo>
                    <a:cubicBezTo>
                      <a:pt x="15" y="13"/>
                      <a:pt x="8" y="15"/>
                      <a:pt x="0" y="21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 474"/>
              <p:cNvSpPr>
                <a:spLocks/>
              </p:cNvSpPr>
              <p:nvPr/>
            </p:nvSpPr>
            <p:spPr bwMode="gray">
              <a:xfrm>
                <a:off x="18665825" y="-19018250"/>
                <a:ext cx="368300" cy="649288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56" y="131"/>
                  </a:cxn>
                  <a:cxn ang="0">
                    <a:pos x="63" y="86"/>
                  </a:cxn>
                  <a:cxn ang="0">
                    <a:pos x="88" y="173"/>
                  </a:cxn>
                  <a:cxn ang="0">
                    <a:pos x="75" y="54"/>
                  </a:cxn>
                  <a:cxn ang="0">
                    <a:pos x="17" y="2"/>
                  </a:cxn>
                  <a:cxn ang="0">
                    <a:pos x="0" y="21"/>
                  </a:cxn>
                </a:cxnLst>
                <a:rect l="0" t="0" r="r" b="b"/>
                <a:pathLst>
                  <a:path w="98" h="173">
                    <a:moveTo>
                      <a:pt x="10" y="17"/>
                    </a:moveTo>
                    <a:cubicBezTo>
                      <a:pt x="44" y="36"/>
                      <a:pt x="57" y="90"/>
                      <a:pt x="56" y="131"/>
                    </a:cubicBezTo>
                    <a:cubicBezTo>
                      <a:pt x="58" y="116"/>
                      <a:pt x="66" y="103"/>
                      <a:pt x="63" y="86"/>
                    </a:cubicBezTo>
                    <a:cubicBezTo>
                      <a:pt x="79" y="107"/>
                      <a:pt x="88" y="146"/>
                      <a:pt x="88" y="173"/>
                    </a:cubicBezTo>
                    <a:cubicBezTo>
                      <a:pt x="86" y="129"/>
                      <a:pt x="98" y="93"/>
                      <a:pt x="75" y="54"/>
                    </a:cubicBezTo>
                    <a:cubicBezTo>
                      <a:pt x="63" y="36"/>
                      <a:pt x="40" y="0"/>
                      <a:pt x="17" y="2"/>
                    </a:cubicBezTo>
                    <a:cubicBezTo>
                      <a:pt x="15" y="13"/>
                      <a:pt x="8" y="15"/>
                      <a:pt x="0" y="2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 475"/>
              <p:cNvSpPr>
                <a:spLocks/>
              </p:cNvSpPr>
              <p:nvPr/>
            </p:nvSpPr>
            <p:spPr bwMode="gray">
              <a:xfrm>
                <a:off x="18208625" y="-12992100"/>
                <a:ext cx="585788" cy="1665288"/>
              </a:xfrm>
              <a:custGeom>
                <a:avLst/>
                <a:gdLst/>
                <a:ahLst/>
                <a:cxnLst>
                  <a:cxn ang="0">
                    <a:pos x="125" y="272"/>
                  </a:cxn>
                  <a:cxn ang="0">
                    <a:pos x="39" y="423"/>
                  </a:cxn>
                  <a:cxn ang="0">
                    <a:pos x="49" y="415"/>
                  </a:cxn>
                  <a:cxn ang="0">
                    <a:pos x="8" y="444"/>
                  </a:cxn>
                  <a:cxn ang="0">
                    <a:pos x="43" y="384"/>
                  </a:cxn>
                  <a:cxn ang="0">
                    <a:pos x="86" y="251"/>
                  </a:cxn>
                  <a:cxn ang="0">
                    <a:pos x="113" y="158"/>
                  </a:cxn>
                  <a:cxn ang="0">
                    <a:pos x="126" y="64"/>
                  </a:cxn>
                  <a:cxn ang="0">
                    <a:pos x="138" y="0"/>
                  </a:cxn>
                  <a:cxn ang="0">
                    <a:pos x="125" y="272"/>
                  </a:cxn>
                </a:cxnLst>
                <a:rect l="0" t="0" r="r" b="b"/>
                <a:pathLst>
                  <a:path w="156" h="444">
                    <a:moveTo>
                      <a:pt x="125" y="272"/>
                    </a:moveTo>
                    <a:cubicBezTo>
                      <a:pt x="108" y="320"/>
                      <a:pt x="77" y="388"/>
                      <a:pt x="39" y="423"/>
                    </a:cubicBezTo>
                    <a:cubicBezTo>
                      <a:pt x="43" y="419"/>
                      <a:pt x="47" y="417"/>
                      <a:pt x="49" y="415"/>
                    </a:cubicBezTo>
                    <a:cubicBezTo>
                      <a:pt x="42" y="431"/>
                      <a:pt x="24" y="442"/>
                      <a:pt x="8" y="444"/>
                    </a:cubicBezTo>
                    <a:cubicBezTo>
                      <a:pt x="0" y="412"/>
                      <a:pt x="25" y="402"/>
                      <a:pt x="43" y="384"/>
                    </a:cubicBezTo>
                    <a:cubicBezTo>
                      <a:pt x="80" y="348"/>
                      <a:pt x="82" y="304"/>
                      <a:pt x="86" y="251"/>
                    </a:cubicBezTo>
                    <a:cubicBezTo>
                      <a:pt x="89" y="213"/>
                      <a:pt x="102" y="192"/>
                      <a:pt x="113" y="158"/>
                    </a:cubicBezTo>
                    <a:cubicBezTo>
                      <a:pt x="124" y="128"/>
                      <a:pt x="119" y="95"/>
                      <a:pt x="126" y="64"/>
                    </a:cubicBezTo>
                    <a:cubicBezTo>
                      <a:pt x="130" y="42"/>
                      <a:pt x="139" y="24"/>
                      <a:pt x="138" y="0"/>
                    </a:cubicBezTo>
                    <a:cubicBezTo>
                      <a:pt x="138" y="88"/>
                      <a:pt x="156" y="187"/>
                      <a:pt x="125" y="272"/>
                    </a:cubicBezTo>
                    <a:close/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 476"/>
              <p:cNvSpPr>
                <a:spLocks/>
              </p:cNvSpPr>
              <p:nvPr/>
            </p:nvSpPr>
            <p:spPr bwMode="gray">
              <a:xfrm>
                <a:off x="17159288" y="215900"/>
                <a:ext cx="569913" cy="592138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121" y="10"/>
                  </a:cxn>
                  <a:cxn ang="0">
                    <a:pos x="121" y="25"/>
                  </a:cxn>
                  <a:cxn ang="0">
                    <a:pos x="47" y="51"/>
                  </a:cxn>
                  <a:cxn ang="0">
                    <a:pos x="111" y="92"/>
                  </a:cxn>
                  <a:cxn ang="0">
                    <a:pos x="8" y="92"/>
                  </a:cxn>
                  <a:cxn ang="0">
                    <a:pos x="44" y="81"/>
                  </a:cxn>
                  <a:cxn ang="0">
                    <a:pos x="15" y="71"/>
                  </a:cxn>
                  <a:cxn ang="0">
                    <a:pos x="15" y="53"/>
                  </a:cxn>
                  <a:cxn ang="0">
                    <a:pos x="28" y="29"/>
                  </a:cxn>
                  <a:cxn ang="0">
                    <a:pos x="59" y="0"/>
                  </a:cxn>
                  <a:cxn ang="0">
                    <a:pos x="63" y="13"/>
                  </a:cxn>
                </a:cxnLst>
                <a:rect l="0" t="0" r="r" b="b"/>
                <a:pathLst>
                  <a:path w="152" h="158">
                    <a:moveTo>
                      <a:pt x="63" y="10"/>
                    </a:moveTo>
                    <a:cubicBezTo>
                      <a:pt x="83" y="10"/>
                      <a:pt x="102" y="9"/>
                      <a:pt x="121" y="10"/>
                    </a:cubicBezTo>
                    <a:cubicBezTo>
                      <a:pt x="123" y="15"/>
                      <a:pt x="122" y="21"/>
                      <a:pt x="121" y="25"/>
                    </a:cubicBezTo>
                    <a:cubicBezTo>
                      <a:pt x="102" y="35"/>
                      <a:pt x="47" y="22"/>
                      <a:pt x="47" y="51"/>
                    </a:cubicBezTo>
                    <a:cubicBezTo>
                      <a:pt x="78" y="55"/>
                      <a:pt x="83" y="92"/>
                      <a:pt x="111" y="92"/>
                    </a:cubicBezTo>
                    <a:cubicBezTo>
                      <a:pt x="152" y="133"/>
                      <a:pt x="0" y="158"/>
                      <a:pt x="8" y="92"/>
                    </a:cubicBezTo>
                    <a:cubicBezTo>
                      <a:pt x="22" y="88"/>
                      <a:pt x="34" y="89"/>
                      <a:pt x="44" y="81"/>
                    </a:cubicBezTo>
                    <a:cubicBezTo>
                      <a:pt x="36" y="73"/>
                      <a:pt x="26" y="70"/>
                      <a:pt x="15" y="71"/>
                    </a:cubicBezTo>
                    <a:cubicBezTo>
                      <a:pt x="13" y="66"/>
                      <a:pt x="13" y="58"/>
                      <a:pt x="15" y="53"/>
                    </a:cubicBezTo>
                    <a:cubicBezTo>
                      <a:pt x="50" y="53"/>
                      <a:pt x="25" y="34"/>
                      <a:pt x="28" y="29"/>
                    </a:cubicBezTo>
                    <a:cubicBezTo>
                      <a:pt x="35" y="15"/>
                      <a:pt x="43" y="8"/>
                      <a:pt x="59" y="0"/>
                    </a:cubicBezTo>
                    <a:cubicBezTo>
                      <a:pt x="58" y="6"/>
                      <a:pt x="63" y="11"/>
                      <a:pt x="63" y="13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 477"/>
              <p:cNvSpPr>
                <a:spLocks/>
              </p:cNvSpPr>
              <p:nvPr/>
            </p:nvSpPr>
            <p:spPr bwMode="gray">
              <a:xfrm>
                <a:off x="21058188" y="136525"/>
                <a:ext cx="881063" cy="454025"/>
              </a:xfrm>
              <a:custGeom>
                <a:avLst/>
                <a:gdLst/>
                <a:ahLst/>
                <a:cxnLst>
                  <a:cxn ang="0">
                    <a:pos x="116" y="79"/>
                  </a:cxn>
                  <a:cxn ang="0">
                    <a:pos x="80" y="105"/>
                  </a:cxn>
                  <a:cxn ang="0">
                    <a:pos x="229" y="90"/>
                  </a:cxn>
                  <a:cxn ang="0">
                    <a:pos x="139" y="63"/>
                  </a:cxn>
                  <a:cxn ang="0">
                    <a:pos x="96" y="67"/>
                  </a:cxn>
                  <a:cxn ang="0">
                    <a:pos x="86" y="86"/>
                  </a:cxn>
                </a:cxnLst>
                <a:rect l="0" t="0" r="r" b="b"/>
                <a:pathLst>
                  <a:path w="235" h="121">
                    <a:moveTo>
                      <a:pt x="116" y="79"/>
                    </a:moveTo>
                    <a:cubicBezTo>
                      <a:pt x="104" y="90"/>
                      <a:pt x="86" y="93"/>
                      <a:pt x="80" y="105"/>
                    </a:cubicBezTo>
                    <a:cubicBezTo>
                      <a:pt x="108" y="107"/>
                      <a:pt x="235" y="121"/>
                      <a:pt x="229" y="90"/>
                    </a:cubicBezTo>
                    <a:cubicBezTo>
                      <a:pt x="199" y="83"/>
                      <a:pt x="167" y="74"/>
                      <a:pt x="139" y="63"/>
                    </a:cubicBezTo>
                    <a:cubicBezTo>
                      <a:pt x="153" y="0"/>
                      <a:pt x="0" y="62"/>
                      <a:pt x="96" y="67"/>
                    </a:cubicBezTo>
                    <a:cubicBezTo>
                      <a:pt x="85" y="71"/>
                      <a:pt x="91" y="77"/>
                      <a:pt x="86" y="86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 478"/>
              <p:cNvSpPr>
                <a:spLocks/>
              </p:cNvSpPr>
              <p:nvPr/>
            </p:nvSpPr>
            <p:spPr bwMode="gray">
              <a:xfrm>
                <a:off x="20664488" y="-144462"/>
                <a:ext cx="458788" cy="528638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" y="11"/>
                  </a:cxn>
                  <a:cxn ang="0">
                    <a:pos x="31" y="40"/>
                  </a:cxn>
                  <a:cxn ang="0">
                    <a:pos x="51" y="75"/>
                  </a:cxn>
                  <a:cxn ang="0">
                    <a:pos x="122" y="141"/>
                  </a:cxn>
                  <a:cxn ang="0">
                    <a:pos x="78" y="81"/>
                  </a:cxn>
                  <a:cxn ang="0">
                    <a:pos x="41" y="7"/>
                  </a:cxn>
                  <a:cxn ang="0">
                    <a:pos x="15" y="0"/>
                  </a:cxn>
                </a:cxnLst>
                <a:rect l="0" t="0" r="r" b="b"/>
                <a:pathLst>
                  <a:path w="122" h="141">
                    <a:moveTo>
                      <a:pt x="35" y="10"/>
                    </a:moveTo>
                    <a:cubicBezTo>
                      <a:pt x="25" y="9"/>
                      <a:pt x="13" y="10"/>
                      <a:pt x="3" y="11"/>
                    </a:cubicBezTo>
                    <a:cubicBezTo>
                      <a:pt x="0" y="29"/>
                      <a:pt x="21" y="31"/>
                      <a:pt x="31" y="40"/>
                    </a:cubicBezTo>
                    <a:cubicBezTo>
                      <a:pt x="42" y="52"/>
                      <a:pt x="45" y="62"/>
                      <a:pt x="51" y="75"/>
                    </a:cubicBezTo>
                    <a:cubicBezTo>
                      <a:pt x="67" y="110"/>
                      <a:pt x="82" y="130"/>
                      <a:pt x="122" y="141"/>
                    </a:cubicBezTo>
                    <a:cubicBezTo>
                      <a:pt x="97" y="125"/>
                      <a:pt x="87" y="105"/>
                      <a:pt x="78" y="81"/>
                    </a:cubicBezTo>
                    <a:cubicBezTo>
                      <a:pt x="67" y="54"/>
                      <a:pt x="48" y="34"/>
                      <a:pt x="41" y="7"/>
                    </a:cubicBezTo>
                    <a:cubicBezTo>
                      <a:pt x="33" y="4"/>
                      <a:pt x="24" y="0"/>
                      <a:pt x="15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84" name="Gruppieren 229"/>
            <p:cNvGrpSpPr/>
            <p:nvPr/>
          </p:nvGrpSpPr>
          <p:grpSpPr bwMode="gray">
            <a:xfrm>
              <a:off x="4220978" y="1619175"/>
              <a:ext cx="463842" cy="1262441"/>
              <a:chOff x="5421312" y="6054726"/>
              <a:chExt cx="7518401" cy="20462875"/>
            </a:xfrm>
          </p:grpSpPr>
          <p:sp>
            <p:nvSpPr>
              <p:cNvPr id="541" name="Freeform 226"/>
              <p:cNvSpPr>
                <a:spLocks/>
              </p:cNvSpPr>
              <p:nvPr/>
            </p:nvSpPr>
            <p:spPr bwMode="gray">
              <a:xfrm>
                <a:off x="5421312" y="16295688"/>
                <a:ext cx="4440238" cy="9461500"/>
              </a:xfrm>
              <a:custGeom>
                <a:avLst/>
                <a:gdLst/>
                <a:ahLst/>
                <a:cxnLst>
                  <a:cxn ang="0">
                    <a:pos x="603" y="921"/>
                  </a:cxn>
                  <a:cxn ang="0">
                    <a:pos x="573" y="1072"/>
                  </a:cxn>
                  <a:cxn ang="0">
                    <a:pos x="535" y="1247"/>
                  </a:cxn>
                  <a:cxn ang="0">
                    <a:pos x="467" y="1567"/>
                  </a:cxn>
                  <a:cxn ang="0">
                    <a:pos x="377" y="1862"/>
                  </a:cxn>
                  <a:cxn ang="0">
                    <a:pos x="337" y="2019"/>
                  </a:cxn>
                  <a:cxn ang="0">
                    <a:pos x="185" y="2359"/>
                  </a:cxn>
                  <a:cxn ang="0">
                    <a:pos x="20" y="2519"/>
                  </a:cxn>
                  <a:cxn ang="0">
                    <a:pos x="321" y="2434"/>
                  </a:cxn>
                  <a:cxn ang="0">
                    <a:pos x="398" y="2322"/>
                  </a:cxn>
                  <a:cxn ang="0">
                    <a:pos x="514" y="2249"/>
                  </a:cxn>
                  <a:cxn ang="0">
                    <a:pos x="559" y="1944"/>
                  </a:cxn>
                  <a:cxn ang="0">
                    <a:pos x="726" y="1664"/>
                  </a:cxn>
                  <a:cxn ang="0">
                    <a:pos x="860" y="1284"/>
                  </a:cxn>
                  <a:cxn ang="0">
                    <a:pos x="946" y="951"/>
                  </a:cxn>
                  <a:cxn ang="0">
                    <a:pos x="1164" y="269"/>
                  </a:cxn>
                  <a:cxn ang="0">
                    <a:pos x="1184" y="202"/>
                  </a:cxn>
                  <a:cxn ang="0">
                    <a:pos x="625" y="277"/>
                  </a:cxn>
                  <a:cxn ang="0">
                    <a:pos x="603" y="898"/>
                  </a:cxn>
                </a:cxnLst>
                <a:rect l="0" t="0" r="r" b="b"/>
                <a:pathLst>
                  <a:path w="1184" h="2523">
                    <a:moveTo>
                      <a:pt x="603" y="921"/>
                    </a:moveTo>
                    <a:cubicBezTo>
                      <a:pt x="578" y="960"/>
                      <a:pt x="578" y="1023"/>
                      <a:pt x="573" y="1072"/>
                    </a:cubicBezTo>
                    <a:cubicBezTo>
                      <a:pt x="566" y="1133"/>
                      <a:pt x="550" y="1187"/>
                      <a:pt x="535" y="1247"/>
                    </a:cubicBezTo>
                    <a:cubicBezTo>
                      <a:pt x="508" y="1354"/>
                      <a:pt x="489" y="1457"/>
                      <a:pt x="467" y="1567"/>
                    </a:cubicBezTo>
                    <a:cubicBezTo>
                      <a:pt x="445" y="1672"/>
                      <a:pt x="394" y="1752"/>
                      <a:pt x="377" y="1862"/>
                    </a:cubicBezTo>
                    <a:cubicBezTo>
                      <a:pt x="369" y="1917"/>
                      <a:pt x="366" y="1969"/>
                      <a:pt x="337" y="2019"/>
                    </a:cubicBezTo>
                    <a:cubicBezTo>
                      <a:pt x="309" y="2069"/>
                      <a:pt x="221" y="2300"/>
                      <a:pt x="185" y="2359"/>
                    </a:cubicBezTo>
                    <a:cubicBezTo>
                      <a:pt x="149" y="2417"/>
                      <a:pt x="0" y="2443"/>
                      <a:pt x="20" y="2519"/>
                    </a:cubicBezTo>
                    <a:cubicBezTo>
                      <a:pt x="142" y="2523"/>
                      <a:pt x="235" y="2515"/>
                      <a:pt x="321" y="2434"/>
                    </a:cubicBezTo>
                    <a:cubicBezTo>
                      <a:pt x="356" y="2402"/>
                      <a:pt x="367" y="2356"/>
                      <a:pt x="398" y="2322"/>
                    </a:cubicBezTo>
                    <a:cubicBezTo>
                      <a:pt x="428" y="2290"/>
                      <a:pt x="483" y="2282"/>
                      <a:pt x="514" y="2249"/>
                    </a:cubicBezTo>
                    <a:cubicBezTo>
                      <a:pt x="587" y="2168"/>
                      <a:pt x="500" y="2041"/>
                      <a:pt x="559" y="1944"/>
                    </a:cubicBezTo>
                    <a:cubicBezTo>
                      <a:pt x="619" y="1846"/>
                      <a:pt x="677" y="1766"/>
                      <a:pt x="726" y="1664"/>
                    </a:cubicBezTo>
                    <a:cubicBezTo>
                      <a:pt x="784" y="1543"/>
                      <a:pt x="843" y="1422"/>
                      <a:pt x="860" y="1284"/>
                    </a:cubicBezTo>
                    <a:cubicBezTo>
                      <a:pt x="876" y="1164"/>
                      <a:pt x="918" y="1070"/>
                      <a:pt x="946" y="951"/>
                    </a:cubicBezTo>
                    <a:cubicBezTo>
                      <a:pt x="1001" y="713"/>
                      <a:pt x="1099" y="503"/>
                      <a:pt x="1164" y="269"/>
                    </a:cubicBezTo>
                    <a:cubicBezTo>
                      <a:pt x="1170" y="246"/>
                      <a:pt x="1182" y="226"/>
                      <a:pt x="1184" y="202"/>
                    </a:cubicBezTo>
                    <a:cubicBezTo>
                      <a:pt x="1012" y="178"/>
                      <a:pt x="664" y="0"/>
                      <a:pt x="625" y="277"/>
                    </a:cubicBezTo>
                    <a:cubicBezTo>
                      <a:pt x="597" y="482"/>
                      <a:pt x="676" y="704"/>
                      <a:pt x="603" y="89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Freeform 227"/>
              <p:cNvSpPr>
                <a:spLocks/>
              </p:cNvSpPr>
              <p:nvPr/>
            </p:nvSpPr>
            <p:spPr bwMode="gray">
              <a:xfrm>
                <a:off x="9985375" y="16981488"/>
                <a:ext cx="1668463" cy="9536113"/>
              </a:xfrm>
              <a:custGeom>
                <a:avLst/>
                <a:gdLst/>
                <a:ahLst/>
                <a:cxnLst>
                  <a:cxn ang="0">
                    <a:pos x="83" y="783"/>
                  </a:cxn>
                  <a:cxn ang="0">
                    <a:pos x="145" y="1141"/>
                  </a:cxn>
                  <a:cxn ang="0">
                    <a:pos x="152" y="1554"/>
                  </a:cxn>
                  <a:cxn ang="0">
                    <a:pos x="159" y="1920"/>
                  </a:cxn>
                  <a:cxn ang="0">
                    <a:pos x="129" y="2102"/>
                  </a:cxn>
                  <a:cxn ang="0">
                    <a:pos x="127" y="2260"/>
                  </a:cxn>
                  <a:cxn ang="0">
                    <a:pos x="233" y="2436"/>
                  </a:cxn>
                  <a:cxn ang="0">
                    <a:pos x="289" y="2436"/>
                  </a:cxn>
                  <a:cxn ang="0">
                    <a:pos x="342" y="2406"/>
                  </a:cxn>
                  <a:cxn ang="0">
                    <a:pos x="333" y="2071"/>
                  </a:cxn>
                  <a:cxn ang="0">
                    <a:pos x="341" y="1715"/>
                  </a:cxn>
                  <a:cxn ang="0">
                    <a:pos x="409" y="1346"/>
                  </a:cxn>
                  <a:cxn ang="0">
                    <a:pos x="439" y="972"/>
                  </a:cxn>
                  <a:cxn ang="0">
                    <a:pos x="409" y="768"/>
                  </a:cxn>
                  <a:cxn ang="0">
                    <a:pos x="328" y="512"/>
                  </a:cxn>
                  <a:cxn ang="0">
                    <a:pos x="218" y="19"/>
                  </a:cxn>
                  <a:cxn ang="0">
                    <a:pos x="16" y="4"/>
                  </a:cxn>
                  <a:cxn ang="0">
                    <a:pos x="106" y="775"/>
                  </a:cxn>
                </a:cxnLst>
                <a:rect l="0" t="0" r="r" b="b"/>
                <a:pathLst>
                  <a:path w="445" h="2543">
                    <a:moveTo>
                      <a:pt x="83" y="783"/>
                    </a:moveTo>
                    <a:cubicBezTo>
                      <a:pt x="84" y="915"/>
                      <a:pt x="158" y="1002"/>
                      <a:pt x="145" y="1141"/>
                    </a:cubicBezTo>
                    <a:cubicBezTo>
                      <a:pt x="131" y="1290"/>
                      <a:pt x="117" y="1404"/>
                      <a:pt x="152" y="1554"/>
                    </a:cubicBezTo>
                    <a:cubicBezTo>
                      <a:pt x="176" y="1660"/>
                      <a:pt x="185" y="1822"/>
                      <a:pt x="159" y="1920"/>
                    </a:cubicBezTo>
                    <a:cubicBezTo>
                      <a:pt x="145" y="1971"/>
                      <a:pt x="129" y="2042"/>
                      <a:pt x="129" y="2102"/>
                    </a:cubicBezTo>
                    <a:cubicBezTo>
                      <a:pt x="128" y="2162"/>
                      <a:pt x="122" y="2200"/>
                      <a:pt x="127" y="2260"/>
                    </a:cubicBezTo>
                    <a:cubicBezTo>
                      <a:pt x="128" y="2282"/>
                      <a:pt x="119" y="2543"/>
                      <a:pt x="233" y="2436"/>
                    </a:cubicBezTo>
                    <a:cubicBezTo>
                      <a:pt x="248" y="2466"/>
                      <a:pt x="274" y="2466"/>
                      <a:pt x="289" y="2436"/>
                    </a:cubicBezTo>
                    <a:cubicBezTo>
                      <a:pt x="319" y="2459"/>
                      <a:pt x="339" y="2444"/>
                      <a:pt x="342" y="2406"/>
                    </a:cubicBezTo>
                    <a:cubicBezTo>
                      <a:pt x="411" y="2404"/>
                      <a:pt x="342" y="2131"/>
                      <a:pt x="333" y="2071"/>
                    </a:cubicBezTo>
                    <a:cubicBezTo>
                      <a:pt x="314" y="1937"/>
                      <a:pt x="294" y="1848"/>
                      <a:pt x="341" y="1715"/>
                    </a:cubicBezTo>
                    <a:cubicBezTo>
                      <a:pt x="382" y="1598"/>
                      <a:pt x="408" y="1477"/>
                      <a:pt x="409" y="1346"/>
                    </a:cubicBezTo>
                    <a:cubicBezTo>
                      <a:pt x="410" y="1216"/>
                      <a:pt x="445" y="1098"/>
                      <a:pt x="439" y="972"/>
                    </a:cubicBezTo>
                    <a:cubicBezTo>
                      <a:pt x="436" y="903"/>
                      <a:pt x="412" y="839"/>
                      <a:pt x="409" y="768"/>
                    </a:cubicBezTo>
                    <a:cubicBezTo>
                      <a:pt x="405" y="674"/>
                      <a:pt x="359" y="600"/>
                      <a:pt x="328" y="512"/>
                    </a:cubicBezTo>
                    <a:cubicBezTo>
                      <a:pt x="271" y="351"/>
                      <a:pt x="313" y="167"/>
                      <a:pt x="218" y="19"/>
                    </a:cubicBezTo>
                    <a:cubicBezTo>
                      <a:pt x="154" y="5"/>
                      <a:pt x="85" y="0"/>
                      <a:pt x="16" y="4"/>
                    </a:cubicBezTo>
                    <a:cubicBezTo>
                      <a:pt x="0" y="274"/>
                      <a:pt x="106" y="510"/>
                      <a:pt x="106" y="775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Freeform 228"/>
              <p:cNvSpPr>
                <a:spLocks/>
              </p:cNvSpPr>
              <p:nvPr/>
            </p:nvSpPr>
            <p:spPr bwMode="gray">
              <a:xfrm>
                <a:off x="7629525" y="18586451"/>
                <a:ext cx="1477963" cy="1970088"/>
              </a:xfrm>
              <a:custGeom>
                <a:avLst/>
                <a:gdLst/>
                <a:ahLst/>
                <a:cxnLst>
                  <a:cxn ang="0">
                    <a:pos x="6" y="313"/>
                  </a:cxn>
                  <a:cxn ang="0">
                    <a:pos x="165" y="407"/>
                  </a:cxn>
                  <a:cxn ang="0">
                    <a:pos x="250" y="449"/>
                  </a:cxn>
                  <a:cxn ang="0">
                    <a:pos x="297" y="525"/>
                  </a:cxn>
                  <a:cxn ang="0">
                    <a:pos x="325" y="454"/>
                  </a:cxn>
                  <a:cxn ang="0">
                    <a:pos x="348" y="374"/>
                  </a:cxn>
                  <a:cxn ang="0">
                    <a:pos x="378" y="104"/>
                  </a:cxn>
                  <a:cxn ang="0">
                    <a:pos x="191" y="44"/>
                  </a:cxn>
                  <a:cxn ang="0">
                    <a:pos x="78" y="204"/>
                  </a:cxn>
                  <a:cxn ang="0">
                    <a:pos x="10" y="313"/>
                  </a:cxn>
                </a:cxnLst>
                <a:rect l="0" t="0" r="r" b="b"/>
                <a:pathLst>
                  <a:path w="394" h="525">
                    <a:moveTo>
                      <a:pt x="6" y="313"/>
                    </a:moveTo>
                    <a:cubicBezTo>
                      <a:pt x="0" y="353"/>
                      <a:pt x="134" y="395"/>
                      <a:pt x="165" y="407"/>
                    </a:cubicBezTo>
                    <a:cubicBezTo>
                      <a:pt x="195" y="418"/>
                      <a:pt x="227" y="429"/>
                      <a:pt x="250" y="449"/>
                    </a:cubicBezTo>
                    <a:cubicBezTo>
                      <a:pt x="275" y="471"/>
                      <a:pt x="276" y="505"/>
                      <a:pt x="297" y="525"/>
                    </a:cubicBezTo>
                    <a:cubicBezTo>
                      <a:pt x="300" y="500"/>
                      <a:pt x="316" y="477"/>
                      <a:pt x="325" y="454"/>
                    </a:cubicBezTo>
                    <a:cubicBezTo>
                      <a:pt x="334" y="429"/>
                      <a:pt x="341" y="400"/>
                      <a:pt x="348" y="374"/>
                    </a:cubicBezTo>
                    <a:cubicBezTo>
                      <a:pt x="369" y="300"/>
                      <a:pt x="394" y="182"/>
                      <a:pt x="378" y="104"/>
                    </a:cubicBezTo>
                    <a:cubicBezTo>
                      <a:pt x="361" y="26"/>
                      <a:pt x="248" y="0"/>
                      <a:pt x="191" y="44"/>
                    </a:cubicBezTo>
                    <a:cubicBezTo>
                      <a:pt x="139" y="84"/>
                      <a:pt x="110" y="153"/>
                      <a:pt x="78" y="204"/>
                    </a:cubicBezTo>
                    <a:cubicBezTo>
                      <a:pt x="59" y="236"/>
                      <a:pt x="17" y="278"/>
                      <a:pt x="10" y="313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Freeform 229"/>
              <p:cNvSpPr>
                <a:spLocks/>
              </p:cNvSpPr>
              <p:nvPr/>
            </p:nvSpPr>
            <p:spPr bwMode="gray">
              <a:xfrm>
                <a:off x="10153650" y="18624551"/>
                <a:ext cx="1474788" cy="1819275"/>
              </a:xfrm>
              <a:custGeom>
                <a:avLst/>
                <a:gdLst/>
                <a:ahLst/>
                <a:cxnLst>
                  <a:cxn ang="0">
                    <a:pos x="68" y="485"/>
                  </a:cxn>
                  <a:cxn ang="0">
                    <a:pos x="179" y="387"/>
                  </a:cxn>
                  <a:cxn ang="0">
                    <a:pos x="340" y="348"/>
                  </a:cxn>
                  <a:cxn ang="0">
                    <a:pos x="296" y="164"/>
                  </a:cxn>
                  <a:cxn ang="0">
                    <a:pos x="54" y="81"/>
                  </a:cxn>
                  <a:cxn ang="0">
                    <a:pos x="39" y="303"/>
                  </a:cxn>
                  <a:cxn ang="0">
                    <a:pos x="68" y="485"/>
                  </a:cxn>
                </a:cxnLst>
                <a:rect l="0" t="0" r="r" b="b"/>
                <a:pathLst>
                  <a:path w="393" h="485">
                    <a:moveTo>
                      <a:pt x="68" y="485"/>
                    </a:moveTo>
                    <a:cubicBezTo>
                      <a:pt x="77" y="453"/>
                      <a:pt x="153" y="401"/>
                      <a:pt x="179" y="387"/>
                    </a:cubicBezTo>
                    <a:cubicBezTo>
                      <a:pt x="227" y="362"/>
                      <a:pt x="294" y="374"/>
                      <a:pt x="340" y="348"/>
                    </a:cubicBezTo>
                    <a:cubicBezTo>
                      <a:pt x="393" y="318"/>
                      <a:pt x="327" y="203"/>
                      <a:pt x="296" y="164"/>
                    </a:cubicBezTo>
                    <a:cubicBezTo>
                      <a:pt x="242" y="95"/>
                      <a:pt x="141" y="0"/>
                      <a:pt x="54" y="81"/>
                    </a:cubicBezTo>
                    <a:cubicBezTo>
                      <a:pt x="0" y="131"/>
                      <a:pt x="32" y="240"/>
                      <a:pt x="39" y="303"/>
                    </a:cubicBezTo>
                    <a:cubicBezTo>
                      <a:pt x="45" y="357"/>
                      <a:pt x="33" y="443"/>
                      <a:pt x="68" y="48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Freeform 230"/>
              <p:cNvSpPr>
                <a:spLocks/>
              </p:cNvSpPr>
              <p:nvPr/>
            </p:nvSpPr>
            <p:spPr bwMode="gray">
              <a:xfrm>
                <a:off x="7488237" y="13198476"/>
                <a:ext cx="4435475" cy="6934200"/>
              </a:xfrm>
              <a:custGeom>
                <a:avLst/>
                <a:gdLst/>
                <a:ahLst/>
                <a:cxnLst>
                  <a:cxn ang="0">
                    <a:pos x="143" y="526"/>
                  </a:cxn>
                  <a:cxn ang="0">
                    <a:pos x="82" y="1125"/>
                  </a:cxn>
                  <a:cxn ang="0">
                    <a:pos x="38" y="1760"/>
                  </a:cxn>
                  <a:cxn ang="0">
                    <a:pos x="816" y="1806"/>
                  </a:cxn>
                  <a:cxn ang="0">
                    <a:pos x="1120" y="1731"/>
                  </a:cxn>
                  <a:cxn ang="0">
                    <a:pos x="1113" y="1527"/>
                  </a:cxn>
                  <a:cxn ang="0">
                    <a:pos x="1105" y="1330"/>
                  </a:cxn>
                  <a:cxn ang="0">
                    <a:pos x="1128" y="701"/>
                  </a:cxn>
                  <a:cxn ang="0">
                    <a:pos x="892" y="96"/>
                  </a:cxn>
                  <a:cxn ang="0">
                    <a:pos x="567" y="3"/>
                  </a:cxn>
                  <a:cxn ang="0">
                    <a:pos x="289" y="73"/>
                  </a:cxn>
                  <a:cxn ang="0">
                    <a:pos x="210" y="313"/>
                  </a:cxn>
                  <a:cxn ang="0">
                    <a:pos x="143" y="526"/>
                  </a:cxn>
                </a:cxnLst>
                <a:rect l="0" t="0" r="r" b="b"/>
                <a:pathLst>
                  <a:path w="1183" h="1849">
                    <a:moveTo>
                      <a:pt x="143" y="526"/>
                    </a:moveTo>
                    <a:cubicBezTo>
                      <a:pt x="123" y="723"/>
                      <a:pt x="99" y="926"/>
                      <a:pt x="82" y="1125"/>
                    </a:cubicBezTo>
                    <a:cubicBezTo>
                      <a:pt x="65" y="1320"/>
                      <a:pt x="0" y="1562"/>
                      <a:pt x="38" y="1760"/>
                    </a:cubicBezTo>
                    <a:cubicBezTo>
                      <a:pt x="277" y="1849"/>
                      <a:pt x="564" y="1829"/>
                      <a:pt x="816" y="1806"/>
                    </a:cubicBezTo>
                    <a:cubicBezTo>
                      <a:pt x="893" y="1798"/>
                      <a:pt x="1090" y="1805"/>
                      <a:pt x="1120" y="1731"/>
                    </a:cubicBezTo>
                    <a:cubicBezTo>
                      <a:pt x="1142" y="1680"/>
                      <a:pt x="1116" y="1580"/>
                      <a:pt x="1113" y="1527"/>
                    </a:cubicBezTo>
                    <a:cubicBezTo>
                      <a:pt x="1109" y="1461"/>
                      <a:pt x="1108" y="1392"/>
                      <a:pt x="1105" y="1330"/>
                    </a:cubicBezTo>
                    <a:cubicBezTo>
                      <a:pt x="1095" y="1122"/>
                      <a:pt x="1183" y="905"/>
                      <a:pt x="1128" y="701"/>
                    </a:cubicBezTo>
                    <a:cubicBezTo>
                      <a:pt x="1071" y="491"/>
                      <a:pt x="915" y="315"/>
                      <a:pt x="892" y="96"/>
                    </a:cubicBezTo>
                    <a:cubicBezTo>
                      <a:pt x="786" y="46"/>
                      <a:pt x="690" y="0"/>
                      <a:pt x="567" y="3"/>
                    </a:cubicBezTo>
                    <a:cubicBezTo>
                      <a:pt x="480" y="6"/>
                      <a:pt x="337" y="1"/>
                      <a:pt x="289" y="73"/>
                    </a:cubicBezTo>
                    <a:cubicBezTo>
                      <a:pt x="244" y="139"/>
                      <a:pt x="236" y="241"/>
                      <a:pt x="210" y="313"/>
                    </a:cubicBezTo>
                    <a:cubicBezTo>
                      <a:pt x="184" y="383"/>
                      <a:pt x="158" y="450"/>
                      <a:pt x="143" y="52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Freeform 231"/>
              <p:cNvSpPr>
                <a:spLocks/>
              </p:cNvSpPr>
              <p:nvPr/>
            </p:nvSpPr>
            <p:spPr bwMode="gray">
              <a:xfrm>
                <a:off x="8969375" y="14035088"/>
                <a:ext cx="1016000" cy="547688"/>
              </a:xfrm>
              <a:custGeom>
                <a:avLst/>
                <a:gdLst/>
                <a:ahLst/>
                <a:cxnLst>
                  <a:cxn ang="0">
                    <a:pos x="40" y="27"/>
                  </a:cxn>
                  <a:cxn ang="0">
                    <a:pos x="55" y="87"/>
                  </a:cxn>
                  <a:cxn ang="0">
                    <a:pos x="123" y="102"/>
                  </a:cxn>
                  <a:cxn ang="0">
                    <a:pos x="240" y="136"/>
                  </a:cxn>
                  <a:cxn ang="0">
                    <a:pos x="260" y="65"/>
                  </a:cxn>
                  <a:cxn ang="0">
                    <a:pos x="188" y="3"/>
                  </a:cxn>
                  <a:cxn ang="0">
                    <a:pos x="92" y="15"/>
                  </a:cxn>
                  <a:cxn ang="0">
                    <a:pos x="43" y="42"/>
                  </a:cxn>
                </a:cxnLst>
                <a:rect l="0" t="0" r="r" b="b"/>
                <a:pathLst>
                  <a:path w="271" h="146">
                    <a:moveTo>
                      <a:pt x="40" y="27"/>
                    </a:moveTo>
                    <a:cubicBezTo>
                      <a:pt x="51" y="45"/>
                      <a:pt x="43" y="71"/>
                      <a:pt x="55" y="87"/>
                    </a:cubicBezTo>
                    <a:cubicBezTo>
                      <a:pt x="73" y="112"/>
                      <a:pt x="93" y="98"/>
                      <a:pt x="123" y="102"/>
                    </a:cubicBezTo>
                    <a:cubicBezTo>
                      <a:pt x="162" y="108"/>
                      <a:pt x="200" y="146"/>
                      <a:pt x="240" y="136"/>
                    </a:cubicBezTo>
                    <a:cubicBezTo>
                      <a:pt x="251" y="115"/>
                      <a:pt x="256" y="88"/>
                      <a:pt x="260" y="65"/>
                    </a:cubicBezTo>
                    <a:cubicBezTo>
                      <a:pt x="271" y="10"/>
                      <a:pt x="244" y="8"/>
                      <a:pt x="188" y="3"/>
                    </a:cubicBezTo>
                    <a:cubicBezTo>
                      <a:pt x="154" y="0"/>
                      <a:pt x="125" y="10"/>
                      <a:pt x="92" y="15"/>
                    </a:cubicBezTo>
                    <a:cubicBezTo>
                      <a:pt x="79" y="16"/>
                      <a:pt x="0" y="19"/>
                      <a:pt x="43" y="42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Freeform 232"/>
              <p:cNvSpPr>
                <a:spLocks/>
              </p:cNvSpPr>
              <p:nvPr/>
            </p:nvSpPr>
            <p:spPr bwMode="gray">
              <a:xfrm>
                <a:off x="7881937" y="13622338"/>
                <a:ext cx="1500188" cy="1954213"/>
              </a:xfrm>
              <a:custGeom>
                <a:avLst/>
                <a:gdLst/>
                <a:ahLst/>
                <a:cxnLst>
                  <a:cxn ang="0">
                    <a:pos x="0" y="501"/>
                  </a:cxn>
                  <a:cxn ang="0">
                    <a:pos x="287" y="500"/>
                  </a:cxn>
                  <a:cxn ang="0">
                    <a:pos x="336" y="439"/>
                  </a:cxn>
                  <a:cxn ang="0">
                    <a:pos x="368" y="334"/>
                  </a:cxn>
                  <a:cxn ang="0">
                    <a:pos x="351" y="69"/>
                  </a:cxn>
                  <a:cxn ang="0">
                    <a:pos x="217" y="200"/>
                  </a:cxn>
                  <a:cxn ang="0">
                    <a:pos x="121" y="391"/>
                  </a:cxn>
                  <a:cxn ang="0">
                    <a:pos x="0" y="501"/>
                  </a:cxn>
                </a:cxnLst>
                <a:rect l="0" t="0" r="r" b="b"/>
                <a:pathLst>
                  <a:path w="400" h="521">
                    <a:moveTo>
                      <a:pt x="0" y="501"/>
                    </a:moveTo>
                    <a:cubicBezTo>
                      <a:pt x="80" y="519"/>
                      <a:pt x="208" y="521"/>
                      <a:pt x="287" y="500"/>
                    </a:cubicBezTo>
                    <a:cubicBezTo>
                      <a:pt x="304" y="477"/>
                      <a:pt x="324" y="466"/>
                      <a:pt x="336" y="439"/>
                    </a:cubicBezTo>
                    <a:cubicBezTo>
                      <a:pt x="351" y="406"/>
                      <a:pt x="361" y="369"/>
                      <a:pt x="368" y="334"/>
                    </a:cubicBezTo>
                    <a:cubicBezTo>
                      <a:pt x="381" y="276"/>
                      <a:pt x="400" y="120"/>
                      <a:pt x="351" y="69"/>
                    </a:cubicBezTo>
                    <a:cubicBezTo>
                      <a:pt x="285" y="0"/>
                      <a:pt x="227" y="151"/>
                      <a:pt x="217" y="200"/>
                    </a:cubicBezTo>
                    <a:cubicBezTo>
                      <a:pt x="201" y="273"/>
                      <a:pt x="194" y="353"/>
                      <a:pt x="121" y="391"/>
                    </a:cubicBezTo>
                    <a:cubicBezTo>
                      <a:pt x="68" y="419"/>
                      <a:pt x="20" y="434"/>
                      <a:pt x="0" y="501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Freeform 233"/>
              <p:cNvSpPr>
                <a:spLocks/>
              </p:cNvSpPr>
              <p:nvPr/>
            </p:nvSpPr>
            <p:spPr bwMode="gray">
              <a:xfrm>
                <a:off x="9759950" y="14046201"/>
                <a:ext cx="1874838" cy="1836738"/>
              </a:xfrm>
              <a:custGeom>
                <a:avLst/>
                <a:gdLst/>
                <a:ahLst/>
                <a:cxnLst>
                  <a:cxn ang="0">
                    <a:pos x="33" y="20"/>
                  </a:cxn>
                  <a:cxn ang="0">
                    <a:pos x="6" y="130"/>
                  </a:cxn>
                  <a:cxn ang="0">
                    <a:pos x="7" y="236"/>
                  </a:cxn>
                  <a:cxn ang="0">
                    <a:pos x="37" y="323"/>
                  </a:cxn>
                  <a:cxn ang="0">
                    <a:pos x="64" y="410"/>
                  </a:cxn>
                  <a:cxn ang="0">
                    <a:pos x="242" y="479"/>
                  </a:cxn>
                  <a:cxn ang="0">
                    <a:pos x="386" y="479"/>
                  </a:cxn>
                  <a:cxn ang="0">
                    <a:pos x="454" y="437"/>
                  </a:cxn>
                  <a:cxn ang="0">
                    <a:pos x="499" y="417"/>
                  </a:cxn>
                  <a:cxn ang="0">
                    <a:pos x="499" y="358"/>
                  </a:cxn>
                  <a:cxn ang="0">
                    <a:pos x="398" y="369"/>
                  </a:cxn>
                  <a:cxn ang="0">
                    <a:pos x="295" y="346"/>
                  </a:cxn>
                  <a:cxn ang="0">
                    <a:pos x="156" y="219"/>
                  </a:cxn>
                  <a:cxn ang="0">
                    <a:pos x="120" y="62"/>
                  </a:cxn>
                  <a:cxn ang="0">
                    <a:pos x="29" y="24"/>
                  </a:cxn>
                </a:cxnLst>
                <a:rect l="0" t="0" r="r" b="b"/>
                <a:pathLst>
                  <a:path w="500" h="490">
                    <a:moveTo>
                      <a:pt x="33" y="20"/>
                    </a:moveTo>
                    <a:cubicBezTo>
                      <a:pt x="37" y="59"/>
                      <a:pt x="12" y="94"/>
                      <a:pt x="6" y="130"/>
                    </a:cubicBezTo>
                    <a:cubicBezTo>
                      <a:pt x="0" y="162"/>
                      <a:pt x="0" y="203"/>
                      <a:pt x="7" y="236"/>
                    </a:cubicBezTo>
                    <a:cubicBezTo>
                      <a:pt x="12" y="266"/>
                      <a:pt x="26" y="296"/>
                      <a:pt x="37" y="323"/>
                    </a:cubicBezTo>
                    <a:cubicBezTo>
                      <a:pt x="48" y="351"/>
                      <a:pt x="52" y="385"/>
                      <a:pt x="64" y="410"/>
                    </a:cubicBezTo>
                    <a:cubicBezTo>
                      <a:pt x="96" y="470"/>
                      <a:pt x="182" y="478"/>
                      <a:pt x="242" y="479"/>
                    </a:cubicBezTo>
                    <a:cubicBezTo>
                      <a:pt x="282" y="479"/>
                      <a:pt x="349" y="490"/>
                      <a:pt x="386" y="479"/>
                    </a:cubicBezTo>
                    <a:cubicBezTo>
                      <a:pt x="411" y="471"/>
                      <a:pt x="428" y="446"/>
                      <a:pt x="454" y="437"/>
                    </a:cubicBezTo>
                    <a:cubicBezTo>
                      <a:pt x="475" y="429"/>
                      <a:pt x="489" y="439"/>
                      <a:pt x="499" y="417"/>
                    </a:cubicBezTo>
                    <a:cubicBezTo>
                      <a:pt x="500" y="398"/>
                      <a:pt x="500" y="377"/>
                      <a:pt x="499" y="358"/>
                    </a:cubicBezTo>
                    <a:cubicBezTo>
                      <a:pt x="466" y="356"/>
                      <a:pt x="433" y="369"/>
                      <a:pt x="398" y="369"/>
                    </a:cubicBezTo>
                    <a:cubicBezTo>
                      <a:pt x="361" y="368"/>
                      <a:pt x="329" y="358"/>
                      <a:pt x="295" y="346"/>
                    </a:cubicBezTo>
                    <a:cubicBezTo>
                      <a:pt x="219" y="320"/>
                      <a:pt x="167" y="303"/>
                      <a:pt x="156" y="219"/>
                    </a:cubicBezTo>
                    <a:cubicBezTo>
                      <a:pt x="148" y="166"/>
                      <a:pt x="151" y="108"/>
                      <a:pt x="120" y="62"/>
                    </a:cubicBezTo>
                    <a:cubicBezTo>
                      <a:pt x="106" y="39"/>
                      <a:pt x="43" y="0"/>
                      <a:pt x="29" y="24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9" name="Freeform 234"/>
              <p:cNvSpPr>
                <a:spLocks/>
              </p:cNvSpPr>
              <p:nvPr/>
            </p:nvSpPr>
            <p:spPr bwMode="gray">
              <a:xfrm>
                <a:off x="7083425" y="8661401"/>
                <a:ext cx="5129213" cy="6981825"/>
              </a:xfrm>
              <a:custGeom>
                <a:avLst/>
                <a:gdLst/>
                <a:ahLst/>
                <a:cxnLst>
                  <a:cxn ang="0">
                    <a:pos x="660" y="152"/>
                  </a:cxn>
                  <a:cxn ang="0">
                    <a:pos x="488" y="215"/>
                  </a:cxn>
                  <a:cxn ang="0">
                    <a:pos x="340" y="257"/>
                  </a:cxn>
                  <a:cxn ang="0">
                    <a:pos x="91" y="448"/>
                  </a:cxn>
                  <a:cxn ang="0">
                    <a:pos x="46" y="798"/>
                  </a:cxn>
                  <a:cxn ang="0">
                    <a:pos x="1" y="1168"/>
                  </a:cxn>
                  <a:cxn ang="0">
                    <a:pos x="56" y="1356"/>
                  </a:cxn>
                  <a:cxn ang="0">
                    <a:pos x="235" y="1412"/>
                  </a:cxn>
                  <a:cxn ang="0">
                    <a:pos x="205" y="1585"/>
                  </a:cxn>
                  <a:cxn ang="0">
                    <a:pos x="184" y="1781"/>
                  </a:cxn>
                  <a:cxn ang="0">
                    <a:pos x="425" y="1812"/>
                  </a:cxn>
                  <a:cxn ang="0">
                    <a:pos x="532" y="1668"/>
                  </a:cxn>
                  <a:cxn ang="0">
                    <a:pos x="516" y="1412"/>
                  </a:cxn>
                  <a:cxn ang="0">
                    <a:pos x="548" y="1116"/>
                  </a:cxn>
                  <a:cxn ang="0">
                    <a:pos x="818" y="1056"/>
                  </a:cxn>
                  <a:cxn ang="0">
                    <a:pos x="834" y="1229"/>
                  </a:cxn>
                  <a:cxn ang="0">
                    <a:pos x="796" y="1382"/>
                  </a:cxn>
                  <a:cxn ang="0">
                    <a:pos x="758" y="1706"/>
                  </a:cxn>
                  <a:cxn ang="0">
                    <a:pos x="963" y="1858"/>
                  </a:cxn>
                  <a:cxn ang="0">
                    <a:pos x="1273" y="1788"/>
                  </a:cxn>
                  <a:cxn ang="0">
                    <a:pos x="1174" y="1403"/>
                  </a:cxn>
                  <a:cxn ang="0">
                    <a:pos x="1128" y="1091"/>
                  </a:cxn>
                  <a:cxn ang="0">
                    <a:pos x="1266" y="819"/>
                  </a:cxn>
                  <a:cxn ang="0">
                    <a:pos x="1359" y="495"/>
                  </a:cxn>
                  <a:cxn ang="0">
                    <a:pos x="1364" y="427"/>
                  </a:cxn>
                  <a:cxn ang="0">
                    <a:pos x="1033" y="228"/>
                  </a:cxn>
                  <a:cxn ang="0">
                    <a:pos x="630" y="160"/>
                  </a:cxn>
                </a:cxnLst>
                <a:rect l="0" t="0" r="r" b="b"/>
                <a:pathLst>
                  <a:path w="1368" h="1862">
                    <a:moveTo>
                      <a:pt x="660" y="152"/>
                    </a:moveTo>
                    <a:cubicBezTo>
                      <a:pt x="620" y="178"/>
                      <a:pt x="539" y="189"/>
                      <a:pt x="488" y="215"/>
                    </a:cubicBezTo>
                    <a:cubicBezTo>
                      <a:pt x="439" y="240"/>
                      <a:pt x="391" y="246"/>
                      <a:pt x="340" y="257"/>
                    </a:cubicBezTo>
                    <a:cubicBezTo>
                      <a:pt x="220" y="283"/>
                      <a:pt x="130" y="325"/>
                      <a:pt x="91" y="448"/>
                    </a:cubicBezTo>
                    <a:cubicBezTo>
                      <a:pt x="58" y="554"/>
                      <a:pt x="64" y="682"/>
                      <a:pt x="46" y="798"/>
                    </a:cubicBezTo>
                    <a:cubicBezTo>
                      <a:pt x="28" y="923"/>
                      <a:pt x="1" y="1035"/>
                      <a:pt x="1" y="1168"/>
                    </a:cubicBezTo>
                    <a:cubicBezTo>
                      <a:pt x="1" y="1237"/>
                      <a:pt x="0" y="1307"/>
                      <a:pt x="56" y="1356"/>
                    </a:cubicBezTo>
                    <a:cubicBezTo>
                      <a:pt x="109" y="1402"/>
                      <a:pt x="171" y="1389"/>
                      <a:pt x="235" y="1412"/>
                    </a:cubicBezTo>
                    <a:cubicBezTo>
                      <a:pt x="194" y="1455"/>
                      <a:pt x="205" y="1526"/>
                      <a:pt x="205" y="1585"/>
                    </a:cubicBezTo>
                    <a:cubicBezTo>
                      <a:pt x="205" y="1648"/>
                      <a:pt x="174" y="1724"/>
                      <a:pt x="184" y="1781"/>
                    </a:cubicBezTo>
                    <a:cubicBezTo>
                      <a:pt x="250" y="1810"/>
                      <a:pt x="348" y="1824"/>
                      <a:pt x="425" y="1812"/>
                    </a:cubicBezTo>
                    <a:cubicBezTo>
                      <a:pt x="517" y="1798"/>
                      <a:pt x="536" y="1763"/>
                      <a:pt x="532" y="1668"/>
                    </a:cubicBezTo>
                    <a:cubicBezTo>
                      <a:pt x="527" y="1585"/>
                      <a:pt x="515" y="1501"/>
                      <a:pt x="516" y="1412"/>
                    </a:cubicBezTo>
                    <a:cubicBezTo>
                      <a:pt x="517" y="1312"/>
                      <a:pt x="549" y="1213"/>
                      <a:pt x="548" y="1116"/>
                    </a:cubicBezTo>
                    <a:cubicBezTo>
                      <a:pt x="638" y="1096"/>
                      <a:pt x="722" y="1063"/>
                      <a:pt x="818" y="1056"/>
                    </a:cubicBezTo>
                    <a:cubicBezTo>
                      <a:pt x="825" y="1114"/>
                      <a:pt x="839" y="1167"/>
                      <a:pt x="834" y="1229"/>
                    </a:cubicBezTo>
                    <a:cubicBezTo>
                      <a:pt x="830" y="1290"/>
                      <a:pt x="808" y="1322"/>
                      <a:pt x="796" y="1382"/>
                    </a:cubicBezTo>
                    <a:cubicBezTo>
                      <a:pt x="776" y="1480"/>
                      <a:pt x="736" y="1601"/>
                      <a:pt x="758" y="1706"/>
                    </a:cubicBezTo>
                    <a:cubicBezTo>
                      <a:pt x="780" y="1812"/>
                      <a:pt x="865" y="1854"/>
                      <a:pt x="963" y="1858"/>
                    </a:cubicBezTo>
                    <a:cubicBezTo>
                      <a:pt x="1089" y="1862"/>
                      <a:pt x="1161" y="1807"/>
                      <a:pt x="1273" y="1788"/>
                    </a:cubicBezTo>
                    <a:cubicBezTo>
                      <a:pt x="1284" y="1663"/>
                      <a:pt x="1216" y="1519"/>
                      <a:pt x="1174" y="1403"/>
                    </a:cubicBezTo>
                    <a:cubicBezTo>
                      <a:pt x="1135" y="1297"/>
                      <a:pt x="1064" y="1202"/>
                      <a:pt x="1128" y="1091"/>
                    </a:cubicBezTo>
                    <a:cubicBezTo>
                      <a:pt x="1188" y="986"/>
                      <a:pt x="1247" y="942"/>
                      <a:pt x="1266" y="819"/>
                    </a:cubicBezTo>
                    <a:cubicBezTo>
                      <a:pt x="1284" y="711"/>
                      <a:pt x="1341" y="603"/>
                      <a:pt x="1359" y="495"/>
                    </a:cubicBezTo>
                    <a:cubicBezTo>
                      <a:pt x="1363" y="474"/>
                      <a:pt x="1368" y="450"/>
                      <a:pt x="1364" y="427"/>
                    </a:cubicBezTo>
                    <a:cubicBezTo>
                      <a:pt x="1259" y="370"/>
                      <a:pt x="1139" y="295"/>
                      <a:pt x="1033" y="228"/>
                    </a:cubicBezTo>
                    <a:cubicBezTo>
                      <a:pt x="941" y="170"/>
                      <a:pt x="716" y="0"/>
                      <a:pt x="630" y="160"/>
                    </a:cubicBezTo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0" name="Freeform 235"/>
              <p:cNvSpPr>
                <a:spLocks/>
              </p:cNvSpPr>
              <p:nvPr/>
            </p:nvSpPr>
            <p:spPr bwMode="gray">
              <a:xfrm>
                <a:off x="10420350" y="14266863"/>
                <a:ext cx="1547813" cy="44608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42" y="110"/>
                  </a:cxn>
                  <a:cxn ang="0">
                    <a:pos x="222" y="100"/>
                  </a:cxn>
                  <a:cxn ang="0">
                    <a:pos x="338" y="104"/>
                  </a:cxn>
                  <a:cxn ang="0">
                    <a:pos x="232" y="19"/>
                  </a:cxn>
                  <a:cxn ang="0">
                    <a:pos x="16" y="0"/>
                  </a:cxn>
                  <a:cxn ang="0">
                    <a:pos x="15" y="29"/>
                  </a:cxn>
                </a:cxnLst>
                <a:rect l="0" t="0" r="r" b="b"/>
                <a:pathLst>
                  <a:path w="413" h="119">
                    <a:moveTo>
                      <a:pt x="0" y="14"/>
                    </a:moveTo>
                    <a:cubicBezTo>
                      <a:pt x="27" y="70"/>
                      <a:pt x="74" y="119"/>
                      <a:pt x="142" y="110"/>
                    </a:cubicBezTo>
                    <a:cubicBezTo>
                      <a:pt x="175" y="106"/>
                      <a:pt x="185" y="97"/>
                      <a:pt x="222" y="100"/>
                    </a:cubicBezTo>
                    <a:cubicBezTo>
                      <a:pt x="261" y="103"/>
                      <a:pt x="298" y="106"/>
                      <a:pt x="338" y="104"/>
                    </a:cubicBezTo>
                    <a:cubicBezTo>
                      <a:pt x="413" y="50"/>
                      <a:pt x="274" y="19"/>
                      <a:pt x="232" y="19"/>
                    </a:cubicBezTo>
                    <a:cubicBezTo>
                      <a:pt x="161" y="19"/>
                      <a:pt x="74" y="32"/>
                      <a:pt x="16" y="0"/>
                    </a:cubicBezTo>
                    <a:cubicBezTo>
                      <a:pt x="15" y="9"/>
                      <a:pt x="14" y="20"/>
                      <a:pt x="15" y="29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1" name="Freeform 236"/>
              <p:cNvSpPr>
                <a:spLocks/>
              </p:cNvSpPr>
              <p:nvPr/>
            </p:nvSpPr>
            <p:spPr bwMode="gray">
              <a:xfrm>
                <a:off x="9205912" y="17275176"/>
                <a:ext cx="2447925" cy="2670175"/>
              </a:xfrm>
              <a:custGeom>
                <a:avLst/>
                <a:gdLst/>
                <a:ahLst/>
                <a:cxnLst>
                  <a:cxn ang="0">
                    <a:pos x="428" y="643"/>
                  </a:cxn>
                  <a:cxn ang="0">
                    <a:pos x="410" y="446"/>
                  </a:cxn>
                  <a:cxn ang="0">
                    <a:pos x="337" y="382"/>
                  </a:cxn>
                  <a:cxn ang="0">
                    <a:pos x="382" y="344"/>
                  </a:cxn>
                  <a:cxn ang="0">
                    <a:pos x="416" y="424"/>
                  </a:cxn>
                  <a:cxn ang="0">
                    <a:pos x="456" y="488"/>
                  </a:cxn>
                  <a:cxn ang="0">
                    <a:pos x="505" y="551"/>
                  </a:cxn>
                  <a:cxn ang="0">
                    <a:pos x="524" y="492"/>
                  </a:cxn>
                  <a:cxn ang="0">
                    <a:pos x="560" y="513"/>
                  </a:cxn>
                  <a:cxn ang="0">
                    <a:pos x="579" y="395"/>
                  </a:cxn>
                  <a:cxn ang="0">
                    <a:pos x="591" y="268"/>
                  </a:cxn>
                  <a:cxn ang="0">
                    <a:pos x="611" y="207"/>
                  </a:cxn>
                  <a:cxn ang="0">
                    <a:pos x="629" y="116"/>
                  </a:cxn>
                  <a:cxn ang="0">
                    <a:pos x="634" y="0"/>
                  </a:cxn>
                  <a:cxn ang="0">
                    <a:pos x="640" y="186"/>
                  </a:cxn>
                  <a:cxn ang="0">
                    <a:pos x="625" y="343"/>
                  </a:cxn>
                  <a:cxn ang="0">
                    <a:pos x="591" y="600"/>
                  </a:cxn>
                  <a:cxn ang="0">
                    <a:pos x="523" y="661"/>
                  </a:cxn>
                  <a:cxn ang="0">
                    <a:pos x="488" y="676"/>
                  </a:cxn>
                  <a:cxn ang="0">
                    <a:pos x="437" y="684"/>
                  </a:cxn>
                  <a:cxn ang="0">
                    <a:pos x="371" y="696"/>
                  </a:cxn>
                  <a:cxn ang="0">
                    <a:pos x="256" y="692"/>
                  </a:cxn>
                  <a:cxn ang="0">
                    <a:pos x="68" y="711"/>
                  </a:cxn>
                  <a:cxn ang="0">
                    <a:pos x="8" y="670"/>
                  </a:cxn>
                  <a:cxn ang="0">
                    <a:pos x="122" y="673"/>
                  </a:cxn>
                  <a:cxn ang="0">
                    <a:pos x="225" y="684"/>
                  </a:cxn>
                  <a:cxn ang="0">
                    <a:pos x="374" y="669"/>
                  </a:cxn>
                  <a:cxn ang="0">
                    <a:pos x="440" y="639"/>
                  </a:cxn>
                </a:cxnLst>
                <a:rect l="0" t="0" r="r" b="b"/>
                <a:pathLst>
                  <a:path w="653" h="712">
                    <a:moveTo>
                      <a:pt x="428" y="643"/>
                    </a:moveTo>
                    <a:cubicBezTo>
                      <a:pt x="497" y="609"/>
                      <a:pt x="444" y="484"/>
                      <a:pt x="410" y="446"/>
                    </a:cubicBezTo>
                    <a:cubicBezTo>
                      <a:pt x="389" y="421"/>
                      <a:pt x="350" y="412"/>
                      <a:pt x="337" y="382"/>
                    </a:cubicBezTo>
                    <a:cubicBezTo>
                      <a:pt x="322" y="345"/>
                      <a:pt x="349" y="316"/>
                      <a:pt x="382" y="344"/>
                    </a:cubicBezTo>
                    <a:cubicBezTo>
                      <a:pt x="400" y="359"/>
                      <a:pt x="407" y="405"/>
                      <a:pt x="416" y="424"/>
                    </a:cubicBezTo>
                    <a:cubicBezTo>
                      <a:pt x="427" y="447"/>
                      <a:pt x="441" y="467"/>
                      <a:pt x="456" y="488"/>
                    </a:cubicBezTo>
                    <a:cubicBezTo>
                      <a:pt x="466" y="504"/>
                      <a:pt x="485" y="546"/>
                      <a:pt x="505" y="551"/>
                    </a:cubicBezTo>
                    <a:cubicBezTo>
                      <a:pt x="544" y="562"/>
                      <a:pt x="530" y="511"/>
                      <a:pt x="524" y="492"/>
                    </a:cubicBezTo>
                    <a:cubicBezTo>
                      <a:pt x="535" y="499"/>
                      <a:pt x="548" y="509"/>
                      <a:pt x="560" y="513"/>
                    </a:cubicBezTo>
                    <a:cubicBezTo>
                      <a:pt x="563" y="467"/>
                      <a:pt x="564" y="438"/>
                      <a:pt x="579" y="395"/>
                    </a:cubicBezTo>
                    <a:cubicBezTo>
                      <a:pt x="594" y="353"/>
                      <a:pt x="580" y="310"/>
                      <a:pt x="591" y="268"/>
                    </a:cubicBezTo>
                    <a:cubicBezTo>
                      <a:pt x="596" y="245"/>
                      <a:pt x="607" y="232"/>
                      <a:pt x="611" y="207"/>
                    </a:cubicBezTo>
                    <a:cubicBezTo>
                      <a:pt x="616" y="177"/>
                      <a:pt x="625" y="146"/>
                      <a:pt x="629" y="116"/>
                    </a:cubicBezTo>
                    <a:cubicBezTo>
                      <a:pt x="635" y="78"/>
                      <a:pt x="631" y="38"/>
                      <a:pt x="634" y="0"/>
                    </a:cubicBezTo>
                    <a:cubicBezTo>
                      <a:pt x="653" y="50"/>
                      <a:pt x="644" y="132"/>
                      <a:pt x="640" y="186"/>
                    </a:cubicBezTo>
                    <a:cubicBezTo>
                      <a:pt x="637" y="238"/>
                      <a:pt x="631" y="291"/>
                      <a:pt x="625" y="343"/>
                    </a:cubicBezTo>
                    <a:cubicBezTo>
                      <a:pt x="616" y="431"/>
                      <a:pt x="597" y="511"/>
                      <a:pt x="591" y="600"/>
                    </a:cubicBezTo>
                    <a:cubicBezTo>
                      <a:pt x="587" y="660"/>
                      <a:pt x="571" y="653"/>
                      <a:pt x="523" y="661"/>
                    </a:cubicBezTo>
                    <a:cubicBezTo>
                      <a:pt x="504" y="664"/>
                      <a:pt x="504" y="669"/>
                      <a:pt x="488" y="676"/>
                    </a:cubicBezTo>
                    <a:cubicBezTo>
                      <a:pt x="466" y="686"/>
                      <a:pt x="464" y="684"/>
                      <a:pt x="437" y="684"/>
                    </a:cubicBezTo>
                    <a:cubicBezTo>
                      <a:pt x="413" y="685"/>
                      <a:pt x="395" y="694"/>
                      <a:pt x="371" y="696"/>
                    </a:cubicBezTo>
                    <a:cubicBezTo>
                      <a:pt x="333" y="699"/>
                      <a:pt x="295" y="691"/>
                      <a:pt x="256" y="692"/>
                    </a:cubicBezTo>
                    <a:cubicBezTo>
                      <a:pt x="194" y="694"/>
                      <a:pt x="130" y="710"/>
                      <a:pt x="68" y="711"/>
                    </a:cubicBezTo>
                    <a:cubicBezTo>
                      <a:pt x="42" y="712"/>
                      <a:pt x="0" y="705"/>
                      <a:pt x="8" y="670"/>
                    </a:cubicBezTo>
                    <a:cubicBezTo>
                      <a:pt x="39" y="657"/>
                      <a:pt x="88" y="671"/>
                      <a:pt x="122" y="673"/>
                    </a:cubicBezTo>
                    <a:cubicBezTo>
                      <a:pt x="156" y="675"/>
                      <a:pt x="191" y="682"/>
                      <a:pt x="225" y="684"/>
                    </a:cubicBezTo>
                    <a:cubicBezTo>
                      <a:pt x="274" y="686"/>
                      <a:pt x="329" y="688"/>
                      <a:pt x="374" y="669"/>
                    </a:cubicBezTo>
                    <a:cubicBezTo>
                      <a:pt x="389" y="663"/>
                      <a:pt x="428" y="652"/>
                      <a:pt x="440" y="639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2" name="Freeform 237"/>
              <p:cNvSpPr>
                <a:spLocks/>
              </p:cNvSpPr>
              <p:nvPr/>
            </p:nvSpPr>
            <p:spPr bwMode="gray">
              <a:xfrm>
                <a:off x="10934700" y="10142538"/>
                <a:ext cx="2005013" cy="4495800"/>
              </a:xfrm>
              <a:custGeom>
                <a:avLst/>
                <a:gdLst/>
                <a:ahLst/>
                <a:cxnLst>
                  <a:cxn ang="0">
                    <a:pos x="255" y="0"/>
                  </a:cxn>
                  <a:cxn ang="0">
                    <a:pos x="345" y="250"/>
                  </a:cxn>
                  <a:cxn ang="0">
                    <a:pos x="414" y="531"/>
                  </a:cxn>
                  <a:cxn ang="0">
                    <a:pos x="392" y="1100"/>
                  </a:cxn>
                  <a:cxn ang="0">
                    <a:pos x="110" y="1145"/>
                  </a:cxn>
                  <a:cxn ang="0">
                    <a:pos x="35" y="1046"/>
                  </a:cxn>
                  <a:cxn ang="0">
                    <a:pos x="0" y="894"/>
                  </a:cxn>
                  <a:cxn ang="0">
                    <a:pos x="162" y="908"/>
                  </a:cxn>
                  <a:cxn ang="0">
                    <a:pos x="165" y="888"/>
                  </a:cxn>
                  <a:cxn ang="0">
                    <a:pos x="193" y="885"/>
                  </a:cxn>
                  <a:cxn ang="0">
                    <a:pos x="180" y="864"/>
                  </a:cxn>
                  <a:cxn ang="0">
                    <a:pos x="188" y="627"/>
                  </a:cxn>
                  <a:cxn ang="0">
                    <a:pos x="141" y="538"/>
                  </a:cxn>
                  <a:cxn ang="0">
                    <a:pos x="133" y="468"/>
                  </a:cxn>
                  <a:cxn ang="0">
                    <a:pos x="86" y="419"/>
                  </a:cxn>
                  <a:cxn ang="0">
                    <a:pos x="239" y="0"/>
                  </a:cxn>
                </a:cxnLst>
                <a:rect l="0" t="0" r="r" b="b"/>
                <a:pathLst>
                  <a:path w="535" h="1199">
                    <a:moveTo>
                      <a:pt x="255" y="0"/>
                    </a:moveTo>
                    <a:cubicBezTo>
                      <a:pt x="371" y="74"/>
                      <a:pt x="349" y="133"/>
                      <a:pt x="345" y="250"/>
                    </a:cubicBezTo>
                    <a:cubicBezTo>
                      <a:pt x="342" y="350"/>
                      <a:pt x="410" y="426"/>
                      <a:pt x="414" y="531"/>
                    </a:cubicBezTo>
                    <a:cubicBezTo>
                      <a:pt x="417" y="628"/>
                      <a:pt x="535" y="1090"/>
                      <a:pt x="392" y="1100"/>
                    </a:cubicBezTo>
                    <a:cubicBezTo>
                      <a:pt x="338" y="1199"/>
                      <a:pt x="200" y="1164"/>
                      <a:pt x="110" y="1145"/>
                    </a:cubicBezTo>
                    <a:cubicBezTo>
                      <a:pt x="34" y="1129"/>
                      <a:pt x="31" y="1124"/>
                      <a:pt x="35" y="1046"/>
                    </a:cubicBezTo>
                    <a:cubicBezTo>
                      <a:pt x="37" y="994"/>
                      <a:pt x="50" y="925"/>
                      <a:pt x="0" y="894"/>
                    </a:cubicBezTo>
                    <a:cubicBezTo>
                      <a:pt x="58" y="890"/>
                      <a:pt x="105" y="919"/>
                      <a:pt x="162" y="908"/>
                    </a:cubicBezTo>
                    <a:cubicBezTo>
                      <a:pt x="166" y="905"/>
                      <a:pt x="163" y="892"/>
                      <a:pt x="165" y="888"/>
                    </a:cubicBezTo>
                    <a:cubicBezTo>
                      <a:pt x="173" y="888"/>
                      <a:pt x="186" y="889"/>
                      <a:pt x="193" y="885"/>
                    </a:cubicBezTo>
                    <a:cubicBezTo>
                      <a:pt x="188" y="874"/>
                      <a:pt x="189" y="876"/>
                      <a:pt x="180" y="864"/>
                    </a:cubicBezTo>
                    <a:cubicBezTo>
                      <a:pt x="186" y="811"/>
                      <a:pt x="205" y="677"/>
                      <a:pt x="188" y="627"/>
                    </a:cubicBezTo>
                    <a:cubicBezTo>
                      <a:pt x="178" y="596"/>
                      <a:pt x="151" y="572"/>
                      <a:pt x="141" y="538"/>
                    </a:cubicBezTo>
                    <a:cubicBezTo>
                      <a:pt x="133" y="514"/>
                      <a:pt x="144" y="489"/>
                      <a:pt x="133" y="468"/>
                    </a:cubicBezTo>
                    <a:cubicBezTo>
                      <a:pt x="123" y="447"/>
                      <a:pt x="98" y="438"/>
                      <a:pt x="86" y="419"/>
                    </a:cubicBezTo>
                    <a:cubicBezTo>
                      <a:pt x="17" y="306"/>
                      <a:pt x="122" y="49"/>
                      <a:pt x="239" y="0"/>
                    </a:cubicBezTo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3" name="Freeform 238"/>
              <p:cNvSpPr>
                <a:spLocks/>
              </p:cNvSpPr>
              <p:nvPr/>
            </p:nvSpPr>
            <p:spPr bwMode="gray">
              <a:xfrm>
                <a:off x="7918450" y="13809663"/>
                <a:ext cx="1169988" cy="1143000"/>
              </a:xfrm>
              <a:custGeom>
                <a:avLst/>
                <a:gdLst/>
                <a:ahLst/>
                <a:cxnLst>
                  <a:cxn ang="0">
                    <a:pos x="0" y="146"/>
                  </a:cxn>
                  <a:cxn ang="0">
                    <a:pos x="217" y="202"/>
                  </a:cxn>
                  <a:cxn ang="0">
                    <a:pos x="196" y="297"/>
                  </a:cxn>
                  <a:cxn ang="0">
                    <a:pos x="262" y="223"/>
                  </a:cxn>
                  <a:cxn ang="0">
                    <a:pos x="268" y="247"/>
                  </a:cxn>
                  <a:cxn ang="0">
                    <a:pos x="244" y="50"/>
                  </a:cxn>
                  <a:cxn ang="0">
                    <a:pos x="11" y="127"/>
                  </a:cxn>
                  <a:cxn ang="0">
                    <a:pos x="10" y="151"/>
                  </a:cxn>
                </a:cxnLst>
                <a:rect l="0" t="0" r="r" b="b"/>
                <a:pathLst>
                  <a:path w="312" h="305">
                    <a:moveTo>
                      <a:pt x="0" y="146"/>
                    </a:moveTo>
                    <a:cubicBezTo>
                      <a:pt x="36" y="159"/>
                      <a:pt x="211" y="160"/>
                      <a:pt x="217" y="202"/>
                    </a:cubicBezTo>
                    <a:cubicBezTo>
                      <a:pt x="223" y="235"/>
                      <a:pt x="38" y="305"/>
                      <a:pt x="196" y="297"/>
                    </a:cubicBezTo>
                    <a:cubicBezTo>
                      <a:pt x="207" y="274"/>
                      <a:pt x="233" y="221"/>
                      <a:pt x="262" y="223"/>
                    </a:cubicBezTo>
                    <a:cubicBezTo>
                      <a:pt x="263" y="230"/>
                      <a:pt x="267" y="241"/>
                      <a:pt x="268" y="247"/>
                    </a:cubicBezTo>
                    <a:cubicBezTo>
                      <a:pt x="312" y="212"/>
                      <a:pt x="285" y="72"/>
                      <a:pt x="244" y="50"/>
                    </a:cubicBezTo>
                    <a:cubicBezTo>
                      <a:pt x="147" y="0"/>
                      <a:pt x="91" y="112"/>
                      <a:pt x="11" y="127"/>
                    </a:cubicBezTo>
                    <a:cubicBezTo>
                      <a:pt x="10" y="134"/>
                      <a:pt x="9" y="144"/>
                      <a:pt x="10" y="151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4" name="Freeform 239"/>
              <p:cNvSpPr>
                <a:spLocks/>
              </p:cNvSpPr>
              <p:nvPr/>
            </p:nvSpPr>
            <p:spPr bwMode="gray">
              <a:xfrm>
                <a:off x="7832725" y="15265401"/>
                <a:ext cx="442913" cy="2428875"/>
              </a:xfrm>
              <a:custGeom>
                <a:avLst/>
                <a:gdLst/>
                <a:ahLst/>
                <a:cxnLst>
                  <a:cxn ang="0">
                    <a:pos x="4" y="640"/>
                  </a:cxn>
                  <a:cxn ang="0">
                    <a:pos x="70" y="326"/>
                  </a:cxn>
                  <a:cxn ang="0">
                    <a:pos x="92" y="98"/>
                  </a:cxn>
                  <a:cxn ang="0">
                    <a:pos x="114" y="0"/>
                  </a:cxn>
                  <a:cxn ang="0">
                    <a:pos x="100" y="80"/>
                  </a:cxn>
                  <a:cxn ang="0">
                    <a:pos x="99" y="177"/>
                  </a:cxn>
                  <a:cxn ang="0">
                    <a:pos x="84" y="359"/>
                  </a:cxn>
                  <a:cxn ang="0">
                    <a:pos x="53" y="520"/>
                  </a:cxn>
                  <a:cxn ang="0">
                    <a:pos x="8" y="648"/>
                  </a:cxn>
                  <a:cxn ang="0">
                    <a:pos x="4" y="640"/>
                  </a:cxn>
                </a:cxnLst>
                <a:rect l="0" t="0" r="r" b="b"/>
                <a:pathLst>
                  <a:path w="118" h="648">
                    <a:moveTo>
                      <a:pt x="4" y="640"/>
                    </a:moveTo>
                    <a:cubicBezTo>
                      <a:pt x="0" y="535"/>
                      <a:pt x="56" y="429"/>
                      <a:pt x="70" y="326"/>
                    </a:cubicBezTo>
                    <a:cubicBezTo>
                      <a:pt x="80" y="251"/>
                      <a:pt x="75" y="172"/>
                      <a:pt x="92" y="98"/>
                    </a:cubicBezTo>
                    <a:cubicBezTo>
                      <a:pt x="100" y="64"/>
                      <a:pt x="110" y="35"/>
                      <a:pt x="114" y="0"/>
                    </a:cubicBezTo>
                    <a:cubicBezTo>
                      <a:pt x="118" y="32"/>
                      <a:pt x="105" y="52"/>
                      <a:pt x="100" y="80"/>
                    </a:cubicBezTo>
                    <a:cubicBezTo>
                      <a:pt x="93" y="113"/>
                      <a:pt x="98" y="145"/>
                      <a:pt x="99" y="177"/>
                    </a:cubicBezTo>
                    <a:cubicBezTo>
                      <a:pt x="102" y="241"/>
                      <a:pt x="93" y="301"/>
                      <a:pt x="84" y="359"/>
                    </a:cubicBezTo>
                    <a:cubicBezTo>
                      <a:pt x="75" y="414"/>
                      <a:pt x="68" y="468"/>
                      <a:pt x="53" y="520"/>
                    </a:cubicBezTo>
                    <a:cubicBezTo>
                      <a:pt x="40" y="565"/>
                      <a:pt x="37" y="612"/>
                      <a:pt x="8" y="648"/>
                    </a:cubicBezTo>
                    <a:cubicBezTo>
                      <a:pt x="1" y="646"/>
                      <a:pt x="7" y="644"/>
                      <a:pt x="4" y="640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 240"/>
              <p:cNvSpPr>
                <a:spLocks/>
              </p:cNvSpPr>
              <p:nvPr/>
            </p:nvSpPr>
            <p:spPr bwMode="gray">
              <a:xfrm>
                <a:off x="8358187" y="9972676"/>
                <a:ext cx="176213" cy="121126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8" y="159"/>
                  </a:cxn>
                  <a:cxn ang="0">
                    <a:pos x="43" y="321"/>
                  </a:cxn>
                  <a:cxn ang="0">
                    <a:pos x="17" y="321"/>
                  </a:cxn>
                  <a:cxn ang="0">
                    <a:pos x="6" y="147"/>
                  </a:cxn>
                  <a:cxn ang="0">
                    <a:pos x="43" y="3"/>
                  </a:cxn>
                </a:cxnLst>
                <a:rect l="0" t="0" r="r" b="b"/>
                <a:pathLst>
                  <a:path w="47" h="323">
                    <a:moveTo>
                      <a:pt x="43" y="0"/>
                    </a:moveTo>
                    <a:cubicBezTo>
                      <a:pt x="43" y="55"/>
                      <a:pt x="28" y="102"/>
                      <a:pt x="28" y="159"/>
                    </a:cubicBezTo>
                    <a:cubicBezTo>
                      <a:pt x="28" y="213"/>
                      <a:pt x="47" y="273"/>
                      <a:pt x="43" y="321"/>
                    </a:cubicBezTo>
                    <a:cubicBezTo>
                      <a:pt x="37" y="323"/>
                      <a:pt x="24" y="323"/>
                      <a:pt x="17" y="321"/>
                    </a:cubicBezTo>
                    <a:cubicBezTo>
                      <a:pt x="15" y="263"/>
                      <a:pt x="0" y="209"/>
                      <a:pt x="6" y="147"/>
                    </a:cubicBezTo>
                    <a:cubicBezTo>
                      <a:pt x="11" y="96"/>
                      <a:pt x="32" y="52"/>
                      <a:pt x="4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 241"/>
              <p:cNvSpPr>
                <a:spLocks/>
              </p:cNvSpPr>
              <p:nvPr/>
            </p:nvSpPr>
            <p:spPr bwMode="gray">
              <a:xfrm>
                <a:off x="11687175" y="13360401"/>
                <a:ext cx="927100" cy="250825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26" y="14"/>
                  </a:cxn>
                  <a:cxn ang="0">
                    <a:pos x="231" y="62"/>
                  </a:cxn>
                  <a:cxn ang="0">
                    <a:pos x="133" y="2"/>
                  </a:cxn>
                  <a:cxn ang="0">
                    <a:pos x="0" y="36"/>
                  </a:cxn>
                </a:cxnLst>
                <a:rect l="0" t="0" r="r" b="b"/>
                <a:pathLst>
                  <a:path w="247" h="67">
                    <a:moveTo>
                      <a:pt x="0" y="36"/>
                    </a:moveTo>
                    <a:cubicBezTo>
                      <a:pt x="44" y="35"/>
                      <a:pt x="81" y="7"/>
                      <a:pt x="126" y="14"/>
                    </a:cubicBezTo>
                    <a:cubicBezTo>
                      <a:pt x="166" y="19"/>
                      <a:pt x="190" y="67"/>
                      <a:pt x="231" y="62"/>
                    </a:cubicBezTo>
                    <a:cubicBezTo>
                      <a:pt x="247" y="11"/>
                      <a:pt x="166" y="4"/>
                      <a:pt x="133" y="2"/>
                    </a:cubicBezTo>
                    <a:cubicBezTo>
                      <a:pt x="80" y="0"/>
                      <a:pt x="48" y="26"/>
                      <a:pt x="0" y="3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 242"/>
              <p:cNvSpPr>
                <a:spLocks/>
              </p:cNvSpPr>
              <p:nvPr/>
            </p:nvSpPr>
            <p:spPr bwMode="gray">
              <a:xfrm>
                <a:off x="11650662" y="12827001"/>
                <a:ext cx="576263" cy="398463"/>
              </a:xfrm>
              <a:custGeom>
                <a:avLst/>
                <a:gdLst/>
                <a:ahLst/>
                <a:cxnLst>
                  <a:cxn ang="0">
                    <a:pos x="154" y="68"/>
                  </a:cxn>
                  <a:cxn ang="0">
                    <a:pos x="13" y="56"/>
                  </a:cxn>
                  <a:cxn ang="0">
                    <a:pos x="70" y="94"/>
                  </a:cxn>
                  <a:cxn ang="0">
                    <a:pos x="102" y="72"/>
                  </a:cxn>
                  <a:cxn ang="0">
                    <a:pos x="154" y="68"/>
                  </a:cxn>
                </a:cxnLst>
                <a:rect l="0" t="0" r="r" b="b"/>
                <a:pathLst>
                  <a:path w="154" h="106">
                    <a:moveTo>
                      <a:pt x="154" y="68"/>
                    </a:moveTo>
                    <a:cubicBezTo>
                      <a:pt x="140" y="19"/>
                      <a:pt x="32" y="0"/>
                      <a:pt x="13" y="56"/>
                    </a:cubicBezTo>
                    <a:cubicBezTo>
                      <a:pt x="0" y="98"/>
                      <a:pt x="38" y="106"/>
                      <a:pt x="70" y="94"/>
                    </a:cubicBezTo>
                    <a:cubicBezTo>
                      <a:pt x="82" y="90"/>
                      <a:pt x="90" y="77"/>
                      <a:pt x="102" y="72"/>
                    </a:cubicBezTo>
                    <a:cubicBezTo>
                      <a:pt x="119" y="67"/>
                      <a:pt x="137" y="68"/>
                      <a:pt x="154" y="6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 243"/>
              <p:cNvSpPr>
                <a:spLocks/>
              </p:cNvSpPr>
              <p:nvPr/>
            </p:nvSpPr>
            <p:spPr bwMode="gray">
              <a:xfrm>
                <a:off x="12185650" y="11604626"/>
                <a:ext cx="277813" cy="1984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41"/>
                  </a:cxn>
                  <a:cxn ang="0">
                    <a:pos x="0" y="0"/>
                  </a:cxn>
                </a:cxnLst>
                <a:rect l="0" t="0" r="r" b="b"/>
                <a:pathLst>
                  <a:path w="74" h="53">
                    <a:moveTo>
                      <a:pt x="0" y="4"/>
                    </a:moveTo>
                    <a:cubicBezTo>
                      <a:pt x="14" y="14"/>
                      <a:pt x="29" y="53"/>
                      <a:pt x="52" y="41"/>
                    </a:cubicBezTo>
                    <a:cubicBezTo>
                      <a:pt x="74" y="31"/>
                      <a:pt x="6" y="4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 244"/>
              <p:cNvSpPr>
                <a:spLocks/>
              </p:cNvSpPr>
              <p:nvPr/>
            </p:nvSpPr>
            <p:spPr bwMode="gray">
              <a:xfrm>
                <a:off x="7618412" y="10213976"/>
                <a:ext cx="442913" cy="1019175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74" y="136"/>
                  </a:cxn>
                  <a:cxn ang="0">
                    <a:pos x="107" y="272"/>
                  </a:cxn>
                  <a:cxn ang="0">
                    <a:pos x="51" y="4"/>
                  </a:cxn>
                </a:cxnLst>
                <a:rect l="0" t="0" r="r" b="b"/>
                <a:pathLst>
                  <a:path w="118" h="272">
                    <a:moveTo>
                      <a:pt x="47" y="0"/>
                    </a:moveTo>
                    <a:cubicBezTo>
                      <a:pt x="90" y="13"/>
                      <a:pt x="72" y="101"/>
                      <a:pt x="74" y="136"/>
                    </a:cubicBezTo>
                    <a:cubicBezTo>
                      <a:pt x="76" y="184"/>
                      <a:pt x="108" y="227"/>
                      <a:pt x="107" y="272"/>
                    </a:cubicBezTo>
                    <a:cubicBezTo>
                      <a:pt x="0" y="257"/>
                      <a:pt x="118" y="44"/>
                      <a:pt x="51" y="4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 245"/>
              <p:cNvSpPr>
                <a:spLocks/>
              </p:cNvSpPr>
              <p:nvPr/>
            </p:nvSpPr>
            <p:spPr bwMode="gray">
              <a:xfrm>
                <a:off x="12074525" y="11803063"/>
                <a:ext cx="347663" cy="3984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5" y="87"/>
                  </a:cxn>
                  <a:cxn ang="0">
                    <a:pos x="4" y="4"/>
                  </a:cxn>
                </a:cxnLst>
                <a:rect l="0" t="0" r="r" b="b"/>
                <a:pathLst>
                  <a:path w="93" h="106">
                    <a:moveTo>
                      <a:pt x="0" y="0"/>
                    </a:moveTo>
                    <a:cubicBezTo>
                      <a:pt x="24" y="16"/>
                      <a:pt x="93" y="52"/>
                      <a:pt x="75" y="87"/>
                    </a:cubicBezTo>
                    <a:cubicBezTo>
                      <a:pt x="32" y="106"/>
                      <a:pt x="7" y="39"/>
                      <a:pt x="4" y="4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 246"/>
              <p:cNvSpPr>
                <a:spLocks/>
              </p:cNvSpPr>
              <p:nvPr/>
            </p:nvSpPr>
            <p:spPr bwMode="gray">
              <a:xfrm>
                <a:off x="10352087" y="13401676"/>
                <a:ext cx="935038" cy="1146175"/>
              </a:xfrm>
              <a:custGeom>
                <a:avLst/>
                <a:gdLst/>
                <a:ahLst/>
                <a:cxnLst>
                  <a:cxn ang="0">
                    <a:pos x="8" y="154"/>
                  </a:cxn>
                  <a:cxn ang="0">
                    <a:pos x="137" y="306"/>
                  </a:cxn>
                  <a:cxn ang="0">
                    <a:pos x="220" y="162"/>
                  </a:cxn>
                  <a:cxn ang="0">
                    <a:pos x="121" y="3"/>
                  </a:cxn>
                  <a:cxn ang="0">
                    <a:pos x="0" y="169"/>
                  </a:cxn>
                </a:cxnLst>
                <a:rect l="0" t="0" r="r" b="b"/>
                <a:pathLst>
                  <a:path w="249" h="306">
                    <a:moveTo>
                      <a:pt x="8" y="154"/>
                    </a:moveTo>
                    <a:cubicBezTo>
                      <a:pt x="8" y="249"/>
                      <a:pt x="31" y="306"/>
                      <a:pt x="137" y="306"/>
                    </a:cubicBezTo>
                    <a:cubicBezTo>
                      <a:pt x="249" y="306"/>
                      <a:pt x="228" y="246"/>
                      <a:pt x="220" y="162"/>
                    </a:cubicBezTo>
                    <a:cubicBezTo>
                      <a:pt x="212" y="84"/>
                      <a:pt x="221" y="6"/>
                      <a:pt x="121" y="3"/>
                    </a:cubicBezTo>
                    <a:cubicBezTo>
                      <a:pt x="52" y="0"/>
                      <a:pt x="3" y="105"/>
                      <a:pt x="0" y="169"/>
                    </a:cubicBezTo>
                  </a:path>
                </a:pathLst>
              </a:custGeom>
              <a:solidFill>
                <a:srgbClr val="F5FA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 247"/>
              <p:cNvSpPr>
                <a:spLocks/>
              </p:cNvSpPr>
              <p:nvPr/>
            </p:nvSpPr>
            <p:spPr bwMode="gray">
              <a:xfrm>
                <a:off x="9021762" y="7745413"/>
                <a:ext cx="1731963" cy="3697288"/>
              </a:xfrm>
              <a:custGeom>
                <a:avLst/>
                <a:gdLst/>
                <a:ahLst/>
                <a:cxnLst>
                  <a:cxn ang="0">
                    <a:pos x="135" y="252"/>
                  </a:cxn>
                  <a:cxn ang="0">
                    <a:pos x="35" y="563"/>
                  </a:cxn>
                  <a:cxn ang="0">
                    <a:pos x="141" y="904"/>
                  </a:cxn>
                  <a:cxn ang="0">
                    <a:pos x="302" y="844"/>
                  </a:cxn>
                  <a:cxn ang="0">
                    <a:pos x="454" y="563"/>
                  </a:cxn>
                  <a:cxn ang="0">
                    <a:pos x="213" y="42"/>
                  </a:cxn>
                  <a:cxn ang="0">
                    <a:pos x="135" y="275"/>
                  </a:cxn>
                </a:cxnLst>
                <a:rect l="0" t="0" r="r" b="b"/>
                <a:pathLst>
                  <a:path w="462" h="986">
                    <a:moveTo>
                      <a:pt x="135" y="252"/>
                    </a:moveTo>
                    <a:cubicBezTo>
                      <a:pt x="147" y="366"/>
                      <a:pt x="0" y="457"/>
                      <a:pt x="35" y="563"/>
                    </a:cubicBezTo>
                    <a:cubicBezTo>
                      <a:pt x="80" y="700"/>
                      <a:pt x="44" y="807"/>
                      <a:pt x="141" y="904"/>
                    </a:cubicBezTo>
                    <a:cubicBezTo>
                      <a:pt x="223" y="986"/>
                      <a:pt x="233" y="951"/>
                      <a:pt x="302" y="844"/>
                    </a:cubicBezTo>
                    <a:cubicBezTo>
                      <a:pt x="367" y="742"/>
                      <a:pt x="399" y="672"/>
                      <a:pt x="454" y="563"/>
                    </a:cubicBezTo>
                    <a:cubicBezTo>
                      <a:pt x="425" y="419"/>
                      <a:pt x="462" y="0"/>
                      <a:pt x="213" y="42"/>
                    </a:cubicBezTo>
                    <a:cubicBezTo>
                      <a:pt x="174" y="109"/>
                      <a:pt x="79" y="184"/>
                      <a:pt x="135" y="275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Freeform 248"/>
              <p:cNvSpPr>
                <a:spLocks/>
              </p:cNvSpPr>
              <p:nvPr/>
            </p:nvSpPr>
            <p:spPr bwMode="gray">
              <a:xfrm>
                <a:off x="8226425" y="8832851"/>
                <a:ext cx="3336925" cy="3479800"/>
              </a:xfrm>
              <a:custGeom>
                <a:avLst/>
                <a:gdLst/>
                <a:ahLst/>
                <a:cxnLst>
                  <a:cxn ang="0">
                    <a:pos x="325" y="53"/>
                  </a:cxn>
                  <a:cxn ang="0">
                    <a:pos x="323" y="313"/>
                  </a:cxn>
                  <a:cxn ang="0">
                    <a:pos x="410" y="553"/>
                  </a:cxn>
                  <a:cxn ang="0">
                    <a:pos x="583" y="336"/>
                  </a:cxn>
                  <a:cxn ang="0">
                    <a:pos x="629" y="17"/>
                  </a:cxn>
                  <a:cxn ang="0">
                    <a:pos x="734" y="220"/>
                  </a:cxn>
                  <a:cxn ang="0">
                    <a:pos x="890" y="409"/>
                  </a:cxn>
                  <a:cxn ang="0">
                    <a:pos x="658" y="318"/>
                  </a:cxn>
                  <a:cxn ang="0">
                    <a:pos x="590" y="448"/>
                  </a:cxn>
                  <a:cxn ang="0">
                    <a:pos x="552" y="599"/>
                  </a:cxn>
                  <a:cxn ang="0">
                    <a:pos x="410" y="850"/>
                  </a:cxn>
                  <a:cxn ang="0">
                    <a:pos x="257" y="607"/>
                  </a:cxn>
                  <a:cxn ang="0">
                    <a:pos x="257" y="417"/>
                  </a:cxn>
                  <a:cxn ang="0">
                    <a:pos x="217" y="268"/>
                  </a:cxn>
                  <a:cxn ang="0">
                    <a:pos x="119" y="264"/>
                  </a:cxn>
                  <a:cxn ang="0">
                    <a:pos x="0" y="249"/>
                  </a:cxn>
                  <a:cxn ang="0">
                    <a:pos x="164" y="142"/>
                  </a:cxn>
                  <a:cxn ang="0">
                    <a:pos x="317" y="31"/>
                  </a:cxn>
                </a:cxnLst>
                <a:rect l="0" t="0" r="r" b="b"/>
                <a:pathLst>
                  <a:path w="890" h="928">
                    <a:moveTo>
                      <a:pt x="325" y="53"/>
                    </a:moveTo>
                    <a:cubicBezTo>
                      <a:pt x="337" y="149"/>
                      <a:pt x="286" y="214"/>
                      <a:pt x="323" y="313"/>
                    </a:cubicBezTo>
                    <a:cubicBezTo>
                      <a:pt x="352" y="391"/>
                      <a:pt x="400" y="467"/>
                      <a:pt x="410" y="553"/>
                    </a:cubicBezTo>
                    <a:cubicBezTo>
                      <a:pt x="478" y="511"/>
                      <a:pt x="536" y="412"/>
                      <a:pt x="583" y="336"/>
                    </a:cubicBezTo>
                    <a:cubicBezTo>
                      <a:pt x="649" y="227"/>
                      <a:pt x="619" y="144"/>
                      <a:pt x="629" y="17"/>
                    </a:cubicBezTo>
                    <a:cubicBezTo>
                      <a:pt x="734" y="0"/>
                      <a:pt x="702" y="161"/>
                      <a:pt x="734" y="220"/>
                    </a:cubicBezTo>
                    <a:cubicBezTo>
                      <a:pt x="772" y="292"/>
                      <a:pt x="833" y="355"/>
                      <a:pt x="890" y="409"/>
                    </a:cubicBezTo>
                    <a:cubicBezTo>
                      <a:pt x="813" y="402"/>
                      <a:pt x="727" y="351"/>
                      <a:pt x="658" y="318"/>
                    </a:cubicBezTo>
                    <a:cubicBezTo>
                      <a:pt x="615" y="366"/>
                      <a:pt x="604" y="385"/>
                      <a:pt x="590" y="448"/>
                    </a:cubicBezTo>
                    <a:cubicBezTo>
                      <a:pt x="578" y="499"/>
                      <a:pt x="570" y="551"/>
                      <a:pt x="552" y="599"/>
                    </a:cubicBezTo>
                    <a:cubicBezTo>
                      <a:pt x="531" y="657"/>
                      <a:pt x="454" y="824"/>
                      <a:pt x="410" y="850"/>
                    </a:cubicBezTo>
                    <a:cubicBezTo>
                      <a:pt x="278" y="928"/>
                      <a:pt x="260" y="680"/>
                      <a:pt x="257" y="607"/>
                    </a:cubicBezTo>
                    <a:cubicBezTo>
                      <a:pt x="253" y="544"/>
                      <a:pt x="257" y="480"/>
                      <a:pt x="257" y="417"/>
                    </a:cubicBezTo>
                    <a:cubicBezTo>
                      <a:pt x="256" y="335"/>
                      <a:pt x="266" y="325"/>
                      <a:pt x="217" y="268"/>
                    </a:cubicBezTo>
                    <a:cubicBezTo>
                      <a:pt x="178" y="222"/>
                      <a:pt x="147" y="189"/>
                      <a:pt x="119" y="264"/>
                    </a:cubicBezTo>
                    <a:cubicBezTo>
                      <a:pt x="79" y="267"/>
                      <a:pt x="30" y="276"/>
                      <a:pt x="0" y="249"/>
                    </a:cubicBezTo>
                    <a:cubicBezTo>
                      <a:pt x="36" y="206"/>
                      <a:pt x="115" y="181"/>
                      <a:pt x="164" y="142"/>
                    </a:cubicBezTo>
                    <a:cubicBezTo>
                      <a:pt x="210" y="107"/>
                      <a:pt x="261" y="45"/>
                      <a:pt x="317" y="31"/>
                    </a:cubicBezTo>
                  </a:path>
                </a:pathLst>
              </a:custGeom>
              <a:solidFill>
                <a:srgbClr val="F5FA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Freeform 249"/>
              <p:cNvSpPr>
                <a:spLocks/>
              </p:cNvSpPr>
              <p:nvPr/>
            </p:nvSpPr>
            <p:spPr bwMode="gray">
              <a:xfrm>
                <a:off x="8864600" y="6500813"/>
                <a:ext cx="2170113" cy="2767013"/>
              </a:xfrm>
              <a:custGeom>
                <a:avLst/>
                <a:gdLst/>
                <a:ahLst/>
                <a:cxnLst>
                  <a:cxn ang="0">
                    <a:pos x="261" y="62"/>
                  </a:cxn>
                  <a:cxn ang="0">
                    <a:pos x="101" y="363"/>
                  </a:cxn>
                  <a:cxn ang="0">
                    <a:pos x="65" y="366"/>
                  </a:cxn>
                  <a:cxn ang="0">
                    <a:pos x="146" y="548"/>
                  </a:cxn>
                  <a:cxn ang="0">
                    <a:pos x="382" y="683"/>
                  </a:cxn>
                  <a:cxn ang="0">
                    <a:pos x="507" y="463"/>
                  </a:cxn>
                  <a:cxn ang="0">
                    <a:pos x="564" y="335"/>
                  </a:cxn>
                  <a:cxn ang="0">
                    <a:pos x="524" y="177"/>
                  </a:cxn>
                  <a:cxn ang="0">
                    <a:pos x="253" y="62"/>
                  </a:cxn>
                </a:cxnLst>
                <a:rect l="0" t="0" r="r" b="b"/>
                <a:pathLst>
                  <a:path w="579" h="738">
                    <a:moveTo>
                      <a:pt x="261" y="62"/>
                    </a:moveTo>
                    <a:cubicBezTo>
                      <a:pt x="157" y="92"/>
                      <a:pt x="0" y="242"/>
                      <a:pt x="101" y="363"/>
                    </a:cubicBezTo>
                    <a:cubicBezTo>
                      <a:pt x="90" y="362"/>
                      <a:pt x="76" y="367"/>
                      <a:pt x="65" y="366"/>
                    </a:cubicBezTo>
                    <a:cubicBezTo>
                      <a:pt x="57" y="411"/>
                      <a:pt x="97" y="552"/>
                      <a:pt x="146" y="548"/>
                    </a:cubicBezTo>
                    <a:cubicBezTo>
                      <a:pt x="155" y="673"/>
                      <a:pt x="285" y="738"/>
                      <a:pt x="382" y="683"/>
                    </a:cubicBezTo>
                    <a:cubicBezTo>
                      <a:pt x="460" y="639"/>
                      <a:pt x="516" y="547"/>
                      <a:pt x="507" y="463"/>
                    </a:cubicBezTo>
                    <a:cubicBezTo>
                      <a:pt x="579" y="432"/>
                      <a:pt x="574" y="372"/>
                      <a:pt x="564" y="335"/>
                    </a:cubicBezTo>
                    <a:cubicBezTo>
                      <a:pt x="547" y="273"/>
                      <a:pt x="562" y="234"/>
                      <a:pt x="524" y="177"/>
                    </a:cubicBezTo>
                    <a:cubicBezTo>
                      <a:pt x="474" y="101"/>
                      <a:pt x="347" y="0"/>
                      <a:pt x="253" y="62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Freeform 250"/>
              <p:cNvSpPr>
                <a:spLocks/>
              </p:cNvSpPr>
              <p:nvPr/>
            </p:nvSpPr>
            <p:spPr bwMode="gray">
              <a:xfrm>
                <a:off x="8864600" y="6388101"/>
                <a:ext cx="2455863" cy="2768600"/>
              </a:xfrm>
              <a:custGeom>
                <a:avLst/>
                <a:gdLst/>
                <a:ahLst/>
                <a:cxnLst>
                  <a:cxn ang="0">
                    <a:pos x="261" y="61"/>
                  </a:cxn>
                  <a:cxn ang="0">
                    <a:pos x="101" y="363"/>
                  </a:cxn>
                  <a:cxn ang="0">
                    <a:pos x="65" y="366"/>
                  </a:cxn>
                  <a:cxn ang="0">
                    <a:pos x="131" y="547"/>
                  </a:cxn>
                  <a:cxn ang="0">
                    <a:pos x="382" y="683"/>
                  </a:cxn>
                  <a:cxn ang="0">
                    <a:pos x="583" y="463"/>
                  </a:cxn>
                  <a:cxn ang="0">
                    <a:pos x="564" y="334"/>
                  </a:cxn>
                  <a:cxn ang="0">
                    <a:pos x="524" y="177"/>
                  </a:cxn>
                  <a:cxn ang="0">
                    <a:pos x="253" y="61"/>
                  </a:cxn>
                </a:cxnLst>
                <a:rect l="0" t="0" r="r" b="b"/>
                <a:pathLst>
                  <a:path w="655" h="738">
                    <a:moveTo>
                      <a:pt x="261" y="61"/>
                    </a:moveTo>
                    <a:cubicBezTo>
                      <a:pt x="157" y="91"/>
                      <a:pt x="0" y="242"/>
                      <a:pt x="101" y="363"/>
                    </a:cubicBezTo>
                    <a:cubicBezTo>
                      <a:pt x="90" y="362"/>
                      <a:pt x="76" y="366"/>
                      <a:pt x="65" y="366"/>
                    </a:cubicBezTo>
                    <a:cubicBezTo>
                      <a:pt x="57" y="411"/>
                      <a:pt x="82" y="551"/>
                      <a:pt x="131" y="547"/>
                    </a:cubicBezTo>
                    <a:cubicBezTo>
                      <a:pt x="140" y="672"/>
                      <a:pt x="285" y="738"/>
                      <a:pt x="382" y="683"/>
                    </a:cubicBezTo>
                    <a:cubicBezTo>
                      <a:pt x="460" y="638"/>
                      <a:pt x="592" y="547"/>
                      <a:pt x="583" y="463"/>
                    </a:cubicBezTo>
                    <a:cubicBezTo>
                      <a:pt x="655" y="431"/>
                      <a:pt x="574" y="372"/>
                      <a:pt x="564" y="334"/>
                    </a:cubicBezTo>
                    <a:cubicBezTo>
                      <a:pt x="547" y="273"/>
                      <a:pt x="562" y="233"/>
                      <a:pt x="524" y="177"/>
                    </a:cubicBezTo>
                    <a:cubicBezTo>
                      <a:pt x="474" y="100"/>
                      <a:pt x="347" y="0"/>
                      <a:pt x="253" y="6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6" name="Freeform 251"/>
              <p:cNvSpPr>
                <a:spLocks/>
              </p:cNvSpPr>
              <p:nvPr/>
            </p:nvSpPr>
            <p:spPr bwMode="gray">
              <a:xfrm>
                <a:off x="5465762" y="24028401"/>
                <a:ext cx="2281238" cy="1743075"/>
              </a:xfrm>
              <a:custGeom>
                <a:avLst/>
                <a:gdLst/>
                <a:ahLst/>
                <a:cxnLst>
                  <a:cxn ang="0">
                    <a:pos x="523" y="18"/>
                  </a:cxn>
                  <a:cxn ang="0">
                    <a:pos x="575" y="207"/>
                  </a:cxn>
                  <a:cxn ang="0">
                    <a:pos x="533" y="415"/>
                  </a:cxn>
                  <a:cxn ang="0">
                    <a:pos x="489" y="415"/>
                  </a:cxn>
                  <a:cxn ang="0">
                    <a:pos x="457" y="244"/>
                  </a:cxn>
                  <a:cxn ang="0">
                    <a:pos x="357" y="356"/>
                  </a:cxn>
                  <a:cxn ang="0">
                    <a:pos x="49" y="461"/>
                  </a:cxn>
                  <a:cxn ang="0">
                    <a:pos x="0" y="453"/>
                  </a:cxn>
                  <a:cxn ang="0">
                    <a:pos x="4" y="428"/>
                  </a:cxn>
                  <a:cxn ang="0">
                    <a:pos x="125" y="340"/>
                  </a:cxn>
                  <a:cxn ang="0">
                    <a:pos x="256" y="281"/>
                  </a:cxn>
                  <a:cxn ang="0">
                    <a:pos x="523" y="18"/>
                  </a:cxn>
                </a:cxnLst>
                <a:rect l="0" t="0" r="r" b="b"/>
                <a:pathLst>
                  <a:path w="608" h="465">
                    <a:moveTo>
                      <a:pt x="523" y="18"/>
                    </a:moveTo>
                    <a:cubicBezTo>
                      <a:pt x="584" y="54"/>
                      <a:pt x="608" y="152"/>
                      <a:pt x="575" y="207"/>
                    </a:cubicBezTo>
                    <a:cubicBezTo>
                      <a:pt x="538" y="268"/>
                      <a:pt x="549" y="346"/>
                      <a:pt x="533" y="415"/>
                    </a:cubicBezTo>
                    <a:cubicBezTo>
                      <a:pt x="519" y="416"/>
                      <a:pt x="504" y="416"/>
                      <a:pt x="489" y="415"/>
                    </a:cubicBezTo>
                    <a:cubicBezTo>
                      <a:pt x="487" y="378"/>
                      <a:pt x="513" y="237"/>
                      <a:pt x="457" y="244"/>
                    </a:cubicBezTo>
                    <a:cubicBezTo>
                      <a:pt x="432" y="248"/>
                      <a:pt x="370" y="336"/>
                      <a:pt x="357" y="356"/>
                    </a:cubicBezTo>
                    <a:cubicBezTo>
                      <a:pt x="285" y="465"/>
                      <a:pt x="174" y="463"/>
                      <a:pt x="49" y="461"/>
                    </a:cubicBezTo>
                    <a:cubicBezTo>
                      <a:pt x="31" y="461"/>
                      <a:pt x="15" y="465"/>
                      <a:pt x="0" y="453"/>
                    </a:cubicBezTo>
                    <a:cubicBezTo>
                      <a:pt x="0" y="449"/>
                      <a:pt x="2" y="433"/>
                      <a:pt x="4" y="428"/>
                    </a:cubicBezTo>
                    <a:cubicBezTo>
                      <a:pt x="41" y="382"/>
                      <a:pt x="89" y="366"/>
                      <a:pt x="125" y="340"/>
                    </a:cubicBezTo>
                    <a:cubicBezTo>
                      <a:pt x="166" y="312"/>
                      <a:pt x="217" y="316"/>
                      <a:pt x="256" y="281"/>
                    </a:cubicBezTo>
                    <a:cubicBezTo>
                      <a:pt x="340" y="206"/>
                      <a:pt x="486" y="0"/>
                      <a:pt x="523" y="1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7" name="Freeform 252"/>
              <p:cNvSpPr>
                <a:spLocks/>
              </p:cNvSpPr>
              <p:nvPr/>
            </p:nvSpPr>
            <p:spPr bwMode="gray">
              <a:xfrm>
                <a:off x="10210800" y="25033288"/>
                <a:ext cx="1285875" cy="1470025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109" y="327"/>
                  </a:cxn>
                  <a:cxn ang="0">
                    <a:pos x="313" y="191"/>
                  </a:cxn>
                  <a:cxn ang="0">
                    <a:pos x="306" y="108"/>
                  </a:cxn>
                  <a:cxn ang="0">
                    <a:pos x="260" y="204"/>
                  </a:cxn>
                  <a:cxn ang="0">
                    <a:pos x="139" y="206"/>
                  </a:cxn>
                  <a:cxn ang="0">
                    <a:pos x="70" y="142"/>
                  </a:cxn>
                  <a:cxn ang="0">
                    <a:pos x="68" y="12"/>
                  </a:cxn>
                </a:cxnLst>
                <a:rect l="0" t="0" r="r" b="b"/>
                <a:pathLst>
                  <a:path w="343" h="392">
                    <a:moveTo>
                      <a:pt x="68" y="0"/>
                    </a:moveTo>
                    <a:cubicBezTo>
                      <a:pt x="68" y="102"/>
                      <a:pt x="0" y="261"/>
                      <a:pt x="109" y="327"/>
                    </a:cubicBezTo>
                    <a:cubicBezTo>
                      <a:pt x="215" y="392"/>
                      <a:pt x="343" y="303"/>
                      <a:pt x="313" y="191"/>
                    </a:cubicBezTo>
                    <a:cubicBezTo>
                      <a:pt x="306" y="163"/>
                      <a:pt x="318" y="137"/>
                      <a:pt x="306" y="108"/>
                    </a:cubicBezTo>
                    <a:cubicBezTo>
                      <a:pt x="281" y="137"/>
                      <a:pt x="307" y="183"/>
                      <a:pt x="260" y="204"/>
                    </a:cubicBezTo>
                    <a:cubicBezTo>
                      <a:pt x="226" y="220"/>
                      <a:pt x="173" y="217"/>
                      <a:pt x="139" y="206"/>
                    </a:cubicBezTo>
                    <a:cubicBezTo>
                      <a:pt x="102" y="194"/>
                      <a:pt x="81" y="184"/>
                      <a:pt x="70" y="142"/>
                    </a:cubicBezTo>
                    <a:cubicBezTo>
                      <a:pt x="62" y="111"/>
                      <a:pt x="70" y="41"/>
                      <a:pt x="68" y="12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8" name="Freeform 253"/>
              <p:cNvSpPr>
                <a:spLocks/>
              </p:cNvSpPr>
              <p:nvPr/>
            </p:nvSpPr>
            <p:spPr bwMode="gray">
              <a:xfrm>
                <a:off x="10668000" y="25865138"/>
                <a:ext cx="581025" cy="2714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55" y="33"/>
                  </a:cxn>
                  <a:cxn ang="0">
                    <a:pos x="86" y="43"/>
                  </a:cxn>
                  <a:cxn ang="0">
                    <a:pos x="100" y="68"/>
                  </a:cxn>
                  <a:cxn ang="0">
                    <a:pos x="70" y="39"/>
                  </a:cxn>
                  <a:cxn ang="0">
                    <a:pos x="5" y="8"/>
                  </a:cxn>
                </a:cxnLst>
                <a:rect l="0" t="0" r="r" b="b"/>
                <a:pathLst>
                  <a:path w="155" h="72">
                    <a:moveTo>
                      <a:pt x="0" y="3"/>
                    </a:moveTo>
                    <a:cubicBezTo>
                      <a:pt x="34" y="21"/>
                      <a:pt x="152" y="0"/>
                      <a:pt x="155" y="33"/>
                    </a:cubicBezTo>
                    <a:cubicBezTo>
                      <a:pt x="132" y="34"/>
                      <a:pt x="101" y="27"/>
                      <a:pt x="86" y="43"/>
                    </a:cubicBezTo>
                    <a:cubicBezTo>
                      <a:pt x="99" y="54"/>
                      <a:pt x="94" y="59"/>
                      <a:pt x="100" y="68"/>
                    </a:cubicBezTo>
                    <a:cubicBezTo>
                      <a:pt x="77" y="72"/>
                      <a:pt x="67" y="62"/>
                      <a:pt x="70" y="39"/>
                    </a:cubicBezTo>
                    <a:cubicBezTo>
                      <a:pt x="42" y="43"/>
                      <a:pt x="15" y="35"/>
                      <a:pt x="5" y="8"/>
                    </a:cubicBezTo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9" name="Freeform 254"/>
              <p:cNvSpPr>
                <a:spLocks/>
              </p:cNvSpPr>
              <p:nvPr/>
            </p:nvSpPr>
            <p:spPr bwMode="gray">
              <a:xfrm>
                <a:off x="7142162" y="10941051"/>
                <a:ext cx="3349625" cy="3487738"/>
              </a:xfrm>
              <a:custGeom>
                <a:avLst/>
                <a:gdLst/>
                <a:ahLst/>
                <a:cxnLst>
                  <a:cxn ang="0">
                    <a:pos x="0" y="143"/>
                  </a:cxn>
                  <a:cxn ang="0">
                    <a:pos x="22" y="333"/>
                  </a:cxn>
                  <a:cxn ang="0">
                    <a:pos x="68" y="522"/>
                  </a:cxn>
                  <a:cxn ang="0">
                    <a:pos x="137" y="930"/>
                  </a:cxn>
                  <a:cxn ang="0">
                    <a:pos x="305" y="901"/>
                  </a:cxn>
                  <a:cxn ang="0">
                    <a:pos x="492" y="878"/>
                  </a:cxn>
                  <a:cxn ang="0">
                    <a:pos x="878" y="870"/>
                  </a:cxn>
                  <a:cxn ang="0">
                    <a:pos x="879" y="431"/>
                  </a:cxn>
                  <a:cxn ang="0">
                    <a:pos x="832" y="0"/>
                  </a:cxn>
                  <a:cxn ang="0">
                    <a:pos x="422" y="67"/>
                  </a:cxn>
                  <a:cxn ang="0">
                    <a:pos x="0" y="136"/>
                  </a:cxn>
                </a:cxnLst>
                <a:rect l="0" t="0" r="r" b="b"/>
                <a:pathLst>
                  <a:path w="893" h="930">
                    <a:moveTo>
                      <a:pt x="0" y="143"/>
                    </a:moveTo>
                    <a:cubicBezTo>
                      <a:pt x="18" y="201"/>
                      <a:pt x="13" y="273"/>
                      <a:pt x="22" y="333"/>
                    </a:cubicBezTo>
                    <a:cubicBezTo>
                      <a:pt x="33" y="396"/>
                      <a:pt x="56" y="458"/>
                      <a:pt x="68" y="522"/>
                    </a:cubicBezTo>
                    <a:cubicBezTo>
                      <a:pt x="94" y="658"/>
                      <a:pt x="110" y="794"/>
                      <a:pt x="137" y="930"/>
                    </a:cubicBezTo>
                    <a:cubicBezTo>
                      <a:pt x="192" y="929"/>
                      <a:pt x="244" y="905"/>
                      <a:pt x="305" y="901"/>
                    </a:cubicBezTo>
                    <a:cubicBezTo>
                      <a:pt x="371" y="897"/>
                      <a:pt x="426" y="881"/>
                      <a:pt x="492" y="878"/>
                    </a:cubicBezTo>
                    <a:cubicBezTo>
                      <a:pt x="623" y="872"/>
                      <a:pt x="749" y="876"/>
                      <a:pt x="878" y="870"/>
                    </a:cubicBezTo>
                    <a:cubicBezTo>
                      <a:pt x="891" y="722"/>
                      <a:pt x="893" y="578"/>
                      <a:pt x="879" y="431"/>
                    </a:cubicBezTo>
                    <a:cubicBezTo>
                      <a:pt x="865" y="291"/>
                      <a:pt x="883" y="133"/>
                      <a:pt x="832" y="0"/>
                    </a:cubicBezTo>
                    <a:cubicBezTo>
                      <a:pt x="699" y="2"/>
                      <a:pt x="559" y="47"/>
                      <a:pt x="422" y="67"/>
                    </a:cubicBezTo>
                    <a:cubicBezTo>
                      <a:pt x="286" y="87"/>
                      <a:pt x="128" y="94"/>
                      <a:pt x="0" y="136"/>
                    </a:cubicBezTo>
                  </a:path>
                </a:pathLst>
              </a:custGeom>
              <a:solidFill>
                <a:srgbClr val="BFD1D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0" name="Freeform 255"/>
              <p:cNvSpPr>
                <a:spLocks/>
              </p:cNvSpPr>
              <p:nvPr/>
            </p:nvSpPr>
            <p:spPr bwMode="gray">
              <a:xfrm>
                <a:off x="10104437" y="11207751"/>
                <a:ext cx="206375" cy="183356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32" y="257"/>
                  </a:cxn>
                  <a:cxn ang="0">
                    <a:pos x="50" y="489"/>
                  </a:cxn>
                  <a:cxn ang="0">
                    <a:pos x="21" y="394"/>
                  </a:cxn>
                  <a:cxn ang="0">
                    <a:pos x="6" y="265"/>
                  </a:cxn>
                  <a:cxn ang="0">
                    <a:pos x="44" y="144"/>
                  </a:cxn>
                  <a:cxn ang="0">
                    <a:pos x="32" y="19"/>
                  </a:cxn>
                </a:cxnLst>
                <a:rect l="0" t="0" r="r" b="b"/>
                <a:pathLst>
                  <a:path w="55" h="489">
                    <a:moveTo>
                      <a:pt x="21" y="0"/>
                    </a:moveTo>
                    <a:cubicBezTo>
                      <a:pt x="52" y="66"/>
                      <a:pt x="32" y="182"/>
                      <a:pt x="32" y="257"/>
                    </a:cubicBezTo>
                    <a:cubicBezTo>
                      <a:pt x="32" y="337"/>
                      <a:pt x="55" y="411"/>
                      <a:pt x="50" y="489"/>
                    </a:cubicBezTo>
                    <a:cubicBezTo>
                      <a:pt x="14" y="472"/>
                      <a:pt x="24" y="430"/>
                      <a:pt x="21" y="394"/>
                    </a:cubicBezTo>
                    <a:cubicBezTo>
                      <a:pt x="17" y="351"/>
                      <a:pt x="0" y="310"/>
                      <a:pt x="6" y="265"/>
                    </a:cubicBezTo>
                    <a:cubicBezTo>
                      <a:pt x="11" y="223"/>
                      <a:pt x="38" y="186"/>
                      <a:pt x="44" y="144"/>
                    </a:cubicBezTo>
                    <a:cubicBezTo>
                      <a:pt x="50" y="100"/>
                      <a:pt x="31" y="61"/>
                      <a:pt x="32" y="19"/>
                    </a:cubicBezTo>
                  </a:path>
                </a:pathLst>
              </a:custGeom>
              <a:solidFill>
                <a:srgbClr val="A8B7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1" name="Freeform 256"/>
              <p:cNvSpPr>
                <a:spLocks/>
              </p:cNvSpPr>
              <p:nvPr/>
            </p:nvSpPr>
            <p:spPr bwMode="gray">
              <a:xfrm>
                <a:off x="9621837" y="13254038"/>
                <a:ext cx="865188" cy="911225"/>
              </a:xfrm>
              <a:custGeom>
                <a:avLst/>
                <a:gdLst/>
                <a:ahLst/>
                <a:cxnLst>
                  <a:cxn ang="0">
                    <a:pos x="36" y="26"/>
                  </a:cxn>
                  <a:cxn ang="0">
                    <a:pos x="0" y="42"/>
                  </a:cxn>
                  <a:cxn ang="0">
                    <a:pos x="27" y="108"/>
                  </a:cxn>
                  <a:cxn ang="0">
                    <a:pos x="57" y="158"/>
                  </a:cxn>
                  <a:cxn ang="0">
                    <a:pos x="86" y="204"/>
                  </a:cxn>
                  <a:cxn ang="0">
                    <a:pos x="212" y="243"/>
                  </a:cxn>
                  <a:cxn ang="0">
                    <a:pos x="204" y="47"/>
                  </a:cxn>
                  <a:cxn ang="0">
                    <a:pos x="31" y="26"/>
                  </a:cxn>
                </a:cxnLst>
                <a:rect l="0" t="0" r="r" b="b"/>
                <a:pathLst>
                  <a:path w="231" h="243">
                    <a:moveTo>
                      <a:pt x="36" y="26"/>
                    </a:moveTo>
                    <a:cubicBezTo>
                      <a:pt x="22" y="26"/>
                      <a:pt x="9" y="32"/>
                      <a:pt x="0" y="42"/>
                    </a:cubicBezTo>
                    <a:cubicBezTo>
                      <a:pt x="16" y="52"/>
                      <a:pt x="97" y="102"/>
                      <a:pt x="27" y="108"/>
                    </a:cubicBezTo>
                    <a:cubicBezTo>
                      <a:pt x="18" y="140"/>
                      <a:pt x="42" y="139"/>
                      <a:pt x="57" y="158"/>
                    </a:cubicBezTo>
                    <a:cubicBezTo>
                      <a:pt x="69" y="174"/>
                      <a:pt x="66" y="189"/>
                      <a:pt x="86" y="204"/>
                    </a:cubicBezTo>
                    <a:cubicBezTo>
                      <a:pt x="114" y="225"/>
                      <a:pt x="175" y="240"/>
                      <a:pt x="212" y="243"/>
                    </a:cubicBezTo>
                    <a:cubicBezTo>
                      <a:pt x="197" y="188"/>
                      <a:pt x="231" y="98"/>
                      <a:pt x="204" y="47"/>
                    </a:cubicBezTo>
                    <a:cubicBezTo>
                      <a:pt x="185" y="10"/>
                      <a:pt x="69" y="0"/>
                      <a:pt x="31" y="26"/>
                    </a:cubicBezTo>
                  </a:path>
                </a:pathLst>
              </a:custGeom>
              <a:solidFill>
                <a:srgbClr val="A8B7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2" name="Freeform 257"/>
              <p:cNvSpPr>
                <a:spLocks/>
              </p:cNvSpPr>
              <p:nvPr/>
            </p:nvSpPr>
            <p:spPr bwMode="gray">
              <a:xfrm>
                <a:off x="9699625" y="13127038"/>
                <a:ext cx="1522413" cy="1431925"/>
              </a:xfrm>
              <a:custGeom>
                <a:avLst/>
                <a:gdLst/>
                <a:ahLst/>
                <a:cxnLst>
                  <a:cxn ang="0">
                    <a:pos x="326" y="189"/>
                  </a:cxn>
                  <a:cxn ang="0">
                    <a:pos x="310" y="159"/>
                  </a:cxn>
                  <a:cxn ang="0">
                    <a:pos x="274" y="81"/>
                  </a:cxn>
                  <a:cxn ang="0">
                    <a:pos x="264" y="24"/>
                  </a:cxn>
                  <a:cxn ang="0">
                    <a:pos x="1" y="39"/>
                  </a:cxn>
                  <a:cxn ang="0">
                    <a:pos x="8" y="69"/>
                  </a:cxn>
                  <a:cxn ang="0">
                    <a:pos x="92" y="83"/>
                  </a:cxn>
                  <a:cxn ang="0">
                    <a:pos x="9" y="122"/>
                  </a:cxn>
                  <a:cxn ang="0">
                    <a:pos x="14" y="157"/>
                  </a:cxn>
                  <a:cxn ang="0">
                    <a:pos x="52" y="160"/>
                  </a:cxn>
                  <a:cxn ang="0">
                    <a:pos x="112" y="198"/>
                  </a:cxn>
                  <a:cxn ang="0">
                    <a:pos x="211" y="244"/>
                  </a:cxn>
                  <a:cxn ang="0">
                    <a:pos x="326" y="204"/>
                  </a:cxn>
                </a:cxnLst>
                <a:rect l="0" t="0" r="r" b="b"/>
                <a:pathLst>
                  <a:path w="406" h="382">
                    <a:moveTo>
                      <a:pt x="326" y="189"/>
                    </a:moveTo>
                    <a:cubicBezTo>
                      <a:pt x="320" y="179"/>
                      <a:pt x="320" y="168"/>
                      <a:pt x="310" y="159"/>
                    </a:cubicBezTo>
                    <a:cubicBezTo>
                      <a:pt x="328" y="127"/>
                      <a:pt x="306" y="96"/>
                      <a:pt x="274" y="81"/>
                    </a:cubicBezTo>
                    <a:cubicBezTo>
                      <a:pt x="285" y="53"/>
                      <a:pt x="278" y="36"/>
                      <a:pt x="264" y="24"/>
                    </a:cubicBezTo>
                    <a:cubicBezTo>
                      <a:pt x="249" y="15"/>
                      <a:pt x="58" y="0"/>
                      <a:pt x="1" y="39"/>
                    </a:cubicBezTo>
                    <a:cubicBezTo>
                      <a:pt x="0" y="49"/>
                      <a:pt x="7" y="59"/>
                      <a:pt x="8" y="69"/>
                    </a:cubicBezTo>
                    <a:cubicBezTo>
                      <a:pt x="38" y="80"/>
                      <a:pt x="67" y="73"/>
                      <a:pt x="92" y="83"/>
                    </a:cubicBezTo>
                    <a:cubicBezTo>
                      <a:pt x="71" y="101"/>
                      <a:pt x="37" y="115"/>
                      <a:pt x="9" y="122"/>
                    </a:cubicBezTo>
                    <a:cubicBezTo>
                      <a:pt x="6" y="134"/>
                      <a:pt x="12" y="146"/>
                      <a:pt x="14" y="157"/>
                    </a:cubicBezTo>
                    <a:cubicBezTo>
                      <a:pt x="26" y="155"/>
                      <a:pt x="39" y="163"/>
                      <a:pt x="52" y="160"/>
                    </a:cubicBezTo>
                    <a:cubicBezTo>
                      <a:pt x="49" y="198"/>
                      <a:pt x="79" y="205"/>
                      <a:pt x="112" y="198"/>
                    </a:cubicBezTo>
                    <a:cubicBezTo>
                      <a:pt x="112" y="254"/>
                      <a:pt x="173" y="228"/>
                      <a:pt x="211" y="244"/>
                    </a:cubicBezTo>
                    <a:cubicBezTo>
                      <a:pt x="223" y="382"/>
                      <a:pt x="406" y="311"/>
                      <a:pt x="326" y="20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3" name="Freeform 258"/>
              <p:cNvSpPr>
                <a:spLocks/>
              </p:cNvSpPr>
              <p:nvPr/>
            </p:nvSpPr>
            <p:spPr bwMode="gray">
              <a:xfrm>
                <a:off x="9704387" y="13273088"/>
                <a:ext cx="1517650" cy="1285875"/>
              </a:xfrm>
              <a:custGeom>
                <a:avLst/>
                <a:gdLst/>
                <a:ahLst/>
                <a:cxnLst>
                  <a:cxn ang="0">
                    <a:pos x="326" y="165"/>
                  </a:cxn>
                  <a:cxn ang="0">
                    <a:pos x="287" y="274"/>
                  </a:cxn>
                  <a:cxn ang="0">
                    <a:pos x="213" y="199"/>
                  </a:cxn>
                  <a:cxn ang="0">
                    <a:pos x="139" y="188"/>
                  </a:cxn>
                  <a:cxn ang="0">
                    <a:pos x="112" y="159"/>
                  </a:cxn>
                  <a:cxn ang="0">
                    <a:pos x="78" y="154"/>
                  </a:cxn>
                  <a:cxn ang="0">
                    <a:pos x="55" y="114"/>
                  </a:cxn>
                  <a:cxn ang="0">
                    <a:pos x="15" y="91"/>
                  </a:cxn>
                  <a:cxn ang="0">
                    <a:pos x="104" y="41"/>
                  </a:cxn>
                  <a:cxn ang="0">
                    <a:pos x="96" y="37"/>
                  </a:cxn>
                  <a:cxn ang="0">
                    <a:pos x="1" y="0"/>
                  </a:cxn>
                  <a:cxn ang="0">
                    <a:pos x="8" y="30"/>
                  </a:cxn>
                  <a:cxn ang="0">
                    <a:pos x="92" y="44"/>
                  </a:cxn>
                  <a:cxn ang="0">
                    <a:pos x="9" y="83"/>
                  </a:cxn>
                  <a:cxn ang="0">
                    <a:pos x="14" y="118"/>
                  </a:cxn>
                  <a:cxn ang="0">
                    <a:pos x="52" y="121"/>
                  </a:cxn>
                  <a:cxn ang="0">
                    <a:pos x="112" y="159"/>
                  </a:cxn>
                  <a:cxn ang="0">
                    <a:pos x="211" y="205"/>
                  </a:cxn>
                  <a:cxn ang="0">
                    <a:pos x="326" y="165"/>
                  </a:cxn>
                </a:cxnLst>
                <a:rect l="0" t="0" r="r" b="b"/>
                <a:pathLst>
                  <a:path w="405" h="343">
                    <a:moveTo>
                      <a:pt x="326" y="165"/>
                    </a:moveTo>
                    <a:cubicBezTo>
                      <a:pt x="325" y="164"/>
                      <a:pt x="376" y="255"/>
                      <a:pt x="287" y="274"/>
                    </a:cubicBezTo>
                    <a:cubicBezTo>
                      <a:pt x="217" y="281"/>
                      <a:pt x="227" y="202"/>
                      <a:pt x="213" y="199"/>
                    </a:cubicBezTo>
                    <a:cubicBezTo>
                      <a:pt x="196" y="197"/>
                      <a:pt x="157" y="191"/>
                      <a:pt x="139" y="188"/>
                    </a:cubicBezTo>
                    <a:cubicBezTo>
                      <a:pt x="118" y="188"/>
                      <a:pt x="127" y="162"/>
                      <a:pt x="112" y="159"/>
                    </a:cubicBezTo>
                    <a:cubicBezTo>
                      <a:pt x="97" y="156"/>
                      <a:pt x="92" y="157"/>
                      <a:pt x="78" y="154"/>
                    </a:cubicBezTo>
                    <a:cubicBezTo>
                      <a:pt x="62" y="150"/>
                      <a:pt x="67" y="118"/>
                      <a:pt x="55" y="114"/>
                    </a:cubicBezTo>
                    <a:cubicBezTo>
                      <a:pt x="32" y="106"/>
                      <a:pt x="17" y="99"/>
                      <a:pt x="15" y="91"/>
                    </a:cubicBezTo>
                    <a:cubicBezTo>
                      <a:pt x="3" y="84"/>
                      <a:pt x="116" y="46"/>
                      <a:pt x="104" y="41"/>
                    </a:cubicBezTo>
                    <a:cubicBezTo>
                      <a:pt x="101" y="39"/>
                      <a:pt x="98" y="38"/>
                      <a:pt x="96" y="37"/>
                    </a:cubicBezTo>
                    <a:cubicBezTo>
                      <a:pt x="7" y="28"/>
                      <a:pt x="15" y="4"/>
                      <a:pt x="1" y="0"/>
                    </a:cubicBezTo>
                    <a:cubicBezTo>
                      <a:pt x="0" y="10"/>
                      <a:pt x="7" y="20"/>
                      <a:pt x="8" y="30"/>
                    </a:cubicBezTo>
                    <a:cubicBezTo>
                      <a:pt x="37" y="41"/>
                      <a:pt x="67" y="34"/>
                      <a:pt x="92" y="44"/>
                    </a:cubicBezTo>
                    <a:cubicBezTo>
                      <a:pt x="71" y="62"/>
                      <a:pt x="37" y="76"/>
                      <a:pt x="9" y="83"/>
                    </a:cubicBezTo>
                    <a:cubicBezTo>
                      <a:pt x="6" y="95"/>
                      <a:pt x="11" y="107"/>
                      <a:pt x="14" y="118"/>
                    </a:cubicBezTo>
                    <a:cubicBezTo>
                      <a:pt x="26" y="116"/>
                      <a:pt x="39" y="124"/>
                      <a:pt x="52" y="121"/>
                    </a:cubicBezTo>
                    <a:cubicBezTo>
                      <a:pt x="49" y="159"/>
                      <a:pt x="78" y="166"/>
                      <a:pt x="112" y="159"/>
                    </a:cubicBezTo>
                    <a:cubicBezTo>
                      <a:pt x="111" y="215"/>
                      <a:pt x="172" y="189"/>
                      <a:pt x="211" y="205"/>
                    </a:cubicBezTo>
                    <a:cubicBezTo>
                      <a:pt x="223" y="343"/>
                      <a:pt x="405" y="272"/>
                      <a:pt x="326" y="16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4" name="Freeform 259"/>
              <p:cNvSpPr>
                <a:spLocks/>
              </p:cNvSpPr>
              <p:nvPr/>
            </p:nvSpPr>
            <p:spPr bwMode="gray">
              <a:xfrm>
                <a:off x="8413750" y="6054726"/>
                <a:ext cx="3390900" cy="3656013"/>
              </a:xfrm>
              <a:custGeom>
                <a:avLst/>
                <a:gdLst/>
                <a:ahLst/>
                <a:cxnLst>
                  <a:cxn ang="0">
                    <a:pos x="426" y="188"/>
                  </a:cxn>
                  <a:cxn ang="0">
                    <a:pos x="273" y="300"/>
                  </a:cxn>
                  <a:cxn ang="0">
                    <a:pos x="185" y="469"/>
                  </a:cxn>
                  <a:cxn ang="0">
                    <a:pos x="216" y="585"/>
                  </a:cxn>
                  <a:cxn ang="0">
                    <a:pos x="294" y="750"/>
                  </a:cxn>
                  <a:cxn ang="0">
                    <a:pos x="159" y="838"/>
                  </a:cxn>
                  <a:cxn ang="0">
                    <a:pos x="10" y="907"/>
                  </a:cxn>
                  <a:cxn ang="0">
                    <a:pos x="47" y="757"/>
                  </a:cxn>
                  <a:cxn ang="0">
                    <a:pos x="23" y="786"/>
                  </a:cxn>
                  <a:cxn ang="0">
                    <a:pos x="1" y="779"/>
                  </a:cxn>
                  <a:cxn ang="0">
                    <a:pos x="38" y="542"/>
                  </a:cxn>
                  <a:cxn ang="0">
                    <a:pos x="124" y="348"/>
                  </a:cxn>
                  <a:cxn ang="0">
                    <a:pos x="434" y="113"/>
                  </a:cxn>
                  <a:cxn ang="0">
                    <a:pos x="775" y="347"/>
                  </a:cxn>
                  <a:cxn ang="0">
                    <a:pos x="843" y="597"/>
                  </a:cxn>
                  <a:cxn ang="0">
                    <a:pos x="860" y="726"/>
                  </a:cxn>
                  <a:cxn ang="0">
                    <a:pos x="829" y="796"/>
                  </a:cxn>
                  <a:cxn ang="0">
                    <a:pos x="825" y="932"/>
                  </a:cxn>
                  <a:cxn ang="0">
                    <a:pos x="776" y="901"/>
                  </a:cxn>
                  <a:cxn ang="0">
                    <a:pos x="795" y="975"/>
                  </a:cxn>
                  <a:cxn ang="0">
                    <a:pos x="641" y="809"/>
                  </a:cxn>
                  <a:cxn ang="0">
                    <a:pos x="586" y="725"/>
                  </a:cxn>
                  <a:cxn ang="0">
                    <a:pos x="640" y="599"/>
                  </a:cxn>
                  <a:cxn ang="0">
                    <a:pos x="692" y="452"/>
                  </a:cxn>
                  <a:cxn ang="0">
                    <a:pos x="647" y="467"/>
                  </a:cxn>
                  <a:cxn ang="0">
                    <a:pos x="601" y="277"/>
                  </a:cxn>
                  <a:cxn ang="0">
                    <a:pos x="411" y="188"/>
                  </a:cxn>
                </a:cxnLst>
                <a:rect l="0" t="0" r="r" b="b"/>
                <a:pathLst>
                  <a:path w="904" h="975">
                    <a:moveTo>
                      <a:pt x="426" y="188"/>
                    </a:moveTo>
                    <a:cubicBezTo>
                      <a:pt x="381" y="224"/>
                      <a:pt x="302" y="256"/>
                      <a:pt x="273" y="300"/>
                    </a:cubicBezTo>
                    <a:cubicBezTo>
                      <a:pt x="232" y="363"/>
                      <a:pt x="221" y="452"/>
                      <a:pt x="185" y="469"/>
                    </a:cubicBezTo>
                    <a:cubicBezTo>
                      <a:pt x="180" y="519"/>
                      <a:pt x="196" y="554"/>
                      <a:pt x="216" y="585"/>
                    </a:cubicBezTo>
                    <a:cubicBezTo>
                      <a:pt x="251" y="638"/>
                      <a:pt x="272" y="654"/>
                      <a:pt x="294" y="750"/>
                    </a:cubicBezTo>
                    <a:cubicBezTo>
                      <a:pt x="232" y="765"/>
                      <a:pt x="211" y="799"/>
                      <a:pt x="159" y="838"/>
                    </a:cubicBezTo>
                    <a:cubicBezTo>
                      <a:pt x="114" y="872"/>
                      <a:pt x="74" y="921"/>
                      <a:pt x="10" y="907"/>
                    </a:cubicBezTo>
                    <a:cubicBezTo>
                      <a:pt x="29" y="857"/>
                      <a:pt x="94" y="820"/>
                      <a:pt x="47" y="757"/>
                    </a:cubicBezTo>
                    <a:cubicBezTo>
                      <a:pt x="37" y="768"/>
                      <a:pt x="31" y="770"/>
                      <a:pt x="23" y="786"/>
                    </a:cubicBezTo>
                    <a:cubicBezTo>
                      <a:pt x="17" y="785"/>
                      <a:pt x="0" y="779"/>
                      <a:pt x="1" y="779"/>
                    </a:cubicBezTo>
                    <a:cubicBezTo>
                      <a:pt x="63" y="731"/>
                      <a:pt x="17" y="612"/>
                      <a:pt x="38" y="542"/>
                    </a:cubicBezTo>
                    <a:cubicBezTo>
                      <a:pt x="60" y="467"/>
                      <a:pt x="107" y="426"/>
                      <a:pt x="124" y="348"/>
                    </a:cubicBezTo>
                    <a:cubicBezTo>
                      <a:pt x="147" y="239"/>
                      <a:pt x="291" y="0"/>
                      <a:pt x="434" y="113"/>
                    </a:cubicBezTo>
                    <a:cubicBezTo>
                      <a:pt x="599" y="23"/>
                      <a:pt x="740" y="211"/>
                      <a:pt x="775" y="347"/>
                    </a:cubicBezTo>
                    <a:cubicBezTo>
                      <a:pt x="798" y="436"/>
                      <a:pt x="843" y="491"/>
                      <a:pt x="843" y="597"/>
                    </a:cubicBezTo>
                    <a:cubicBezTo>
                      <a:pt x="843" y="646"/>
                      <a:pt x="853" y="684"/>
                      <a:pt x="860" y="726"/>
                    </a:cubicBezTo>
                    <a:cubicBezTo>
                      <a:pt x="865" y="754"/>
                      <a:pt x="904" y="806"/>
                      <a:pt x="829" y="796"/>
                    </a:cubicBezTo>
                    <a:cubicBezTo>
                      <a:pt x="831" y="845"/>
                      <a:pt x="797" y="886"/>
                      <a:pt x="825" y="932"/>
                    </a:cubicBezTo>
                    <a:cubicBezTo>
                      <a:pt x="813" y="921"/>
                      <a:pt x="790" y="914"/>
                      <a:pt x="776" y="901"/>
                    </a:cubicBezTo>
                    <a:cubicBezTo>
                      <a:pt x="771" y="929"/>
                      <a:pt x="778" y="953"/>
                      <a:pt x="795" y="975"/>
                    </a:cubicBezTo>
                    <a:cubicBezTo>
                      <a:pt x="652" y="967"/>
                      <a:pt x="675" y="902"/>
                      <a:pt x="641" y="809"/>
                    </a:cubicBezTo>
                    <a:cubicBezTo>
                      <a:pt x="612" y="759"/>
                      <a:pt x="575" y="788"/>
                      <a:pt x="586" y="725"/>
                    </a:cubicBezTo>
                    <a:cubicBezTo>
                      <a:pt x="592" y="690"/>
                      <a:pt x="631" y="633"/>
                      <a:pt x="640" y="599"/>
                    </a:cubicBezTo>
                    <a:cubicBezTo>
                      <a:pt x="686" y="603"/>
                      <a:pt x="719" y="490"/>
                      <a:pt x="692" y="452"/>
                    </a:cubicBezTo>
                    <a:cubicBezTo>
                      <a:pt x="679" y="454"/>
                      <a:pt x="672" y="431"/>
                      <a:pt x="647" y="467"/>
                    </a:cubicBezTo>
                    <a:cubicBezTo>
                      <a:pt x="636" y="407"/>
                      <a:pt x="639" y="325"/>
                      <a:pt x="601" y="277"/>
                    </a:cubicBezTo>
                    <a:cubicBezTo>
                      <a:pt x="563" y="230"/>
                      <a:pt x="467" y="198"/>
                      <a:pt x="411" y="188"/>
                    </a:cubicBezTo>
                  </a:path>
                </a:pathLst>
              </a:custGeom>
              <a:solidFill>
                <a:srgbClr val="42210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5" name="Freeform 260"/>
              <p:cNvSpPr>
                <a:spLocks/>
              </p:cNvSpPr>
              <p:nvPr/>
            </p:nvSpPr>
            <p:spPr bwMode="gray">
              <a:xfrm>
                <a:off x="9107487" y="7180263"/>
                <a:ext cx="330200" cy="798513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44" y="213"/>
                  </a:cxn>
                  <a:cxn ang="0">
                    <a:pos x="0" y="169"/>
                  </a:cxn>
                </a:cxnLst>
                <a:rect l="0" t="0" r="r" b="b"/>
                <a:pathLst>
                  <a:path w="88" h="213">
                    <a:moveTo>
                      <a:pt x="88" y="0"/>
                    </a:moveTo>
                    <a:cubicBezTo>
                      <a:pt x="47" y="63"/>
                      <a:pt x="80" y="134"/>
                      <a:pt x="44" y="213"/>
                    </a:cubicBezTo>
                    <a:cubicBezTo>
                      <a:pt x="12" y="198"/>
                      <a:pt x="36" y="152"/>
                      <a:pt x="0" y="169"/>
                    </a:cubicBezTo>
                  </a:path>
                </a:pathLst>
              </a:custGeom>
              <a:solidFill>
                <a:srgbClr val="42210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6" name="Freeform 261"/>
              <p:cNvSpPr>
                <a:spLocks/>
              </p:cNvSpPr>
              <p:nvPr/>
            </p:nvSpPr>
            <p:spPr bwMode="gray">
              <a:xfrm>
                <a:off x="8661400" y="6516688"/>
                <a:ext cx="1222375" cy="2128838"/>
              </a:xfrm>
              <a:custGeom>
                <a:avLst/>
                <a:gdLst/>
                <a:ahLst/>
                <a:cxnLst>
                  <a:cxn ang="0">
                    <a:pos x="322" y="0"/>
                  </a:cxn>
                  <a:cxn ang="0">
                    <a:pos x="102" y="243"/>
                  </a:cxn>
                  <a:cxn ang="0">
                    <a:pos x="69" y="315"/>
                  </a:cxn>
                  <a:cxn ang="0">
                    <a:pos x="64" y="424"/>
                  </a:cxn>
                  <a:cxn ang="0">
                    <a:pos x="0" y="568"/>
                  </a:cxn>
                  <a:cxn ang="0">
                    <a:pos x="38" y="505"/>
                  </a:cxn>
                  <a:cxn ang="0">
                    <a:pos x="45" y="414"/>
                  </a:cxn>
                  <a:cxn ang="0">
                    <a:pos x="76" y="232"/>
                  </a:cxn>
                  <a:cxn ang="0">
                    <a:pos x="149" y="92"/>
                  </a:cxn>
                  <a:cxn ang="0">
                    <a:pos x="295" y="16"/>
                  </a:cxn>
                  <a:cxn ang="0">
                    <a:pos x="326" y="4"/>
                  </a:cxn>
                </a:cxnLst>
                <a:rect l="0" t="0" r="r" b="b"/>
                <a:pathLst>
                  <a:path w="326" h="568">
                    <a:moveTo>
                      <a:pt x="322" y="0"/>
                    </a:moveTo>
                    <a:cubicBezTo>
                      <a:pt x="206" y="0"/>
                      <a:pt x="132" y="155"/>
                      <a:pt x="102" y="243"/>
                    </a:cubicBezTo>
                    <a:cubicBezTo>
                      <a:pt x="94" y="269"/>
                      <a:pt x="76" y="287"/>
                      <a:pt x="69" y="315"/>
                    </a:cubicBezTo>
                    <a:cubicBezTo>
                      <a:pt x="60" y="349"/>
                      <a:pt x="66" y="388"/>
                      <a:pt x="64" y="424"/>
                    </a:cubicBezTo>
                    <a:cubicBezTo>
                      <a:pt x="62" y="483"/>
                      <a:pt x="38" y="526"/>
                      <a:pt x="0" y="568"/>
                    </a:cubicBezTo>
                    <a:cubicBezTo>
                      <a:pt x="10" y="545"/>
                      <a:pt x="29" y="527"/>
                      <a:pt x="38" y="505"/>
                    </a:cubicBezTo>
                    <a:cubicBezTo>
                      <a:pt x="49" y="477"/>
                      <a:pt x="44" y="445"/>
                      <a:pt x="45" y="414"/>
                    </a:cubicBezTo>
                    <a:cubicBezTo>
                      <a:pt x="48" y="355"/>
                      <a:pt x="53" y="284"/>
                      <a:pt x="76" y="232"/>
                    </a:cubicBezTo>
                    <a:cubicBezTo>
                      <a:pt x="96" y="184"/>
                      <a:pt x="110" y="130"/>
                      <a:pt x="149" y="92"/>
                    </a:cubicBezTo>
                    <a:cubicBezTo>
                      <a:pt x="191" y="51"/>
                      <a:pt x="239" y="29"/>
                      <a:pt x="295" y="16"/>
                    </a:cubicBezTo>
                    <a:cubicBezTo>
                      <a:pt x="309" y="12"/>
                      <a:pt x="317" y="15"/>
                      <a:pt x="326" y="4"/>
                    </a:cubicBezTo>
                  </a:path>
                </a:pathLst>
              </a:custGeom>
              <a:solidFill>
                <a:srgbClr val="9986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 262"/>
              <p:cNvSpPr>
                <a:spLocks/>
              </p:cNvSpPr>
              <p:nvPr/>
            </p:nvSpPr>
            <p:spPr bwMode="gray">
              <a:xfrm>
                <a:off x="8477250" y="8532813"/>
                <a:ext cx="652463" cy="900113"/>
              </a:xfrm>
              <a:custGeom>
                <a:avLst/>
                <a:gdLst/>
                <a:ahLst/>
                <a:cxnLst>
                  <a:cxn ang="0">
                    <a:pos x="4" y="240"/>
                  </a:cxn>
                  <a:cxn ang="0">
                    <a:pos x="122" y="158"/>
                  </a:cxn>
                  <a:cxn ang="0">
                    <a:pos x="162" y="88"/>
                  </a:cxn>
                  <a:cxn ang="0">
                    <a:pos x="174" y="0"/>
                  </a:cxn>
                  <a:cxn ang="0">
                    <a:pos x="107" y="122"/>
                  </a:cxn>
                  <a:cxn ang="0">
                    <a:pos x="12" y="221"/>
                  </a:cxn>
                  <a:cxn ang="0">
                    <a:pos x="0" y="236"/>
                  </a:cxn>
                </a:cxnLst>
                <a:rect l="0" t="0" r="r" b="b"/>
                <a:pathLst>
                  <a:path w="174" h="240">
                    <a:moveTo>
                      <a:pt x="4" y="240"/>
                    </a:moveTo>
                    <a:cubicBezTo>
                      <a:pt x="54" y="232"/>
                      <a:pt x="92" y="197"/>
                      <a:pt x="122" y="158"/>
                    </a:cubicBezTo>
                    <a:cubicBezTo>
                      <a:pt x="138" y="138"/>
                      <a:pt x="155" y="114"/>
                      <a:pt x="162" y="88"/>
                    </a:cubicBezTo>
                    <a:cubicBezTo>
                      <a:pt x="169" y="63"/>
                      <a:pt x="165" y="17"/>
                      <a:pt x="174" y="0"/>
                    </a:cubicBezTo>
                    <a:cubicBezTo>
                      <a:pt x="168" y="41"/>
                      <a:pt x="133" y="87"/>
                      <a:pt x="107" y="122"/>
                    </a:cubicBezTo>
                    <a:cubicBezTo>
                      <a:pt x="85" y="152"/>
                      <a:pt x="47" y="215"/>
                      <a:pt x="12" y="221"/>
                    </a:cubicBezTo>
                    <a:cubicBezTo>
                      <a:pt x="11" y="232"/>
                      <a:pt x="5" y="231"/>
                      <a:pt x="0" y="236"/>
                    </a:cubicBezTo>
                  </a:path>
                </a:pathLst>
              </a:custGeom>
              <a:solidFill>
                <a:srgbClr val="9986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 263"/>
              <p:cNvSpPr>
                <a:spLocks/>
              </p:cNvSpPr>
              <p:nvPr/>
            </p:nvSpPr>
            <p:spPr bwMode="gray">
              <a:xfrm>
                <a:off x="11020425" y="7186613"/>
                <a:ext cx="566738" cy="226218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56" y="303"/>
                  </a:cxn>
                  <a:cxn ang="0">
                    <a:pos x="114" y="603"/>
                  </a:cxn>
                  <a:cxn ang="0">
                    <a:pos x="85" y="544"/>
                  </a:cxn>
                  <a:cxn ang="0">
                    <a:pos x="68" y="473"/>
                  </a:cxn>
                  <a:cxn ang="0">
                    <a:pos x="77" y="303"/>
                  </a:cxn>
                  <a:cxn ang="0">
                    <a:pos x="151" y="488"/>
                  </a:cxn>
                  <a:cxn ang="0">
                    <a:pos x="99" y="239"/>
                  </a:cxn>
                  <a:cxn ang="0">
                    <a:pos x="5" y="0"/>
                  </a:cxn>
                  <a:cxn ang="0">
                    <a:pos x="4" y="11"/>
                  </a:cxn>
                </a:cxnLst>
                <a:rect l="0" t="0" r="r" b="b"/>
                <a:pathLst>
                  <a:path w="151" h="603">
                    <a:moveTo>
                      <a:pt x="0" y="15"/>
                    </a:moveTo>
                    <a:cubicBezTo>
                      <a:pt x="88" y="81"/>
                      <a:pt x="66" y="208"/>
                      <a:pt x="56" y="303"/>
                    </a:cubicBezTo>
                    <a:cubicBezTo>
                      <a:pt x="46" y="402"/>
                      <a:pt x="53" y="531"/>
                      <a:pt x="114" y="603"/>
                    </a:cubicBezTo>
                    <a:cubicBezTo>
                      <a:pt x="113" y="578"/>
                      <a:pt x="94" y="565"/>
                      <a:pt x="85" y="544"/>
                    </a:cubicBezTo>
                    <a:cubicBezTo>
                      <a:pt x="73" y="520"/>
                      <a:pt x="71" y="501"/>
                      <a:pt x="68" y="473"/>
                    </a:cubicBezTo>
                    <a:cubicBezTo>
                      <a:pt x="62" y="413"/>
                      <a:pt x="70" y="360"/>
                      <a:pt x="77" y="303"/>
                    </a:cubicBezTo>
                    <a:cubicBezTo>
                      <a:pt x="98" y="347"/>
                      <a:pt x="86" y="475"/>
                      <a:pt x="151" y="488"/>
                    </a:cubicBezTo>
                    <a:cubicBezTo>
                      <a:pt x="105" y="428"/>
                      <a:pt x="105" y="314"/>
                      <a:pt x="99" y="239"/>
                    </a:cubicBezTo>
                    <a:cubicBezTo>
                      <a:pt x="92" y="154"/>
                      <a:pt x="81" y="52"/>
                      <a:pt x="5" y="0"/>
                    </a:cubicBezTo>
                    <a:cubicBezTo>
                      <a:pt x="4" y="4"/>
                      <a:pt x="5" y="7"/>
                      <a:pt x="4" y="11"/>
                    </a:cubicBezTo>
                  </a:path>
                </a:pathLst>
              </a:custGeom>
              <a:solidFill>
                <a:srgbClr val="99867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9" name="Freeform 264"/>
              <p:cNvSpPr>
                <a:spLocks/>
              </p:cNvSpPr>
              <p:nvPr/>
            </p:nvSpPr>
            <p:spPr bwMode="gray">
              <a:xfrm>
                <a:off x="10772775" y="10580688"/>
                <a:ext cx="1293813" cy="2940050"/>
              </a:xfrm>
              <a:custGeom>
                <a:avLst/>
                <a:gdLst/>
                <a:ahLst/>
                <a:cxnLst>
                  <a:cxn ang="0">
                    <a:pos x="184" y="520"/>
                  </a:cxn>
                  <a:cxn ang="0">
                    <a:pos x="157" y="273"/>
                  </a:cxn>
                  <a:cxn ang="0">
                    <a:pos x="206" y="402"/>
                  </a:cxn>
                  <a:cxn ang="0">
                    <a:pos x="339" y="0"/>
                  </a:cxn>
                  <a:cxn ang="0">
                    <a:pos x="286" y="105"/>
                  </a:cxn>
                  <a:cxn ang="0">
                    <a:pos x="263" y="232"/>
                  </a:cxn>
                  <a:cxn ang="0">
                    <a:pos x="237" y="376"/>
                  </a:cxn>
                  <a:cxn ang="0">
                    <a:pos x="207" y="494"/>
                  </a:cxn>
                  <a:cxn ang="0">
                    <a:pos x="145" y="784"/>
                  </a:cxn>
                  <a:cxn ang="0">
                    <a:pos x="113" y="634"/>
                  </a:cxn>
                  <a:cxn ang="0">
                    <a:pos x="17" y="547"/>
                  </a:cxn>
                  <a:cxn ang="0">
                    <a:pos x="118" y="577"/>
                  </a:cxn>
                  <a:cxn ang="0">
                    <a:pos x="195" y="520"/>
                  </a:cxn>
                </a:cxnLst>
                <a:rect l="0" t="0" r="r" b="b"/>
                <a:pathLst>
                  <a:path w="345" h="784">
                    <a:moveTo>
                      <a:pt x="184" y="520"/>
                    </a:moveTo>
                    <a:cubicBezTo>
                      <a:pt x="263" y="493"/>
                      <a:pt x="98" y="327"/>
                      <a:pt x="157" y="273"/>
                    </a:cubicBezTo>
                    <a:cubicBezTo>
                      <a:pt x="186" y="305"/>
                      <a:pt x="160" y="371"/>
                      <a:pt x="206" y="402"/>
                    </a:cubicBezTo>
                    <a:cubicBezTo>
                      <a:pt x="263" y="268"/>
                      <a:pt x="280" y="128"/>
                      <a:pt x="339" y="0"/>
                    </a:cubicBezTo>
                    <a:cubicBezTo>
                      <a:pt x="345" y="33"/>
                      <a:pt x="302" y="74"/>
                      <a:pt x="286" y="105"/>
                    </a:cubicBezTo>
                    <a:cubicBezTo>
                      <a:pt x="266" y="143"/>
                      <a:pt x="273" y="188"/>
                      <a:pt x="263" y="232"/>
                    </a:cubicBezTo>
                    <a:cubicBezTo>
                      <a:pt x="253" y="280"/>
                      <a:pt x="241" y="326"/>
                      <a:pt x="237" y="376"/>
                    </a:cubicBezTo>
                    <a:cubicBezTo>
                      <a:pt x="234" y="414"/>
                      <a:pt x="237" y="469"/>
                      <a:pt x="207" y="494"/>
                    </a:cubicBezTo>
                    <a:cubicBezTo>
                      <a:pt x="177" y="598"/>
                      <a:pt x="90" y="673"/>
                      <a:pt x="145" y="784"/>
                    </a:cubicBezTo>
                    <a:cubicBezTo>
                      <a:pt x="81" y="763"/>
                      <a:pt x="95" y="678"/>
                      <a:pt x="113" y="634"/>
                    </a:cubicBezTo>
                    <a:cubicBezTo>
                      <a:pt x="151" y="540"/>
                      <a:pt x="0" y="636"/>
                      <a:pt x="17" y="547"/>
                    </a:cubicBezTo>
                    <a:cubicBezTo>
                      <a:pt x="74" y="535"/>
                      <a:pt x="74" y="564"/>
                      <a:pt x="118" y="577"/>
                    </a:cubicBezTo>
                    <a:cubicBezTo>
                      <a:pt x="155" y="588"/>
                      <a:pt x="177" y="544"/>
                      <a:pt x="195" y="52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 265"/>
              <p:cNvSpPr>
                <a:spLocks/>
              </p:cNvSpPr>
              <p:nvPr/>
            </p:nvSpPr>
            <p:spPr bwMode="gray">
              <a:xfrm>
                <a:off x="10352087" y="10161588"/>
                <a:ext cx="1549400" cy="3160713"/>
              </a:xfrm>
              <a:custGeom>
                <a:avLst/>
                <a:gdLst/>
                <a:ahLst/>
                <a:cxnLst>
                  <a:cxn ang="0">
                    <a:pos x="27" y="514"/>
                  </a:cxn>
                  <a:cxn ang="0">
                    <a:pos x="98" y="381"/>
                  </a:cxn>
                  <a:cxn ang="0">
                    <a:pos x="171" y="249"/>
                  </a:cxn>
                  <a:cxn ang="0">
                    <a:pos x="228" y="117"/>
                  </a:cxn>
                  <a:cxn ang="0">
                    <a:pos x="292" y="94"/>
                  </a:cxn>
                  <a:cxn ang="0">
                    <a:pos x="382" y="106"/>
                  </a:cxn>
                  <a:cxn ang="0">
                    <a:pos x="386" y="108"/>
                  </a:cxn>
                  <a:cxn ang="0">
                    <a:pos x="307" y="0"/>
                  </a:cxn>
                  <a:cxn ang="0">
                    <a:pos x="413" y="127"/>
                  </a:cxn>
                  <a:cxn ang="0">
                    <a:pos x="247" y="131"/>
                  </a:cxn>
                  <a:cxn ang="0">
                    <a:pos x="212" y="200"/>
                  </a:cxn>
                  <a:cxn ang="0">
                    <a:pos x="174" y="272"/>
                  </a:cxn>
                  <a:cxn ang="0">
                    <a:pos x="106" y="419"/>
                  </a:cxn>
                  <a:cxn ang="0">
                    <a:pos x="68" y="483"/>
                  </a:cxn>
                  <a:cxn ang="0">
                    <a:pos x="64" y="571"/>
                  </a:cxn>
                  <a:cxn ang="0">
                    <a:pos x="109" y="784"/>
                  </a:cxn>
                  <a:cxn ang="0">
                    <a:pos x="23" y="518"/>
                  </a:cxn>
                </a:cxnLst>
                <a:rect l="0" t="0" r="r" b="b"/>
                <a:pathLst>
                  <a:path w="413" h="843">
                    <a:moveTo>
                      <a:pt x="27" y="514"/>
                    </a:moveTo>
                    <a:cubicBezTo>
                      <a:pt x="67" y="497"/>
                      <a:pt x="76" y="416"/>
                      <a:pt x="98" y="381"/>
                    </a:cubicBezTo>
                    <a:cubicBezTo>
                      <a:pt x="125" y="337"/>
                      <a:pt x="151" y="296"/>
                      <a:pt x="171" y="249"/>
                    </a:cubicBezTo>
                    <a:cubicBezTo>
                      <a:pt x="189" y="206"/>
                      <a:pt x="203" y="156"/>
                      <a:pt x="228" y="117"/>
                    </a:cubicBezTo>
                    <a:cubicBezTo>
                      <a:pt x="248" y="87"/>
                      <a:pt x="255" y="90"/>
                      <a:pt x="292" y="94"/>
                    </a:cubicBezTo>
                    <a:cubicBezTo>
                      <a:pt x="306" y="95"/>
                      <a:pt x="373" y="112"/>
                      <a:pt x="382" y="106"/>
                    </a:cubicBezTo>
                    <a:cubicBezTo>
                      <a:pt x="383" y="108"/>
                      <a:pt x="384" y="109"/>
                      <a:pt x="386" y="108"/>
                    </a:cubicBezTo>
                    <a:cubicBezTo>
                      <a:pt x="375" y="71"/>
                      <a:pt x="330" y="35"/>
                      <a:pt x="307" y="0"/>
                    </a:cubicBezTo>
                    <a:cubicBezTo>
                      <a:pt x="343" y="40"/>
                      <a:pt x="389" y="79"/>
                      <a:pt x="413" y="127"/>
                    </a:cubicBezTo>
                    <a:cubicBezTo>
                      <a:pt x="374" y="116"/>
                      <a:pt x="272" y="102"/>
                      <a:pt x="247" y="131"/>
                    </a:cubicBezTo>
                    <a:cubicBezTo>
                      <a:pt x="231" y="149"/>
                      <a:pt x="224" y="181"/>
                      <a:pt x="212" y="200"/>
                    </a:cubicBezTo>
                    <a:cubicBezTo>
                      <a:pt x="196" y="224"/>
                      <a:pt x="185" y="246"/>
                      <a:pt x="174" y="272"/>
                    </a:cubicBezTo>
                    <a:cubicBezTo>
                      <a:pt x="154" y="323"/>
                      <a:pt x="132" y="370"/>
                      <a:pt x="106" y="419"/>
                    </a:cubicBezTo>
                    <a:cubicBezTo>
                      <a:pt x="94" y="443"/>
                      <a:pt x="81" y="460"/>
                      <a:pt x="68" y="483"/>
                    </a:cubicBezTo>
                    <a:cubicBezTo>
                      <a:pt x="48" y="516"/>
                      <a:pt x="56" y="533"/>
                      <a:pt x="64" y="571"/>
                    </a:cubicBezTo>
                    <a:cubicBezTo>
                      <a:pt x="79" y="649"/>
                      <a:pt x="74" y="714"/>
                      <a:pt x="109" y="784"/>
                    </a:cubicBezTo>
                    <a:cubicBezTo>
                      <a:pt x="139" y="843"/>
                      <a:pt x="0" y="557"/>
                      <a:pt x="23" y="51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Freeform 266"/>
              <p:cNvSpPr>
                <a:spLocks/>
              </p:cNvSpPr>
              <p:nvPr/>
            </p:nvSpPr>
            <p:spPr bwMode="gray">
              <a:xfrm>
                <a:off x="5784850" y="24838026"/>
                <a:ext cx="1312863" cy="855663"/>
              </a:xfrm>
              <a:custGeom>
                <a:avLst/>
                <a:gdLst/>
                <a:ahLst/>
                <a:cxnLst>
                  <a:cxn ang="0">
                    <a:pos x="0" y="228"/>
                  </a:cxn>
                  <a:cxn ang="0">
                    <a:pos x="94" y="208"/>
                  </a:cxn>
                  <a:cxn ang="0">
                    <a:pos x="209" y="149"/>
                  </a:cxn>
                  <a:cxn ang="0">
                    <a:pos x="329" y="0"/>
                  </a:cxn>
                  <a:cxn ang="0">
                    <a:pos x="192" y="132"/>
                  </a:cxn>
                  <a:cxn ang="0">
                    <a:pos x="112" y="183"/>
                  </a:cxn>
                  <a:cxn ang="0">
                    <a:pos x="31" y="223"/>
                  </a:cxn>
                </a:cxnLst>
                <a:rect l="0" t="0" r="r" b="b"/>
                <a:pathLst>
                  <a:path w="350" h="228">
                    <a:moveTo>
                      <a:pt x="0" y="228"/>
                    </a:moveTo>
                    <a:cubicBezTo>
                      <a:pt x="28" y="207"/>
                      <a:pt x="61" y="217"/>
                      <a:pt x="94" y="208"/>
                    </a:cubicBezTo>
                    <a:cubicBezTo>
                      <a:pt x="135" y="196"/>
                      <a:pt x="171" y="168"/>
                      <a:pt x="209" y="149"/>
                    </a:cubicBezTo>
                    <a:cubicBezTo>
                      <a:pt x="242" y="131"/>
                      <a:pt x="350" y="34"/>
                      <a:pt x="329" y="0"/>
                    </a:cubicBezTo>
                    <a:cubicBezTo>
                      <a:pt x="290" y="51"/>
                      <a:pt x="248" y="95"/>
                      <a:pt x="192" y="132"/>
                    </a:cubicBezTo>
                    <a:cubicBezTo>
                      <a:pt x="168" y="148"/>
                      <a:pt x="144" y="172"/>
                      <a:pt x="112" y="183"/>
                    </a:cubicBezTo>
                    <a:cubicBezTo>
                      <a:pt x="79" y="193"/>
                      <a:pt x="44" y="183"/>
                      <a:pt x="31" y="223"/>
                    </a:cubicBezTo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78" name="Gruppieren 977"/>
            <p:cNvGrpSpPr/>
            <p:nvPr/>
          </p:nvGrpSpPr>
          <p:grpSpPr bwMode="gray">
            <a:xfrm>
              <a:off x="4749618" y="2344911"/>
              <a:ext cx="359099" cy="1313716"/>
              <a:chOff x="-3870325" y="-19711987"/>
              <a:chExt cx="5864225" cy="21453475"/>
            </a:xfrm>
          </p:grpSpPr>
          <p:sp>
            <p:nvSpPr>
              <p:cNvPr id="979" name="Freeform 81"/>
              <p:cNvSpPr>
                <a:spLocks/>
              </p:cNvSpPr>
              <p:nvPr/>
            </p:nvSpPr>
            <p:spPr bwMode="gray">
              <a:xfrm>
                <a:off x="-3076575" y="-676275"/>
                <a:ext cx="3457575" cy="1844675"/>
              </a:xfrm>
              <a:custGeom>
                <a:avLst/>
                <a:gdLst/>
                <a:ahLst/>
                <a:cxnLst>
                  <a:cxn ang="0">
                    <a:pos x="429" y="101"/>
                  </a:cxn>
                  <a:cxn ang="0">
                    <a:pos x="355" y="179"/>
                  </a:cxn>
                  <a:cxn ang="0">
                    <a:pos x="276" y="240"/>
                  </a:cxn>
                  <a:cxn ang="0">
                    <a:pos x="188" y="309"/>
                  </a:cxn>
                  <a:cxn ang="0">
                    <a:pos x="14" y="421"/>
                  </a:cxn>
                  <a:cxn ang="0">
                    <a:pos x="76" y="477"/>
                  </a:cxn>
                  <a:cxn ang="0">
                    <a:pos x="159" y="490"/>
                  </a:cxn>
                  <a:cxn ang="0">
                    <a:pos x="323" y="467"/>
                  </a:cxn>
                  <a:cxn ang="0">
                    <a:pos x="470" y="412"/>
                  </a:cxn>
                  <a:cxn ang="0">
                    <a:pos x="699" y="376"/>
                  </a:cxn>
                  <a:cxn ang="0">
                    <a:pos x="452" y="112"/>
                  </a:cxn>
                </a:cxnLst>
                <a:rect l="0" t="0" r="r" b="b"/>
                <a:pathLst>
                  <a:path w="922" h="492">
                    <a:moveTo>
                      <a:pt x="429" y="101"/>
                    </a:moveTo>
                    <a:cubicBezTo>
                      <a:pt x="402" y="122"/>
                      <a:pt x="363" y="146"/>
                      <a:pt x="355" y="179"/>
                    </a:cubicBezTo>
                    <a:cubicBezTo>
                      <a:pt x="335" y="183"/>
                      <a:pt x="296" y="222"/>
                      <a:pt x="276" y="240"/>
                    </a:cubicBezTo>
                    <a:cubicBezTo>
                      <a:pt x="247" y="266"/>
                      <a:pt x="226" y="294"/>
                      <a:pt x="188" y="309"/>
                    </a:cubicBezTo>
                    <a:cubicBezTo>
                      <a:pt x="149" y="324"/>
                      <a:pt x="0" y="364"/>
                      <a:pt x="14" y="421"/>
                    </a:cubicBezTo>
                    <a:cubicBezTo>
                      <a:pt x="42" y="435"/>
                      <a:pt x="50" y="466"/>
                      <a:pt x="76" y="477"/>
                    </a:cubicBezTo>
                    <a:cubicBezTo>
                      <a:pt x="92" y="484"/>
                      <a:pt x="143" y="489"/>
                      <a:pt x="159" y="490"/>
                    </a:cubicBezTo>
                    <a:cubicBezTo>
                      <a:pt x="216" y="492"/>
                      <a:pt x="263" y="467"/>
                      <a:pt x="323" y="467"/>
                    </a:cubicBezTo>
                    <a:cubicBezTo>
                      <a:pt x="396" y="467"/>
                      <a:pt x="411" y="447"/>
                      <a:pt x="470" y="412"/>
                    </a:cubicBezTo>
                    <a:cubicBezTo>
                      <a:pt x="539" y="371"/>
                      <a:pt x="622" y="392"/>
                      <a:pt x="699" y="376"/>
                    </a:cubicBezTo>
                    <a:cubicBezTo>
                      <a:pt x="922" y="224"/>
                      <a:pt x="494" y="0"/>
                      <a:pt x="452" y="112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0" name="Freeform 82"/>
              <p:cNvSpPr>
                <a:spLocks/>
              </p:cNvSpPr>
              <p:nvPr/>
            </p:nvSpPr>
            <p:spPr bwMode="gray">
              <a:xfrm>
                <a:off x="-101600" y="-522287"/>
                <a:ext cx="2095500" cy="2263775"/>
              </a:xfrm>
              <a:custGeom>
                <a:avLst/>
                <a:gdLst/>
                <a:ahLst/>
                <a:cxnLst>
                  <a:cxn ang="0">
                    <a:pos x="36" y="184"/>
                  </a:cxn>
                  <a:cxn ang="0">
                    <a:pos x="99" y="402"/>
                  </a:cxn>
                  <a:cxn ang="0">
                    <a:pos x="156" y="413"/>
                  </a:cxn>
                  <a:cxn ang="0">
                    <a:pos x="183" y="465"/>
                  </a:cxn>
                  <a:cxn ang="0">
                    <a:pos x="261" y="538"/>
                  </a:cxn>
                  <a:cxn ang="0">
                    <a:pos x="532" y="527"/>
                  </a:cxn>
                  <a:cxn ang="0">
                    <a:pos x="409" y="317"/>
                  </a:cxn>
                  <a:cxn ang="0">
                    <a:pos x="341" y="212"/>
                  </a:cxn>
                  <a:cxn ang="0">
                    <a:pos x="257" y="77"/>
                  </a:cxn>
                  <a:cxn ang="0">
                    <a:pos x="48" y="184"/>
                  </a:cxn>
                </a:cxnLst>
                <a:rect l="0" t="0" r="r" b="b"/>
                <a:pathLst>
                  <a:path w="559" h="604">
                    <a:moveTo>
                      <a:pt x="36" y="184"/>
                    </a:moveTo>
                    <a:cubicBezTo>
                      <a:pt x="36" y="271"/>
                      <a:pt x="0" y="373"/>
                      <a:pt x="99" y="402"/>
                    </a:cubicBezTo>
                    <a:cubicBezTo>
                      <a:pt x="122" y="409"/>
                      <a:pt x="136" y="401"/>
                      <a:pt x="156" y="413"/>
                    </a:cubicBezTo>
                    <a:cubicBezTo>
                      <a:pt x="190" y="435"/>
                      <a:pt x="167" y="433"/>
                      <a:pt x="183" y="465"/>
                    </a:cubicBezTo>
                    <a:cubicBezTo>
                      <a:pt x="202" y="505"/>
                      <a:pt x="221" y="523"/>
                      <a:pt x="261" y="538"/>
                    </a:cubicBezTo>
                    <a:cubicBezTo>
                      <a:pt x="323" y="562"/>
                      <a:pt x="501" y="604"/>
                      <a:pt x="532" y="527"/>
                    </a:cubicBezTo>
                    <a:cubicBezTo>
                      <a:pt x="559" y="459"/>
                      <a:pt x="449" y="364"/>
                      <a:pt x="409" y="317"/>
                    </a:cubicBezTo>
                    <a:cubicBezTo>
                      <a:pt x="375" y="277"/>
                      <a:pt x="361" y="259"/>
                      <a:pt x="341" y="212"/>
                    </a:cubicBezTo>
                    <a:cubicBezTo>
                      <a:pt x="323" y="171"/>
                      <a:pt x="292" y="106"/>
                      <a:pt x="257" y="77"/>
                    </a:cubicBezTo>
                    <a:cubicBezTo>
                      <a:pt x="168" y="0"/>
                      <a:pt x="73" y="105"/>
                      <a:pt x="48" y="184"/>
                    </a:cubicBezTo>
                  </a:path>
                </a:pathLst>
              </a:custGeom>
              <a:solidFill>
                <a:srgbClr val="0004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1" name="Freeform 83"/>
              <p:cNvSpPr>
                <a:spLocks/>
              </p:cNvSpPr>
              <p:nvPr/>
            </p:nvSpPr>
            <p:spPr bwMode="gray">
              <a:xfrm>
                <a:off x="-1706563" y="61913"/>
                <a:ext cx="382588" cy="393700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2" y="74"/>
                  </a:cxn>
                  <a:cxn ang="0">
                    <a:pos x="30" y="76"/>
                  </a:cxn>
                  <a:cxn ang="0">
                    <a:pos x="31" y="91"/>
                  </a:cxn>
                  <a:cxn ang="0">
                    <a:pos x="31" y="45"/>
                  </a:cxn>
                </a:cxnLst>
                <a:rect l="0" t="0" r="r" b="b"/>
                <a:pathLst>
                  <a:path w="102" h="105">
                    <a:moveTo>
                      <a:pt x="31" y="41"/>
                    </a:moveTo>
                    <a:cubicBezTo>
                      <a:pt x="12" y="42"/>
                      <a:pt x="0" y="55"/>
                      <a:pt x="2" y="74"/>
                    </a:cubicBezTo>
                    <a:cubicBezTo>
                      <a:pt x="10" y="72"/>
                      <a:pt x="22" y="77"/>
                      <a:pt x="30" y="76"/>
                    </a:cubicBezTo>
                    <a:cubicBezTo>
                      <a:pt x="30" y="80"/>
                      <a:pt x="31" y="86"/>
                      <a:pt x="31" y="91"/>
                    </a:cubicBezTo>
                    <a:cubicBezTo>
                      <a:pt x="102" y="105"/>
                      <a:pt x="90" y="0"/>
                      <a:pt x="31" y="45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2" name="Freeform 84"/>
              <p:cNvSpPr>
                <a:spLocks/>
              </p:cNvSpPr>
              <p:nvPr/>
            </p:nvSpPr>
            <p:spPr bwMode="gray">
              <a:xfrm>
                <a:off x="-1651000" y="249238"/>
                <a:ext cx="1304925" cy="495300"/>
              </a:xfrm>
              <a:custGeom>
                <a:avLst/>
                <a:gdLst/>
                <a:ahLst/>
                <a:cxnLst>
                  <a:cxn ang="0">
                    <a:pos x="315" y="16"/>
                  </a:cxn>
                  <a:cxn ang="0">
                    <a:pos x="146" y="79"/>
                  </a:cxn>
                  <a:cxn ang="0">
                    <a:pos x="0" y="131"/>
                  </a:cxn>
                  <a:cxn ang="0">
                    <a:pos x="167" y="32"/>
                  </a:cxn>
                  <a:cxn ang="0">
                    <a:pos x="252" y="4"/>
                  </a:cxn>
                  <a:cxn ang="0">
                    <a:pos x="299" y="26"/>
                  </a:cxn>
                  <a:cxn ang="0">
                    <a:pos x="307" y="38"/>
                  </a:cxn>
                </a:cxnLst>
                <a:rect l="0" t="0" r="r" b="b"/>
                <a:pathLst>
                  <a:path w="348" h="132">
                    <a:moveTo>
                      <a:pt x="315" y="16"/>
                    </a:moveTo>
                    <a:cubicBezTo>
                      <a:pt x="238" y="16"/>
                      <a:pt x="205" y="34"/>
                      <a:pt x="146" y="79"/>
                    </a:cubicBezTo>
                    <a:cubicBezTo>
                      <a:pt x="99" y="115"/>
                      <a:pt x="61" y="132"/>
                      <a:pt x="0" y="131"/>
                    </a:cubicBezTo>
                    <a:cubicBezTo>
                      <a:pt x="58" y="101"/>
                      <a:pt x="117" y="75"/>
                      <a:pt x="167" y="32"/>
                    </a:cubicBezTo>
                    <a:cubicBezTo>
                      <a:pt x="196" y="8"/>
                      <a:pt x="212" y="9"/>
                      <a:pt x="252" y="4"/>
                    </a:cubicBezTo>
                    <a:cubicBezTo>
                      <a:pt x="264" y="2"/>
                      <a:pt x="348" y="0"/>
                      <a:pt x="299" y="26"/>
                    </a:cubicBezTo>
                    <a:cubicBezTo>
                      <a:pt x="301" y="29"/>
                      <a:pt x="305" y="33"/>
                      <a:pt x="307" y="38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3" name="Freeform 85"/>
              <p:cNvSpPr>
                <a:spLocks/>
              </p:cNvSpPr>
              <p:nvPr/>
            </p:nvSpPr>
            <p:spPr bwMode="gray">
              <a:xfrm>
                <a:off x="1000125" y="419100"/>
                <a:ext cx="949325" cy="91122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68" y="106"/>
                  </a:cxn>
                  <a:cxn ang="0">
                    <a:pos x="10" y="135"/>
                  </a:cxn>
                  <a:cxn ang="0">
                    <a:pos x="72" y="162"/>
                  </a:cxn>
                  <a:cxn ang="0">
                    <a:pos x="187" y="220"/>
                  </a:cxn>
                  <a:cxn ang="0">
                    <a:pos x="135" y="124"/>
                  </a:cxn>
                  <a:cxn ang="0">
                    <a:pos x="55" y="10"/>
                  </a:cxn>
                  <a:cxn ang="0">
                    <a:pos x="14" y="14"/>
                  </a:cxn>
                </a:cxnLst>
                <a:rect l="0" t="0" r="r" b="b"/>
                <a:pathLst>
                  <a:path w="253" h="243">
                    <a:moveTo>
                      <a:pt x="35" y="35"/>
                    </a:moveTo>
                    <a:cubicBezTo>
                      <a:pt x="52" y="54"/>
                      <a:pt x="67" y="81"/>
                      <a:pt x="68" y="106"/>
                    </a:cubicBezTo>
                    <a:cubicBezTo>
                      <a:pt x="50" y="105"/>
                      <a:pt x="0" y="104"/>
                      <a:pt x="10" y="135"/>
                    </a:cubicBezTo>
                    <a:cubicBezTo>
                      <a:pt x="15" y="150"/>
                      <a:pt x="61" y="156"/>
                      <a:pt x="72" y="162"/>
                    </a:cubicBezTo>
                    <a:cubicBezTo>
                      <a:pt x="102" y="180"/>
                      <a:pt x="143" y="243"/>
                      <a:pt x="187" y="220"/>
                    </a:cubicBezTo>
                    <a:cubicBezTo>
                      <a:pt x="253" y="185"/>
                      <a:pt x="156" y="138"/>
                      <a:pt x="135" y="124"/>
                    </a:cubicBezTo>
                    <a:cubicBezTo>
                      <a:pt x="96" y="98"/>
                      <a:pt x="79" y="53"/>
                      <a:pt x="55" y="10"/>
                    </a:cubicBezTo>
                    <a:cubicBezTo>
                      <a:pt x="40" y="5"/>
                      <a:pt x="21" y="0"/>
                      <a:pt x="14" y="14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4" name="Freeform 86"/>
              <p:cNvSpPr>
                <a:spLocks/>
              </p:cNvSpPr>
              <p:nvPr/>
            </p:nvSpPr>
            <p:spPr bwMode="gray">
              <a:xfrm>
                <a:off x="47625" y="452438"/>
                <a:ext cx="809625" cy="919163"/>
              </a:xfrm>
              <a:custGeom>
                <a:avLst/>
                <a:gdLst/>
                <a:ahLst/>
                <a:cxnLst>
                  <a:cxn ang="0">
                    <a:pos x="36" y="13"/>
                  </a:cxn>
                  <a:cxn ang="0">
                    <a:pos x="216" y="237"/>
                  </a:cxn>
                  <a:cxn ang="0">
                    <a:pos x="108" y="130"/>
                  </a:cxn>
                  <a:cxn ang="0">
                    <a:pos x="27" y="0"/>
                  </a:cxn>
                </a:cxnLst>
                <a:rect l="0" t="0" r="r" b="b"/>
                <a:pathLst>
                  <a:path w="216" h="245">
                    <a:moveTo>
                      <a:pt x="36" y="13"/>
                    </a:moveTo>
                    <a:cubicBezTo>
                      <a:pt x="156" y="33"/>
                      <a:pt x="104" y="200"/>
                      <a:pt x="216" y="237"/>
                    </a:cubicBezTo>
                    <a:cubicBezTo>
                      <a:pt x="163" y="245"/>
                      <a:pt x="127" y="165"/>
                      <a:pt x="108" y="130"/>
                    </a:cubicBezTo>
                    <a:cubicBezTo>
                      <a:pt x="94" y="104"/>
                      <a:pt x="0" y="23"/>
                      <a:pt x="27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5" name="Freeform 87"/>
              <p:cNvSpPr>
                <a:spLocks/>
              </p:cNvSpPr>
              <p:nvPr/>
            </p:nvSpPr>
            <p:spPr bwMode="gray">
              <a:xfrm>
                <a:off x="1427163" y="1300163"/>
                <a:ext cx="180975" cy="130175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2" y="3"/>
                  </a:cxn>
                  <a:cxn ang="0">
                    <a:pos x="43" y="31"/>
                  </a:cxn>
                  <a:cxn ang="0">
                    <a:pos x="47" y="7"/>
                  </a:cxn>
                  <a:cxn ang="0">
                    <a:pos x="35" y="2"/>
                  </a:cxn>
                </a:cxnLst>
                <a:rect l="0" t="0" r="r" b="b"/>
                <a:pathLst>
                  <a:path w="48" h="35">
                    <a:moveTo>
                      <a:pt x="31" y="2"/>
                    </a:moveTo>
                    <a:cubicBezTo>
                      <a:pt x="22" y="0"/>
                      <a:pt x="10" y="2"/>
                      <a:pt x="2" y="3"/>
                    </a:cubicBezTo>
                    <a:cubicBezTo>
                      <a:pt x="0" y="27"/>
                      <a:pt x="21" y="35"/>
                      <a:pt x="43" y="31"/>
                    </a:cubicBezTo>
                    <a:cubicBezTo>
                      <a:pt x="47" y="24"/>
                      <a:pt x="48" y="16"/>
                      <a:pt x="47" y="7"/>
                    </a:cubicBezTo>
                    <a:cubicBezTo>
                      <a:pt x="40" y="9"/>
                      <a:pt x="38" y="4"/>
                      <a:pt x="35" y="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6" name="Freeform 88"/>
              <p:cNvSpPr>
                <a:spLocks/>
              </p:cNvSpPr>
              <p:nvPr/>
            </p:nvSpPr>
            <p:spPr bwMode="gray">
              <a:xfrm>
                <a:off x="614363" y="265113"/>
                <a:ext cx="280988" cy="330200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41" y="5"/>
                  </a:cxn>
                  <a:cxn ang="0">
                    <a:pos x="53" y="88"/>
                  </a:cxn>
                  <a:cxn ang="0">
                    <a:pos x="50" y="38"/>
                  </a:cxn>
                  <a:cxn ang="0">
                    <a:pos x="58" y="0"/>
                  </a:cxn>
                </a:cxnLst>
                <a:rect l="0" t="0" r="r" b="b"/>
                <a:pathLst>
                  <a:path w="75" h="88">
                    <a:moveTo>
                      <a:pt x="62" y="4"/>
                    </a:moveTo>
                    <a:cubicBezTo>
                      <a:pt x="56" y="3"/>
                      <a:pt x="48" y="4"/>
                      <a:pt x="41" y="5"/>
                    </a:cubicBezTo>
                    <a:cubicBezTo>
                      <a:pt x="46" y="28"/>
                      <a:pt x="0" y="86"/>
                      <a:pt x="53" y="88"/>
                    </a:cubicBezTo>
                    <a:cubicBezTo>
                      <a:pt x="56" y="71"/>
                      <a:pt x="53" y="53"/>
                      <a:pt x="50" y="38"/>
                    </a:cubicBezTo>
                    <a:cubicBezTo>
                      <a:pt x="72" y="33"/>
                      <a:pt x="75" y="13"/>
                      <a:pt x="58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7" name="Freeform 89"/>
              <p:cNvSpPr>
                <a:spLocks/>
              </p:cNvSpPr>
              <p:nvPr/>
            </p:nvSpPr>
            <p:spPr bwMode="gray">
              <a:xfrm>
                <a:off x="-2847975" y="-150812"/>
                <a:ext cx="1328738" cy="963613"/>
              </a:xfrm>
              <a:custGeom>
                <a:avLst/>
                <a:gdLst/>
                <a:ahLst/>
                <a:cxnLst>
                  <a:cxn ang="0">
                    <a:pos x="39" y="233"/>
                  </a:cxn>
                  <a:cxn ang="0">
                    <a:pos x="179" y="201"/>
                  </a:cxn>
                  <a:cxn ang="0">
                    <a:pos x="271" y="132"/>
                  </a:cxn>
                  <a:cxn ang="0">
                    <a:pos x="259" y="131"/>
                  </a:cxn>
                  <a:cxn ang="0">
                    <a:pos x="329" y="23"/>
                  </a:cxn>
                  <a:cxn ang="0">
                    <a:pos x="230" y="112"/>
                  </a:cxn>
                  <a:cxn ang="0">
                    <a:pos x="98" y="195"/>
                  </a:cxn>
                  <a:cxn ang="0">
                    <a:pos x="27" y="217"/>
                  </a:cxn>
                  <a:cxn ang="0">
                    <a:pos x="52" y="242"/>
                  </a:cxn>
                </a:cxnLst>
                <a:rect l="0" t="0" r="r" b="b"/>
                <a:pathLst>
                  <a:path w="354" h="257">
                    <a:moveTo>
                      <a:pt x="39" y="233"/>
                    </a:moveTo>
                    <a:cubicBezTo>
                      <a:pt x="93" y="233"/>
                      <a:pt x="133" y="229"/>
                      <a:pt x="179" y="201"/>
                    </a:cubicBezTo>
                    <a:cubicBezTo>
                      <a:pt x="210" y="182"/>
                      <a:pt x="274" y="175"/>
                      <a:pt x="271" y="132"/>
                    </a:cubicBezTo>
                    <a:cubicBezTo>
                      <a:pt x="267" y="131"/>
                      <a:pt x="263" y="132"/>
                      <a:pt x="259" y="131"/>
                    </a:cubicBezTo>
                    <a:cubicBezTo>
                      <a:pt x="257" y="108"/>
                      <a:pt x="354" y="52"/>
                      <a:pt x="329" y="23"/>
                    </a:cubicBezTo>
                    <a:cubicBezTo>
                      <a:pt x="310" y="0"/>
                      <a:pt x="240" y="96"/>
                      <a:pt x="230" y="112"/>
                    </a:cubicBezTo>
                    <a:cubicBezTo>
                      <a:pt x="199" y="158"/>
                      <a:pt x="149" y="179"/>
                      <a:pt x="98" y="195"/>
                    </a:cubicBezTo>
                    <a:cubicBezTo>
                      <a:pt x="80" y="201"/>
                      <a:pt x="40" y="205"/>
                      <a:pt x="27" y="217"/>
                    </a:cubicBezTo>
                    <a:cubicBezTo>
                      <a:pt x="0" y="241"/>
                      <a:pt x="21" y="257"/>
                      <a:pt x="52" y="24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8" name="Freeform 90"/>
              <p:cNvSpPr>
                <a:spLocks/>
              </p:cNvSpPr>
              <p:nvPr/>
            </p:nvSpPr>
            <p:spPr bwMode="gray">
              <a:xfrm>
                <a:off x="-3046413" y="-11569700"/>
                <a:ext cx="4418013" cy="12044363"/>
              </a:xfrm>
              <a:custGeom>
                <a:avLst/>
                <a:gdLst/>
                <a:ahLst/>
                <a:cxnLst>
                  <a:cxn ang="0">
                    <a:pos x="55" y="151"/>
                  </a:cxn>
                  <a:cxn ang="0">
                    <a:pos x="78" y="281"/>
                  </a:cxn>
                  <a:cxn ang="0">
                    <a:pos x="37" y="382"/>
                  </a:cxn>
                  <a:cxn ang="0">
                    <a:pos x="33" y="686"/>
                  </a:cxn>
                  <a:cxn ang="0">
                    <a:pos x="72" y="1082"/>
                  </a:cxn>
                  <a:cxn ang="0">
                    <a:pos x="100" y="1473"/>
                  </a:cxn>
                  <a:cxn ang="0">
                    <a:pos x="203" y="2087"/>
                  </a:cxn>
                  <a:cxn ang="0">
                    <a:pos x="268" y="2377"/>
                  </a:cxn>
                  <a:cxn ang="0">
                    <a:pos x="331" y="2676"/>
                  </a:cxn>
                  <a:cxn ang="0">
                    <a:pos x="331" y="2712"/>
                  </a:cxn>
                  <a:cxn ang="0">
                    <a:pos x="360" y="2865"/>
                  </a:cxn>
                  <a:cxn ang="0">
                    <a:pos x="398" y="3028"/>
                  </a:cxn>
                  <a:cxn ang="0">
                    <a:pos x="465" y="3046"/>
                  </a:cxn>
                  <a:cxn ang="0">
                    <a:pos x="551" y="3097"/>
                  </a:cxn>
                  <a:cxn ang="0">
                    <a:pos x="746" y="3164"/>
                  </a:cxn>
                  <a:cxn ang="0">
                    <a:pos x="765" y="2895"/>
                  </a:cxn>
                  <a:cxn ang="0">
                    <a:pos x="699" y="2595"/>
                  </a:cxn>
                  <a:cxn ang="0">
                    <a:pos x="664" y="2318"/>
                  </a:cxn>
                  <a:cxn ang="0">
                    <a:pos x="668" y="2009"/>
                  </a:cxn>
                  <a:cxn ang="0">
                    <a:pos x="635" y="1824"/>
                  </a:cxn>
                  <a:cxn ang="0">
                    <a:pos x="658" y="1638"/>
                  </a:cxn>
                  <a:cxn ang="0">
                    <a:pos x="613" y="1458"/>
                  </a:cxn>
                  <a:cxn ang="0">
                    <a:pos x="614" y="1261"/>
                  </a:cxn>
                  <a:cxn ang="0">
                    <a:pos x="681" y="1356"/>
                  </a:cxn>
                  <a:cxn ang="0">
                    <a:pos x="699" y="1501"/>
                  </a:cxn>
                  <a:cxn ang="0">
                    <a:pos x="742" y="1767"/>
                  </a:cxn>
                  <a:cxn ang="0">
                    <a:pos x="709" y="2110"/>
                  </a:cxn>
                  <a:cxn ang="0">
                    <a:pos x="720" y="2437"/>
                  </a:cxn>
                  <a:cxn ang="0">
                    <a:pos x="708" y="2657"/>
                  </a:cxn>
                  <a:cxn ang="0">
                    <a:pos x="681" y="2858"/>
                  </a:cxn>
                  <a:cxn ang="0">
                    <a:pos x="761" y="3062"/>
                  </a:cxn>
                  <a:cxn ang="0">
                    <a:pos x="888" y="3206"/>
                  </a:cxn>
                  <a:cxn ang="0">
                    <a:pos x="1108" y="3109"/>
                  </a:cxn>
                  <a:cxn ang="0">
                    <a:pos x="1125" y="2843"/>
                  </a:cxn>
                  <a:cxn ang="0">
                    <a:pos x="1125" y="2765"/>
                  </a:cxn>
                  <a:cxn ang="0">
                    <a:pos x="1108" y="2702"/>
                  </a:cxn>
                  <a:cxn ang="0">
                    <a:pos x="1148" y="2578"/>
                  </a:cxn>
                  <a:cxn ang="0">
                    <a:pos x="1148" y="2229"/>
                  </a:cxn>
                  <a:cxn ang="0">
                    <a:pos x="1153" y="2071"/>
                  </a:cxn>
                  <a:cxn ang="0">
                    <a:pos x="1125" y="1914"/>
                  </a:cxn>
                  <a:cxn ang="0">
                    <a:pos x="1148" y="1587"/>
                  </a:cxn>
                  <a:cxn ang="0">
                    <a:pos x="1142" y="1282"/>
                  </a:cxn>
                  <a:cxn ang="0">
                    <a:pos x="1153" y="1092"/>
                  </a:cxn>
                  <a:cxn ang="0">
                    <a:pos x="1125" y="911"/>
                  </a:cxn>
                  <a:cxn ang="0">
                    <a:pos x="1107" y="541"/>
                  </a:cxn>
                  <a:cxn ang="0">
                    <a:pos x="1024" y="168"/>
                  </a:cxn>
                  <a:cxn ang="0">
                    <a:pos x="731" y="17"/>
                  </a:cxn>
                  <a:cxn ang="0">
                    <a:pos x="152" y="79"/>
                  </a:cxn>
                  <a:cxn ang="0">
                    <a:pos x="72" y="151"/>
                  </a:cxn>
                </a:cxnLst>
                <a:rect l="0" t="0" r="r" b="b"/>
                <a:pathLst>
                  <a:path w="1178" h="3212">
                    <a:moveTo>
                      <a:pt x="55" y="151"/>
                    </a:moveTo>
                    <a:cubicBezTo>
                      <a:pt x="49" y="196"/>
                      <a:pt x="81" y="231"/>
                      <a:pt x="78" y="281"/>
                    </a:cubicBezTo>
                    <a:cubicBezTo>
                      <a:pt x="75" y="326"/>
                      <a:pt x="52" y="346"/>
                      <a:pt x="37" y="382"/>
                    </a:cubicBezTo>
                    <a:cubicBezTo>
                      <a:pt x="0" y="468"/>
                      <a:pt x="24" y="594"/>
                      <a:pt x="33" y="686"/>
                    </a:cubicBezTo>
                    <a:cubicBezTo>
                      <a:pt x="45" y="819"/>
                      <a:pt x="58" y="950"/>
                      <a:pt x="72" y="1082"/>
                    </a:cubicBezTo>
                    <a:cubicBezTo>
                      <a:pt x="86" y="1213"/>
                      <a:pt x="107" y="1338"/>
                      <a:pt x="100" y="1473"/>
                    </a:cubicBezTo>
                    <a:cubicBezTo>
                      <a:pt x="90" y="1687"/>
                      <a:pt x="167" y="1885"/>
                      <a:pt x="203" y="2087"/>
                    </a:cubicBezTo>
                    <a:cubicBezTo>
                      <a:pt x="221" y="2184"/>
                      <a:pt x="253" y="2275"/>
                      <a:pt x="268" y="2377"/>
                    </a:cubicBezTo>
                    <a:cubicBezTo>
                      <a:pt x="282" y="2471"/>
                      <a:pt x="342" y="2574"/>
                      <a:pt x="331" y="2676"/>
                    </a:cubicBezTo>
                    <a:cubicBezTo>
                      <a:pt x="330" y="2688"/>
                      <a:pt x="331" y="2700"/>
                      <a:pt x="331" y="2712"/>
                    </a:cubicBezTo>
                    <a:cubicBezTo>
                      <a:pt x="268" y="2741"/>
                      <a:pt x="351" y="2832"/>
                      <a:pt x="360" y="2865"/>
                    </a:cubicBezTo>
                    <a:cubicBezTo>
                      <a:pt x="375" y="2925"/>
                      <a:pt x="339" y="2982"/>
                      <a:pt x="398" y="3028"/>
                    </a:cubicBezTo>
                    <a:cubicBezTo>
                      <a:pt x="420" y="3045"/>
                      <a:pt x="440" y="3037"/>
                      <a:pt x="465" y="3046"/>
                    </a:cubicBezTo>
                    <a:cubicBezTo>
                      <a:pt x="487" y="3054"/>
                      <a:pt x="527" y="3085"/>
                      <a:pt x="551" y="3097"/>
                    </a:cubicBezTo>
                    <a:cubicBezTo>
                      <a:pt x="609" y="3126"/>
                      <a:pt x="681" y="3156"/>
                      <a:pt x="746" y="3164"/>
                    </a:cubicBezTo>
                    <a:cubicBezTo>
                      <a:pt x="725" y="3072"/>
                      <a:pt x="773" y="2987"/>
                      <a:pt x="765" y="2895"/>
                    </a:cubicBezTo>
                    <a:cubicBezTo>
                      <a:pt x="757" y="2795"/>
                      <a:pt x="726" y="2690"/>
                      <a:pt x="699" y="2595"/>
                    </a:cubicBezTo>
                    <a:cubicBezTo>
                      <a:pt x="673" y="2503"/>
                      <a:pt x="654" y="2417"/>
                      <a:pt x="664" y="2318"/>
                    </a:cubicBezTo>
                    <a:cubicBezTo>
                      <a:pt x="673" y="2225"/>
                      <a:pt x="695" y="2102"/>
                      <a:pt x="668" y="2009"/>
                    </a:cubicBezTo>
                    <a:cubicBezTo>
                      <a:pt x="650" y="1949"/>
                      <a:pt x="625" y="1893"/>
                      <a:pt x="635" y="1824"/>
                    </a:cubicBezTo>
                    <a:cubicBezTo>
                      <a:pt x="646" y="1757"/>
                      <a:pt x="672" y="1710"/>
                      <a:pt x="658" y="1638"/>
                    </a:cubicBezTo>
                    <a:cubicBezTo>
                      <a:pt x="645" y="1572"/>
                      <a:pt x="613" y="1532"/>
                      <a:pt x="613" y="1458"/>
                    </a:cubicBezTo>
                    <a:cubicBezTo>
                      <a:pt x="613" y="1392"/>
                      <a:pt x="610" y="1326"/>
                      <a:pt x="614" y="1261"/>
                    </a:cubicBezTo>
                    <a:cubicBezTo>
                      <a:pt x="645" y="1296"/>
                      <a:pt x="669" y="1309"/>
                      <a:pt x="681" y="1356"/>
                    </a:cubicBezTo>
                    <a:cubicBezTo>
                      <a:pt x="693" y="1402"/>
                      <a:pt x="692" y="1455"/>
                      <a:pt x="699" y="1501"/>
                    </a:cubicBezTo>
                    <a:cubicBezTo>
                      <a:pt x="712" y="1593"/>
                      <a:pt x="742" y="1668"/>
                      <a:pt x="742" y="1767"/>
                    </a:cubicBezTo>
                    <a:cubicBezTo>
                      <a:pt x="742" y="1887"/>
                      <a:pt x="727" y="1996"/>
                      <a:pt x="709" y="2110"/>
                    </a:cubicBezTo>
                    <a:cubicBezTo>
                      <a:pt x="692" y="2218"/>
                      <a:pt x="720" y="2327"/>
                      <a:pt x="720" y="2437"/>
                    </a:cubicBezTo>
                    <a:cubicBezTo>
                      <a:pt x="720" y="2509"/>
                      <a:pt x="719" y="2585"/>
                      <a:pt x="708" y="2657"/>
                    </a:cubicBezTo>
                    <a:cubicBezTo>
                      <a:pt x="698" y="2726"/>
                      <a:pt x="676" y="2784"/>
                      <a:pt x="681" y="2858"/>
                    </a:cubicBezTo>
                    <a:cubicBezTo>
                      <a:pt x="685" y="2936"/>
                      <a:pt x="733" y="2993"/>
                      <a:pt x="761" y="3062"/>
                    </a:cubicBezTo>
                    <a:cubicBezTo>
                      <a:pt x="779" y="3106"/>
                      <a:pt x="832" y="3212"/>
                      <a:pt x="888" y="3206"/>
                    </a:cubicBezTo>
                    <a:cubicBezTo>
                      <a:pt x="920" y="3108"/>
                      <a:pt x="1051" y="3169"/>
                      <a:pt x="1108" y="3109"/>
                    </a:cubicBezTo>
                    <a:cubicBezTo>
                      <a:pt x="1178" y="3035"/>
                      <a:pt x="1133" y="2934"/>
                      <a:pt x="1125" y="2843"/>
                    </a:cubicBezTo>
                    <a:cubicBezTo>
                      <a:pt x="1123" y="2817"/>
                      <a:pt x="1129" y="2790"/>
                      <a:pt x="1125" y="2765"/>
                    </a:cubicBezTo>
                    <a:cubicBezTo>
                      <a:pt x="1122" y="2744"/>
                      <a:pt x="1107" y="2723"/>
                      <a:pt x="1108" y="2702"/>
                    </a:cubicBezTo>
                    <a:cubicBezTo>
                      <a:pt x="1111" y="2665"/>
                      <a:pt x="1139" y="2616"/>
                      <a:pt x="1148" y="2578"/>
                    </a:cubicBezTo>
                    <a:cubicBezTo>
                      <a:pt x="1175" y="2463"/>
                      <a:pt x="1153" y="2350"/>
                      <a:pt x="1148" y="2229"/>
                    </a:cubicBezTo>
                    <a:cubicBezTo>
                      <a:pt x="1145" y="2175"/>
                      <a:pt x="1151" y="2124"/>
                      <a:pt x="1153" y="2071"/>
                    </a:cubicBezTo>
                    <a:cubicBezTo>
                      <a:pt x="1156" y="2014"/>
                      <a:pt x="1131" y="1968"/>
                      <a:pt x="1125" y="1914"/>
                    </a:cubicBezTo>
                    <a:cubicBezTo>
                      <a:pt x="1112" y="1802"/>
                      <a:pt x="1143" y="1694"/>
                      <a:pt x="1148" y="1587"/>
                    </a:cubicBezTo>
                    <a:cubicBezTo>
                      <a:pt x="1153" y="1484"/>
                      <a:pt x="1137" y="1386"/>
                      <a:pt x="1142" y="1282"/>
                    </a:cubicBezTo>
                    <a:cubicBezTo>
                      <a:pt x="1145" y="1218"/>
                      <a:pt x="1154" y="1157"/>
                      <a:pt x="1153" y="1092"/>
                    </a:cubicBezTo>
                    <a:cubicBezTo>
                      <a:pt x="1153" y="1028"/>
                      <a:pt x="1131" y="969"/>
                      <a:pt x="1125" y="911"/>
                    </a:cubicBezTo>
                    <a:cubicBezTo>
                      <a:pt x="1114" y="786"/>
                      <a:pt x="1151" y="664"/>
                      <a:pt x="1107" y="541"/>
                    </a:cubicBezTo>
                    <a:cubicBezTo>
                      <a:pt x="1063" y="418"/>
                      <a:pt x="1051" y="297"/>
                      <a:pt x="1024" y="168"/>
                    </a:cubicBezTo>
                    <a:cubicBezTo>
                      <a:pt x="1000" y="52"/>
                      <a:pt x="839" y="26"/>
                      <a:pt x="731" y="17"/>
                    </a:cubicBezTo>
                    <a:cubicBezTo>
                      <a:pt x="534" y="0"/>
                      <a:pt x="335" y="29"/>
                      <a:pt x="152" y="79"/>
                    </a:cubicBezTo>
                    <a:cubicBezTo>
                      <a:pt x="146" y="114"/>
                      <a:pt x="107" y="143"/>
                      <a:pt x="72" y="151"/>
                    </a:cubicBezTo>
                  </a:path>
                </a:pathLst>
              </a:custGeom>
              <a:solidFill>
                <a:srgbClr val="585C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9" name="Freeform 91"/>
              <p:cNvSpPr>
                <a:spLocks/>
              </p:cNvSpPr>
              <p:nvPr/>
            </p:nvSpPr>
            <p:spPr bwMode="gray">
              <a:xfrm>
                <a:off x="-2055813" y="-18129250"/>
                <a:ext cx="1924050" cy="2647950"/>
              </a:xfrm>
              <a:custGeom>
                <a:avLst/>
                <a:gdLst/>
                <a:ahLst/>
                <a:cxnLst>
                  <a:cxn ang="0">
                    <a:pos x="122" y="205"/>
                  </a:cxn>
                  <a:cxn ang="0">
                    <a:pos x="141" y="437"/>
                  </a:cxn>
                  <a:cxn ang="0">
                    <a:pos x="214" y="683"/>
                  </a:cxn>
                  <a:cxn ang="0">
                    <a:pos x="488" y="510"/>
                  </a:cxn>
                  <a:cxn ang="0">
                    <a:pos x="407" y="124"/>
                  </a:cxn>
                  <a:cxn ang="0">
                    <a:pos x="143" y="184"/>
                  </a:cxn>
                </a:cxnLst>
                <a:rect l="0" t="0" r="r" b="b"/>
                <a:pathLst>
                  <a:path w="513" h="706">
                    <a:moveTo>
                      <a:pt x="122" y="205"/>
                    </a:moveTo>
                    <a:cubicBezTo>
                      <a:pt x="137" y="280"/>
                      <a:pt x="146" y="354"/>
                      <a:pt x="141" y="437"/>
                    </a:cubicBezTo>
                    <a:cubicBezTo>
                      <a:pt x="0" y="522"/>
                      <a:pt x="74" y="660"/>
                      <a:pt x="214" y="683"/>
                    </a:cubicBezTo>
                    <a:cubicBezTo>
                      <a:pt x="351" y="706"/>
                      <a:pt x="455" y="646"/>
                      <a:pt x="488" y="510"/>
                    </a:cubicBezTo>
                    <a:cubicBezTo>
                      <a:pt x="513" y="407"/>
                      <a:pt x="455" y="214"/>
                      <a:pt x="407" y="124"/>
                    </a:cubicBezTo>
                    <a:cubicBezTo>
                      <a:pt x="342" y="0"/>
                      <a:pt x="146" y="43"/>
                      <a:pt x="143" y="18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0" name="Freeform 92"/>
              <p:cNvSpPr>
                <a:spLocks/>
              </p:cNvSpPr>
              <p:nvPr/>
            </p:nvSpPr>
            <p:spPr bwMode="gray">
              <a:xfrm>
                <a:off x="-409575" y="-17097375"/>
                <a:ext cx="157163" cy="258763"/>
              </a:xfrm>
              <a:custGeom>
                <a:avLst/>
                <a:gdLst/>
                <a:ahLst/>
                <a:cxnLst>
                  <a:cxn ang="0">
                    <a:pos x="20" y="45"/>
                  </a:cxn>
                  <a:cxn ang="0">
                    <a:pos x="42" y="69"/>
                  </a:cxn>
                  <a:cxn ang="0">
                    <a:pos x="37" y="42"/>
                  </a:cxn>
                  <a:cxn ang="0">
                    <a:pos x="26" y="12"/>
                  </a:cxn>
                  <a:cxn ang="0">
                    <a:pos x="14" y="4"/>
                  </a:cxn>
                  <a:cxn ang="0">
                    <a:pos x="5" y="17"/>
                  </a:cxn>
                  <a:cxn ang="0">
                    <a:pos x="18" y="45"/>
                  </a:cxn>
                </a:cxnLst>
                <a:rect l="0" t="0" r="r" b="b"/>
                <a:pathLst>
                  <a:path w="42" h="69">
                    <a:moveTo>
                      <a:pt x="20" y="45"/>
                    </a:moveTo>
                    <a:cubicBezTo>
                      <a:pt x="26" y="51"/>
                      <a:pt x="34" y="66"/>
                      <a:pt x="42" y="69"/>
                    </a:cubicBezTo>
                    <a:cubicBezTo>
                      <a:pt x="42" y="59"/>
                      <a:pt x="39" y="51"/>
                      <a:pt x="37" y="42"/>
                    </a:cubicBezTo>
                    <a:cubicBezTo>
                      <a:pt x="34" y="29"/>
                      <a:pt x="30" y="22"/>
                      <a:pt x="26" y="12"/>
                    </a:cubicBezTo>
                    <a:cubicBezTo>
                      <a:pt x="22" y="5"/>
                      <a:pt x="22" y="0"/>
                      <a:pt x="14" y="4"/>
                    </a:cubicBezTo>
                    <a:cubicBezTo>
                      <a:pt x="11" y="5"/>
                      <a:pt x="6" y="14"/>
                      <a:pt x="5" y="17"/>
                    </a:cubicBezTo>
                    <a:cubicBezTo>
                      <a:pt x="0" y="32"/>
                      <a:pt x="16" y="37"/>
                      <a:pt x="18" y="4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1" name="Freeform 93"/>
              <p:cNvSpPr>
                <a:spLocks/>
              </p:cNvSpPr>
              <p:nvPr/>
            </p:nvSpPr>
            <p:spPr bwMode="gray">
              <a:xfrm>
                <a:off x="-1587500" y="-17067212"/>
                <a:ext cx="1296988" cy="768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45"/>
                  </a:cxn>
                  <a:cxn ang="0">
                    <a:pos x="45" y="97"/>
                  </a:cxn>
                  <a:cxn ang="0">
                    <a:pos x="125" y="177"/>
                  </a:cxn>
                  <a:cxn ang="0">
                    <a:pos x="246" y="190"/>
                  </a:cxn>
                  <a:cxn ang="0">
                    <a:pos x="346" y="14"/>
                  </a:cxn>
                </a:cxnLst>
                <a:rect l="0" t="0" r="r" b="b"/>
                <a:pathLst>
                  <a:path w="346" h="205">
                    <a:moveTo>
                      <a:pt x="0" y="0"/>
                    </a:moveTo>
                    <a:cubicBezTo>
                      <a:pt x="7" y="19"/>
                      <a:pt x="13" y="29"/>
                      <a:pt x="23" y="45"/>
                    </a:cubicBezTo>
                    <a:cubicBezTo>
                      <a:pt x="33" y="62"/>
                      <a:pt x="33" y="82"/>
                      <a:pt x="45" y="97"/>
                    </a:cubicBezTo>
                    <a:cubicBezTo>
                      <a:pt x="70" y="127"/>
                      <a:pt x="87" y="157"/>
                      <a:pt x="125" y="177"/>
                    </a:cubicBezTo>
                    <a:cubicBezTo>
                      <a:pt x="150" y="191"/>
                      <a:pt x="216" y="205"/>
                      <a:pt x="246" y="190"/>
                    </a:cubicBezTo>
                    <a:cubicBezTo>
                      <a:pt x="303" y="163"/>
                      <a:pt x="346" y="38"/>
                      <a:pt x="346" y="1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2" name="Freeform 94"/>
              <p:cNvSpPr>
                <a:spLocks/>
              </p:cNvSpPr>
              <p:nvPr/>
            </p:nvSpPr>
            <p:spPr bwMode="gray">
              <a:xfrm>
                <a:off x="-2055813" y="-19629437"/>
                <a:ext cx="2047875" cy="3203575"/>
              </a:xfrm>
              <a:custGeom>
                <a:avLst/>
                <a:gdLst/>
                <a:ahLst/>
                <a:cxnLst>
                  <a:cxn ang="0">
                    <a:pos x="48" y="367"/>
                  </a:cxn>
                  <a:cxn ang="0">
                    <a:pos x="1" y="422"/>
                  </a:cxn>
                  <a:cxn ang="0">
                    <a:pos x="43" y="495"/>
                  </a:cxn>
                  <a:cxn ang="0">
                    <a:pos x="63" y="525"/>
                  </a:cxn>
                  <a:cxn ang="0">
                    <a:pos x="76" y="578"/>
                  </a:cxn>
                  <a:cxn ang="0">
                    <a:pos x="132" y="702"/>
                  </a:cxn>
                  <a:cxn ang="0">
                    <a:pos x="171" y="746"/>
                  </a:cxn>
                  <a:cxn ang="0">
                    <a:pos x="251" y="827"/>
                  </a:cxn>
                  <a:cxn ang="0">
                    <a:pos x="372" y="840"/>
                  </a:cxn>
                  <a:cxn ang="0">
                    <a:pos x="473" y="692"/>
                  </a:cxn>
                  <a:cxn ang="0">
                    <a:pos x="511" y="599"/>
                  </a:cxn>
                  <a:cxn ang="0">
                    <a:pos x="529" y="410"/>
                  </a:cxn>
                  <a:cxn ang="0">
                    <a:pos x="372" y="60"/>
                  </a:cxn>
                  <a:cxn ang="0">
                    <a:pos x="112" y="89"/>
                  </a:cxn>
                  <a:cxn ang="0">
                    <a:pos x="40" y="216"/>
                  </a:cxn>
                  <a:cxn ang="0">
                    <a:pos x="48" y="367"/>
                  </a:cxn>
                </a:cxnLst>
                <a:rect l="0" t="0" r="r" b="b"/>
                <a:pathLst>
                  <a:path w="546" h="854">
                    <a:moveTo>
                      <a:pt x="48" y="367"/>
                    </a:moveTo>
                    <a:cubicBezTo>
                      <a:pt x="6" y="358"/>
                      <a:pt x="2" y="391"/>
                      <a:pt x="1" y="422"/>
                    </a:cubicBezTo>
                    <a:cubicBezTo>
                      <a:pt x="0" y="467"/>
                      <a:pt x="17" y="469"/>
                      <a:pt x="43" y="495"/>
                    </a:cubicBezTo>
                    <a:cubicBezTo>
                      <a:pt x="51" y="503"/>
                      <a:pt x="54" y="517"/>
                      <a:pt x="63" y="525"/>
                    </a:cubicBezTo>
                    <a:cubicBezTo>
                      <a:pt x="75" y="534"/>
                      <a:pt x="67" y="564"/>
                      <a:pt x="76" y="578"/>
                    </a:cubicBezTo>
                    <a:cubicBezTo>
                      <a:pt x="92" y="600"/>
                      <a:pt x="122" y="686"/>
                      <a:pt x="132" y="702"/>
                    </a:cubicBezTo>
                    <a:cubicBezTo>
                      <a:pt x="142" y="719"/>
                      <a:pt x="159" y="731"/>
                      <a:pt x="171" y="746"/>
                    </a:cubicBezTo>
                    <a:cubicBezTo>
                      <a:pt x="196" y="777"/>
                      <a:pt x="213" y="806"/>
                      <a:pt x="251" y="827"/>
                    </a:cubicBezTo>
                    <a:cubicBezTo>
                      <a:pt x="277" y="840"/>
                      <a:pt x="342" y="854"/>
                      <a:pt x="372" y="840"/>
                    </a:cubicBezTo>
                    <a:cubicBezTo>
                      <a:pt x="400" y="826"/>
                      <a:pt x="464" y="716"/>
                      <a:pt x="473" y="692"/>
                    </a:cubicBezTo>
                    <a:cubicBezTo>
                      <a:pt x="485" y="660"/>
                      <a:pt x="498" y="628"/>
                      <a:pt x="511" y="599"/>
                    </a:cubicBezTo>
                    <a:cubicBezTo>
                      <a:pt x="537" y="542"/>
                      <a:pt x="521" y="470"/>
                      <a:pt x="529" y="410"/>
                    </a:cubicBezTo>
                    <a:cubicBezTo>
                      <a:pt x="546" y="285"/>
                      <a:pt x="466" y="132"/>
                      <a:pt x="372" y="60"/>
                    </a:cubicBezTo>
                    <a:cubicBezTo>
                      <a:pt x="294" y="0"/>
                      <a:pt x="170" y="12"/>
                      <a:pt x="112" y="89"/>
                    </a:cubicBezTo>
                    <a:cubicBezTo>
                      <a:pt x="88" y="120"/>
                      <a:pt x="55" y="179"/>
                      <a:pt x="40" y="216"/>
                    </a:cubicBezTo>
                    <a:cubicBezTo>
                      <a:pt x="28" y="248"/>
                      <a:pt x="1" y="298"/>
                      <a:pt x="48" y="36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3" name="Freeform 95"/>
              <p:cNvSpPr>
                <a:spLocks/>
              </p:cNvSpPr>
              <p:nvPr/>
            </p:nvSpPr>
            <p:spPr bwMode="gray">
              <a:xfrm>
                <a:off x="-3870325" y="-16865596"/>
                <a:ext cx="5691179" cy="6361109"/>
              </a:xfrm>
              <a:custGeom>
                <a:avLst/>
                <a:gdLst/>
                <a:ahLst/>
                <a:cxnLst>
                  <a:cxn ang="0">
                    <a:pos x="568" y="110"/>
                  </a:cxn>
                  <a:cxn ang="0">
                    <a:pos x="365" y="239"/>
                  </a:cxn>
                  <a:cxn ang="0">
                    <a:pos x="185" y="357"/>
                  </a:cxn>
                  <a:cxn ang="0">
                    <a:pos x="67" y="567"/>
                  </a:cxn>
                  <a:cxn ang="0">
                    <a:pos x="74" y="680"/>
                  </a:cxn>
                  <a:cxn ang="0">
                    <a:pos x="62" y="820"/>
                  </a:cxn>
                  <a:cxn ang="0">
                    <a:pos x="5" y="1011"/>
                  </a:cxn>
                  <a:cxn ang="0">
                    <a:pos x="16" y="1237"/>
                  </a:cxn>
                  <a:cxn ang="0">
                    <a:pos x="101" y="1406"/>
                  </a:cxn>
                  <a:cxn ang="0">
                    <a:pos x="264" y="1417"/>
                  </a:cxn>
                  <a:cxn ang="0">
                    <a:pos x="276" y="1591"/>
                  </a:cxn>
                  <a:cxn ang="0">
                    <a:pos x="731" y="1681"/>
                  </a:cxn>
                  <a:cxn ang="0">
                    <a:pos x="968" y="1655"/>
                  </a:cxn>
                  <a:cxn ang="0">
                    <a:pos x="1154" y="1631"/>
                  </a:cxn>
                  <a:cxn ang="0">
                    <a:pos x="1283" y="1569"/>
                  </a:cxn>
                  <a:cxn ang="0">
                    <a:pos x="1447" y="1147"/>
                  </a:cxn>
                  <a:cxn ang="0">
                    <a:pos x="1509" y="617"/>
                  </a:cxn>
                  <a:cxn ang="0">
                    <a:pos x="1492" y="398"/>
                  </a:cxn>
                  <a:cxn ang="0">
                    <a:pos x="1417" y="202"/>
                  </a:cxn>
                  <a:cxn ang="0">
                    <a:pos x="1014" y="53"/>
                  </a:cxn>
                  <a:cxn ang="0">
                    <a:pos x="745" y="222"/>
                  </a:cxn>
                  <a:cxn ang="0">
                    <a:pos x="608" y="70"/>
                  </a:cxn>
                  <a:cxn ang="0">
                    <a:pos x="535" y="133"/>
                  </a:cxn>
                </a:cxnLst>
                <a:rect l="0" t="0" r="r" b="b"/>
                <a:pathLst>
                  <a:path w="1518" h="1696">
                    <a:moveTo>
                      <a:pt x="568" y="110"/>
                    </a:moveTo>
                    <a:cubicBezTo>
                      <a:pt x="491" y="130"/>
                      <a:pt x="436" y="199"/>
                      <a:pt x="365" y="239"/>
                    </a:cubicBezTo>
                    <a:cubicBezTo>
                      <a:pt x="303" y="273"/>
                      <a:pt x="246" y="311"/>
                      <a:pt x="185" y="357"/>
                    </a:cubicBezTo>
                    <a:cubicBezTo>
                      <a:pt x="127" y="401"/>
                      <a:pt x="49" y="492"/>
                      <a:pt x="67" y="567"/>
                    </a:cubicBezTo>
                    <a:cubicBezTo>
                      <a:pt x="79" y="619"/>
                      <a:pt x="85" y="626"/>
                      <a:pt x="74" y="680"/>
                    </a:cubicBezTo>
                    <a:cubicBezTo>
                      <a:pt x="65" y="726"/>
                      <a:pt x="69" y="773"/>
                      <a:pt x="62" y="820"/>
                    </a:cubicBezTo>
                    <a:cubicBezTo>
                      <a:pt x="52" y="884"/>
                      <a:pt x="11" y="945"/>
                      <a:pt x="5" y="1011"/>
                    </a:cubicBezTo>
                    <a:cubicBezTo>
                      <a:pt x="0" y="1079"/>
                      <a:pt x="9" y="1168"/>
                      <a:pt x="16" y="1237"/>
                    </a:cubicBezTo>
                    <a:cubicBezTo>
                      <a:pt x="22" y="1288"/>
                      <a:pt x="46" y="1388"/>
                      <a:pt x="101" y="1406"/>
                    </a:cubicBezTo>
                    <a:cubicBezTo>
                      <a:pt x="173" y="1429"/>
                      <a:pt x="202" y="1362"/>
                      <a:pt x="264" y="1417"/>
                    </a:cubicBezTo>
                    <a:cubicBezTo>
                      <a:pt x="255" y="1448"/>
                      <a:pt x="169" y="1479"/>
                      <a:pt x="276" y="1591"/>
                    </a:cubicBezTo>
                    <a:cubicBezTo>
                      <a:pt x="319" y="1637"/>
                      <a:pt x="670" y="1696"/>
                      <a:pt x="731" y="1681"/>
                    </a:cubicBezTo>
                    <a:cubicBezTo>
                      <a:pt x="804" y="1663"/>
                      <a:pt x="915" y="1665"/>
                      <a:pt x="968" y="1655"/>
                    </a:cubicBezTo>
                    <a:cubicBezTo>
                      <a:pt x="1014" y="1646"/>
                      <a:pt x="1154" y="1630"/>
                      <a:pt x="1154" y="1631"/>
                    </a:cubicBezTo>
                    <a:cubicBezTo>
                      <a:pt x="1151" y="1611"/>
                      <a:pt x="1278" y="1590"/>
                      <a:pt x="1283" y="1569"/>
                    </a:cubicBezTo>
                    <a:cubicBezTo>
                      <a:pt x="1362" y="1451"/>
                      <a:pt x="1355" y="1386"/>
                      <a:pt x="1447" y="1147"/>
                    </a:cubicBezTo>
                    <a:cubicBezTo>
                      <a:pt x="1509" y="985"/>
                      <a:pt x="1518" y="806"/>
                      <a:pt x="1509" y="617"/>
                    </a:cubicBezTo>
                    <a:cubicBezTo>
                      <a:pt x="1505" y="543"/>
                      <a:pt x="1492" y="476"/>
                      <a:pt x="1492" y="398"/>
                    </a:cubicBezTo>
                    <a:cubicBezTo>
                      <a:pt x="1492" y="311"/>
                      <a:pt x="1485" y="256"/>
                      <a:pt x="1417" y="202"/>
                    </a:cubicBezTo>
                    <a:cubicBezTo>
                      <a:pt x="1308" y="115"/>
                      <a:pt x="1156" y="67"/>
                      <a:pt x="1014" y="53"/>
                    </a:cubicBezTo>
                    <a:cubicBezTo>
                      <a:pt x="988" y="0"/>
                      <a:pt x="813" y="250"/>
                      <a:pt x="745" y="222"/>
                    </a:cubicBezTo>
                    <a:cubicBezTo>
                      <a:pt x="667" y="189"/>
                      <a:pt x="574" y="100"/>
                      <a:pt x="608" y="70"/>
                    </a:cubicBezTo>
                    <a:cubicBezTo>
                      <a:pt x="588" y="98"/>
                      <a:pt x="551" y="100"/>
                      <a:pt x="535" y="133"/>
                    </a:cubicBezTo>
                  </a:path>
                </a:pathLst>
              </a:custGeom>
              <a:solidFill>
                <a:srgbClr val="DAE3E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4" name="Freeform 96"/>
              <p:cNvSpPr>
                <a:spLocks/>
              </p:cNvSpPr>
              <p:nvPr/>
            </p:nvSpPr>
            <p:spPr bwMode="gray">
              <a:xfrm>
                <a:off x="-577850" y="-16665575"/>
                <a:ext cx="1341438" cy="857250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303" y="60"/>
                  </a:cxn>
                  <a:cxn ang="0">
                    <a:pos x="358" y="106"/>
                  </a:cxn>
                  <a:cxn ang="0">
                    <a:pos x="203" y="76"/>
                  </a:cxn>
                  <a:cxn ang="0">
                    <a:pos x="136" y="173"/>
                  </a:cxn>
                  <a:cxn ang="0">
                    <a:pos x="21" y="223"/>
                  </a:cxn>
                  <a:cxn ang="0">
                    <a:pos x="58" y="105"/>
                  </a:cxn>
                  <a:cxn ang="0">
                    <a:pos x="131" y="13"/>
                  </a:cxn>
                </a:cxnLst>
                <a:rect l="0" t="0" r="r" b="b"/>
                <a:pathLst>
                  <a:path w="358" h="229">
                    <a:moveTo>
                      <a:pt x="97" y="0"/>
                    </a:moveTo>
                    <a:cubicBezTo>
                      <a:pt x="155" y="28"/>
                      <a:pt x="241" y="50"/>
                      <a:pt x="303" y="60"/>
                    </a:cubicBezTo>
                    <a:cubicBezTo>
                      <a:pt x="315" y="77"/>
                      <a:pt x="339" y="97"/>
                      <a:pt x="358" y="106"/>
                    </a:cubicBezTo>
                    <a:cubicBezTo>
                      <a:pt x="309" y="97"/>
                      <a:pt x="254" y="70"/>
                      <a:pt x="203" y="76"/>
                    </a:cubicBezTo>
                    <a:cubicBezTo>
                      <a:pt x="136" y="84"/>
                      <a:pt x="190" y="147"/>
                      <a:pt x="136" y="173"/>
                    </a:cubicBezTo>
                    <a:cubicBezTo>
                      <a:pt x="106" y="119"/>
                      <a:pt x="62" y="229"/>
                      <a:pt x="21" y="223"/>
                    </a:cubicBezTo>
                    <a:cubicBezTo>
                      <a:pt x="0" y="173"/>
                      <a:pt x="31" y="144"/>
                      <a:pt x="58" y="105"/>
                    </a:cubicBezTo>
                    <a:cubicBezTo>
                      <a:pt x="76" y="79"/>
                      <a:pt x="92" y="8"/>
                      <a:pt x="131" y="1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5" name="Freeform 97"/>
              <p:cNvSpPr>
                <a:spLocks/>
              </p:cNvSpPr>
              <p:nvPr/>
            </p:nvSpPr>
            <p:spPr bwMode="gray">
              <a:xfrm>
                <a:off x="-1238250" y="-13482637"/>
                <a:ext cx="390525" cy="850900"/>
              </a:xfrm>
              <a:custGeom>
                <a:avLst/>
                <a:gdLst/>
                <a:ahLst/>
                <a:cxnLst>
                  <a:cxn ang="0">
                    <a:pos x="79" y="17"/>
                  </a:cxn>
                  <a:cxn ang="0">
                    <a:pos x="3" y="131"/>
                  </a:cxn>
                  <a:cxn ang="0">
                    <a:pos x="45" y="227"/>
                  </a:cxn>
                  <a:cxn ang="0">
                    <a:pos x="99" y="21"/>
                  </a:cxn>
                  <a:cxn ang="0">
                    <a:pos x="87" y="0"/>
                  </a:cxn>
                </a:cxnLst>
                <a:rect l="0" t="0" r="r" b="b"/>
                <a:pathLst>
                  <a:path w="104" h="227">
                    <a:moveTo>
                      <a:pt x="79" y="17"/>
                    </a:moveTo>
                    <a:cubicBezTo>
                      <a:pt x="44" y="66"/>
                      <a:pt x="6" y="63"/>
                      <a:pt x="3" y="131"/>
                    </a:cubicBezTo>
                    <a:cubicBezTo>
                      <a:pt x="0" y="185"/>
                      <a:pt x="11" y="194"/>
                      <a:pt x="45" y="227"/>
                    </a:cubicBezTo>
                    <a:cubicBezTo>
                      <a:pt x="42" y="170"/>
                      <a:pt x="3" y="39"/>
                      <a:pt x="99" y="21"/>
                    </a:cubicBezTo>
                    <a:cubicBezTo>
                      <a:pt x="104" y="6"/>
                      <a:pt x="97" y="5"/>
                      <a:pt x="87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6" name="Freeform 98"/>
              <p:cNvSpPr>
                <a:spLocks/>
              </p:cNvSpPr>
              <p:nvPr/>
            </p:nvSpPr>
            <p:spPr bwMode="gray">
              <a:xfrm>
                <a:off x="-3536950" y="-14465300"/>
                <a:ext cx="738188" cy="4921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97" y="131"/>
                  </a:cxn>
                  <a:cxn ang="0">
                    <a:pos x="84" y="73"/>
                  </a:cxn>
                  <a:cxn ang="0">
                    <a:pos x="12" y="5"/>
                  </a:cxn>
                  <a:cxn ang="0">
                    <a:pos x="41" y="5"/>
                  </a:cxn>
                </a:cxnLst>
                <a:rect l="0" t="0" r="r" b="b"/>
                <a:pathLst>
                  <a:path w="197" h="131">
                    <a:moveTo>
                      <a:pt x="12" y="0"/>
                    </a:moveTo>
                    <a:cubicBezTo>
                      <a:pt x="72" y="19"/>
                      <a:pt x="176" y="59"/>
                      <a:pt x="197" y="131"/>
                    </a:cubicBezTo>
                    <a:cubicBezTo>
                      <a:pt x="156" y="116"/>
                      <a:pt x="123" y="90"/>
                      <a:pt x="84" y="73"/>
                    </a:cubicBezTo>
                    <a:cubicBezTo>
                      <a:pt x="54" y="61"/>
                      <a:pt x="0" y="51"/>
                      <a:pt x="12" y="5"/>
                    </a:cubicBezTo>
                    <a:cubicBezTo>
                      <a:pt x="21" y="4"/>
                      <a:pt x="33" y="2"/>
                      <a:pt x="41" y="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7" name="Freeform 99"/>
              <p:cNvSpPr>
                <a:spLocks/>
              </p:cNvSpPr>
              <p:nvPr/>
            </p:nvSpPr>
            <p:spPr bwMode="gray">
              <a:xfrm>
                <a:off x="-2806700" y="-10966450"/>
                <a:ext cx="3787775" cy="825500"/>
              </a:xfrm>
              <a:custGeom>
                <a:avLst/>
                <a:gdLst/>
                <a:ahLst/>
                <a:cxnLst>
                  <a:cxn ang="0">
                    <a:pos x="37" y="13"/>
                  </a:cxn>
                  <a:cxn ang="0">
                    <a:pos x="132" y="45"/>
                  </a:cxn>
                  <a:cxn ang="0">
                    <a:pos x="245" y="69"/>
                  </a:cxn>
                  <a:cxn ang="0">
                    <a:pos x="470" y="86"/>
                  </a:cxn>
                  <a:cxn ang="0">
                    <a:pos x="735" y="69"/>
                  </a:cxn>
                  <a:cxn ang="0">
                    <a:pos x="976" y="37"/>
                  </a:cxn>
                  <a:cxn ang="0">
                    <a:pos x="986" y="148"/>
                  </a:cxn>
                  <a:cxn ang="0">
                    <a:pos x="842" y="187"/>
                  </a:cxn>
                  <a:cxn ang="0">
                    <a:pos x="577" y="215"/>
                  </a:cxn>
                  <a:cxn ang="0">
                    <a:pos x="311" y="194"/>
                  </a:cxn>
                  <a:cxn ang="0">
                    <a:pos x="183" y="159"/>
                  </a:cxn>
                  <a:cxn ang="0">
                    <a:pos x="29" y="121"/>
                  </a:cxn>
                  <a:cxn ang="0">
                    <a:pos x="14" y="120"/>
                  </a:cxn>
                  <a:cxn ang="0">
                    <a:pos x="3" y="24"/>
                  </a:cxn>
                </a:cxnLst>
                <a:rect l="0" t="0" r="r" b="b"/>
                <a:pathLst>
                  <a:path w="1010" h="220">
                    <a:moveTo>
                      <a:pt x="37" y="13"/>
                    </a:moveTo>
                    <a:cubicBezTo>
                      <a:pt x="73" y="16"/>
                      <a:pt x="98" y="32"/>
                      <a:pt x="132" y="45"/>
                    </a:cubicBezTo>
                    <a:cubicBezTo>
                      <a:pt x="171" y="59"/>
                      <a:pt x="206" y="60"/>
                      <a:pt x="245" y="69"/>
                    </a:cubicBezTo>
                    <a:cubicBezTo>
                      <a:pt x="317" y="84"/>
                      <a:pt x="391" y="82"/>
                      <a:pt x="470" y="86"/>
                    </a:cubicBezTo>
                    <a:cubicBezTo>
                      <a:pt x="563" y="90"/>
                      <a:pt x="652" y="100"/>
                      <a:pt x="735" y="69"/>
                    </a:cubicBezTo>
                    <a:cubicBezTo>
                      <a:pt x="797" y="46"/>
                      <a:pt x="909" y="0"/>
                      <a:pt x="976" y="37"/>
                    </a:cubicBezTo>
                    <a:cubicBezTo>
                      <a:pt x="975" y="87"/>
                      <a:pt x="1010" y="114"/>
                      <a:pt x="986" y="148"/>
                    </a:cubicBezTo>
                    <a:cubicBezTo>
                      <a:pt x="970" y="172"/>
                      <a:pt x="869" y="180"/>
                      <a:pt x="842" y="187"/>
                    </a:cubicBezTo>
                    <a:cubicBezTo>
                      <a:pt x="756" y="211"/>
                      <a:pt x="672" y="215"/>
                      <a:pt x="577" y="215"/>
                    </a:cubicBezTo>
                    <a:cubicBezTo>
                      <a:pt x="485" y="215"/>
                      <a:pt x="395" y="220"/>
                      <a:pt x="311" y="194"/>
                    </a:cubicBezTo>
                    <a:cubicBezTo>
                      <a:pt x="267" y="180"/>
                      <a:pt x="226" y="169"/>
                      <a:pt x="183" y="159"/>
                    </a:cubicBezTo>
                    <a:cubicBezTo>
                      <a:pt x="140" y="150"/>
                      <a:pt x="67" y="141"/>
                      <a:pt x="29" y="121"/>
                    </a:cubicBezTo>
                    <a:cubicBezTo>
                      <a:pt x="18" y="115"/>
                      <a:pt x="26" y="124"/>
                      <a:pt x="14" y="120"/>
                    </a:cubicBezTo>
                    <a:cubicBezTo>
                      <a:pt x="9" y="91"/>
                      <a:pt x="0" y="52"/>
                      <a:pt x="3" y="24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8" name="Freeform 100"/>
              <p:cNvSpPr>
                <a:spLocks/>
              </p:cNvSpPr>
              <p:nvPr/>
            </p:nvSpPr>
            <p:spPr bwMode="gray">
              <a:xfrm>
                <a:off x="-1778000" y="-10768012"/>
                <a:ext cx="884238" cy="638175"/>
              </a:xfrm>
              <a:custGeom>
                <a:avLst/>
                <a:gdLst/>
                <a:ahLst/>
                <a:cxnLst>
                  <a:cxn ang="0">
                    <a:pos x="32" y="131"/>
                  </a:cxn>
                  <a:cxn ang="0">
                    <a:pos x="170" y="141"/>
                  </a:cxn>
                  <a:cxn ang="0">
                    <a:pos x="184" y="39"/>
                  </a:cxn>
                  <a:cxn ang="0">
                    <a:pos x="137" y="26"/>
                  </a:cxn>
                  <a:cxn ang="0">
                    <a:pos x="206" y="20"/>
                  </a:cxn>
                  <a:cxn ang="0">
                    <a:pos x="198" y="152"/>
                  </a:cxn>
                  <a:cxn ang="0">
                    <a:pos x="156" y="168"/>
                  </a:cxn>
                  <a:cxn ang="0">
                    <a:pos x="13" y="151"/>
                  </a:cxn>
                  <a:cxn ang="0">
                    <a:pos x="12" y="40"/>
                  </a:cxn>
                  <a:cxn ang="0">
                    <a:pos x="156" y="13"/>
                  </a:cxn>
                  <a:cxn ang="0">
                    <a:pos x="141" y="37"/>
                  </a:cxn>
                  <a:cxn ang="0">
                    <a:pos x="37" y="61"/>
                  </a:cxn>
                </a:cxnLst>
                <a:rect l="0" t="0" r="r" b="b"/>
                <a:pathLst>
                  <a:path w="236" h="170">
                    <a:moveTo>
                      <a:pt x="32" y="131"/>
                    </a:moveTo>
                    <a:cubicBezTo>
                      <a:pt x="61" y="144"/>
                      <a:pt x="154" y="156"/>
                      <a:pt x="170" y="141"/>
                    </a:cubicBezTo>
                    <a:cubicBezTo>
                      <a:pt x="171" y="124"/>
                      <a:pt x="186" y="58"/>
                      <a:pt x="184" y="39"/>
                    </a:cubicBezTo>
                    <a:cubicBezTo>
                      <a:pt x="164" y="29"/>
                      <a:pt x="137" y="52"/>
                      <a:pt x="137" y="26"/>
                    </a:cubicBezTo>
                    <a:cubicBezTo>
                      <a:pt x="137" y="2"/>
                      <a:pt x="198" y="20"/>
                      <a:pt x="206" y="20"/>
                    </a:cubicBezTo>
                    <a:cubicBezTo>
                      <a:pt x="236" y="20"/>
                      <a:pt x="202" y="124"/>
                      <a:pt x="198" y="152"/>
                    </a:cubicBezTo>
                    <a:cubicBezTo>
                      <a:pt x="195" y="170"/>
                      <a:pt x="180" y="166"/>
                      <a:pt x="156" y="168"/>
                    </a:cubicBezTo>
                    <a:cubicBezTo>
                      <a:pt x="123" y="169"/>
                      <a:pt x="46" y="162"/>
                      <a:pt x="13" y="151"/>
                    </a:cubicBezTo>
                    <a:cubicBezTo>
                      <a:pt x="0" y="147"/>
                      <a:pt x="2" y="88"/>
                      <a:pt x="12" y="40"/>
                    </a:cubicBezTo>
                    <a:cubicBezTo>
                      <a:pt x="20" y="0"/>
                      <a:pt x="123" y="20"/>
                      <a:pt x="156" y="13"/>
                    </a:cubicBezTo>
                    <a:cubicBezTo>
                      <a:pt x="172" y="10"/>
                      <a:pt x="143" y="23"/>
                      <a:pt x="141" y="37"/>
                    </a:cubicBezTo>
                    <a:cubicBezTo>
                      <a:pt x="124" y="38"/>
                      <a:pt x="30" y="30"/>
                      <a:pt x="37" y="61"/>
                    </a:cubicBezTo>
                  </a:path>
                </a:pathLst>
              </a:custGeom>
              <a:solidFill>
                <a:srgbClr val="DBDC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9" name="Freeform 101"/>
              <p:cNvSpPr>
                <a:spLocks/>
              </p:cNvSpPr>
              <p:nvPr/>
            </p:nvSpPr>
            <p:spPr bwMode="gray">
              <a:xfrm>
                <a:off x="-2228850" y="-19711987"/>
                <a:ext cx="2320925" cy="208915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F4CF7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0" name="Freeform 102"/>
              <p:cNvSpPr>
                <a:spLocks/>
              </p:cNvSpPr>
              <p:nvPr/>
            </p:nvSpPr>
            <p:spPr bwMode="gray">
              <a:xfrm>
                <a:off x="-2928938" y="-12233275"/>
                <a:ext cx="4244975" cy="1217613"/>
              </a:xfrm>
              <a:custGeom>
                <a:avLst/>
                <a:gdLst/>
                <a:ahLst/>
                <a:cxnLst>
                  <a:cxn ang="0">
                    <a:pos x="638" y="9"/>
                  </a:cxn>
                  <a:cxn ang="0">
                    <a:pos x="47" y="123"/>
                  </a:cxn>
                  <a:cxn ang="0">
                    <a:pos x="2" y="190"/>
                  </a:cxn>
                  <a:cxn ang="0">
                    <a:pos x="70" y="218"/>
                  </a:cxn>
                  <a:cxn ang="0">
                    <a:pos x="146" y="221"/>
                  </a:cxn>
                  <a:cxn ang="0">
                    <a:pos x="208" y="208"/>
                  </a:cxn>
                  <a:cxn ang="0">
                    <a:pos x="275" y="196"/>
                  </a:cxn>
                  <a:cxn ang="0">
                    <a:pos x="319" y="164"/>
                  </a:cxn>
                  <a:cxn ang="0">
                    <a:pos x="408" y="142"/>
                  </a:cxn>
                  <a:cxn ang="0">
                    <a:pos x="552" y="92"/>
                  </a:cxn>
                  <a:cxn ang="0">
                    <a:pos x="630" y="77"/>
                  </a:cxn>
                  <a:cxn ang="0">
                    <a:pos x="645" y="122"/>
                  </a:cxn>
                  <a:cxn ang="0">
                    <a:pos x="794" y="120"/>
                  </a:cxn>
                  <a:cxn ang="0">
                    <a:pos x="785" y="229"/>
                  </a:cxn>
                  <a:cxn ang="0">
                    <a:pos x="869" y="199"/>
                  </a:cxn>
                  <a:cxn ang="0">
                    <a:pos x="943" y="241"/>
                  </a:cxn>
                  <a:cxn ang="0">
                    <a:pos x="1008" y="325"/>
                  </a:cxn>
                  <a:cxn ang="0">
                    <a:pos x="1077" y="230"/>
                  </a:cxn>
                  <a:cxn ang="0">
                    <a:pos x="1107" y="121"/>
                  </a:cxn>
                  <a:cxn ang="0">
                    <a:pos x="661" y="15"/>
                  </a:cxn>
                </a:cxnLst>
                <a:rect l="0" t="0" r="r" b="b"/>
                <a:pathLst>
                  <a:path w="1132" h="325">
                    <a:moveTo>
                      <a:pt x="638" y="9"/>
                    </a:moveTo>
                    <a:cubicBezTo>
                      <a:pt x="608" y="0"/>
                      <a:pt x="87" y="112"/>
                      <a:pt x="47" y="123"/>
                    </a:cubicBezTo>
                    <a:cubicBezTo>
                      <a:pt x="1" y="135"/>
                      <a:pt x="0" y="143"/>
                      <a:pt x="2" y="190"/>
                    </a:cubicBezTo>
                    <a:cubicBezTo>
                      <a:pt x="27" y="195"/>
                      <a:pt x="45" y="213"/>
                      <a:pt x="70" y="218"/>
                    </a:cubicBezTo>
                    <a:cubicBezTo>
                      <a:pt x="93" y="222"/>
                      <a:pt x="120" y="221"/>
                      <a:pt x="146" y="221"/>
                    </a:cubicBezTo>
                    <a:cubicBezTo>
                      <a:pt x="172" y="221"/>
                      <a:pt x="185" y="215"/>
                      <a:pt x="208" y="208"/>
                    </a:cubicBezTo>
                    <a:cubicBezTo>
                      <a:pt x="230" y="201"/>
                      <a:pt x="254" y="205"/>
                      <a:pt x="275" y="196"/>
                    </a:cubicBezTo>
                    <a:cubicBezTo>
                      <a:pt x="291" y="189"/>
                      <a:pt x="304" y="174"/>
                      <a:pt x="319" y="164"/>
                    </a:cubicBezTo>
                    <a:cubicBezTo>
                      <a:pt x="348" y="144"/>
                      <a:pt x="372" y="145"/>
                      <a:pt x="408" y="142"/>
                    </a:cubicBezTo>
                    <a:cubicBezTo>
                      <a:pt x="462" y="139"/>
                      <a:pt x="503" y="113"/>
                      <a:pt x="552" y="92"/>
                    </a:cubicBezTo>
                    <a:cubicBezTo>
                      <a:pt x="576" y="82"/>
                      <a:pt x="598" y="73"/>
                      <a:pt x="630" y="77"/>
                    </a:cubicBezTo>
                    <a:cubicBezTo>
                      <a:pt x="667" y="83"/>
                      <a:pt x="672" y="100"/>
                      <a:pt x="645" y="122"/>
                    </a:cubicBezTo>
                    <a:cubicBezTo>
                      <a:pt x="695" y="127"/>
                      <a:pt x="744" y="83"/>
                      <a:pt x="794" y="120"/>
                    </a:cubicBezTo>
                    <a:cubicBezTo>
                      <a:pt x="850" y="162"/>
                      <a:pt x="786" y="184"/>
                      <a:pt x="785" y="229"/>
                    </a:cubicBezTo>
                    <a:cubicBezTo>
                      <a:pt x="815" y="220"/>
                      <a:pt x="835" y="204"/>
                      <a:pt x="869" y="199"/>
                    </a:cubicBezTo>
                    <a:cubicBezTo>
                      <a:pt x="898" y="195"/>
                      <a:pt x="958" y="201"/>
                      <a:pt x="943" y="241"/>
                    </a:cubicBezTo>
                    <a:cubicBezTo>
                      <a:pt x="987" y="214"/>
                      <a:pt x="1045" y="292"/>
                      <a:pt x="1008" y="325"/>
                    </a:cubicBezTo>
                    <a:cubicBezTo>
                      <a:pt x="1040" y="304"/>
                      <a:pt x="1072" y="267"/>
                      <a:pt x="1077" y="230"/>
                    </a:cubicBezTo>
                    <a:cubicBezTo>
                      <a:pt x="1080" y="207"/>
                      <a:pt x="1132" y="121"/>
                      <a:pt x="1107" y="121"/>
                    </a:cubicBezTo>
                    <a:cubicBezTo>
                      <a:pt x="931" y="121"/>
                      <a:pt x="680" y="24"/>
                      <a:pt x="661" y="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1" name="Freeform 103"/>
              <p:cNvSpPr>
                <a:spLocks/>
              </p:cNvSpPr>
              <p:nvPr/>
            </p:nvSpPr>
            <p:spPr bwMode="gray">
              <a:xfrm>
                <a:off x="985838" y="-13890625"/>
                <a:ext cx="704850" cy="1952625"/>
              </a:xfrm>
              <a:custGeom>
                <a:avLst/>
                <a:gdLst/>
                <a:ahLst/>
                <a:cxnLst>
                  <a:cxn ang="0">
                    <a:pos x="0" y="387"/>
                  </a:cxn>
                  <a:cxn ang="0">
                    <a:pos x="27" y="416"/>
                  </a:cxn>
                  <a:cxn ang="0">
                    <a:pos x="159" y="275"/>
                  </a:cxn>
                  <a:cxn ang="0">
                    <a:pos x="185" y="0"/>
                  </a:cxn>
                  <a:cxn ang="0">
                    <a:pos x="184" y="32"/>
                  </a:cxn>
                  <a:cxn ang="0">
                    <a:pos x="79" y="45"/>
                  </a:cxn>
                  <a:cxn ang="0">
                    <a:pos x="145" y="101"/>
                  </a:cxn>
                  <a:cxn ang="0">
                    <a:pos x="79" y="167"/>
                  </a:cxn>
                  <a:cxn ang="0">
                    <a:pos x="78" y="147"/>
                  </a:cxn>
                  <a:cxn ang="0">
                    <a:pos x="123" y="229"/>
                  </a:cxn>
                  <a:cxn ang="0">
                    <a:pos x="45" y="208"/>
                  </a:cxn>
                  <a:cxn ang="0">
                    <a:pos x="57" y="310"/>
                  </a:cxn>
                  <a:cxn ang="0">
                    <a:pos x="39" y="415"/>
                  </a:cxn>
                </a:cxnLst>
                <a:rect l="0" t="0" r="r" b="b"/>
                <a:pathLst>
                  <a:path w="188" h="521">
                    <a:moveTo>
                      <a:pt x="0" y="387"/>
                    </a:moveTo>
                    <a:cubicBezTo>
                      <a:pt x="3" y="405"/>
                      <a:pt x="5" y="416"/>
                      <a:pt x="27" y="416"/>
                    </a:cubicBezTo>
                    <a:cubicBezTo>
                      <a:pt x="65" y="521"/>
                      <a:pt x="154" y="307"/>
                      <a:pt x="159" y="275"/>
                    </a:cubicBezTo>
                    <a:cubicBezTo>
                      <a:pt x="172" y="182"/>
                      <a:pt x="185" y="98"/>
                      <a:pt x="185" y="0"/>
                    </a:cubicBezTo>
                    <a:cubicBezTo>
                      <a:pt x="188" y="10"/>
                      <a:pt x="185" y="22"/>
                      <a:pt x="184" y="32"/>
                    </a:cubicBezTo>
                    <a:cubicBezTo>
                      <a:pt x="152" y="49"/>
                      <a:pt x="115" y="43"/>
                      <a:pt x="79" y="45"/>
                    </a:cubicBezTo>
                    <a:cubicBezTo>
                      <a:pt x="72" y="81"/>
                      <a:pt x="114" y="101"/>
                      <a:pt x="145" y="101"/>
                    </a:cubicBezTo>
                    <a:cubicBezTo>
                      <a:pt x="156" y="149"/>
                      <a:pt x="126" y="176"/>
                      <a:pt x="79" y="167"/>
                    </a:cubicBezTo>
                    <a:cubicBezTo>
                      <a:pt x="78" y="160"/>
                      <a:pt x="78" y="154"/>
                      <a:pt x="78" y="147"/>
                    </a:cubicBezTo>
                    <a:cubicBezTo>
                      <a:pt x="84" y="180"/>
                      <a:pt x="120" y="198"/>
                      <a:pt x="123" y="229"/>
                    </a:cubicBezTo>
                    <a:cubicBezTo>
                      <a:pt x="86" y="236"/>
                      <a:pt x="82" y="201"/>
                      <a:pt x="45" y="208"/>
                    </a:cubicBezTo>
                    <a:cubicBezTo>
                      <a:pt x="72" y="270"/>
                      <a:pt x="99" y="239"/>
                      <a:pt x="57" y="310"/>
                    </a:cubicBezTo>
                    <a:cubicBezTo>
                      <a:pt x="37" y="345"/>
                      <a:pt x="24" y="373"/>
                      <a:pt x="39" y="4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2" name="Freeform 104"/>
              <p:cNvSpPr>
                <a:spLocks/>
              </p:cNvSpPr>
              <p:nvPr/>
            </p:nvSpPr>
            <p:spPr bwMode="gray">
              <a:xfrm>
                <a:off x="-3746500" y="-11974512"/>
                <a:ext cx="715963" cy="4572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91" y="83"/>
                  </a:cxn>
                  <a:cxn ang="0">
                    <a:pos x="0" y="0"/>
                  </a:cxn>
                </a:cxnLst>
                <a:rect l="0" t="0" r="r" b="b"/>
                <a:pathLst>
                  <a:path w="191" h="122">
                    <a:moveTo>
                      <a:pt x="0" y="6"/>
                    </a:moveTo>
                    <a:cubicBezTo>
                      <a:pt x="46" y="112"/>
                      <a:pt x="71" y="122"/>
                      <a:pt x="191" y="83"/>
                    </a:cubicBezTo>
                    <a:cubicBezTo>
                      <a:pt x="131" y="41"/>
                      <a:pt x="34" y="99"/>
                      <a:pt x="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3" name="Freeform 105"/>
              <p:cNvSpPr>
                <a:spLocks/>
              </p:cNvSpPr>
              <p:nvPr/>
            </p:nvSpPr>
            <p:spPr bwMode="gray">
              <a:xfrm>
                <a:off x="798513" y="-15954375"/>
                <a:ext cx="1109663" cy="1612900"/>
              </a:xfrm>
              <a:custGeom>
                <a:avLst/>
                <a:gdLst/>
                <a:ahLst/>
                <a:cxnLst>
                  <a:cxn ang="0">
                    <a:pos x="241" y="346"/>
                  </a:cxn>
                  <a:cxn ang="0">
                    <a:pos x="101" y="430"/>
                  </a:cxn>
                  <a:cxn ang="0">
                    <a:pos x="180" y="359"/>
                  </a:cxn>
                  <a:cxn ang="0">
                    <a:pos x="223" y="257"/>
                  </a:cxn>
                  <a:cxn ang="0">
                    <a:pos x="140" y="316"/>
                  </a:cxn>
                  <a:cxn ang="0">
                    <a:pos x="39" y="356"/>
                  </a:cxn>
                  <a:cxn ang="0">
                    <a:pos x="207" y="194"/>
                  </a:cxn>
                  <a:cxn ang="0">
                    <a:pos x="0" y="272"/>
                  </a:cxn>
                  <a:cxn ang="0">
                    <a:pos x="151" y="156"/>
                  </a:cxn>
                  <a:cxn ang="0">
                    <a:pos x="169" y="20"/>
                  </a:cxn>
                  <a:cxn ang="0">
                    <a:pos x="235" y="352"/>
                  </a:cxn>
                </a:cxnLst>
                <a:rect l="0" t="0" r="r" b="b"/>
                <a:pathLst>
                  <a:path w="296" h="430">
                    <a:moveTo>
                      <a:pt x="241" y="346"/>
                    </a:moveTo>
                    <a:cubicBezTo>
                      <a:pt x="189" y="354"/>
                      <a:pt x="151" y="409"/>
                      <a:pt x="101" y="430"/>
                    </a:cubicBezTo>
                    <a:cubicBezTo>
                      <a:pt x="111" y="403"/>
                      <a:pt x="157" y="381"/>
                      <a:pt x="180" y="359"/>
                    </a:cubicBezTo>
                    <a:cubicBezTo>
                      <a:pt x="218" y="323"/>
                      <a:pt x="217" y="308"/>
                      <a:pt x="223" y="257"/>
                    </a:cubicBezTo>
                    <a:cubicBezTo>
                      <a:pt x="184" y="250"/>
                      <a:pt x="168" y="297"/>
                      <a:pt x="140" y="316"/>
                    </a:cubicBezTo>
                    <a:cubicBezTo>
                      <a:pt x="111" y="337"/>
                      <a:pt x="72" y="351"/>
                      <a:pt x="39" y="356"/>
                    </a:cubicBezTo>
                    <a:cubicBezTo>
                      <a:pt x="74" y="291"/>
                      <a:pt x="247" y="304"/>
                      <a:pt x="207" y="194"/>
                    </a:cubicBezTo>
                    <a:cubicBezTo>
                      <a:pt x="179" y="117"/>
                      <a:pt x="51" y="243"/>
                      <a:pt x="0" y="272"/>
                    </a:cubicBezTo>
                    <a:cubicBezTo>
                      <a:pt x="44" y="228"/>
                      <a:pt x="97" y="189"/>
                      <a:pt x="151" y="156"/>
                    </a:cubicBezTo>
                    <a:cubicBezTo>
                      <a:pt x="234" y="106"/>
                      <a:pt x="185" y="93"/>
                      <a:pt x="169" y="20"/>
                    </a:cubicBezTo>
                    <a:cubicBezTo>
                      <a:pt x="266" y="0"/>
                      <a:pt x="296" y="307"/>
                      <a:pt x="235" y="35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4" name="Freeform 106"/>
              <p:cNvSpPr>
                <a:spLocks/>
              </p:cNvSpPr>
              <p:nvPr/>
            </p:nvSpPr>
            <p:spPr bwMode="gray">
              <a:xfrm>
                <a:off x="-2224088" y="-12871450"/>
                <a:ext cx="1916113" cy="985838"/>
              </a:xfrm>
              <a:custGeom>
                <a:avLst/>
                <a:gdLst/>
                <a:ahLst/>
                <a:cxnLst>
                  <a:cxn ang="0">
                    <a:pos x="45" y="8"/>
                  </a:cxn>
                  <a:cxn ang="0">
                    <a:pos x="249" y="97"/>
                  </a:cxn>
                  <a:cxn ang="0">
                    <a:pos x="511" y="195"/>
                  </a:cxn>
                  <a:cxn ang="0">
                    <a:pos x="394" y="176"/>
                  </a:cxn>
                  <a:cxn ang="0">
                    <a:pos x="252" y="117"/>
                  </a:cxn>
                  <a:cxn ang="0">
                    <a:pos x="0" y="3"/>
                  </a:cxn>
                </a:cxnLst>
                <a:rect l="0" t="0" r="r" b="b"/>
                <a:pathLst>
                  <a:path w="511" h="263">
                    <a:moveTo>
                      <a:pt x="45" y="8"/>
                    </a:moveTo>
                    <a:cubicBezTo>
                      <a:pt x="120" y="0"/>
                      <a:pt x="186" y="70"/>
                      <a:pt x="249" y="97"/>
                    </a:cubicBezTo>
                    <a:cubicBezTo>
                      <a:pt x="327" y="130"/>
                      <a:pt x="427" y="177"/>
                      <a:pt x="511" y="195"/>
                    </a:cubicBezTo>
                    <a:cubicBezTo>
                      <a:pt x="494" y="263"/>
                      <a:pt x="420" y="190"/>
                      <a:pt x="394" y="176"/>
                    </a:cubicBezTo>
                    <a:cubicBezTo>
                      <a:pt x="349" y="152"/>
                      <a:pt x="299" y="136"/>
                      <a:pt x="252" y="117"/>
                    </a:cubicBezTo>
                    <a:cubicBezTo>
                      <a:pt x="166" y="82"/>
                      <a:pt x="61" y="69"/>
                      <a:pt x="0" y="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5" name="Freeform 107"/>
              <p:cNvSpPr>
                <a:spLocks/>
              </p:cNvSpPr>
              <p:nvPr/>
            </p:nvSpPr>
            <p:spPr bwMode="gray">
              <a:xfrm>
                <a:off x="-1689100" y="-16235362"/>
                <a:ext cx="1609725" cy="784225"/>
              </a:xfrm>
              <a:custGeom>
                <a:avLst/>
                <a:gdLst/>
                <a:ahLst/>
                <a:cxnLst>
                  <a:cxn ang="0">
                    <a:pos x="51" y="147"/>
                  </a:cxn>
                  <a:cxn ang="0">
                    <a:pos x="46" y="209"/>
                  </a:cxn>
                  <a:cxn ang="0">
                    <a:pos x="103" y="160"/>
                  </a:cxn>
                  <a:cxn ang="0">
                    <a:pos x="178" y="177"/>
                  </a:cxn>
                  <a:cxn ang="0">
                    <a:pos x="220" y="172"/>
                  </a:cxn>
                  <a:cxn ang="0">
                    <a:pos x="254" y="161"/>
                  </a:cxn>
                  <a:cxn ang="0">
                    <a:pos x="309" y="192"/>
                  </a:cxn>
                  <a:cxn ang="0">
                    <a:pos x="309" y="122"/>
                  </a:cxn>
                  <a:cxn ang="0">
                    <a:pos x="394" y="23"/>
                  </a:cxn>
                  <a:cxn ang="0">
                    <a:pos x="262" y="71"/>
                  </a:cxn>
                  <a:cxn ang="0">
                    <a:pos x="106" y="63"/>
                  </a:cxn>
                  <a:cxn ang="0">
                    <a:pos x="14" y="54"/>
                  </a:cxn>
                  <a:cxn ang="0">
                    <a:pos x="47" y="109"/>
                  </a:cxn>
                </a:cxnLst>
                <a:rect l="0" t="0" r="r" b="b"/>
                <a:pathLst>
                  <a:path w="429" h="209">
                    <a:moveTo>
                      <a:pt x="51" y="147"/>
                    </a:moveTo>
                    <a:cubicBezTo>
                      <a:pt x="51" y="168"/>
                      <a:pt x="52" y="189"/>
                      <a:pt x="46" y="209"/>
                    </a:cubicBezTo>
                    <a:cubicBezTo>
                      <a:pt x="56" y="199"/>
                      <a:pt x="91" y="163"/>
                      <a:pt x="103" y="160"/>
                    </a:cubicBezTo>
                    <a:cubicBezTo>
                      <a:pt x="123" y="156"/>
                      <a:pt x="152" y="177"/>
                      <a:pt x="178" y="177"/>
                    </a:cubicBezTo>
                    <a:cubicBezTo>
                      <a:pt x="193" y="177"/>
                      <a:pt x="206" y="175"/>
                      <a:pt x="220" y="172"/>
                    </a:cubicBezTo>
                    <a:cubicBezTo>
                      <a:pt x="224" y="172"/>
                      <a:pt x="260" y="161"/>
                      <a:pt x="254" y="161"/>
                    </a:cubicBezTo>
                    <a:cubicBezTo>
                      <a:pt x="281" y="162"/>
                      <a:pt x="280" y="184"/>
                      <a:pt x="309" y="192"/>
                    </a:cubicBezTo>
                    <a:cubicBezTo>
                      <a:pt x="308" y="169"/>
                      <a:pt x="308" y="145"/>
                      <a:pt x="309" y="122"/>
                    </a:cubicBezTo>
                    <a:cubicBezTo>
                      <a:pt x="341" y="127"/>
                      <a:pt x="429" y="56"/>
                      <a:pt x="394" y="23"/>
                    </a:cubicBezTo>
                    <a:cubicBezTo>
                      <a:pt x="369" y="0"/>
                      <a:pt x="289" y="64"/>
                      <a:pt x="262" y="71"/>
                    </a:cubicBezTo>
                    <a:cubicBezTo>
                      <a:pt x="212" y="84"/>
                      <a:pt x="153" y="86"/>
                      <a:pt x="106" y="63"/>
                    </a:cubicBezTo>
                    <a:cubicBezTo>
                      <a:pt x="86" y="53"/>
                      <a:pt x="32" y="18"/>
                      <a:pt x="14" y="54"/>
                    </a:cubicBezTo>
                    <a:cubicBezTo>
                      <a:pt x="0" y="81"/>
                      <a:pt x="33" y="99"/>
                      <a:pt x="47" y="10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6" name="Freeform 108"/>
              <p:cNvSpPr>
                <a:spLocks/>
              </p:cNvSpPr>
              <p:nvPr/>
            </p:nvSpPr>
            <p:spPr bwMode="gray">
              <a:xfrm>
                <a:off x="-1463675" y="-15713075"/>
                <a:ext cx="768350" cy="2320925"/>
              </a:xfrm>
              <a:custGeom>
                <a:avLst/>
                <a:gdLst/>
                <a:ahLst/>
                <a:cxnLst>
                  <a:cxn ang="0">
                    <a:pos x="181" y="8"/>
                  </a:cxn>
                  <a:cxn ang="0">
                    <a:pos x="160" y="135"/>
                  </a:cxn>
                  <a:cxn ang="0">
                    <a:pos x="184" y="283"/>
                  </a:cxn>
                  <a:cxn ang="0">
                    <a:pos x="177" y="607"/>
                  </a:cxn>
                  <a:cxn ang="0">
                    <a:pos x="89" y="578"/>
                  </a:cxn>
                  <a:cxn ang="0">
                    <a:pos x="80" y="359"/>
                  </a:cxn>
                  <a:cxn ang="0">
                    <a:pos x="89" y="142"/>
                  </a:cxn>
                  <a:cxn ang="0">
                    <a:pos x="160" y="0"/>
                  </a:cxn>
                </a:cxnLst>
                <a:rect l="0" t="0" r="r" b="b"/>
                <a:pathLst>
                  <a:path w="205" h="619">
                    <a:moveTo>
                      <a:pt x="181" y="8"/>
                    </a:moveTo>
                    <a:cubicBezTo>
                      <a:pt x="205" y="54"/>
                      <a:pt x="155" y="85"/>
                      <a:pt x="160" y="135"/>
                    </a:cubicBezTo>
                    <a:cubicBezTo>
                      <a:pt x="164" y="182"/>
                      <a:pt x="179" y="232"/>
                      <a:pt x="184" y="283"/>
                    </a:cubicBezTo>
                    <a:cubicBezTo>
                      <a:pt x="194" y="382"/>
                      <a:pt x="205" y="514"/>
                      <a:pt x="177" y="607"/>
                    </a:cubicBezTo>
                    <a:cubicBezTo>
                      <a:pt x="200" y="619"/>
                      <a:pt x="122" y="584"/>
                      <a:pt x="89" y="578"/>
                    </a:cubicBezTo>
                    <a:cubicBezTo>
                      <a:pt x="0" y="563"/>
                      <a:pt x="72" y="442"/>
                      <a:pt x="80" y="359"/>
                    </a:cubicBezTo>
                    <a:cubicBezTo>
                      <a:pt x="86" y="286"/>
                      <a:pt x="78" y="214"/>
                      <a:pt x="89" y="142"/>
                    </a:cubicBezTo>
                    <a:cubicBezTo>
                      <a:pt x="96" y="92"/>
                      <a:pt x="103" y="15"/>
                      <a:pt x="16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7" name="Freeform 109"/>
              <p:cNvSpPr>
                <a:spLocks/>
              </p:cNvSpPr>
              <p:nvPr/>
            </p:nvSpPr>
            <p:spPr bwMode="gray">
              <a:xfrm>
                <a:off x="-1673225" y="-12009437"/>
                <a:ext cx="955675" cy="1216025"/>
              </a:xfrm>
              <a:custGeom>
                <a:avLst/>
                <a:gdLst/>
                <a:ahLst/>
                <a:cxnLst>
                  <a:cxn ang="0">
                    <a:pos x="26" y="291"/>
                  </a:cxn>
                  <a:cxn ang="0">
                    <a:pos x="22" y="324"/>
                  </a:cxn>
                  <a:cxn ang="0">
                    <a:pos x="203" y="218"/>
                  </a:cxn>
                  <a:cxn ang="0">
                    <a:pos x="241" y="118"/>
                  </a:cxn>
                  <a:cxn ang="0">
                    <a:pos x="249" y="1"/>
                  </a:cxn>
                  <a:cxn ang="0">
                    <a:pos x="119" y="151"/>
                  </a:cxn>
                  <a:cxn ang="0">
                    <a:pos x="0" y="308"/>
                  </a:cxn>
                </a:cxnLst>
                <a:rect l="0" t="0" r="r" b="b"/>
                <a:pathLst>
                  <a:path w="255" h="324">
                    <a:moveTo>
                      <a:pt x="26" y="291"/>
                    </a:moveTo>
                    <a:cubicBezTo>
                      <a:pt x="22" y="301"/>
                      <a:pt x="23" y="314"/>
                      <a:pt x="22" y="324"/>
                    </a:cubicBezTo>
                    <a:cubicBezTo>
                      <a:pt x="74" y="321"/>
                      <a:pt x="165" y="255"/>
                      <a:pt x="203" y="218"/>
                    </a:cubicBezTo>
                    <a:cubicBezTo>
                      <a:pt x="237" y="187"/>
                      <a:pt x="239" y="163"/>
                      <a:pt x="241" y="118"/>
                    </a:cubicBezTo>
                    <a:cubicBezTo>
                      <a:pt x="243" y="81"/>
                      <a:pt x="255" y="36"/>
                      <a:pt x="249" y="1"/>
                    </a:cubicBezTo>
                    <a:cubicBezTo>
                      <a:pt x="195" y="0"/>
                      <a:pt x="144" y="111"/>
                      <a:pt x="119" y="151"/>
                    </a:cubicBezTo>
                    <a:cubicBezTo>
                      <a:pt x="83" y="207"/>
                      <a:pt x="30" y="254"/>
                      <a:pt x="0" y="30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8" name="Freeform 110"/>
              <p:cNvSpPr>
                <a:spLocks/>
              </p:cNvSpPr>
              <p:nvPr/>
            </p:nvSpPr>
            <p:spPr bwMode="gray">
              <a:xfrm>
                <a:off x="-593725" y="-14671675"/>
                <a:ext cx="574675" cy="1274763"/>
              </a:xfrm>
              <a:custGeom>
                <a:avLst/>
                <a:gdLst/>
                <a:ahLst/>
                <a:cxnLst>
                  <a:cxn ang="0">
                    <a:pos x="101" y="300"/>
                  </a:cxn>
                  <a:cxn ang="0">
                    <a:pos x="152" y="103"/>
                  </a:cxn>
                  <a:cxn ang="0">
                    <a:pos x="59" y="250"/>
                  </a:cxn>
                  <a:cxn ang="0">
                    <a:pos x="84" y="0"/>
                  </a:cxn>
                  <a:cxn ang="0">
                    <a:pos x="5" y="332"/>
                  </a:cxn>
                  <a:cxn ang="0">
                    <a:pos x="93" y="334"/>
                  </a:cxn>
                </a:cxnLst>
                <a:rect l="0" t="0" r="r" b="b"/>
                <a:pathLst>
                  <a:path w="153" h="340">
                    <a:moveTo>
                      <a:pt x="101" y="300"/>
                    </a:moveTo>
                    <a:cubicBezTo>
                      <a:pt x="98" y="233"/>
                      <a:pt x="153" y="169"/>
                      <a:pt x="152" y="103"/>
                    </a:cubicBezTo>
                    <a:cubicBezTo>
                      <a:pt x="119" y="151"/>
                      <a:pt x="76" y="194"/>
                      <a:pt x="59" y="250"/>
                    </a:cubicBezTo>
                    <a:cubicBezTo>
                      <a:pt x="59" y="196"/>
                      <a:pt x="68" y="55"/>
                      <a:pt x="84" y="0"/>
                    </a:cubicBezTo>
                    <a:cubicBezTo>
                      <a:pt x="43" y="50"/>
                      <a:pt x="0" y="290"/>
                      <a:pt x="5" y="332"/>
                    </a:cubicBezTo>
                    <a:cubicBezTo>
                      <a:pt x="52" y="340"/>
                      <a:pt x="44" y="336"/>
                      <a:pt x="93" y="334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9" name="Freeform 111"/>
              <p:cNvSpPr>
                <a:spLocks/>
              </p:cNvSpPr>
              <p:nvPr/>
            </p:nvSpPr>
            <p:spPr bwMode="gray">
              <a:xfrm>
                <a:off x="-1819275" y="-16100425"/>
                <a:ext cx="1258888" cy="2697163"/>
              </a:xfrm>
              <a:custGeom>
                <a:avLst/>
                <a:gdLst/>
                <a:ahLst/>
                <a:cxnLst>
                  <a:cxn ang="0">
                    <a:pos x="173" y="120"/>
                  </a:cxn>
                  <a:cxn ang="0">
                    <a:pos x="146" y="37"/>
                  </a:cxn>
                  <a:cxn ang="0">
                    <a:pos x="287" y="110"/>
                  </a:cxn>
                  <a:cxn ang="0">
                    <a:pos x="246" y="222"/>
                  </a:cxn>
                  <a:cxn ang="0">
                    <a:pos x="263" y="351"/>
                  </a:cxn>
                  <a:cxn ang="0">
                    <a:pos x="269" y="650"/>
                  </a:cxn>
                  <a:cxn ang="0">
                    <a:pos x="207" y="701"/>
                  </a:cxn>
                  <a:cxn ang="0">
                    <a:pos x="89" y="672"/>
                  </a:cxn>
                  <a:cxn ang="0">
                    <a:pos x="5" y="660"/>
                  </a:cxn>
                  <a:cxn ang="0">
                    <a:pos x="44" y="362"/>
                  </a:cxn>
                  <a:cxn ang="0">
                    <a:pos x="173" y="120"/>
                  </a:cxn>
                </a:cxnLst>
                <a:rect l="0" t="0" r="r" b="b"/>
                <a:pathLst>
                  <a:path w="336" h="719">
                    <a:moveTo>
                      <a:pt x="173" y="120"/>
                    </a:moveTo>
                    <a:cubicBezTo>
                      <a:pt x="153" y="99"/>
                      <a:pt x="142" y="70"/>
                      <a:pt x="146" y="37"/>
                    </a:cubicBezTo>
                    <a:cubicBezTo>
                      <a:pt x="218" y="0"/>
                      <a:pt x="336" y="3"/>
                      <a:pt x="287" y="110"/>
                    </a:cubicBezTo>
                    <a:cubicBezTo>
                      <a:pt x="268" y="154"/>
                      <a:pt x="242" y="168"/>
                      <a:pt x="246" y="222"/>
                    </a:cubicBezTo>
                    <a:cubicBezTo>
                      <a:pt x="249" y="265"/>
                      <a:pt x="263" y="304"/>
                      <a:pt x="263" y="351"/>
                    </a:cubicBezTo>
                    <a:cubicBezTo>
                      <a:pt x="263" y="452"/>
                      <a:pt x="269" y="550"/>
                      <a:pt x="269" y="650"/>
                    </a:cubicBezTo>
                    <a:cubicBezTo>
                      <a:pt x="269" y="716"/>
                      <a:pt x="265" y="719"/>
                      <a:pt x="207" y="701"/>
                    </a:cubicBezTo>
                    <a:cubicBezTo>
                      <a:pt x="168" y="688"/>
                      <a:pt x="130" y="681"/>
                      <a:pt x="89" y="672"/>
                    </a:cubicBezTo>
                    <a:cubicBezTo>
                      <a:pt x="61" y="666"/>
                      <a:pt x="34" y="663"/>
                      <a:pt x="5" y="660"/>
                    </a:cubicBezTo>
                    <a:cubicBezTo>
                      <a:pt x="0" y="563"/>
                      <a:pt x="10" y="449"/>
                      <a:pt x="44" y="362"/>
                    </a:cubicBezTo>
                    <a:cubicBezTo>
                      <a:pt x="72" y="289"/>
                      <a:pt x="189" y="204"/>
                      <a:pt x="173" y="12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0" name="Freeform 112"/>
              <p:cNvSpPr>
                <a:spLocks/>
              </p:cNvSpPr>
              <p:nvPr/>
            </p:nvSpPr>
            <p:spPr bwMode="gray">
              <a:xfrm>
                <a:off x="-2124075" y="-12166600"/>
                <a:ext cx="1339850" cy="1365250"/>
              </a:xfrm>
              <a:custGeom>
                <a:avLst/>
                <a:gdLst/>
                <a:ahLst/>
                <a:cxnLst>
                  <a:cxn ang="0">
                    <a:pos x="66" y="53"/>
                  </a:cxn>
                  <a:cxn ang="0">
                    <a:pos x="28" y="270"/>
                  </a:cxn>
                  <a:cxn ang="0">
                    <a:pos x="121" y="364"/>
                  </a:cxn>
                  <a:cxn ang="0">
                    <a:pos x="323" y="227"/>
                  </a:cxn>
                  <a:cxn ang="0">
                    <a:pos x="343" y="0"/>
                  </a:cxn>
                  <a:cxn ang="0">
                    <a:pos x="66" y="53"/>
                  </a:cxn>
                </a:cxnLst>
                <a:rect l="0" t="0" r="r" b="b"/>
                <a:pathLst>
                  <a:path w="357" h="364">
                    <a:moveTo>
                      <a:pt x="66" y="53"/>
                    </a:moveTo>
                    <a:cubicBezTo>
                      <a:pt x="73" y="113"/>
                      <a:pt x="0" y="234"/>
                      <a:pt x="28" y="270"/>
                    </a:cubicBezTo>
                    <a:cubicBezTo>
                      <a:pt x="56" y="307"/>
                      <a:pt x="103" y="349"/>
                      <a:pt x="121" y="364"/>
                    </a:cubicBezTo>
                    <a:cubicBezTo>
                      <a:pt x="121" y="364"/>
                      <a:pt x="302" y="256"/>
                      <a:pt x="323" y="227"/>
                    </a:cubicBezTo>
                    <a:cubicBezTo>
                      <a:pt x="357" y="182"/>
                      <a:pt x="346" y="58"/>
                      <a:pt x="343" y="0"/>
                    </a:cubicBezTo>
                    <a:cubicBezTo>
                      <a:pt x="241" y="17"/>
                      <a:pt x="183" y="36"/>
                      <a:pt x="66" y="53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1" name="Freeform 113"/>
              <p:cNvSpPr>
                <a:spLocks/>
              </p:cNvSpPr>
              <p:nvPr/>
            </p:nvSpPr>
            <p:spPr bwMode="gray">
              <a:xfrm>
                <a:off x="-1755775" y="-16681450"/>
                <a:ext cx="633413" cy="12192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95" y="84"/>
                  </a:cxn>
                  <a:cxn ang="0">
                    <a:pos x="167" y="164"/>
                  </a:cxn>
                  <a:cxn ang="0">
                    <a:pos x="42" y="325"/>
                  </a:cxn>
                  <a:cxn ang="0">
                    <a:pos x="62" y="0"/>
                  </a:cxn>
                </a:cxnLst>
                <a:rect l="0" t="0" r="r" b="b"/>
                <a:pathLst>
                  <a:path w="169" h="325">
                    <a:moveTo>
                      <a:pt x="62" y="0"/>
                    </a:moveTo>
                    <a:cubicBezTo>
                      <a:pt x="66" y="35"/>
                      <a:pt x="73" y="58"/>
                      <a:pt x="95" y="84"/>
                    </a:cubicBezTo>
                    <a:cubicBezTo>
                      <a:pt x="105" y="97"/>
                      <a:pt x="169" y="155"/>
                      <a:pt x="167" y="164"/>
                    </a:cubicBezTo>
                    <a:cubicBezTo>
                      <a:pt x="161" y="183"/>
                      <a:pt x="63" y="289"/>
                      <a:pt x="42" y="325"/>
                    </a:cubicBezTo>
                    <a:cubicBezTo>
                      <a:pt x="0" y="295"/>
                      <a:pt x="10" y="21"/>
                      <a:pt x="62" y="0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2" name="Freeform 114"/>
              <p:cNvSpPr>
                <a:spLocks/>
              </p:cNvSpPr>
              <p:nvPr/>
            </p:nvSpPr>
            <p:spPr bwMode="gray">
              <a:xfrm>
                <a:off x="-1020763" y="-16843375"/>
                <a:ext cx="1027113" cy="1193800"/>
              </a:xfrm>
              <a:custGeom>
                <a:avLst/>
                <a:gdLst/>
                <a:ahLst/>
                <a:cxnLst>
                  <a:cxn ang="0">
                    <a:pos x="0" y="206"/>
                  </a:cxn>
                  <a:cxn ang="0">
                    <a:pos x="152" y="318"/>
                  </a:cxn>
                  <a:cxn ang="0">
                    <a:pos x="246" y="132"/>
                  </a:cxn>
                  <a:cxn ang="0">
                    <a:pos x="206" y="0"/>
                  </a:cxn>
                  <a:cxn ang="0">
                    <a:pos x="0" y="206"/>
                  </a:cxn>
                </a:cxnLst>
                <a:rect l="0" t="0" r="r" b="b"/>
                <a:pathLst>
                  <a:path w="274" h="318">
                    <a:moveTo>
                      <a:pt x="0" y="206"/>
                    </a:moveTo>
                    <a:cubicBezTo>
                      <a:pt x="43" y="235"/>
                      <a:pt x="108" y="288"/>
                      <a:pt x="152" y="318"/>
                    </a:cubicBezTo>
                    <a:cubicBezTo>
                      <a:pt x="181" y="255"/>
                      <a:pt x="222" y="196"/>
                      <a:pt x="246" y="132"/>
                    </a:cubicBezTo>
                    <a:cubicBezTo>
                      <a:pt x="273" y="61"/>
                      <a:pt x="274" y="51"/>
                      <a:pt x="206" y="0"/>
                    </a:cubicBezTo>
                    <a:cubicBezTo>
                      <a:pt x="166" y="79"/>
                      <a:pt x="89" y="176"/>
                      <a:pt x="0" y="206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3" name="Freeform 115"/>
              <p:cNvSpPr>
                <a:spLocks/>
              </p:cNvSpPr>
              <p:nvPr/>
            </p:nvSpPr>
            <p:spPr bwMode="gray">
              <a:xfrm>
                <a:off x="-2689225" y="-14930437"/>
                <a:ext cx="322263" cy="1849438"/>
              </a:xfrm>
              <a:custGeom>
                <a:avLst/>
                <a:gdLst/>
                <a:ahLst/>
                <a:cxnLst>
                  <a:cxn ang="0">
                    <a:pos x="84" y="355"/>
                  </a:cxn>
                  <a:cxn ang="0">
                    <a:pos x="62" y="283"/>
                  </a:cxn>
                  <a:cxn ang="0">
                    <a:pos x="56" y="186"/>
                  </a:cxn>
                  <a:cxn ang="0">
                    <a:pos x="39" y="0"/>
                  </a:cxn>
                  <a:cxn ang="0">
                    <a:pos x="28" y="298"/>
                  </a:cxn>
                  <a:cxn ang="0">
                    <a:pos x="22" y="446"/>
                  </a:cxn>
                  <a:cxn ang="0">
                    <a:pos x="79" y="349"/>
                  </a:cxn>
                </a:cxnLst>
                <a:rect l="0" t="0" r="r" b="b"/>
                <a:pathLst>
                  <a:path w="86" h="493">
                    <a:moveTo>
                      <a:pt x="84" y="355"/>
                    </a:moveTo>
                    <a:cubicBezTo>
                      <a:pt x="86" y="322"/>
                      <a:pt x="68" y="310"/>
                      <a:pt x="62" y="283"/>
                    </a:cubicBezTo>
                    <a:cubicBezTo>
                      <a:pt x="57" y="259"/>
                      <a:pt x="58" y="217"/>
                      <a:pt x="56" y="186"/>
                    </a:cubicBezTo>
                    <a:cubicBezTo>
                      <a:pt x="54" y="132"/>
                      <a:pt x="72" y="37"/>
                      <a:pt x="39" y="0"/>
                    </a:cubicBezTo>
                    <a:cubicBezTo>
                      <a:pt x="6" y="91"/>
                      <a:pt x="23" y="203"/>
                      <a:pt x="28" y="298"/>
                    </a:cubicBezTo>
                    <a:cubicBezTo>
                      <a:pt x="30" y="331"/>
                      <a:pt x="0" y="422"/>
                      <a:pt x="22" y="446"/>
                    </a:cubicBezTo>
                    <a:cubicBezTo>
                      <a:pt x="64" y="493"/>
                      <a:pt x="83" y="381"/>
                      <a:pt x="79" y="34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4" name="Freeform 116"/>
              <p:cNvSpPr>
                <a:spLocks/>
              </p:cNvSpPr>
              <p:nvPr/>
            </p:nvSpPr>
            <p:spPr bwMode="gray">
              <a:xfrm>
                <a:off x="55563" y="-15409862"/>
                <a:ext cx="742950" cy="1765300"/>
              </a:xfrm>
              <a:custGeom>
                <a:avLst/>
                <a:gdLst/>
                <a:ahLst/>
                <a:cxnLst>
                  <a:cxn ang="0">
                    <a:pos x="51" y="415"/>
                  </a:cxn>
                  <a:cxn ang="0">
                    <a:pos x="101" y="195"/>
                  </a:cxn>
                  <a:cxn ang="0">
                    <a:pos x="198" y="0"/>
                  </a:cxn>
                  <a:cxn ang="0">
                    <a:pos x="84" y="201"/>
                  </a:cxn>
                  <a:cxn ang="0">
                    <a:pos x="12" y="420"/>
                  </a:cxn>
                  <a:cxn ang="0">
                    <a:pos x="73" y="426"/>
                  </a:cxn>
                </a:cxnLst>
                <a:rect l="0" t="0" r="r" b="b"/>
                <a:pathLst>
                  <a:path w="198" h="471">
                    <a:moveTo>
                      <a:pt x="51" y="415"/>
                    </a:moveTo>
                    <a:cubicBezTo>
                      <a:pt x="95" y="346"/>
                      <a:pt x="66" y="265"/>
                      <a:pt x="101" y="195"/>
                    </a:cubicBezTo>
                    <a:cubicBezTo>
                      <a:pt x="135" y="128"/>
                      <a:pt x="176" y="73"/>
                      <a:pt x="198" y="0"/>
                    </a:cubicBezTo>
                    <a:cubicBezTo>
                      <a:pt x="139" y="59"/>
                      <a:pt x="110" y="125"/>
                      <a:pt x="84" y="201"/>
                    </a:cubicBezTo>
                    <a:cubicBezTo>
                      <a:pt x="64" y="262"/>
                      <a:pt x="0" y="357"/>
                      <a:pt x="12" y="420"/>
                    </a:cubicBezTo>
                    <a:cubicBezTo>
                      <a:pt x="34" y="430"/>
                      <a:pt x="65" y="471"/>
                      <a:pt x="73" y="426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5" name="Freeform 117"/>
              <p:cNvSpPr>
                <a:spLocks/>
              </p:cNvSpPr>
              <p:nvPr/>
            </p:nvSpPr>
            <p:spPr bwMode="gray">
              <a:xfrm>
                <a:off x="-2835275" y="-13689012"/>
                <a:ext cx="922338" cy="858838"/>
              </a:xfrm>
              <a:custGeom>
                <a:avLst/>
                <a:gdLst/>
                <a:ahLst/>
                <a:cxnLst>
                  <a:cxn ang="0">
                    <a:pos x="191" y="226"/>
                  </a:cxn>
                  <a:cxn ang="0">
                    <a:pos x="246" y="45"/>
                  </a:cxn>
                  <a:cxn ang="0">
                    <a:pos x="94" y="51"/>
                  </a:cxn>
                  <a:cxn ang="0">
                    <a:pos x="55" y="135"/>
                  </a:cxn>
                  <a:cxn ang="0">
                    <a:pos x="60" y="211"/>
                  </a:cxn>
                  <a:cxn ang="0">
                    <a:pos x="197" y="221"/>
                  </a:cxn>
                </a:cxnLst>
                <a:rect l="0" t="0" r="r" b="b"/>
                <a:pathLst>
                  <a:path w="246" h="229">
                    <a:moveTo>
                      <a:pt x="191" y="226"/>
                    </a:moveTo>
                    <a:cubicBezTo>
                      <a:pt x="186" y="181"/>
                      <a:pt x="206" y="61"/>
                      <a:pt x="246" y="45"/>
                    </a:cubicBezTo>
                    <a:cubicBezTo>
                      <a:pt x="243" y="3"/>
                      <a:pt x="105" y="0"/>
                      <a:pt x="94" y="51"/>
                    </a:cubicBezTo>
                    <a:cubicBezTo>
                      <a:pt x="29" y="52"/>
                      <a:pt x="54" y="92"/>
                      <a:pt x="55" y="135"/>
                    </a:cubicBezTo>
                    <a:cubicBezTo>
                      <a:pt x="0" y="149"/>
                      <a:pt x="26" y="194"/>
                      <a:pt x="60" y="211"/>
                    </a:cubicBezTo>
                    <a:cubicBezTo>
                      <a:pt x="97" y="229"/>
                      <a:pt x="153" y="221"/>
                      <a:pt x="197" y="2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6" name="Freeform 118"/>
              <p:cNvSpPr>
                <a:spLocks/>
              </p:cNvSpPr>
              <p:nvPr/>
            </p:nvSpPr>
            <p:spPr bwMode="gray">
              <a:xfrm>
                <a:off x="-387350" y="-13857287"/>
                <a:ext cx="649288" cy="449263"/>
              </a:xfrm>
              <a:custGeom>
                <a:avLst/>
                <a:gdLst/>
                <a:ahLst/>
                <a:cxnLst>
                  <a:cxn ang="0">
                    <a:pos x="17" y="119"/>
                  </a:cxn>
                  <a:cxn ang="0">
                    <a:pos x="173" y="102"/>
                  </a:cxn>
                  <a:cxn ang="0">
                    <a:pos x="162" y="7"/>
                  </a:cxn>
                  <a:cxn ang="0">
                    <a:pos x="74" y="36"/>
                  </a:cxn>
                  <a:cxn ang="0">
                    <a:pos x="0" y="114"/>
                  </a:cxn>
                </a:cxnLst>
                <a:rect l="0" t="0" r="r" b="b"/>
                <a:pathLst>
                  <a:path w="173" h="120">
                    <a:moveTo>
                      <a:pt x="17" y="119"/>
                    </a:moveTo>
                    <a:cubicBezTo>
                      <a:pt x="67" y="120"/>
                      <a:pt x="119" y="104"/>
                      <a:pt x="173" y="102"/>
                    </a:cubicBezTo>
                    <a:cubicBezTo>
                      <a:pt x="170" y="72"/>
                      <a:pt x="171" y="37"/>
                      <a:pt x="162" y="7"/>
                    </a:cubicBezTo>
                    <a:cubicBezTo>
                      <a:pt x="108" y="3"/>
                      <a:pt x="110" y="0"/>
                      <a:pt x="74" y="36"/>
                    </a:cubicBezTo>
                    <a:cubicBezTo>
                      <a:pt x="53" y="57"/>
                      <a:pt x="19" y="88"/>
                      <a:pt x="0" y="11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7" name="Freeform 119"/>
              <p:cNvSpPr>
                <a:spLocks/>
              </p:cNvSpPr>
              <p:nvPr/>
            </p:nvSpPr>
            <p:spPr bwMode="gray">
              <a:xfrm>
                <a:off x="-2798763" y="-13155612"/>
                <a:ext cx="742950" cy="35560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95" y="65"/>
                  </a:cxn>
                  <a:cxn ang="0">
                    <a:pos x="162" y="65"/>
                  </a:cxn>
                  <a:cxn ang="0">
                    <a:pos x="183" y="26"/>
                  </a:cxn>
                  <a:cxn ang="0">
                    <a:pos x="177" y="86"/>
                  </a:cxn>
                  <a:cxn ang="0">
                    <a:pos x="32" y="59"/>
                  </a:cxn>
                  <a:cxn ang="0">
                    <a:pos x="27" y="0"/>
                  </a:cxn>
                </a:cxnLst>
                <a:rect l="0" t="0" r="r" b="b"/>
                <a:pathLst>
                  <a:path w="198" h="95">
                    <a:moveTo>
                      <a:pt x="27" y="0"/>
                    </a:moveTo>
                    <a:cubicBezTo>
                      <a:pt x="14" y="38"/>
                      <a:pt x="64" y="59"/>
                      <a:pt x="95" y="65"/>
                    </a:cubicBezTo>
                    <a:cubicBezTo>
                      <a:pt x="111" y="67"/>
                      <a:pt x="147" y="70"/>
                      <a:pt x="162" y="65"/>
                    </a:cubicBezTo>
                    <a:cubicBezTo>
                      <a:pt x="179" y="58"/>
                      <a:pt x="180" y="41"/>
                      <a:pt x="183" y="26"/>
                    </a:cubicBezTo>
                    <a:cubicBezTo>
                      <a:pt x="185" y="52"/>
                      <a:pt x="198" y="77"/>
                      <a:pt x="177" y="86"/>
                    </a:cubicBezTo>
                    <a:cubicBezTo>
                      <a:pt x="157" y="95"/>
                      <a:pt x="55" y="79"/>
                      <a:pt x="32" y="59"/>
                    </a:cubicBezTo>
                    <a:cubicBezTo>
                      <a:pt x="18" y="45"/>
                      <a:pt x="0" y="16"/>
                      <a:pt x="2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8" name="Freeform 120"/>
              <p:cNvSpPr>
                <a:spLocks/>
              </p:cNvSpPr>
              <p:nvPr/>
            </p:nvSpPr>
            <p:spPr bwMode="gray">
              <a:xfrm>
                <a:off x="-304800" y="-13796962"/>
                <a:ext cx="581025" cy="446088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97" y="79"/>
                  </a:cxn>
                  <a:cxn ang="0">
                    <a:pos x="0" y="106"/>
                  </a:cxn>
                  <a:cxn ang="0">
                    <a:pos x="66" y="107"/>
                  </a:cxn>
                  <a:cxn ang="0">
                    <a:pos x="125" y="95"/>
                  </a:cxn>
                  <a:cxn ang="0">
                    <a:pos x="151" y="56"/>
                  </a:cxn>
                  <a:cxn ang="0">
                    <a:pos x="139" y="0"/>
                  </a:cxn>
                </a:cxnLst>
                <a:rect l="0" t="0" r="r" b="b"/>
                <a:pathLst>
                  <a:path w="155" h="119">
                    <a:moveTo>
                      <a:pt x="134" y="0"/>
                    </a:moveTo>
                    <a:cubicBezTo>
                      <a:pt x="134" y="41"/>
                      <a:pt x="139" y="64"/>
                      <a:pt x="97" y="79"/>
                    </a:cubicBezTo>
                    <a:cubicBezTo>
                      <a:pt x="68" y="88"/>
                      <a:pt x="23" y="82"/>
                      <a:pt x="0" y="106"/>
                    </a:cubicBezTo>
                    <a:cubicBezTo>
                      <a:pt x="16" y="119"/>
                      <a:pt x="48" y="113"/>
                      <a:pt x="66" y="107"/>
                    </a:cubicBezTo>
                    <a:cubicBezTo>
                      <a:pt x="88" y="101"/>
                      <a:pt x="102" y="99"/>
                      <a:pt x="125" y="95"/>
                    </a:cubicBezTo>
                    <a:cubicBezTo>
                      <a:pt x="155" y="91"/>
                      <a:pt x="154" y="85"/>
                      <a:pt x="151" y="56"/>
                    </a:cubicBezTo>
                    <a:cubicBezTo>
                      <a:pt x="149" y="37"/>
                      <a:pt x="149" y="13"/>
                      <a:pt x="139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9" name="Freeform 121"/>
              <p:cNvSpPr>
                <a:spLocks/>
              </p:cNvSpPr>
              <p:nvPr/>
            </p:nvSpPr>
            <p:spPr bwMode="gray">
              <a:xfrm>
                <a:off x="-1882775" y="-12166600"/>
                <a:ext cx="1046163" cy="322263"/>
              </a:xfrm>
              <a:custGeom>
                <a:avLst/>
                <a:gdLst/>
                <a:ahLst/>
                <a:cxnLst>
                  <a:cxn ang="0">
                    <a:pos x="3" y="53"/>
                  </a:cxn>
                  <a:cxn ang="0">
                    <a:pos x="0" y="84"/>
                  </a:cxn>
                  <a:cxn ang="0">
                    <a:pos x="160" y="64"/>
                  </a:cxn>
                  <a:cxn ang="0">
                    <a:pos x="239" y="50"/>
                  </a:cxn>
                  <a:cxn ang="0">
                    <a:pos x="278" y="3"/>
                  </a:cxn>
                  <a:cxn ang="0">
                    <a:pos x="141" y="22"/>
                  </a:cxn>
                  <a:cxn ang="0">
                    <a:pos x="0" y="48"/>
                  </a:cxn>
                </a:cxnLst>
                <a:rect l="0" t="0" r="r" b="b"/>
                <a:pathLst>
                  <a:path w="279" h="86">
                    <a:moveTo>
                      <a:pt x="3" y="53"/>
                    </a:moveTo>
                    <a:cubicBezTo>
                      <a:pt x="4" y="64"/>
                      <a:pt x="2" y="75"/>
                      <a:pt x="0" y="84"/>
                    </a:cubicBezTo>
                    <a:cubicBezTo>
                      <a:pt x="53" y="86"/>
                      <a:pt x="113" y="82"/>
                      <a:pt x="160" y="64"/>
                    </a:cubicBezTo>
                    <a:cubicBezTo>
                      <a:pt x="187" y="53"/>
                      <a:pt x="208" y="55"/>
                      <a:pt x="239" y="50"/>
                    </a:cubicBezTo>
                    <a:cubicBezTo>
                      <a:pt x="274" y="45"/>
                      <a:pt x="279" y="39"/>
                      <a:pt x="278" y="3"/>
                    </a:cubicBezTo>
                    <a:cubicBezTo>
                      <a:pt x="229" y="0"/>
                      <a:pt x="186" y="13"/>
                      <a:pt x="141" y="22"/>
                    </a:cubicBezTo>
                    <a:cubicBezTo>
                      <a:pt x="95" y="32"/>
                      <a:pt x="46" y="37"/>
                      <a:pt x="0" y="48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0" name="Freeform 122"/>
              <p:cNvSpPr>
                <a:spLocks/>
              </p:cNvSpPr>
              <p:nvPr/>
            </p:nvSpPr>
            <p:spPr bwMode="gray">
              <a:xfrm>
                <a:off x="-1695450" y="-7954962"/>
                <a:ext cx="2128838" cy="3386138"/>
              </a:xfrm>
              <a:custGeom>
                <a:avLst/>
                <a:gdLst/>
                <a:ahLst/>
                <a:cxnLst>
                  <a:cxn ang="0">
                    <a:pos x="133" y="38"/>
                  </a:cxn>
                  <a:cxn ang="0">
                    <a:pos x="301" y="292"/>
                  </a:cxn>
                  <a:cxn ang="0">
                    <a:pos x="568" y="540"/>
                  </a:cxn>
                  <a:cxn ang="0">
                    <a:pos x="508" y="490"/>
                  </a:cxn>
                  <a:cxn ang="0">
                    <a:pos x="430" y="429"/>
                  </a:cxn>
                  <a:cxn ang="0">
                    <a:pos x="319" y="372"/>
                  </a:cxn>
                  <a:cxn ang="0">
                    <a:pos x="373" y="448"/>
                  </a:cxn>
                  <a:cxn ang="0">
                    <a:pos x="415" y="515"/>
                  </a:cxn>
                  <a:cxn ang="0">
                    <a:pos x="513" y="648"/>
                  </a:cxn>
                  <a:cxn ang="0">
                    <a:pos x="375" y="524"/>
                  </a:cxn>
                  <a:cxn ang="0">
                    <a:pos x="430" y="653"/>
                  </a:cxn>
                  <a:cxn ang="0">
                    <a:pos x="478" y="768"/>
                  </a:cxn>
                  <a:cxn ang="0">
                    <a:pos x="388" y="646"/>
                  </a:cxn>
                  <a:cxn ang="0">
                    <a:pos x="332" y="541"/>
                  </a:cxn>
                  <a:cxn ang="0">
                    <a:pos x="252" y="296"/>
                  </a:cxn>
                  <a:cxn ang="0">
                    <a:pos x="257" y="642"/>
                  </a:cxn>
                  <a:cxn ang="0">
                    <a:pos x="208" y="718"/>
                  </a:cxn>
                  <a:cxn ang="0">
                    <a:pos x="175" y="781"/>
                  </a:cxn>
                  <a:cxn ang="0">
                    <a:pos x="41" y="903"/>
                  </a:cxn>
                  <a:cxn ang="0">
                    <a:pos x="99" y="803"/>
                  </a:cxn>
                  <a:cxn ang="0">
                    <a:pos x="10" y="736"/>
                  </a:cxn>
                  <a:cxn ang="0">
                    <a:pos x="87" y="642"/>
                  </a:cxn>
                  <a:cxn ang="0">
                    <a:pos x="71" y="498"/>
                  </a:cxn>
                  <a:cxn ang="0">
                    <a:pos x="54" y="334"/>
                  </a:cxn>
                  <a:cxn ang="0">
                    <a:pos x="112" y="489"/>
                  </a:cxn>
                  <a:cxn ang="0">
                    <a:pos x="167" y="363"/>
                  </a:cxn>
                  <a:cxn ang="0">
                    <a:pos x="151" y="172"/>
                  </a:cxn>
                  <a:cxn ang="0">
                    <a:pos x="117" y="0"/>
                  </a:cxn>
                  <a:cxn ang="0">
                    <a:pos x="129" y="42"/>
                  </a:cxn>
                </a:cxnLst>
                <a:rect l="0" t="0" r="r" b="b"/>
                <a:pathLst>
                  <a:path w="568" h="903">
                    <a:moveTo>
                      <a:pt x="133" y="38"/>
                    </a:moveTo>
                    <a:cubicBezTo>
                      <a:pt x="146" y="122"/>
                      <a:pt x="232" y="241"/>
                      <a:pt x="301" y="292"/>
                    </a:cubicBezTo>
                    <a:cubicBezTo>
                      <a:pt x="401" y="367"/>
                      <a:pt x="496" y="440"/>
                      <a:pt x="568" y="540"/>
                    </a:cubicBezTo>
                    <a:cubicBezTo>
                      <a:pt x="537" y="529"/>
                      <a:pt x="530" y="512"/>
                      <a:pt x="508" y="490"/>
                    </a:cubicBezTo>
                    <a:cubicBezTo>
                      <a:pt x="486" y="467"/>
                      <a:pt x="454" y="454"/>
                      <a:pt x="430" y="429"/>
                    </a:cubicBezTo>
                    <a:cubicBezTo>
                      <a:pt x="415" y="414"/>
                      <a:pt x="325" y="293"/>
                      <a:pt x="319" y="372"/>
                    </a:cubicBezTo>
                    <a:cubicBezTo>
                      <a:pt x="316" y="408"/>
                      <a:pt x="352" y="428"/>
                      <a:pt x="373" y="448"/>
                    </a:cubicBezTo>
                    <a:cubicBezTo>
                      <a:pt x="394" y="468"/>
                      <a:pt x="400" y="487"/>
                      <a:pt x="415" y="515"/>
                    </a:cubicBezTo>
                    <a:cubicBezTo>
                      <a:pt x="439" y="560"/>
                      <a:pt x="478" y="604"/>
                      <a:pt x="513" y="648"/>
                    </a:cubicBezTo>
                    <a:cubicBezTo>
                      <a:pt x="464" y="628"/>
                      <a:pt x="411" y="567"/>
                      <a:pt x="375" y="524"/>
                    </a:cubicBezTo>
                    <a:cubicBezTo>
                      <a:pt x="370" y="573"/>
                      <a:pt x="407" y="615"/>
                      <a:pt x="430" y="653"/>
                    </a:cubicBezTo>
                    <a:cubicBezTo>
                      <a:pt x="452" y="690"/>
                      <a:pt x="456" y="733"/>
                      <a:pt x="478" y="768"/>
                    </a:cubicBezTo>
                    <a:cubicBezTo>
                      <a:pt x="430" y="762"/>
                      <a:pt x="407" y="682"/>
                      <a:pt x="388" y="646"/>
                    </a:cubicBezTo>
                    <a:cubicBezTo>
                      <a:pt x="365" y="606"/>
                      <a:pt x="341" y="586"/>
                      <a:pt x="332" y="541"/>
                    </a:cubicBezTo>
                    <a:cubicBezTo>
                      <a:pt x="313" y="451"/>
                      <a:pt x="310" y="365"/>
                      <a:pt x="252" y="296"/>
                    </a:cubicBezTo>
                    <a:cubicBezTo>
                      <a:pt x="268" y="402"/>
                      <a:pt x="308" y="535"/>
                      <a:pt x="257" y="642"/>
                    </a:cubicBezTo>
                    <a:cubicBezTo>
                      <a:pt x="242" y="672"/>
                      <a:pt x="229" y="692"/>
                      <a:pt x="208" y="718"/>
                    </a:cubicBezTo>
                    <a:cubicBezTo>
                      <a:pt x="189" y="742"/>
                      <a:pt x="189" y="756"/>
                      <a:pt x="175" y="781"/>
                    </a:cubicBezTo>
                    <a:cubicBezTo>
                      <a:pt x="156" y="818"/>
                      <a:pt x="83" y="902"/>
                      <a:pt x="41" y="903"/>
                    </a:cubicBezTo>
                    <a:cubicBezTo>
                      <a:pt x="55" y="863"/>
                      <a:pt x="107" y="862"/>
                      <a:pt x="99" y="803"/>
                    </a:cubicBezTo>
                    <a:cubicBezTo>
                      <a:pt x="61" y="803"/>
                      <a:pt x="17" y="776"/>
                      <a:pt x="10" y="736"/>
                    </a:cubicBezTo>
                    <a:cubicBezTo>
                      <a:pt x="0" y="684"/>
                      <a:pt x="63" y="680"/>
                      <a:pt x="87" y="642"/>
                    </a:cubicBezTo>
                    <a:cubicBezTo>
                      <a:pt x="115" y="596"/>
                      <a:pt x="88" y="545"/>
                      <a:pt x="71" y="498"/>
                    </a:cubicBezTo>
                    <a:cubicBezTo>
                      <a:pt x="51" y="445"/>
                      <a:pt x="50" y="392"/>
                      <a:pt x="54" y="334"/>
                    </a:cubicBezTo>
                    <a:cubicBezTo>
                      <a:pt x="95" y="325"/>
                      <a:pt x="87" y="460"/>
                      <a:pt x="112" y="489"/>
                    </a:cubicBezTo>
                    <a:cubicBezTo>
                      <a:pt x="166" y="551"/>
                      <a:pt x="167" y="403"/>
                      <a:pt x="167" y="363"/>
                    </a:cubicBezTo>
                    <a:cubicBezTo>
                      <a:pt x="168" y="296"/>
                      <a:pt x="170" y="232"/>
                      <a:pt x="151" y="172"/>
                    </a:cubicBezTo>
                    <a:cubicBezTo>
                      <a:pt x="134" y="120"/>
                      <a:pt x="115" y="56"/>
                      <a:pt x="117" y="0"/>
                    </a:cubicBezTo>
                    <a:cubicBezTo>
                      <a:pt x="121" y="11"/>
                      <a:pt x="126" y="29"/>
                      <a:pt x="129" y="4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1" name="Freeform 123"/>
              <p:cNvSpPr>
                <a:spLocks/>
              </p:cNvSpPr>
              <p:nvPr/>
            </p:nvSpPr>
            <p:spPr bwMode="gray">
              <a:xfrm>
                <a:off x="-1717675" y="-1122362"/>
                <a:ext cx="854075" cy="655638"/>
              </a:xfrm>
              <a:custGeom>
                <a:avLst/>
                <a:gdLst/>
                <a:ahLst/>
                <a:cxnLst>
                  <a:cxn ang="0">
                    <a:pos x="228" y="175"/>
                  </a:cxn>
                  <a:cxn ang="0">
                    <a:pos x="130" y="75"/>
                  </a:cxn>
                  <a:cxn ang="0">
                    <a:pos x="0" y="0"/>
                  </a:cxn>
                  <a:cxn ang="0">
                    <a:pos x="54" y="54"/>
                  </a:cxn>
                  <a:cxn ang="0">
                    <a:pos x="60" y="137"/>
                  </a:cxn>
                  <a:cxn ang="0">
                    <a:pos x="152" y="137"/>
                  </a:cxn>
                  <a:cxn ang="0">
                    <a:pos x="228" y="167"/>
                  </a:cxn>
                </a:cxnLst>
                <a:rect l="0" t="0" r="r" b="b"/>
                <a:pathLst>
                  <a:path w="228" h="175">
                    <a:moveTo>
                      <a:pt x="228" y="175"/>
                    </a:moveTo>
                    <a:cubicBezTo>
                      <a:pt x="209" y="136"/>
                      <a:pt x="165" y="105"/>
                      <a:pt x="130" y="75"/>
                    </a:cubicBezTo>
                    <a:cubicBezTo>
                      <a:pt x="90" y="42"/>
                      <a:pt x="34" y="30"/>
                      <a:pt x="0" y="0"/>
                    </a:cubicBezTo>
                    <a:cubicBezTo>
                      <a:pt x="4" y="32"/>
                      <a:pt x="37" y="32"/>
                      <a:pt x="54" y="54"/>
                    </a:cubicBezTo>
                    <a:cubicBezTo>
                      <a:pt x="72" y="77"/>
                      <a:pt x="70" y="113"/>
                      <a:pt x="60" y="137"/>
                    </a:cubicBezTo>
                    <a:cubicBezTo>
                      <a:pt x="90" y="149"/>
                      <a:pt x="120" y="134"/>
                      <a:pt x="152" y="137"/>
                    </a:cubicBezTo>
                    <a:cubicBezTo>
                      <a:pt x="180" y="141"/>
                      <a:pt x="203" y="157"/>
                      <a:pt x="228" y="167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2" name="Freeform 124"/>
              <p:cNvSpPr>
                <a:spLocks/>
              </p:cNvSpPr>
              <p:nvPr/>
            </p:nvSpPr>
            <p:spPr bwMode="gray">
              <a:xfrm>
                <a:off x="-87313" y="-639762"/>
                <a:ext cx="1308100" cy="571500"/>
              </a:xfrm>
              <a:custGeom>
                <a:avLst/>
                <a:gdLst/>
                <a:ahLst/>
                <a:cxnLst>
                  <a:cxn ang="0">
                    <a:pos x="42" y="122"/>
                  </a:cxn>
                  <a:cxn ang="0">
                    <a:pos x="232" y="0"/>
                  </a:cxn>
                  <a:cxn ang="0">
                    <a:pos x="324" y="43"/>
                  </a:cxn>
                  <a:cxn ang="0">
                    <a:pos x="309" y="147"/>
                  </a:cxn>
                  <a:cxn ang="0">
                    <a:pos x="271" y="66"/>
                  </a:cxn>
                  <a:cxn ang="0">
                    <a:pos x="186" y="56"/>
                  </a:cxn>
                  <a:cxn ang="0">
                    <a:pos x="93" y="89"/>
                  </a:cxn>
                  <a:cxn ang="0">
                    <a:pos x="0" y="152"/>
                  </a:cxn>
                </a:cxnLst>
                <a:rect l="0" t="0" r="r" b="b"/>
                <a:pathLst>
                  <a:path w="349" h="152">
                    <a:moveTo>
                      <a:pt x="42" y="122"/>
                    </a:moveTo>
                    <a:cubicBezTo>
                      <a:pt x="99" y="79"/>
                      <a:pt x="159" y="0"/>
                      <a:pt x="232" y="0"/>
                    </a:cubicBezTo>
                    <a:cubicBezTo>
                      <a:pt x="263" y="0"/>
                      <a:pt x="304" y="17"/>
                      <a:pt x="324" y="43"/>
                    </a:cubicBezTo>
                    <a:cubicBezTo>
                      <a:pt x="344" y="70"/>
                      <a:pt x="349" y="138"/>
                      <a:pt x="309" y="147"/>
                    </a:cubicBezTo>
                    <a:cubicBezTo>
                      <a:pt x="303" y="117"/>
                      <a:pt x="295" y="86"/>
                      <a:pt x="271" y="66"/>
                    </a:cubicBezTo>
                    <a:cubicBezTo>
                      <a:pt x="239" y="41"/>
                      <a:pt x="220" y="47"/>
                      <a:pt x="186" y="56"/>
                    </a:cubicBezTo>
                    <a:cubicBezTo>
                      <a:pt x="152" y="65"/>
                      <a:pt x="122" y="71"/>
                      <a:pt x="93" y="89"/>
                    </a:cubicBezTo>
                    <a:cubicBezTo>
                      <a:pt x="62" y="107"/>
                      <a:pt x="34" y="141"/>
                      <a:pt x="0" y="15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3" name="Freeform 125"/>
              <p:cNvSpPr>
                <a:spLocks/>
              </p:cNvSpPr>
              <p:nvPr/>
            </p:nvSpPr>
            <p:spPr bwMode="gray">
              <a:xfrm>
                <a:off x="-2501900" y="-6432550"/>
                <a:ext cx="2092325" cy="4953000"/>
              </a:xfrm>
              <a:custGeom>
                <a:avLst/>
                <a:gdLst/>
                <a:ahLst/>
                <a:cxnLst>
                  <a:cxn ang="0">
                    <a:pos x="542" y="1169"/>
                  </a:cxn>
                  <a:cxn ang="0">
                    <a:pos x="541" y="1266"/>
                  </a:cxn>
                  <a:cxn ang="0">
                    <a:pos x="455" y="1312"/>
                  </a:cxn>
                  <a:cxn ang="0">
                    <a:pos x="398" y="1245"/>
                  </a:cxn>
                  <a:cxn ang="0">
                    <a:pos x="336" y="1160"/>
                  </a:cxn>
                  <a:cxn ang="0">
                    <a:pos x="233" y="990"/>
                  </a:cxn>
                  <a:cxn ang="0">
                    <a:pos x="155" y="793"/>
                  </a:cxn>
                  <a:cxn ang="0">
                    <a:pos x="27" y="404"/>
                  </a:cxn>
                  <a:cxn ang="0">
                    <a:pos x="23" y="185"/>
                  </a:cxn>
                  <a:cxn ang="0">
                    <a:pos x="6" y="0"/>
                  </a:cxn>
                  <a:cxn ang="0">
                    <a:pos x="10" y="170"/>
                  </a:cxn>
                  <a:cxn ang="0">
                    <a:pos x="44" y="346"/>
                  </a:cxn>
                  <a:cxn ang="0">
                    <a:pos x="106" y="591"/>
                  </a:cxn>
                  <a:cxn ang="0">
                    <a:pos x="276" y="1025"/>
                  </a:cxn>
                  <a:cxn ang="0">
                    <a:pos x="386" y="1213"/>
                  </a:cxn>
                  <a:cxn ang="0">
                    <a:pos x="482" y="1240"/>
                  </a:cxn>
                  <a:cxn ang="0">
                    <a:pos x="530" y="1148"/>
                  </a:cxn>
                </a:cxnLst>
                <a:rect l="0" t="0" r="r" b="b"/>
                <a:pathLst>
                  <a:path w="558" h="1321">
                    <a:moveTo>
                      <a:pt x="542" y="1169"/>
                    </a:moveTo>
                    <a:cubicBezTo>
                      <a:pt x="558" y="1191"/>
                      <a:pt x="555" y="1242"/>
                      <a:pt x="541" y="1266"/>
                    </a:cubicBezTo>
                    <a:cubicBezTo>
                      <a:pt x="530" y="1287"/>
                      <a:pt x="479" y="1321"/>
                      <a:pt x="455" y="1312"/>
                    </a:cubicBezTo>
                    <a:cubicBezTo>
                      <a:pt x="444" y="1308"/>
                      <a:pt x="405" y="1254"/>
                      <a:pt x="398" y="1245"/>
                    </a:cubicBezTo>
                    <a:cubicBezTo>
                      <a:pt x="377" y="1220"/>
                      <a:pt x="353" y="1189"/>
                      <a:pt x="336" y="1160"/>
                    </a:cubicBezTo>
                    <a:cubicBezTo>
                      <a:pt x="303" y="1104"/>
                      <a:pt x="260" y="1050"/>
                      <a:pt x="233" y="990"/>
                    </a:cubicBezTo>
                    <a:cubicBezTo>
                      <a:pt x="205" y="927"/>
                      <a:pt x="177" y="855"/>
                      <a:pt x="155" y="793"/>
                    </a:cubicBezTo>
                    <a:cubicBezTo>
                      <a:pt x="111" y="667"/>
                      <a:pt x="41" y="541"/>
                      <a:pt x="27" y="404"/>
                    </a:cubicBezTo>
                    <a:cubicBezTo>
                      <a:pt x="20" y="326"/>
                      <a:pt x="43" y="261"/>
                      <a:pt x="23" y="185"/>
                    </a:cubicBezTo>
                    <a:cubicBezTo>
                      <a:pt x="6" y="123"/>
                      <a:pt x="0" y="66"/>
                      <a:pt x="6" y="0"/>
                    </a:cubicBezTo>
                    <a:cubicBezTo>
                      <a:pt x="6" y="58"/>
                      <a:pt x="11" y="114"/>
                      <a:pt x="10" y="170"/>
                    </a:cubicBezTo>
                    <a:cubicBezTo>
                      <a:pt x="10" y="236"/>
                      <a:pt x="29" y="286"/>
                      <a:pt x="44" y="346"/>
                    </a:cubicBezTo>
                    <a:cubicBezTo>
                      <a:pt x="65" y="427"/>
                      <a:pt x="79" y="511"/>
                      <a:pt x="106" y="591"/>
                    </a:cubicBezTo>
                    <a:cubicBezTo>
                      <a:pt x="157" y="739"/>
                      <a:pt x="225" y="885"/>
                      <a:pt x="276" y="1025"/>
                    </a:cubicBezTo>
                    <a:cubicBezTo>
                      <a:pt x="306" y="1106"/>
                      <a:pt x="317" y="1165"/>
                      <a:pt x="386" y="1213"/>
                    </a:cubicBezTo>
                    <a:cubicBezTo>
                      <a:pt x="412" y="1230"/>
                      <a:pt x="449" y="1254"/>
                      <a:pt x="482" y="1240"/>
                    </a:cubicBezTo>
                    <a:cubicBezTo>
                      <a:pt x="523" y="1224"/>
                      <a:pt x="518" y="1182"/>
                      <a:pt x="530" y="114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Freeform 126"/>
              <p:cNvSpPr>
                <a:spLocks/>
              </p:cNvSpPr>
              <p:nvPr/>
            </p:nvSpPr>
            <p:spPr bwMode="gray">
              <a:xfrm>
                <a:off x="-1466850" y="-1479550"/>
                <a:ext cx="854075" cy="693738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228" y="181"/>
                  </a:cxn>
                  <a:cxn ang="0">
                    <a:pos x="0" y="0"/>
                  </a:cxn>
                </a:cxnLst>
                <a:rect l="0" t="0" r="r" b="b"/>
                <a:pathLst>
                  <a:path w="228" h="185">
                    <a:moveTo>
                      <a:pt x="13" y="30"/>
                    </a:moveTo>
                    <a:cubicBezTo>
                      <a:pt x="80" y="65"/>
                      <a:pt x="145" y="185"/>
                      <a:pt x="228" y="181"/>
                    </a:cubicBezTo>
                    <a:cubicBezTo>
                      <a:pt x="216" y="68"/>
                      <a:pt x="79" y="39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Freeform 127"/>
              <p:cNvSpPr>
                <a:spLocks/>
              </p:cNvSpPr>
              <p:nvPr/>
            </p:nvSpPr>
            <p:spPr bwMode="gray">
              <a:xfrm>
                <a:off x="-1069975" y="-7924800"/>
                <a:ext cx="1316038" cy="64770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6" y="77"/>
                  </a:cxn>
                  <a:cxn ang="0">
                    <a:pos x="351" y="123"/>
                  </a:cxn>
                  <a:cxn ang="0">
                    <a:pos x="0" y="0"/>
                  </a:cxn>
                </a:cxnLst>
                <a:rect l="0" t="0" r="r" b="b"/>
                <a:pathLst>
                  <a:path w="351" h="173">
                    <a:moveTo>
                      <a:pt x="4" y="0"/>
                    </a:moveTo>
                    <a:cubicBezTo>
                      <a:pt x="61" y="17"/>
                      <a:pt x="98" y="62"/>
                      <a:pt x="156" y="77"/>
                    </a:cubicBezTo>
                    <a:cubicBezTo>
                      <a:pt x="212" y="92"/>
                      <a:pt x="304" y="90"/>
                      <a:pt x="351" y="123"/>
                    </a:cubicBezTo>
                    <a:cubicBezTo>
                      <a:pt x="231" y="173"/>
                      <a:pt x="90" y="60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6" name="Freeform 128"/>
              <p:cNvSpPr>
                <a:spLocks/>
              </p:cNvSpPr>
              <p:nvPr/>
            </p:nvSpPr>
            <p:spPr bwMode="gray">
              <a:xfrm>
                <a:off x="22225" y="-1809750"/>
                <a:ext cx="441325" cy="627063"/>
              </a:xfrm>
              <a:custGeom>
                <a:avLst/>
                <a:gdLst/>
                <a:ahLst/>
                <a:cxnLst>
                  <a:cxn ang="0">
                    <a:pos x="5" y="71"/>
                  </a:cxn>
                  <a:cxn ang="0">
                    <a:pos x="97" y="4"/>
                  </a:cxn>
                  <a:cxn ang="0">
                    <a:pos x="25" y="167"/>
                  </a:cxn>
                  <a:cxn ang="0">
                    <a:pos x="46" y="64"/>
                  </a:cxn>
                  <a:cxn ang="0">
                    <a:pos x="0" y="80"/>
                  </a:cxn>
                </a:cxnLst>
                <a:rect l="0" t="0" r="r" b="b"/>
                <a:pathLst>
                  <a:path w="118" h="167">
                    <a:moveTo>
                      <a:pt x="5" y="71"/>
                    </a:moveTo>
                    <a:cubicBezTo>
                      <a:pt x="22" y="46"/>
                      <a:pt x="63" y="0"/>
                      <a:pt x="97" y="4"/>
                    </a:cubicBezTo>
                    <a:cubicBezTo>
                      <a:pt x="118" y="70"/>
                      <a:pt x="64" y="119"/>
                      <a:pt x="25" y="167"/>
                    </a:cubicBezTo>
                    <a:cubicBezTo>
                      <a:pt x="38" y="136"/>
                      <a:pt x="85" y="96"/>
                      <a:pt x="46" y="64"/>
                    </a:cubicBezTo>
                    <a:cubicBezTo>
                      <a:pt x="27" y="58"/>
                      <a:pt x="9" y="63"/>
                      <a:pt x="0" y="8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" name="Freeform 129"/>
              <p:cNvSpPr>
                <a:spLocks/>
              </p:cNvSpPr>
              <p:nvPr/>
            </p:nvSpPr>
            <p:spPr bwMode="gray">
              <a:xfrm>
                <a:off x="969963" y="-4073525"/>
                <a:ext cx="304800" cy="2241550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5" y="295"/>
                  </a:cxn>
                  <a:cxn ang="0">
                    <a:pos x="9" y="460"/>
                  </a:cxn>
                  <a:cxn ang="0">
                    <a:pos x="18" y="598"/>
                  </a:cxn>
                  <a:cxn ang="0">
                    <a:pos x="64" y="309"/>
                  </a:cxn>
                  <a:cxn ang="0">
                    <a:pos x="26" y="0"/>
                  </a:cxn>
                </a:cxnLst>
                <a:rect l="0" t="0" r="r" b="b"/>
                <a:pathLst>
                  <a:path w="81" h="598">
                    <a:moveTo>
                      <a:pt x="26" y="17"/>
                    </a:moveTo>
                    <a:cubicBezTo>
                      <a:pt x="26" y="112"/>
                      <a:pt x="0" y="198"/>
                      <a:pt x="5" y="295"/>
                    </a:cubicBezTo>
                    <a:cubicBezTo>
                      <a:pt x="8" y="348"/>
                      <a:pt x="4" y="406"/>
                      <a:pt x="9" y="460"/>
                    </a:cubicBezTo>
                    <a:cubicBezTo>
                      <a:pt x="13" y="505"/>
                      <a:pt x="31" y="551"/>
                      <a:pt x="18" y="598"/>
                    </a:cubicBezTo>
                    <a:cubicBezTo>
                      <a:pt x="81" y="529"/>
                      <a:pt x="65" y="399"/>
                      <a:pt x="64" y="309"/>
                    </a:cubicBezTo>
                    <a:cubicBezTo>
                      <a:pt x="63" y="204"/>
                      <a:pt x="15" y="103"/>
                      <a:pt x="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" name="Freeform 130"/>
              <p:cNvSpPr>
                <a:spLocks/>
              </p:cNvSpPr>
              <p:nvPr/>
            </p:nvSpPr>
            <p:spPr bwMode="gray">
              <a:xfrm>
                <a:off x="708025" y="-8191500"/>
                <a:ext cx="501650" cy="3529013"/>
              </a:xfrm>
              <a:custGeom>
                <a:avLst/>
                <a:gdLst/>
                <a:ahLst/>
                <a:cxnLst>
                  <a:cxn ang="0">
                    <a:pos x="134" y="67"/>
                  </a:cxn>
                  <a:cxn ang="0">
                    <a:pos x="0" y="182"/>
                  </a:cxn>
                  <a:cxn ang="0">
                    <a:pos x="104" y="333"/>
                  </a:cxn>
                  <a:cxn ang="0">
                    <a:pos x="66" y="544"/>
                  </a:cxn>
                  <a:cxn ang="0">
                    <a:pos x="92" y="760"/>
                  </a:cxn>
                  <a:cxn ang="0">
                    <a:pos x="100" y="857"/>
                  </a:cxn>
                  <a:cxn ang="0">
                    <a:pos x="46" y="941"/>
                  </a:cxn>
                  <a:cxn ang="0">
                    <a:pos x="130" y="751"/>
                  </a:cxn>
                  <a:cxn ang="0">
                    <a:pos x="126" y="498"/>
                  </a:cxn>
                  <a:cxn ang="0">
                    <a:pos x="126" y="0"/>
                  </a:cxn>
                </a:cxnLst>
                <a:rect l="0" t="0" r="r" b="b"/>
                <a:pathLst>
                  <a:path w="134" h="941">
                    <a:moveTo>
                      <a:pt x="134" y="67"/>
                    </a:moveTo>
                    <a:cubicBezTo>
                      <a:pt x="99" y="118"/>
                      <a:pt x="41" y="139"/>
                      <a:pt x="0" y="182"/>
                    </a:cubicBezTo>
                    <a:cubicBezTo>
                      <a:pt x="74" y="171"/>
                      <a:pt x="105" y="277"/>
                      <a:pt x="104" y="333"/>
                    </a:cubicBezTo>
                    <a:cubicBezTo>
                      <a:pt x="104" y="412"/>
                      <a:pt x="83" y="473"/>
                      <a:pt x="66" y="544"/>
                    </a:cubicBezTo>
                    <a:cubicBezTo>
                      <a:pt x="49" y="619"/>
                      <a:pt x="82" y="689"/>
                      <a:pt x="92" y="760"/>
                    </a:cubicBezTo>
                    <a:cubicBezTo>
                      <a:pt x="96" y="789"/>
                      <a:pt x="103" y="828"/>
                      <a:pt x="100" y="857"/>
                    </a:cubicBezTo>
                    <a:cubicBezTo>
                      <a:pt x="96" y="902"/>
                      <a:pt x="66" y="902"/>
                      <a:pt x="46" y="941"/>
                    </a:cubicBezTo>
                    <a:cubicBezTo>
                      <a:pt x="123" y="926"/>
                      <a:pt x="133" y="817"/>
                      <a:pt x="130" y="751"/>
                    </a:cubicBezTo>
                    <a:cubicBezTo>
                      <a:pt x="126" y="669"/>
                      <a:pt x="126" y="582"/>
                      <a:pt x="126" y="498"/>
                    </a:cubicBezTo>
                    <a:cubicBezTo>
                      <a:pt x="126" y="332"/>
                      <a:pt x="126" y="166"/>
                      <a:pt x="1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" name="Freeform 131"/>
              <p:cNvSpPr>
                <a:spLocks/>
              </p:cNvSpPr>
              <p:nvPr/>
            </p:nvSpPr>
            <p:spPr bwMode="gray">
              <a:xfrm>
                <a:off x="198438" y="-10363200"/>
                <a:ext cx="1046163" cy="1816100"/>
              </a:xfrm>
              <a:custGeom>
                <a:avLst/>
                <a:gdLst/>
                <a:ahLst/>
                <a:cxnLst>
                  <a:cxn ang="0">
                    <a:pos x="160" y="42"/>
                  </a:cxn>
                  <a:cxn ang="0">
                    <a:pos x="98" y="97"/>
                  </a:cxn>
                  <a:cxn ang="0">
                    <a:pos x="0" y="135"/>
                  </a:cxn>
                  <a:cxn ang="0">
                    <a:pos x="113" y="136"/>
                  </a:cxn>
                  <a:cxn ang="0">
                    <a:pos x="38" y="244"/>
                  </a:cxn>
                  <a:cxn ang="0">
                    <a:pos x="152" y="244"/>
                  </a:cxn>
                  <a:cxn ang="0">
                    <a:pos x="173" y="358"/>
                  </a:cxn>
                  <a:cxn ang="0">
                    <a:pos x="106" y="430"/>
                  </a:cxn>
                  <a:cxn ang="0">
                    <a:pos x="186" y="448"/>
                  </a:cxn>
                  <a:cxn ang="0">
                    <a:pos x="207" y="477"/>
                  </a:cxn>
                  <a:cxn ang="0">
                    <a:pos x="257" y="481"/>
                  </a:cxn>
                  <a:cxn ang="0">
                    <a:pos x="236" y="233"/>
                  </a:cxn>
                  <a:cxn ang="0">
                    <a:pos x="194" y="131"/>
                  </a:cxn>
                  <a:cxn ang="0">
                    <a:pos x="173" y="0"/>
                  </a:cxn>
                </a:cxnLst>
                <a:rect l="0" t="0" r="r" b="b"/>
                <a:pathLst>
                  <a:path w="279" h="484">
                    <a:moveTo>
                      <a:pt x="160" y="42"/>
                    </a:moveTo>
                    <a:cubicBezTo>
                      <a:pt x="137" y="59"/>
                      <a:pt x="123" y="82"/>
                      <a:pt x="98" y="97"/>
                    </a:cubicBezTo>
                    <a:cubicBezTo>
                      <a:pt x="67" y="115"/>
                      <a:pt x="23" y="110"/>
                      <a:pt x="0" y="135"/>
                    </a:cubicBezTo>
                    <a:cubicBezTo>
                      <a:pt x="27" y="146"/>
                      <a:pt x="84" y="151"/>
                      <a:pt x="113" y="136"/>
                    </a:cubicBezTo>
                    <a:cubicBezTo>
                      <a:pt x="109" y="175"/>
                      <a:pt x="67" y="217"/>
                      <a:pt x="38" y="244"/>
                    </a:cubicBezTo>
                    <a:cubicBezTo>
                      <a:pt x="71" y="268"/>
                      <a:pt x="117" y="259"/>
                      <a:pt x="152" y="244"/>
                    </a:cubicBezTo>
                    <a:cubicBezTo>
                      <a:pt x="168" y="277"/>
                      <a:pt x="184" y="320"/>
                      <a:pt x="173" y="358"/>
                    </a:cubicBezTo>
                    <a:cubicBezTo>
                      <a:pt x="163" y="391"/>
                      <a:pt x="129" y="404"/>
                      <a:pt x="106" y="430"/>
                    </a:cubicBezTo>
                    <a:cubicBezTo>
                      <a:pt x="142" y="433"/>
                      <a:pt x="162" y="428"/>
                      <a:pt x="186" y="448"/>
                    </a:cubicBezTo>
                    <a:cubicBezTo>
                      <a:pt x="197" y="457"/>
                      <a:pt x="188" y="467"/>
                      <a:pt x="207" y="477"/>
                    </a:cubicBezTo>
                    <a:cubicBezTo>
                      <a:pt x="220" y="484"/>
                      <a:pt x="242" y="483"/>
                      <a:pt x="257" y="481"/>
                    </a:cubicBezTo>
                    <a:cubicBezTo>
                      <a:pt x="279" y="401"/>
                      <a:pt x="265" y="309"/>
                      <a:pt x="236" y="233"/>
                    </a:cubicBezTo>
                    <a:cubicBezTo>
                      <a:pt x="223" y="198"/>
                      <a:pt x="203" y="165"/>
                      <a:pt x="194" y="131"/>
                    </a:cubicBezTo>
                    <a:cubicBezTo>
                      <a:pt x="183" y="88"/>
                      <a:pt x="190" y="41"/>
                      <a:pt x="173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" name="Freeform 132"/>
              <p:cNvSpPr>
                <a:spLocks/>
              </p:cNvSpPr>
              <p:nvPr/>
            </p:nvSpPr>
            <p:spPr bwMode="gray">
              <a:xfrm>
                <a:off x="-1928813" y="-10028237"/>
                <a:ext cx="690563" cy="1974850"/>
              </a:xfrm>
              <a:custGeom>
                <a:avLst/>
                <a:gdLst/>
                <a:ahLst/>
                <a:cxnLst>
                  <a:cxn ang="0">
                    <a:pos x="153" y="21"/>
                  </a:cxn>
                  <a:cxn ang="0">
                    <a:pos x="149" y="307"/>
                  </a:cxn>
                  <a:cxn ang="0">
                    <a:pos x="148" y="423"/>
                  </a:cxn>
                  <a:cxn ang="0">
                    <a:pos x="173" y="527"/>
                  </a:cxn>
                  <a:cxn ang="0">
                    <a:pos x="127" y="334"/>
                  </a:cxn>
                  <a:cxn ang="0">
                    <a:pos x="0" y="219"/>
                  </a:cxn>
                  <a:cxn ang="0">
                    <a:pos x="111" y="219"/>
                  </a:cxn>
                  <a:cxn ang="0">
                    <a:pos x="128" y="159"/>
                  </a:cxn>
                  <a:cxn ang="0">
                    <a:pos x="76" y="118"/>
                  </a:cxn>
                  <a:cxn ang="0">
                    <a:pos x="146" y="89"/>
                  </a:cxn>
                  <a:cxn ang="0">
                    <a:pos x="166" y="0"/>
                  </a:cxn>
                </a:cxnLst>
                <a:rect l="0" t="0" r="r" b="b"/>
                <a:pathLst>
                  <a:path w="184" h="527">
                    <a:moveTo>
                      <a:pt x="153" y="21"/>
                    </a:moveTo>
                    <a:cubicBezTo>
                      <a:pt x="184" y="90"/>
                      <a:pt x="153" y="230"/>
                      <a:pt x="149" y="307"/>
                    </a:cubicBezTo>
                    <a:cubicBezTo>
                      <a:pt x="147" y="346"/>
                      <a:pt x="141" y="385"/>
                      <a:pt x="148" y="423"/>
                    </a:cubicBezTo>
                    <a:cubicBezTo>
                      <a:pt x="156" y="460"/>
                      <a:pt x="180" y="487"/>
                      <a:pt x="173" y="527"/>
                    </a:cubicBezTo>
                    <a:cubicBezTo>
                      <a:pt x="136" y="491"/>
                      <a:pt x="143" y="384"/>
                      <a:pt x="127" y="334"/>
                    </a:cubicBezTo>
                    <a:cubicBezTo>
                      <a:pt x="112" y="284"/>
                      <a:pt x="51" y="241"/>
                      <a:pt x="0" y="219"/>
                    </a:cubicBezTo>
                    <a:cubicBezTo>
                      <a:pt x="34" y="218"/>
                      <a:pt x="84" y="248"/>
                      <a:pt x="111" y="219"/>
                    </a:cubicBezTo>
                    <a:cubicBezTo>
                      <a:pt x="121" y="208"/>
                      <a:pt x="131" y="174"/>
                      <a:pt x="128" y="159"/>
                    </a:cubicBezTo>
                    <a:cubicBezTo>
                      <a:pt x="120" y="128"/>
                      <a:pt x="97" y="140"/>
                      <a:pt x="76" y="118"/>
                    </a:cubicBezTo>
                    <a:cubicBezTo>
                      <a:pt x="93" y="93"/>
                      <a:pt x="125" y="108"/>
                      <a:pt x="146" y="89"/>
                    </a:cubicBezTo>
                    <a:cubicBezTo>
                      <a:pt x="165" y="70"/>
                      <a:pt x="168" y="25"/>
                      <a:pt x="16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" name="Freeform 133"/>
              <p:cNvSpPr>
                <a:spLocks/>
              </p:cNvSpPr>
              <p:nvPr/>
            </p:nvSpPr>
            <p:spPr bwMode="gray">
              <a:xfrm>
                <a:off x="-3011488" y="-10186987"/>
                <a:ext cx="482600" cy="506413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129" y="34"/>
                  </a:cxn>
                  <a:cxn ang="0">
                    <a:pos x="67" y="59"/>
                  </a:cxn>
                  <a:cxn ang="0">
                    <a:pos x="101" y="105"/>
                  </a:cxn>
                  <a:cxn ang="0">
                    <a:pos x="8" y="130"/>
                  </a:cxn>
                  <a:cxn ang="0">
                    <a:pos x="49" y="4"/>
                  </a:cxn>
                </a:cxnLst>
                <a:rect l="0" t="0" r="r" b="b"/>
                <a:pathLst>
                  <a:path w="129" h="135">
                    <a:moveTo>
                      <a:pt x="53" y="0"/>
                    </a:moveTo>
                    <a:cubicBezTo>
                      <a:pt x="72" y="15"/>
                      <a:pt x="106" y="33"/>
                      <a:pt x="129" y="34"/>
                    </a:cubicBezTo>
                    <a:cubicBezTo>
                      <a:pt x="125" y="56"/>
                      <a:pt x="88" y="55"/>
                      <a:pt x="67" y="59"/>
                    </a:cubicBezTo>
                    <a:cubicBezTo>
                      <a:pt x="59" y="85"/>
                      <a:pt x="72" y="107"/>
                      <a:pt x="101" y="105"/>
                    </a:cubicBezTo>
                    <a:cubicBezTo>
                      <a:pt x="76" y="109"/>
                      <a:pt x="36" y="135"/>
                      <a:pt x="8" y="130"/>
                    </a:cubicBezTo>
                    <a:cubicBezTo>
                      <a:pt x="0" y="92"/>
                      <a:pt x="19" y="27"/>
                      <a:pt x="49" y="4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" name="Freeform 134"/>
              <p:cNvSpPr>
                <a:spLocks/>
              </p:cNvSpPr>
              <p:nvPr/>
            </p:nvSpPr>
            <p:spPr bwMode="gray">
              <a:xfrm>
                <a:off x="-668338" y="-1020762"/>
                <a:ext cx="517525" cy="1327150"/>
              </a:xfrm>
              <a:custGeom>
                <a:avLst/>
                <a:gdLst/>
                <a:ahLst/>
                <a:cxnLst>
                  <a:cxn ang="0">
                    <a:pos x="113" y="220"/>
                  </a:cxn>
                  <a:cxn ang="0">
                    <a:pos x="83" y="0"/>
                  </a:cxn>
                  <a:cxn ang="0">
                    <a:pos x="29" y="190"/>
                  </a:cxn>
                  <a:cxn ang="0">
                    <a:pos x="20" y="250"/>
                  </a:cxn>
                  <a:cxn ang="0">
                    <a:pos x="27" y="300"/>
                  </a:cxn>
                  <a:cxn ang="0">
                    <a:pos x="8" y="305"/>
                  </a:cxn>
                  <a:cxn ang="0">
                    <a:pos x="112" y="351"/>
                  </a:cxn>
                  <a:cxn ang="0">
                    <a:pos x="121" y="203"/>
                  </a:cxn>
                </a:cxnLst>
                <a:rect l="0" t="0" r="r" b="b"/>
                <a:pathLst>
                  <a:path w="138" h="354">
                    <a:moveTo>
                      <a:pt x="113" y="220"/>
                    </a:moveTo>
                    <a:cubicBezTo>
                      <a:pt x="84" y="153"/>
                      <a:pt x="83" y="76"/>
                      <a:pt x="83" y="0"/>
                    </a:cubicBezTo>
                    <a:cubicBezTo>
                      <a:pt x="71" y="48"/>
                      <a:pt x="22" y="132"/>
                      <a:pt x="29" y="190"/>
                    </a:cubicBezTo>
                    <a:cubicBezTo>
                      <a:pt x="67" y="202"/>
                      <a:pt x="68" y="259"/>
                      <a:pt x="20" y="250"/>
                    </a:cubicBezTo>
                    <a:cubicBezTo>
                      <a:pt x="18" y="269"/>
                      <a:pt x="25" y="283"/>
                      <a:pt x="27" y="300"/>
                    </a:cubicBezTo>
                    <a:cubicBezTo>
                      <a:pt x="20" y="301"/>
                      <a:pt x="16" y="305"/>
                      <a:pt x="8" y="305"/>
                    </a:cubicBezTo>
                    <a:cubicBezTo>
                      <a:pt x="0" y="345"/>
                      <a:pt x="83" y="354"/>
                      <a:pt x="112" y="351"/>
                    </a:cubicBezTo>
                    <a:cubicBezTo>
                      <a:pt x="114" y="306"/>
                      <a:pt x="138" y="244"/>
                      <a:pt x="121" y="203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" name="Freeform 135"/>
              <p:cNvSpPr>
                <a:spLocks/>
              </p:cNvSpPr>
              <p:nvPr/>
            </p:nvSpPr>
            <p:spPr bwMode="gray">
              <a:xfrm>
                <a:off x="-604838" y="-2014537"/>
                <a:ext cx="479425" cy="143986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44" y="237"/>
                  </a:cxn>
                  <a:cxn ang="0">
                    <a:pos x="104" y="313"/>
                  </a:cxn>
                  <a:cxn ang="0">
                    <a:pos x="87" y="122"/>
                  </a:cxn>
                  <a:cxn ang="0">
                    <a:pos x="28" y="0"/>
                  </a:cxn>
                </a:cxnLst>
                <a:rect l="0" t="0" r="r" b="b"/>
                <a:pathLst>
                  <a:path w="128" h="384">
                    <a:moveTo>
                      <a:pt x="24" y="4"/>
                    </a:moveTo>
                    <a:cubicBezTo>
                      <a:pt x="0" y="68"/>
                      <a:pt x="31" y="173"/>
                      <a:pt x="44" y="237"/>
                    </a:cubicBezTo>
                    <a:cubicBezTo>
                      <a:pt x="49" y="263"/>
                      <a:pt x="60" y="384"/>
                      <a:pt x="104" y="313"/>
                    </a:cubicBezTo>
                    <a:cubicBezTo>
                      <a:pt x="128" y="274"/>
                      <a:pt x="104" y="160"/>
                      <a:pt x="87" y="122"/>
                    </a:cubicBezTo>
                    <a:cubicBezTo>
                      <a:pt x="67" y="76"/>
                      <a:pt x="36" y="50"/>
                      <a:pt x="28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" name="Freeform 136"/>
              <p:cNvSpPr>
                <a:spLocks/>
              </p:cNvSpPr>
              <p:nvPr/>
            </p:nvSpPr>
            <p:spPr bwMode="gray">
              <a:xfrm>
                <a:off x="-2559050" y="-12211050"/>
                <a:ext cx="1046163" cy="311150"/>
              </a:xfrm>
              <a:custGeom>
                <a:avLst/>
                <a:gdLst/>
                <a:ahLst/>
                <a:cxnLst>
                  <a:cxn ang="0">
                    <a:pos x="258" y="20"/>
                  </a:cxn>
                  <a:cxn ang="0">
                    <a:pos x="110" y="7"/>
                  </a:cxn>
                  <a:cxn ang="0">
                    <a:pos x="0" y="83"/>
                  </a:cxn>
                  <a:cxn ang="0">
                    <a:pos x="122" y="41"/>
                  </a:cxn>
                  <a:cxn ang="0">
                    <a:pos x="279" y="20"/>
                  </a:cxn>
                </a:cxnLst>
                <a:rect l="0" t="0" r="r" b="b"/>
                <a:pathLst>
                  <a:path w="279" h="83">
                    <a:moveTo>
                      <a:pt x="258" y="20"/>
                    </a:moveTo>
                    <a:cubicBezTo>
                      <a:pt x="206" y="20"/>
                      <a:pt x="162" y="0"/>
                      <a:pt x="110" y="7"/>
                    </a:cubicBezTo>
                    <a:cubicBezTo>
                      <a:pt x="77" y="12"/>
                      <a:pt x="7" y="47"/>
                      <a:pt x="0" y="83"/>
                    </a:cubicBezTo>
                    <a:cubicBezTo>
                      <a:pt x="44" y="75"/>
                      <a:pt x="78" y="45"/>
                      <a:pt x="122" y="41"/>
                    </a:cubicBezTo>
                    <a:cubicBezTo>
                      <a:pt x="168" y="37"/>
                      <a:pt x="243" y="51"/>
                      <a:pt x="279" y="2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" name="Freeform 137"/>
              <p:cNvSpPr>
                <a:spLocks/>
              </p:cNvSpPr>
              <p:nvPr/>
            </p:nvSpPr>
            <p:spPr bwMode="gray">
              <a:xfrm>
                <a:off x="-3270250" y="-12414250"/>
                <a:ext cx="600075" cy="454025"/>
              </a:xfrm>
              <a:custGeom>
                <a:avLst/>
                <a:gdLst/>
                <a:ahLst/>
                <a:cxnLst>
                  <a:cxn ang="0">
                    <a:pos x="4" y="116"/>
                  </a:cxn>
                  <a:cxn ang="0">
                    <a:pos x="160" y="0"/>
                  </a:cxn>
                  <a:cxn ang="0">
                    <a:pos x="0" y="121"/>
                  </a:cxn>
                </a:cxnLst>
                <a:rect l="0" t="0" r="r" b="b"/>
                <a:pathLst>
                  <a:path w="160" h="121">
                    <a:moveTo>
                      <a:pt x="4" y="116"/>
                    </a:moveTo>
                    <a:cubicBezTo>
                      <a:pt x="36" y="75"/>
                      <a:pt x="109" y="19"/>
                      <a:pt x="160" y="0"/>
                    </a:cubicBezTo>
                    <a:cubicBezTo>
                      <a:pt x="136" y="36"/>
                      <a:pt x="44" y="115"/>
                      <a:pt x="0" y="121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" name="Freeform 138"/>
              <p:cNvSpPr>
                <a:spLocks/>
              </p:cNvSpPr>
              <p:nvPr/>
            </p:nvSpPr>
            <p:spPr bwMode="gray">
              <a:xfrm>
                <a:off x="-3713163" y="-13385800"/>
                <a:ext cx="944563" cy="746125"/>
              </a:xfrm>
              <a:custGeom>
                <a:avLst/>
                <a:gdLst/>
                <a:ahLst/>
                <a:cxnLst>
                  <a:cxn ang="0">
                    <a:pos x="207" y="101"/>
                  </a:cxn>
                  <a:cxn ang="0">
                    <a:pos x="30" y="0"/>
                  </a:cxn>
                  <a:cxn ang="0">
                    <a:pos x="101" y="114"/>
                  </a:cxn>
                  <a:cxn ang="0">
                    <a:pos x="0" y="152"/>
                  </a:cxn>
                  <a:cxn ang="0">
                    <a:pos x="126" y="138"/>
                  </a:cxn>
                  <a:cxn ang="0">
                    <a:pos x="252" y="126"/>
                  </a:cxn>
                  <a:cxn ang="0">
                    <a:pos x="223" y="92"/>
                  </a:cxn>
                </a:cxnLst>
                <a:rect l="0" t="0" r="r" b="b"/>
                <a:pathLst>
                  <a:path w="252" h="199">
                    <a:moveTo>
                      <a:pt x="207" y="101"/>
                    </a:moveTo>
                    <a:cubicBezTo>
                      <a:pt x="131" y="101"/>
                      <a:pt x="92" y="34"/>
                      <a:pt x="30" y="0"/>
                    </a:cubicBezTo>
                    <a:cubicBezTo>
                      <a:pt x="40" y="43"/>
                      <a:pt x="84" y="73"/>
                      <a:pt x="101" y="114"/>
                    </a:cubicBezTo>
                    <a:cubicBezTo>
                      <a:pt x="70" y="130"/>
                      <a:pt x="38" y="157"/>
                      <a:pt x="0" y="152"/>
                    </a:cubicBezTo>
                    <a:cubicBezTo>
                      <a:pt x="11" y="199"/>
                      <a:pt x="102" y="157"/>
                      <a:pt x="126" y="138"/>
                    </a:cubicBezTo>
                    <a:cubicBezTo>
                      <a:pt x="175" y="100"/>
                      <a:pt x="199" y="115"/>
                      <a:pt x="252" y="126"/>
                    </a:cubicBezTo>
                    <a:cubicBezTo>
                      <a:pt x="250" y="111"/>
                      <a:pt x="236" y="100"/>
                      <a:pt x="223" y="9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" name="Freeform 139"/>
              <p:cNvSpPr>
                <a:spLocks/>
              </p:cNvSpPr>
              <p:nvPr/>
            </p:nvSpPr>
            <p:spPr bwMode="gray">
              <a:xfrm>
                <a:off x="-3349625" y="-15114587"/>
                <a:ext cx="498475" cy="4953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6" y="126"/>
                  </a:cxn>
                  <a:cxn ang="0">
                    <a:pos x="66" y="77"/>
                  </a:cxn>
                  <a:cxn ang="0">
                    <a:pos x="12" y="0"/>
                  </a:cxn>
                </a:cxnLst>
                <a:rect l="0" t="0" r="r" b="b"/>
                <a:pathLst>
                  <a:path w="133" h="132">
                    <a:moveTo>
                      <a:pt x="0" y="13"/>
                    </a:moveTo>
                    <a:cubicBezTo>
                      <a:pt x="26" y="71"/>
                      <a:pt x="52" y="132"/>
                      <a:pt x="126" y="126"/>
                    </a:cubicBezTo>
                    <a:cubicBezTo>
                      <a:pt x="133" y="95"/>
                      <a:pt x="87" y="89"/>
                      <a:pt x="66" y="77"/>
                    </a:cubicBezTo>
                    <a:cubicBezTo>
                      <a:pt x="34" y="59"/>
                      <a:pt x="12" y="43"/>
                      <a:pt x="12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" name="Freeform 140"/>
              <p:cNvSpPr>
                <a:spLocks/>
              </p:cNvSpPr>
              <p:nvPr/>
            </p:nvSpPr>
            <p:spPr bwMode="gray">
              <a:xfrm>
                <a:off x="-3035300" y="-11566525"/>
                <a:ext cx="304800" cy="600075"/>
              </a:xfrm>
              <a:custGeom>
                <a:avLst/>
                <a:gdLst/>
                <a:ahLst/>
                <a:cxnLst>
                  <a:cxn ang="0">
                    <a:pos x="72" y="55"/>
                  </a:cxn>
                  <a:cxn ang="0">
                    <a:pos x="76" y="151"/>
                  </a:cxn>
                  <a:cxn ang="0">
                    <a:pos x="4" y="80"/>
                  </a:cxn>
                  <a:cxn ang="0">
                    <a:pos x="68" y="68"/>
                  </a:cxn>
                </a:cxnLst>
                <a:rect l="0" t="0" r="r" b="b"/>
                <a:pathLst>
                  <a:path w="81" h="160">
                    <a:moveTo>
                      <a:pt x="72" y="55"/>
                    </a:moveTo>
                    <a:cubicBezTo>
                      <a:pt x="61" y="108"/>
                      <a:pt x="27" y="104"/>
                      <a:pt x="76" y="151"/>
                    </a:cubicBezTo>
                    <a:cubicBezTo>
                      <a:pt x="37" y="160"/>
                      <a:pt x="0" y="117"/>
                      <a:pt x="4" y="80"/>
                    </a:cubicBezTo>
                    <a:cubicBezTo>
                      <a:pt x="10" y="31"/>
                      <a:pt x="81" y="0"/>
                      <a:pt x="68" y="6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" name="Freeform 141"/>
              <p:cNvSpPr>
                <a:spLocks/>
              </p:cNvSpPr>
              <p:nvPr/>
            </p:nvSpPr>
            <p:spPr bwMode="gray">
              <a:xfrm>
                <a:off x="-1174750" y="-15687675"/>
                <a:ext cx="423863" cy="173038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113" y="0"/>
                  </a:cxn>
                  <a:cxn ang="0">
                    <a:pos x="92" y="32"/>
                  </a:cxn>
                  <a:cxn ang="0">
                    <a:pos x="56" y="45"/>
                  </a:cxn>
                  <a:cxn ang="0">
                    <a:pos x="42" y="40"/>
                  </a:cxn>
                  <a:cxn ang="0">
                    <a:pos x="20" y="37"/>
                  </a:cxn>
                  <a:cxn ang="0">
                    <a:pos x="0" y="12"/>
                  </a:cxn>
                </a:cxnLst>
                <a:rect l="0" t="0" r="r" b="b"/>
                <a:pathLst>
                  <a:path w="113" h="46">
                    <a:moveTo>
                      <a:pt x="5" y="13"/>
                    </a:moveTo>
                    <a:cubicBezTo>
                      <a:pt x="41" y="29"/>
                      <a:pt x="80" y="18"/>
                      <a:pt x="113" y="0"/>
                    </a:cubicBezTo>
                    <a:cubicBezTo>
                      <a:pt x="107" y="10"/>
                      <a:pt x="102" y="26"/>
                      <a:pt x="92" y="32"/>
                    </a:cubicBezTo>
                    <a:cubicBezTo>
                      <a:pt x="84" y="37"/>
                      <a:pt x="66" y="46"/>
                      <a:pt x="56" y="45"/>
                    </a:cubicBezTo>
                    <a:cubicBezTo>
                      <a:pt x="50" y="45"/>
                      <a:pt x="47" y="42"/>
                      <a:pt x="42" y="40"/>
                    </a:cubicBezTo>
                    <a:cubicBezTo>
                      <a:pt x="35" y="38"/>
                      <a:pt x="27" y="39"/>
                      <a:pt x="20" y="37"/>
                    </a:cubicBezTo>
                    <a:cubicBezTo>
                      <a:pt x="11" y="34"/>
                      <a:pt x="3" y="21"/>
                      <a:pt x="0" y="12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" name="Freeform 142"/>
              <p:cNvSpPr>
                <a:spLocks/>
              </p:cNvSpPr>
              <p:nvPr/>
            </p:nvSpPr>
            <p:spPr bwMode="gray">
              <a:xfrm>
                <a:off x="-1246188" y="-11239500"/>
                <a:ext cx="1897063" cy="614363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31" y="121"/>
                  </a:cxn>
                  <a:cxn ang="0">
                    <a:pos x="135" y="122"/>
                  </a:cxn>
                  <a:cxn ang="0">
                    <a:pos x="17" y="73"/>
                  </a:cxn>
                  <a:cxn ang="0">
                    <a:pos x="95" y="95"/>
                  </a:cxn>
                </a:cxnLst>
                <a:rect l="0" t="0" r="r" b="b"/>
                <a:pathLst>
                  <a:path w="506" h="164">
                    <a:moveTo>
                      <a:pt x="433" y="0"/>
                    </a:moveTo>
                    <a:cubicBezTo>
                      <a:pt x="506" y="50"/>
                      <a:pt x="358" y="108"/>
                      <a:pt x="331" y="121"/>
                    </a:cubicBezTo>
                    <a:cubicBezTo>
                      <a:pt x="253" y="160"/>
                      <a:pt x="212" y="126"/>
                      <a:pt x="135" y="122"/>
                    </a:cubicBezTo>
                    <a:cubicBezTo>
                      <a:pt x="91" y="119"/>
                      <a:pt x="0" y="164"/>
                      <a:pt x="17" y="73"/>
                    </a:cubicBezTo>
                    <a:cubicBezTo>
                      <a:pt x="48" y="50"/>
                      <a:pt x="76" y="69"/>
                      <a:pt x="95" y="9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1" name="Freeform 143"/>
              <p:cNvSpPr>
                <a:spLocks/>
              </p:cNvSpPr>
              <p:nvPr/>
            </p:nvSpPr>
            <p:spPr bwMode="gray">
              <a:xfrm>
                <a:off x="-825500" y="-11150600"/>
                <a:ext cx="592138" cy="203200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06" y="0"/>
                  </a:cxn>
                  <a:cxn ang="0">
                    <a:pos x="90" y="42"/>
                  </a:cxn>
                  <a:cxn ang="0">
                    <a:pos x="156" y="5"/>
                  </a:cxn>
                  <a:cxn ang="0">
                    <a:pos x="158" y="25"/>
                  </a:cxn>
                </a:cxnLst>
                <a:rect l="0" t="0" r="r" b="b"/>
                <a:pathLst>
                  <a:path w="158" h="54">
                    <a:moveTo>
                      <a:pt x="0" y="54"/>
                    </a:moveTo>
                    <a:cubicBezTo>
                      <a:pt x="44" y="50"/>
                      <a:pt x="68" y="17"/>
                      <a:pt x="106" y="0"/>
                    </a:cubicBezTo>
                    <a:cubicBezTo>
                      <a:pt x="100" y="16"/>
                      <a:pt x="103" y="28"/>
                      <a:pt x="90" y="42"/>
                    </a:cubicBezTo>
                    <a:cubicBezTo>
                      <a:pt x="115" y="37"/>
                      <a:pt x="136" y="19"/>
                      <a:pt x="156" y="5"/>
                    </a:cubicBezTo>
                    <a:cubicBezTo>
                      <a:pt x="157" y="11"/>
                      <a:pt x="158" y="18"/>
                      <a:pt x="158" y="2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2" name="Freeform 144"/>
              <p:cNvSpPr>
                <a:spLocks/>
              </p:cNvSpPr>
              <p:nvPr/>
            </p:nvSpPr>
            <p:spPr bwMode="gray">
              <a:xfrm>
                <a:off x="-417513" y="-19359562"/>
                <a:ext cx="180975" cy="4889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1" y="30"/>
                  </a:cxn>
                  <a:cxn ang="0">
                    <a:pos x="15" y="26"/>
                  </a:cxn>
                  <a:cxn ang="0">
                    <a:pos x="6" y="53"/>
                  </a:cxn>
                  <a:cxn ang="0">
                    <a:pos x="12" y="75"/>
                  </a:cxn>
                  <a:cxn ang="0">
                    <a:pos x="4" y="72"/>
                  </a:cxn>
                  <a:cxn ang="0">
                    <a:pos x="7" y="108"/>
                  </a:cxn>
                  <a:cxn ang="0">
                    <a:pos x="3" y="105"/>
                  </a:cxn>
                  <a:cxn ang="0">
                    <a:pos x="1" y="122"/>
                  </a:cxn>
                  <a:cxn ang="0">
                    <a:pos x="16" y="130"/>
                  </a:cxn>
                  <a:cxn ang="0">
                    <a:pos x="16" y="114"/>
                  </a:cxn>
                  <a:cxn ang="0">
                    <a:pos x="26" y="121"/>
                  </a:cxn>
                  <a:cxn ang="0">
                    <a:pos x="27" y="100"/>
                  </a:cxn>
                  <a:cxn ang="0">
                    <a:pos x="34" y="105"/>
                  </a:cxn>
                  <a:cxn ang="0">
                    <a:pos x="34" y="69"/>
                  </a:cxn>
                  <a:cxn ang="0">
                    <a:pos x="48" y="78"/>
                  </a:cxn>
                  <a:cxn ang="0">
                    <a:pos x="39" y="48"/>
                  </a:cxn>
                  <a:cxn ang="0">
                    <a:pos x="37" y="23"/>
                  </a:cxn>
                  <a:cxn ang="0">
                    <a:pos x="42" y="23"/>
                  </a:cxn>
                  <a:cxn ang="0">
                    <a:pos x="40" y="13"/>
                  </a:cxn>
                  <a:cxn ang="0">
                    <a:pos x="33" y="8"/>
                  </a:cxn>
                  <a:cxn ang="0">
                    <a:pos x="12" y="0"/>
                  </a:cxn>
                </a:cxnLst>
                <a:rect l="0" t="0" r="r" b="b"/>
                <a:pathLst>
                  <a:path w="48" h="130">
                    <a:moveTo>
                      <a:pt x="12" y="0"/>
                    </a:moveTo>
                    <a:cubicBezTo>
                      <a:pt x="22" y="7"/>
                      <a:pt x="21" y="18"/>
                      <a:pt x="21" y="30"/>
                    </a:cubicBezTo>
                    <a:cubicBezTo>
                      <a:pt x="19" y="29"/>
                      <a:pt x="17" y="28"/>
                      <a:pt x="15" y="26"/>
                    </a:cubicBezTo>
                    <a:cubicBezTo>
                      <a:pt x="14" y="30"/>
                      <a:pt x="20" y="66"/>
                      <a:pt x="6" y="53"/>
                    </a:cubicBezTo>
                    <a:cubicBezTo>
                      <a:pt x="6" y="61"/>
                      <a:pt x="8" y="68"/>
                      <a:pt x="12" y="75"/>
                    </a:cubicBezTo>
                    <a:cubicBezTo>
                      <a:pt x="9" y="76"/>
                      <a:pt x="7" y="74"/>
                      <a:pt x="4" y="72"/>
                    </a:cubicBezTo>
                    <a:cubicBezTo>
                      <a:pt x="3" y="84"/>
                      <a:pt x="5" y="97"/>
                      <a:pt x="7" y="108"/>
                    </a:cubicBezTo>
                    <a:cubicBezTo>
                      <a:pt x="6" y="107"/>
                      <a:pt x="5" y="107"/>
                      <a:pt x="3" y="105"/>
                    </a:cubicBezTo>
                    <a:cubicBezTo>
                      <a:pt x="3" y="113"/>
                      <a:pt x="0" y="115"/>
                      <a:pt x="1" y="122"/>
                    </a:cubicBezTo>
                    <a:cubicBezTo>
                      <a:pt x="5" y="124"/>
                      <a:pt x="11" y="127"/>
                      <a:pt x="16" y="130"/>
                    </a:cubicBezTo>
                    <a:cubicBezTo>
                      <a:pt x="16" y="125"/>
                      <a:pt x="16" y="120"/>
                      <a:pt x="16" y="114"/>
                    </a:cubicBezTo>
                    <a:cubicBezTo>
                      <a:pt x="19" y="116"/>
                      <a:pt x="22" y="119"/>
                      <a:pt x="26" y="121"/>
                    </a:cubicBezTo>
                    <a:cubicBezTo>
                      <a:pt x="26" y="114"/>
                      <a:pt x="27" y="107"/>
                      <a:pt x="27" y="100"/>
                    </a:cubicBezTo>
                    <a:cubicBezTo>
                      <a:pt x="30" y="101"/>
                      <a:pt x="32" y="103"/>
                      <a:pt x="34" y="105"/>
                    </a:cubicBezTo>
                    <a:cubicBezTo>
                      <a:pt x="39" y="97"/>
                      <a:pt x="35" y="78"/>
                      <a:pt x="34" y="69"/>
                    </a:cubicBezTo>
                    <a:cubicBezTo>
                      <a:pt x="35" y="73"/>
                      <a:pt x="44" y="76"/>
                      <a:pt x="48" y="78"/>
                    </a:cubicBezTo>
                    <a:cubicBezTo>
                      <a:pt x="48" y="68"/>
                      <a:pt x="40" y="59"/>
                      <a:pt x="39" y="48"/>
                    </a:cubicBezTo>
                    <a:cubicBezTo>
                      <a:pt x="46" y="47"/>
                      <a:pt x="38" y="28"/>
                      <a:pt x="37" y="23"/>
                    </a:cubicBezTo>
                    <a:cubicBezTo>
                      <a:pt x="38" y="23"/>
                      <a:pt x="40" y="23"/>
                      <a:pt x="42" y="23"/>
                    </a:cubicBezTo>
                    <a:cubicBezTo>
                      <a:pt x="42" y="23"/>
                      <a:pt x="40" y="14"/>
                      <a:pt x="40" y="13"/>
                    </a:cubicBezTo>
                    <a:cubicBezTo>
                      <a:pt x="38" y="11"/>
                      <a:pt x="36" y="9"/>
                      <a:pt x="33" y="8"/>
                    </a:cubicBezTo>
                    <a:cubicBezTo>
                      <a:pt x="28" y="5"/>
                      <a:pt x="17" y="1"/>
                      <a:pt x="12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3" name="Freeform 145"/>
              <p:cNvSpPr>
                <a:spLocks/>
              </p:cNvSpPr>
              <p:nvPr/>
            </p:nvSpPr>
            <p:spPr bwMode="gray">
              <a:xfrm>
                <a:off x="-95250" y="-19073812"/>
                <a:ext cx="184150" cy="14509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" y="38"/>
                  </a:cxn>
                  <a:cxn ang="0">
                    <a:pos x="22" y="74"/>
                  </a:cxn>
                  <a:cxn ang="0">
                    <a:pos x="32" y="176"/>
                  </a:cxn>
                  <a:cxn ang="0">
                    <a:pos x="26" y="162"/>
                  </a:cxn>
                  <a:cxn ang="0">
                    <a:pos x="25" y="188"/>
                  </a:cxn>
                  <a:cxn ang="0">
                    <a:pos x="25" y="222"/>
                  </a:cxn>
                  <a:cxn ang="0">
                    <a:pos x="15" y="250"/>
                  </a:cxn>
                  <a:cxn ang="0">
                    <a:pos x="19" y="273"/>
                  </a:cxn>
                  <a:cxn ang="0">
                    <a:pos x="14" y="252"/>
                  </a:cxn>
                  <a:cxn ang="0">
                    <a:pos x="11" y="328"/>
                  </a:cxn>
                  <a:cxn ang="0">
                    <a:pos x="8" y="362"/>
                  </a:cxn>
                  <a:cxn ang="0">
                    <a:pos x="2" y="387"/>
                  </a:cxn>
                  <a:cxn ang="0">
                    <a:pos x="21" y="363"/>
                  </a:cxn>
                  <a:cxn ang="0">
                    <a:pos x="31" y="328"/>
                  </a:cxn>
                  <a:cxn ang="0">
                    <a:pos x="34" y="285"/>
                  </a:cxn>
                  <a:cxn ang="0">
                    <a:pos x="38" y="241"/>
                  </a:cxn>
                  <a:cxn ang="0">
                    <a:pos x="45" y="196"/>
                  </a:cxn>
                  <a:cxn ang="0">
                    <a:pos x="46" y="157"/>
                  </a:cxn>
                  <a:cxn ang="0">
                    <a:pos x="43" y="117"/>
                  </a:cxn>
                  <a:cxn ang="0">
                    <a:pos x="36" y="81"/>
                  </a:cxn>
                  <a:cxn ang="0">
                    <a:pos x="1" y="0"/>
                  </a:cxn>
                </a:cxnLst>
                <a:rect l="0" t="0" r="r" b="b"/>
                <a:pathLst>
                  <a:path w="49" h="387">
                    <a:moveTo>
                      <a:pt x="1" y="0"/>
                    </a:moveTo>
                    <a:cubicBezTo>
                      <a:pt x="0" y="12"/>
                      <a:pt x="8" y="27"/>
                      <a:pt x="9" y="38"/>
                    </a:cubicBezTo>
                    <a:cubicBezTo>
                      <a:pt x="11" y="50"/>
                      <a:pt x="18" y="62"/>
                      <a:pt x="22" y="74"/>
                    </a:cubicBezTo>
                    <a:cubicBezTo>
                      <a:pt x="33" y="104"/>
                      <a:pt x="38" y="143"/>
                      <a:pt x="32" y="176"/>
                    </a:cubicBezTo>
                    <a:cubicBezTo>
                      <a:pt x="31" y="171"/>
                      <a:pt x="26" y="168"/>
                      <a:pt x="26" y="162"/>
                    </a:cubicBezTo>
                    <a:cubicBezTo>
                      <a:pt x="27" y="171"/>
                      <a:pt x="25" y="180"/>
                      <a:pt x="25" y="188"/>
                    </a:cubicBezTo>
                    <a:cubicBezTo>
                      <a:pt x="25" y="199"/>
                      <a:pt x="27" y="212"/>
                      <a:pt x="25" y="222"/>
                    </a:cubicBezTo>
                    <a:cubicBezTo>
                      <a:pt x="23" y="231"/>
                      <a:pt x="16" y="241"/>
                      <a:pt x="15" y="250"/>
                    </a:cubicBezTo>
                    <a:cubicBezTo>
                      <a:pt x="14" y="258"/>
                      <a:pt x="17" y="266"/>
                      <a:pt x="19" y="273"/>
                    </a:cubicBezTo>
                    <a:cubicBezTo>
                      <a:pt x="19" y="267"/>
                      <a:pt x="16" y="258"/>
                      <a:pt x="14" y="252"/>
                    </a:cubicBezTo>
                    <a:cubicBezTo>
                      <a:pt x="2" y="276"/>
                      <a:pt x="11" y="303"/>
                      <a:pt x="11" y="328"/>
                    </a:cubicBezTo>
                    <a:cubicBezTo>
                      <a:pt x="11" y="340"/>
                      <a:pt x="10" y="351"/>
                      <a:pt x="8" y="362"/>
                    </a:cubicBezTo>
                    <a:cubicBezTo>
                      <a:pt x="7" y="370"/>
                      <a:pt x="6" y="380"/>
                      <a:pt x="2" y="387"/>
                    </a:cubicBezTo>
                    <a:cubicBezTo>
                      <a:pt x="7" y="378"/>
                      <a:pt x="17" y="373"/>
                      <a:pt x="21" y="363"/>
                    </a:cubicBezTo>
                    <a:cubicBezTo>
                      <a:pt x="26" y="351"/>
                      <a:pt x="29" y="340"/>
                      <a:pt x="31" y="328"/>
                    </a:cubicBezTo>
                    <a:cubicBezTo>
                      <a:pt x="33" y="314"/>
                      <a:pt x="32" y="299"/>
                      <a:pt x="34" y="285"/>
                    </a:cubicBezTo>
                    <a:cubicBezTo>
                      <a:pt x="35" y="270"/>
                      <a:pt x="38" y="256"/>
                      <a:pt x="38" y="241"/>
                    </a:cubicBezTo>
                    <a:cubicBezTo>
                      <a:pt x="39" y="226"/>
                      <a:pt x="41" y="210"/>
                      <a:pt x="45" y="196"/>
                    </a:cubicBezTo>
                    <a:cubicBezTo>
                      <a:pt x="49" y="182"/>
                      <a:pt x="46" y="172"/>
                      <a:pt x="46" y="157"/>
                    </a:cubicBezTo>
                    <a:cubicBezTo>
                      <a:pt x="46" y="143"/>
                      <a:pt x="46" y="131"/>
                      <a:pt x="43" y="117"/>
                    </a:cubicBezTo>
                    <a:cubicBezTo>
                      <a:pt x="42" y="106"/>
                      <a:pt x="40" y="92"/>
                      <a:pt x="36" y="81"/>
                    </a:cubicBezTo>
                    <a:cubicBezTo>
                      <a:pt x="30" y="67"/>
                      <a:pt x="9" y="10"/>
                      <a:pt x="1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4" name="Freeform 146"/>
              <p:cNvSpPr>
                <a:spLocks/>
              </p:cNvSpPr>
              <p:nvPr/>
            </p:nvSpPr>
            <p:spPr bwMode="gray">
              <a:xfrm>
                <a:off x="-2160588" y="-18788062"/>
                <a:ext cx="220663" cy="557213"/>
              </a:xfrm>
              <a:custGeom>
                <a:avLst/>
                <a:gdLst/>
                <a:ahLst/>
                <a:cxnLst>
                  <a:cxn ang="0">
                    <a:pos x="59" y="142"/>
                  </a:cxn>
                  <a:cxn ang="0">
                    <a:pos x="50" y="113"/>
                  </a:cxn>
                  <a:cxn ang="0">
                    <a:pos x="54" y="79"/>
                  </a:cxn>
                  <a:cxn ang="0">
                    <a:pos x="39" y="97"/>
                  </a:cxn>
                  <a:cxn ang="0">
                    <a:pos x="38" y="63"/>
                  </a:cxn>
                  <a:cxn ang="0">
                    <a:pos x="18" y="73"/>
                  </a:cxn>
                  <a:cxn ang="0">
                    <a:pos x="21" y="0"/>
                  </a:cxn>
                  <a:cxn ang="0">
                    <a:pos x="2" y="34"/>
                  </a:cxn>
                  <a:cxn ang="0">
                    <a:pos x="1" y="72"/>
                  </a:cxn>
                  <a:cxn ang="0">
                    <a:pos x="14" y="106"/>
                  </a:cxn>
                  <a:cxn ang="0">
                    <a:pos x="22" y="122"/>
                  </a:cxn>
                  <a:cxn ang="0">
                    <a:pos x="29" y="140"/>
                  </a:cxn>
                  <a:cxn ang="0">
                    <a:pos x="38" y="147"/>
                  </a:cxn>
                  <a:cxn ang="0">
                    <a:pos x="38" y="149"/>
                  </a:cxn>
                  <a:cxn ang="0">
                    <a:pos x="49" y="144"/>
                  </a:cxn>
                  <a:cxn ang="0">
                    <a:pos x="59" y="142"/>
                  </a:cxn>
                </a:cxnLst>
                <a:rect l="0" t="0" r="r" b="b"/>
                <a:pathLst>
                  <a:path w="59" h="149">
                    <a:moveTo>
                      <a:pt x="59" y="142"/>
                    </a:moveTo>
                    <a:cubicBezTo>
                      <a:pt x="57" y="132"/>
                      <a:pt x="50" y="124"/>
                      <a:pt x="50" y="113"/>
                    </a:cubicBezTo>
                    <a:cubicBezTo>
                      <a:pt x="49" y="101"/>
                      <a:pt x="52" y="90"/>
                      <a:pt x="54" y="79"/>
                    </a:cubicBezTo>
                    <a:cubicBezTo>
                      <a:pt x="46" y="78"/>
                      <a:pt x="38" y="90"/>
                      <a:pt x="39" y="97"/>
                    </a:cubicBezTo>
                    <a:cubicBezTo>
                      <a:pt x="34" y="86"/>
                      <a:pt x="31" y="73"/>
                      <a:pt x="38" y="63"/>
                    </a:cubicBezTo>
                    <a:cubicBezTo>
                      <a:pt x="29" y="59"/>
                      <a:pt x="23" y="68"/>
                      <a:pt x="18" y="73"/>
                    </a:cubicBezTo>
                    <a:cubicBezTo>
                      <a:pt x="11" y="49"/>
                      <a:pt x="16" y="24"/>
                      <a:pt x="21" y="0"/>
                    </a:cubicBezTo>
                    <a:cubicBezTo>
                      <a:pt x="9" y="4"/>
                      <a:pt x="3" y="23"/>
                      <a:pt x="2" y="34"/>
                    </a:cubicBezTo>
                    <a:cubicBezTo>
                      <a:pt x="1" y="46"/>
                      <a:pt x="0" y="61"/>
                      <a:pt x="1" y="72"/>
                    </a:cubicBezTo>
                    <a:cubicBezTo>
                      <a:pt x="3" y="85"/>
                      <a:pt x="7" y="95"/>
                      <a:pt x="14" y="106"/>
                    </a:cubicBezTo>
                    <a:cubicBezTo>
                      <a:pt x="17" y="111"/>
                      <a:pt x="20" y="117"/>
                      <a:pt x="22" y="122"/>
                    </a:cubicBezTo>
                    <a:cubicBezTo>
                      <a:pt x="25" y="127"/>
                      <a:pt x="26" y="135"/>
                      <a:pt x="29" y="140"/>
                    </a:cubicBezTo>
                    <a:cubicBezTo>
                      <a:pt x="31" y="144"/>
                      <a:pt x="34" y="146"/>
                      <a:pt x="38" y="147"/>
                    </a:cubicBezTo>
                    <a:cubicBezTo>
                      <a:pt x="38" y="148"/>
                      <a:pt x="38" y="148"/>
                      <a:pt x="38" y="149"/>
                    </a:cubicBezTo>
                    <a:cubicBezTo>
                      <a:pt x="43" y="149"/>
                      <a:pt x="45" y="146"/>
                      <a:pt x="49" y="144"/>
                    </a:cubicBezTo>
                    <a:cubicBezTo>
                      <a:pt x="52" y="143"/>
                      <a:pt x="57" y="142"/>
                      <a:pt x="59" y="142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5" name="Freeform 147"/>
              <p:cNvSpPr>
                <a:spLocks/>
              </p:cNvSpPr>
              <p:nvPr/>
            </p:nvSpPr>
            <p:spPr bwMode="gray">
              <a:xfrm>
                <a:off x="-2044700" y="-19318287"/>
                <a:ext cx="280988" cy="17621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75" y="1"/>
                  </a:cxn>
                  <a:cxn ang="0">
                    <a:pos x="58" y="18"/>
                  </a:cxn>
                  <a:cxn ang="0">
                    <a:pos x="40" y="34"/>
                  </a:cxn>
                  <a:cxn ang="0">
                    <a:pos x="0" y="38"/>
                  </a:cxn>
                </a:cxnLst>
                <a:rect l="0" t="0" r="r" b="b"/>
                <a:pathLst>
                  <a:path w="75" h="47">
                    <a:moveTo>
                      <a:pt x="0" y="38"/>
                    </a:moveTo>
                    <a:cubicBezTo>
                      <a:pt x="20" y="17"/>
                      <a:pt x="45" y="0"/>
                      <a:pt x="75" y="1"/>
                    </a:cubicBezTo>
                    <a:cubicBezTo>
                      <a:pt x="75" y="7"/>
                      <a:pt x="62" y="15"/>
                      <a:pt x="58" y="18"/>
                    </a:cubicBezTo>
                    <a:cubicBezTo>
                      <a:pt x="52" y="23"/>
                      <a:pt x="46" y="28"/>
                      <a:pt x="40" y="34"/>
                    </a:cubicBezTo>
                    <a:cubicBezTo>
                      <a:pt x="27" y="47"/>
                      <a:pt x="16" y="38"/>
                      <a:pt x="0" y="38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6" name="Freeform 148"/>
              <p:cNvSpPr>
                <a:spLocks/>
              </p:cNvSpPr>
              <p:nvPr/>
            </p:nvSpPr>
            <p:spPr bwMode="gray">
              <a:xfrm>
                <a:off x="-1789113" y="-19535775"/>
                <a:ext cx="295275" cy="1174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9" y="16"/>
                  </a:cxn>
                  <a:cxn ang="0">
                    <a:pos x="79" y="0"/>
                  </a:cxn>
                  <a:cxn ang="0">
                    <a:pos x="55" y="14"/>
                  </a:cxn>
                  <a:cxn ang="0">
                    <a:pos x="41" y="20"/>
                  </a:cxn>
                  <a:cxn ang="0">
                    <a:pos x="13" y="29"/>
                  </a:cxn>
                  <a:cxn ang="0">
                    <a:pos x="0" y="11"/>
                  </a:cxn>
                </a:cxnLst>
                <a:rect l="0" t="0" r="r" b="b"/>
                <a:pathLst>
                  <a:path w="79" h="31">
                    <a:moveTo>
                      <a:pt x="0" y="10"/>
                    </a:moveTo>
                    <a:cubicBezTo>
                      <a:pt x="5" y="19"/>
                      <a:pt x="31" y="17"/>
                      <a:pt x="39" y="16"/>
                    </a:cubicBezTo>
                    <a:cubicBezTo>
                      <a:pt x="53" y="13"/>
                      <a:pt x="66" y="4"/>
                      <a:pt x="79" y="0"/>
                    </a:cubicBezTo>
                    <a:cubicBezTo>
                      <a:pt x="77" y="5"/>
                      <a:pt x="61" y="11"/>
                      <a:pt x="55" y="14"/>
                    </a:cubicBezTo>
                    <a:cubicBezTo>
                      <a:pt x="51" y="17"/>
                      <a:pt x="46" y="18"/>
                      <a:pt x="41" y="20"/>
                    </a:cubicBezTo>
                    <a:cubicBezTo>
                      <a:pt x="33" y="24"/>
                      <a:pt x="23" y="31"/>
                      <a:pt x="13" y="29"/>
                    </a:cubicBezTo>
                    <a:cubicBezTo>
                      <a:pt x="10" y="22"/>
                      <a:pt x="7" y="14"/>
                      <a:pt x="0" y="11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7" name="Freeform 149"/>
              <p:cNvSpPr>
                <a:spLocks/>
              </p:cNvSpPr>
              <p:nvPr/>
            </p:nvSpPr>
            <p:spPr bwMode="gray">
              <a:xfrm>
                <a:off x="-2052638" y="-19335750"/>
                <a:ext cx="652463" cy="704850"/>
              </a:xfrm>
              <a:custGeom>
                <a:avLst/>
                <a:gdLst/>
                <a:ahLst/>
                <a:cxnLst>
                  <a:cxn ang="0">
                    <a:pos x="42" y="93"/>
                  </a:cxn>
                  <a:cxn ang="0">
                    <a:pos x="94" y="38"/>
                  </a:cxn>
                  <a:cxn ang="0">
                    <a:pos x="174" y="20"/>
                  </a:cxn>
                  <a:cxn ang="0">
                    <a:pos x="117" y="11"/>
                  </a:cxn>
                  <a:cxn ang="0">
                    <a:pos x="152" y="7"/>
                  </a:cxn>
                  <a:cxn ang="0">
                    <a:pos x="0" y="160"/>
                  </a:cxn>
                  <a:cxn ang="0">
                    <a:pos x="11" y="142"/>
                  </a:cxn>
                  <a:cxn ang="0">
                    <a:pos x="14" y="188"/>
                  </a:cxn>
                  <a:cxn ang="0">
                    <a:pos x="76" y="74"/>
                  </a:cxn>
                </a:cxnLst>
                <a:rect l="0" t="0" r="r" b="b"/>
                <a:pathLst>
                  <a:path w="174" h="188">
                    <a:moveTo>
                      <a:pt x="42" y="93"/>
                    </a:moveTo>
                    <a:cubicBezTo>
                      <a:pt x="64" y="80"/>
                      <a:pt x="71" y="52"/>
                      <a:pt x="94" y="38"/>
                    </a:cubicBezTo>
                    <a:cubicBezTo>
                      <a:pt x="120" y="21"/>
                      <a:pt x="148" y="30"/>
                      <a:pt x="174" y="20"/>
                    </a:cubicBezTo>
                    <a:cubicBezTo>
                      <a:pt x="164" y="5"/>
                      <a:pt x="134" y="6"/>
                      <a:pt x="117" y="11"/>
                    </a:cubicBezTo>
                    <a:cubicBezTo>
                      <a:pt x="128" y="11"/>
                      <a:pt x="140" y="9"/>
                      <a:pt x="152" y="7"/>
                    </a:cubicBezTo>
                    <a:cubicBezTo>
                      <a:pt x="65" y="0"/>
                      <a:pt x="0" y="79"/>
                      <a:pt x="0" y="160"/>
                    </a:cubicBezTo>
                    <a:cubicBezTo>
                      <a:pt x="2" y="148"/>
                      <a:pt x="3" y="151"/>
                      <a:pt x="11" y="142"/>
                    </a:cubicBezTo>
                    <a:cubicBezTo>
                      <a:pt x="12" y="158"/>
                      <a:pt x="4" y="174"/>
                      <a:pt x="14" y="188"/>
                    </a:cubicBezTo>
                    <a:cubicBezTo>
                      <a:pt x="24" y="154"/>
                      <a:pt x="39" y="86"/>
                      <a:pt x="76" y="74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6" name="Gruppieren 265"/>
            <p:cNvGrpSpPr/>
            <p:nvPr/>
          </p:nvGrpSpPr>
          <p:grpSpPr bwMode="gray">
            <a:xfrm>
              <a:off x="4026835" y="3109134"/>
              <a:ext cx="267805" cy="1056932"/>
              <a:chOff x="-12514263" y="5757863"/>
              <a:chExt cx="5384800" cy="21251863"/>
            </a:xfrm>
          </p:grpSpPr>
          <p:sp>
            <p:nvSpPr>
              <p:cNvPr id="267" name="Freeform 205"/>
              <p:cNvSpPr>
                <a:spLocks/>
              </p:cNvSpPr>
              <p:nvPr/>
            </p:nvSpPr>
            <p:spPr bwMode="gray">
              <a:xfrm>
                <a:off x="-11737975" y="23155276"/>
                <a:ext cx="2659063" cy="2005013"/>
              </a:xfrm>
              <a:custGeom>
                <a:avLst/>
                <a:gdLst/>
                <a:ahLst/>
                <a:cxnLst>
                  <a:cxn ang="0">
                    <a:pos x="290" y="257"/>
                  </a:cxn>
                  <a:cxn ang="0">
                    <a:pos x="277" y="298"/>
                  </a:cxn>
                  <a:cxn ang="0">
                    <a:pos x="0" y="426"/>
                  </a:cxn>
                  <a:cxn ang="0">
                    <a:pos x="604" y="217"/>
                  </a:cxn>
                  <a:cxn ang="0">
                    <a:pos x="534" y="72"/>
                  </a:cxn>
                  <a:cxn ang="0">
                    <a:pos x="300" y="267"/>
                  </a:cxn>
                </a:cxnLst>
                <a:rect l="0" t="0" r="r" b="b"/>
                <a:pathLst>
                  <a:path w="709" h="535">
                    <a:moveTo>
                      <a:pt x="290" y="257"/>
                    </a:moveTo>
                    <a:cubicBezTo>
                      <a:pt x="287" y="272"/>
                      <a:pt x="284" y="284"/>
                      <a:pt x="277" y="298"/>
                    </a:cubicBezTo>
                    <a:cubicBezTo>
                      <a:pt x="216" y="301"/>
                      <a:pt x="45" y="386"/>
                      <a:pt x="0" y="426"/>
                    </a:cubicBezTo>
                    <a:cubicBezTo>
                      <a:pt x="256" y="535"/>
                      <a:pt x="433" y="357"/>
                      <a:pt x="604" y="217"/>
                    </a:cubicBezTo>
                    <a:cubicBezTo>
                      <a:pt x="709" y="131"/>
                      <a:pt x="678" y="0"/>
                      <a:pt x="534" y="72"/>
                    </a:cubicBezTo>
                    <a:cubicBezTo>
                      <a:pt x="444" y="117"/>
                      <a:pt x="385" y="213"/>
                      <a:pt x="300" y="267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 206"/>
              <p:cNvSpPr>
                <a:spLocks/>
              </p:cNvSpPr>
              <p:nvPr/>
            </p:nvSpPr>
            <p:spPr bwMode="gray">
              <a:xfrm>
                <a:off x="-10729913" y="24560213"/>
                <a:ext cx="1092200" cy="2449513"/>
              </a:xfrm>
              <a:custGeom>
                <a:avLst/>
                <a:gdLst/>
                <a:ahLst/>
                <a:cxnLst>
                  <a:cxn ang="0">
                    <a:pos x="104" y="43"/>
                  </a:cxn>
                  <a:cxn ang="0">
                    <a:pos x="7" y="355"/>
                  </a:cxn>
                  <a:cxn ang="0">
                    <a:pos x="179" y="559"/>
                  </a:cxn>
                  <a:cxn ang="0">
                    <a:pos x="276" y="226"/>
                  </a:cxn>
                  <a:cxn ang="0">
                    <a:pos x="241" y="45"/>
                  </a:cxn>
                  <a:cxn ang="0">
                    <a:pos x="93" y="64"/>
                  </a:cxn>
                </a:cxnLst>
                <a:rect l="0" t="0" r="r" b="b"/>
                <a:pathLst>
                  <a:path w="291" h="653">
                    <a:moveTo>
                      <a:pt x="104" y="43"/>
                    </a:moveTo>
                    <a:cubicBezTo>
                      <a:pt x="75" y="149"/>
                      <a:pt x="14" y="245"/>
                      <a:pt x="7" y="355"/>
                    </a:cubicBezTo>
                    <a:cubicBezTo>
                      <a:pt x="0" y="471"/>
                      <a:pt x="45" y="653"/>
                      <a:pt x="179" y="559"/>
                    </a:cubicBezTo>
                    <a:cubicBezTo>
                      <a:pt x="291" y="480"/>
                      <a:pt x="276" y="353"/>
                      <a:pt x="276" y="226"/>
                    </a:cubicBezTo>
                    <a:cubicBezTo>
                      <a:pt x="276" y="170"/>
                      <a:pt x="287" y="86"/>
                      <a:pt x="241" y="45"/>
                    </a:cubicBezTo>
                    <a:cubicBezTo>
                      <a:pt x="200" y="7"/>
                      <a:pt x="103" y="0"/>
                      <a:pt x="93" y="64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Freeform 208"/>
              <p:cNvSpPr>
                <a:spLocks/>
              </p:cNvSpPr>
              <p:nvPr/>
            </p:nvSpPr>
            <p:spPr bwMode="gray">
              <a:xfrm>
                <a:off x="-10890250" y="20656551"/>
                <a:ext cx="1382713" cy="4429125"/>
              </a:xfrm>
              <a:custGeom>
                <a:avLst/>
                <a:gdLst/>
                <a:ahLst/>
                <a:cxnLst>
                  <a:cxn ang="0">
                    <a:pos x="107" y="95"/>
                  </a:cxn>
                  <a:cxn ang="0">
                    <a:pos x="150" y="600"/>
                  </a:cxn>
                  <a:cxn ang="0">
                    <a:pos x="104" y="834"/>
                  </a:cxn>
                  <a:cxn ang="0">
                    <a:pos x="10" y="1020"/>
                  </a:cxn>
                  <a:cxn ang="0">
                    <a:pos x="303" y="818"/>
                  </a:cxn>
                  <a:cxn ang="0">
                    <a:pos x="311" y="331"/>
                  </a:cxn>
                  <a:cxn ang="0">
                    <a:pos x="128" y="84"/>
                  </a:cxn>
                </a:cxnLst>
                <a:rect l="0" t="0" r="r" b="b"/>
                <a:pathLst>
                  <a:path w="369" h="1181">
                    <a:moveTo>
                      <a:pt x="107" y="95"/>
                    </a:moveTo>
                    <a:cubicBezTo>
                      <a:pt x="88" y="263"/>
                      <a:pt x="141" y="436"/>
                      <a:pt x="150" y="600"/>
                    </a:cubicBezTo>
                    <a:cubicBezTo>
                      <a:pt x="154" y="691"/>
                      <a:pt x="139" y="756"/>
                      <a:pt x="104" y="834"/>
                    </a:cubicBezTo>
                    <a:cubicBezTo>
                      <a:pt x="88" y="868"/>
                      <a:pt x="0" y="986"/>
                      <a:pt x="10" y="1020"/>
                    </a:cubicBezTo>
                    <a:cubicBezTo>
                      <a:pt x="55" y="1181"/>
                      <a:pt x="284" y="864"/>
                      <a:pt x="303" y="818"/>
                    </a:cubicBezTo>
                    <a:cubicBezTo>
                      <a:pt x="369" y="655"/>
                      <a:pt x="311" y="508"/>
                      <a:pt x="311" y="331"/>
                    </a:cubicBezTo>
                    <a:cubicBezTo>
                      <a:pt x="311" y="185"/>
                      <a:pt x="325" y="0"/>
                      <a:pt x="128" y="8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 209"/>
              <p:cNvSpPr>
                <a:spLocks/>
              </p:cNvSpPr>
              <p:nvPr/>
            </p:nvSpPr>
            <p:spPr bwMode="gray">
              <a:xfrm>
                <a:off x="-10534650" y="19604038"/>
                <a:ext cx="1924050" cy="6808788"/>
              </a:xfrm>
              <a:custGeom>
                <a:avLst/>
                <a:gdLst/>
                <a:ahLst/>
                <a:cxnLst>
                  <a:cxn ang="0">
                    <a:pos x="33" y="107"/>
                  </a:cxn>
                  <a:cxn ang="0">
                    <a:pos x="72" y="128"/>
                  </a:cxn>
                  <a:cxn ang="0">
                    <a:pos x="55" y="527"/>
                  </a:cxn>
                  <a:cxn ang="0">
                    <a:pos x="74" y="927"/>
                  </a:cxn>
                  <a:cxn ang="0">
                    <a:pos x="84" y="1333"/>
                  </a:cxn>
                  <a:cxn ang="0">
                    <a:pos x="13" y="1718"/>
                  </a:cxn>
                  <a:cxn ang="0">
                    <a:pos x="227" y="1419"/>
                  </a:cxn>
                  <a:cxn ang="0">
                    <a:pos x="323" y="913"/>
                  </a:cxn>
                  <a:cxn ang="0">
                    <a:pos x="152" y="10"/>
                  </a:cxn>
                  <a:cxn ang="0">
                    <a:pos x="22" y="107"/>
                  </a:cxn>
                </a:cxnLst>
                <a:rect l="0" t="0" r="r" b="b"/>
                <a:pathLst>
                  <a:path w="513" h="1816">
                    <a:moveTo>
                      <a:pt x="33" y="107"/>
                    </a:moveTo>
                    <a:cubicBezTo>
                      <a:pt x="50" y="111"/>
                      <a:pt x="61" y="111"/>
                      <a:pt x="72" y="128"/>
                    </a:cubicBezTo>
                    <a:cubicBezTo>
                      <a:pt x="2" y="236"/>
                      <a:pt x="61" y="405"/>
                      <a:pt x="55" y="527"/>
                    </a:cubicBezTo>
                    <a:cubicBezTo>
                      <a:pt x="48" y="663"/>
                      <a:pt x="39" y="794"/>
                      <a:pt x="74" y="927"/>
                    </a:cubicBezTo>
                    <a:cubicBezTo>
                      <a:pt x="106" y="1049"/>
                      <a:pt x="115" y="1208"/>
                      <a:pt x="84" y="1333"/>
                    </a:cubicBezTo>
                    <a:cubicBezTo>
                      <a:pt x="53" y="1461"/>
                      <a:pt x="0" y="1580"/>
                      <a:pt x="13" y="1718"/>
                    </a:cubicBezTo>
                    <a:cubicBezTo>
                      <a:pt x="257" y="1816"/>
                      <a:pt x="225" y="1584"/>
                      <a:pt x="227" y="1419"/>
                    </a:cubicBezTo>
                    <a:cubicBezTo>
                      <a:pt x="228" y="1237"/>
                      <a:pt x="298" y="1084"/>
                      <a:pt x="323" y="913"/>
                    </a:cubicBezTo>
                    <a:cubicBezTo>
                      <a:pt x="356" y="690"/>
                      <a:pt x="513" y="59"/>
                      <a:pt x="152" y="10"/>
                    </a:cubicBezTo>
                    <a:cubicBezTo>
                      <a:pt x="82" y="0"/>
                      <a:pt x="13" y="27"/>
                      <a:pt x="22" y="10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 210"/>
              <p:cNvSpPr>
                <a:spLocks/>
              </p:cNvSpPr>
              <p:nvPr/>
            </p:nvSpPr>
            <p:spPr bwMode="gray">
              <a:xfrm>
                <a:off x="-10474325" y="20915313"/>
                <a:ext cx="1395413" cy="682625"/>
              </a:xfrm>
              <a:custGeom>
                <a:avLst/>
                <a:gdLst/>
                <a:ahLst/>
                <a:cxnLst>
                  <a:cxn ang="0">
                    <a:pos x="39" y="182"/>
                  </a:cxn>
                  <a:cxn ang="0">
                    <a:pos x="190" y="115"/>
                  </a:cxn>
                  <a:cxn ang="0">
                    <a:pos x="368" y="76"/>
                  </a:cxn>
                  <a:cxn ang="0">
                    <a:pos x="360" y="6"/>
                  </a:cxn>
                  <a:cxn ang="0">
                    <a:pos x="22" y="174"/>
                  </a:cxn>
                </a:cxnLst>
                <a:rect l="0" t="0" r="r" b="b"/>
                <a:pathLst>
                  <a:path w="372" h="182">
                    <a:moveTo>
                      <a:pt x="39" y="182"/>
                    </a:moveTo>
                    <a:cubicBezTo>
                      <a:pt x="68" y="131"/>
                      <a:pt x="139" y="128"/>
                      <a:pt x="190" y="115"/>
                    </a:cubicBezTo>
                    <a:cubicBezTo>
                      <a:pt x="243" y="102"/>
                      <a:pt x="313" y="78"/>
                      <a:pt x="368" y="76"/>
                    </a:cubicBezTo>
                    <a:cubicBezTo>
                      <a:pt x="372" y="55"/>
                      <a:pt x="368" y="24"/>
                      <a:pt x="360" y="6"/>
                    </a:cubicBezTo>
                    <a:cubicBezTo>
                      <a:pt x="289" y="0"/>
                      <a:pt x="0" y="91"/>
                      <a:pt x="22" y="17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 211"/>
              <p:cNvSpPr>
                <a:spLocks/>
              </p:cNvSpPr>
              <p:nvPr/>
            </p:nvSpPr>
            <p:spPr bwMode="gray">
              <a:xfrm>
                <a:off x="-11891963" y="14690726"/>
                <a:ext cx="3630613" cy="6772275"/>
              </a:xfrm>
              <a:custGeom>
                <a:avLst/>
                <a:gdLst/>
                <a:ahLst/>
                <a:cxnLst>
                  <a:cxn ang="0">
                    <a:pos x="42" y="334"/>
                  </a:cxn>
                  <a:cxn ang="0">
                    <a:pos x="13" y="540"/>
                  </a:cxn>
                  <a:cxn ang="0">
                    <a:pos x="24" y="745"/>
                  </a:cxn>
                  <a:cxn ang="0">
                    <a:pos x="67" y="934"/>
                  </a:cxn>
                  <a:cxn ang="0">
                    <a:pos x="107" y="1131"/>
                  </a:cxn>
                  <a:cxn ang="0">
                    <a:pos x="111" y="1148"/>
                  </a:cxn>
                  <a:cxn ang="0">
                    <a:pos x="175" y="1326"/>
                  </a:cxn>
                  <a:cxn ang="0">
                    <a:pos x="187" y="1544"/>
                  </a:cxn>
                  <a:cxn ang="0">
                    <a:pos x="198" y="1649"/>
                  </a:cxn>
                  <a:cxn ang="0">
                    <a:pos x="264" y="1720"/>
                  </a:cxn>
                  <a:cxn ang="0">
                    <a:pos x="438" y="1780"/>
                  </a:cxn>
                  <a:cxn ang="0">
                    <a:pos x="551" y="1757"/>
                  </a:cxn>
                  <a:cxn ang="0">
                    <a:pos x="670" y="1729"/>
                  </a:cxn>
                  <a:cxn ang="0">
                    <a:pos x="812" y="1652"/>
                  </a:cxn>
                  <a:cxn ang="0">
                    <a:pos x="787" y="1427"/>
                  </a:cxn>
                  <a:cxn ang="0">
                    <a:pos x="821" y="1210"/>
                  </a:cxn>
                  <a:cxn ang="0">
                    <a:pos x="901" y="960"/>
                  </a:cxn>
                  <a:cxn ang="0">
                    <a:pos x="908" y="958"/>
                  </a:cxn>
                  <a:cxn ang="0">
                    <a:pos x="946" y="496"/>
                  </a:cxn>
                  <a:cxn ang="0">
                    <a:pos x="887" y="275"/>
                  </a:cxn>
                  <a:cxn ang="0">
                    <a:pos x="792" y="194"/>
                  </a:cxn>
                  <a:cxn ang="0">
                    <a:pos x="615" y="71"/>
                  </a:cxn>
                  <a:cxn ang="0">
                    <a:pos x="221" y="8"/>
                  </a:cxn>
                  <a:cxn ang="0">
                    <a:pos x="73" y="64"/>
                  </a:cxn>
                  <a:cxn ang="0">
                    <a:pos x="50" y="221"/>
                  </a:cxn>
                  <a:cxn ang="0">
                    <a:pos x="46" y="346"/>
                  </a:cxn>
                </a:cxnLst>
                <a:rect l="0" t="0" r="r" b="b"/>
                <a:pathLst>
                  <a:path w="968" h="1806">
                    <a:moveTo>
                      <a:pt x="42" y="334"/>
                    </a:moveTo>
                    <a:cubicBezTo>
                      <a:pt x="0" y="373"/>
                      <a:pt x="13" y="485"/>
                      <a:pt x="13" y="540"/>
                    </a:cubicBezTo>
                    <a:cubicBezTo>
                      <a:pt x="13" y="610"/>
                      <a:pt x="12" y="679"/>
                      <a:pt x="24" y="745"/>
                    </a:cubicBezTo>
                    <a:cubicBezTo>
                      <a:pt x="37" y="811"/>
                      <a:pt x="42" y="875"/>
                      <a:pt x="67" y="934"/>
                    </a:cubicBezTo>
                    <a:cubicBezTo>
                      <a:pt x="94" y="997"/>
                      <a:pt x="83" y="1069"/>
                      <a:pt x="107" y="1131"/>
                    </a:cubicBezTo>
                    <a:cubicBezTo>
                      <a:pt x="109" y="1137"/>
                      <a:pt x="110" y="1141"/>
                      <a:pt x="111" y="1148"/>
                    </a:cubicBezTo>
                    <a:cubicBezTo>
                      <a:pt x="145" y="1153"/>
                      <a:pt x="172" y="1293"/>
                      <a:pt x="175" y="1326"/>
                    </a:cubicBezTo>
                    <a:cubicBezTo>
                      <a:pt x="181" y="1397"/>
                      <a:pt x="190" y="1472"/>
                      <a:pt x="187" y="1544"/>
                    </a:cubicBezTo>
                    <a:cubicBezTo>
                      <a:pt x="185" y="1580"/>
                      <a:pt x="176" y="1620"/>
                      <a:pt x="198" y="1649"/>
                    </a:cubicBezTo>
                    <a:cubicBezTo>
                      <a:pt x="216" y="1673"/>
                      <a:pt x="244" y="1699"/>
                      <a:pt x="264" y="1720"/>
                    </a:cubicBezTo>
                    <a:cubicBezTo>
                      <a:pt x="316" y="1774"/>
                      <a:pt x="365" y="1806"/>
                      <a:pt x="438" y="1780"/>
                    </a:cubicBezTo>
                    <a:cubicBezTo>
                      <a:pt x="475" y="1767"/>
                      <a:pt x="511" y="1762"/>
                      <a:pt x="551" y="1757"/>
                    </a:cubicBezTo>
                    <a:cubicBezTo>
                      <a:pt x="594" y="1753"/>
                      <a:pt x="630" y="1737"/>
                      <a:pt x="670" y="1729"/>
                    </a:cubicBezTo>
                    <a:cubicBezTo>
                      <a:pt x="734" y="1716"/>
                      <a:pt x="793" y="1731"/>
                      <a:pt x="812" y="1652"/>
                    </a:cubicBezTo>
                    <a:cubicBezTo>
                      <a:pt x="829" y="1577"/>
                      <a:pt x="803" y="1495"/>
                      <a:pt x="787" y="1427"/>
                    </a:cubicBezTo>
                    <a:cubicBezTo>
                      <a:pt x="770" y="1350"/>
                      <a:pt x="788" y="1278"/>
                      <a:pt x="821" y="1210"/>
                    </a:cubicBezTo>
                    <a:cubicBezTo>
                      <a:pt x="858" y="1131"/>
                      <a:pt x="876" y="1045"/>
                      <a:pt x="901" y="960"/>
                    </a:cubicBezTo>
                    <a:cubicBezTo>
                      <a:pt x="903" y="959"/>
                      <a:pt x="905" y="959"/>
                      <a:pt x="908" y="958"/>
                    </a:cubicBezTo>
                    <a:cubicBezTo>
                      <a:pt x="953" y="813"/>
                      <a:pt x="968" y="648"/>
                      <a:pt x="946" y="496"/>
                    </a:cubicBezTo>
                    <a:cubicBezTo>
                      <a:pt x="935" y="423"/>
                      <a:pt x="924" y="342"/>
                      <a:pt x="887" y="275"/>
                    </a:cubicBezTo>
                    <a:cubicBezTo>
                      <a:pt x="868" y="241"/>
                      <a:pt x="824" y="214"/>
                      <a:pt x="792" y="194"/>
                    </a:cubicBezTo>
                    <a:cubicBezTo>
                      <a:pt x="733" y="157"/>
                      <a:pt x="680" y="98"/>
                      <a:pt x="615" y="71"/>
                    </a:cubicBezTo>
                    <a:cubicBezTo>
                      <a:pt x="493" y="20"/>
                      <a:pt x="350" y="18"/>
                      <a:pt x="221" y="8"/>
                    </a:cubicBezTo>
                    <a:cubicBezTo>
                      <a:pt x="159" y="3"/>
                      <a:pt x="96" y="0"/>
                      <a:pt x="73" y="64"/>
                    </a:cubicBezTo>
                    <a:cubicBezTo>
                      <a:pt x="57" y="110"/>
                      <a:pt x="54" y="170"/>
                      <a:pt x="50" y="221"/>
                    </a:cubicBezTo>
                    <a:cubicBezTo>
                      <a:pt x="46" y="260"/>
                      <a:pt x="27" y="311"/>
                      <a:pt x="46" y="346"/>
                    </a:cubicBezTo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 212"/>
              <p:cNvSpPr>
                <a:spLocks/>
              </p:cNvSpPr>
              <p:nvPr/>
            </p:nvSpPr>
            <p:spPr bwMode="gray">
              <a:xfrm>
                <a:off x="-12514263" y="9583738"/>
                <a:ext cx="4768850" cy="6877050"/>
              </a:xfrm>
              <a:custGeom>
                <a:avLst/>
                <a:gdLst/>
                <a:ahLst/>
                <a:cxnLst>
                  <a:cxn ang="0">
                    <a:pos x="284" y="116"/>
                  </a:cxn>
                  <a:cxn ang="0">
                    <a:pos x="119" y="164"/>
                  </a:cxn>
                  <a:cxn ang="0">
                    <a:pos x="19" y="304"/>
                  </a:cxn>
                  <a:cxn ang="0">
                    <a:pos x="15" y="605"/>
                  </a:cxn>
                  <a:cxn ang="0">
                    <a:pos x="11" y="836"/>
                  </a:cxn>
                  <a:cxn ang="0">
                    <a:pos x="34" y="954"/>
                  </a:cxn>
                  <a:cxn ang="0">
                    <a:pos x="49" y="1111"/>
                  </a:cxn>
                  <a:cxn ang="0">
                    <a:pos x="102" y="1211"/>
                  </a:cxn>
                  <a:cxn ang="0">
                    <a:pos x="159" y="1322"/>
                  </a:cxn>
                  <a:cxn ang="0">
                    <a:pos x="140" y="1413"/>
                  </a:cxn>
                  <a:cxn ang="0">
                    <a:pos x="172" y="1411"/>
                  </a:cxn>
                  <a:cxn ang="0">
                    <a:pos x="163" y="1623"/>
                  </a:cxn>
                  <a:cxn ang="0">
                    <a:pos x="163" y="1697"/>
                  </a:cxn>
                  <a:cxn ang="0">
                    <a:pos x="259" y="1725"/>
                  </a:cxn>
                  <a:cxn ang="0">
                    <a:pos x="458" y="1520"/>
                  </a:cxn>
                  <a:cxn ang="0">
                    <a:pos x="611" y="1769"/>
                  </a:cxn>
                  <a:cxn ang="0">
                    <a:pos x="958" y="1761"/>
                  </a:cxn>
                  <a:cxn ang="0">
                    <a:pos x="1130" y="1711"/>
                  </a:cxn>
                  <a:cxn ang="0">
                    <a:pos x="1098" y="1515"/>
                  </a:cxn>
                  <a:cxn ang="0">
                    <a:pos x="1075" y="1401"/>
                  </a:cxn>
                  <a:cxn ang="0">
                    <a:pos x="1031" y="1297"/>
                  </a:cxn>
                  <a:cxn ang="0">
                    <a:pos x="1014" y="1091"/>
                  </a:cxn>
                  <a:cxn ang="0">
                    <a:pos x="1019" y="1052"/>
                  </a:cxn>
                  <a:cxn ang="0">
                    <a:pos x="1041" y="1026"/>
                  </a:cxn>
                  <a:cxn ang="0">
                    <a:pos x="1062" y="857"/>
                  </a:cxn>
                  <a:cxn ang="0">
                    <a:pos x="1094" y="840"/>
                  </a:cxn>
                  <a:cxn ang="0">
                    <a:pos x="1114" y="785"/>
                  </a:cxn>
                  <a:cxn ang="0">
                    <a:pos x="1158" y="692"/>
                  </a:cxn>
                  <a:cxn ang="0">
                    <a:pos x="1252" y="249"/>
                  </a:cxn>
                  <a:cxn ang="0">
                    <a:pos x="973" y="56"/>
                  </a:cxn>
                  <a:cxn ang="0">
                    <a:pos x="507" y="45"/>
                  </a:cxn>
                  <a:cxn ang="0">
                    <a:pos x="276" y="124"/>
                  </a:cxn>
                </a:cxnLst>
                <a:rect l="0" t="0" r="r" b="b"/>
                <a:pathLst>
                  <a:path w="1272" h="1834">
                    <a:moveTo>
                      <a:pt x="284" y="116"/>
                    </a:moveTo>
                    <a:cubicBezTo>
                      <a:pt x="230" y="134"/>
                      <a:pt x="174" y="145"/>
                      <a:pt x="119" y="164"/>
                    </a:cubicBezTo>
                    <a:cubicBezTo>
                      <a:pt x="55" y="185"/>
                      <a:pt x="27" y="234"/>
                      <a:pt x="19" y="304"/>
                    </a:cubicBezTo>
                    <a:cubicBezTo>
                      <a:pt x="7" y="403"/>
                      <a:pt x="27" y="506"/>
                      <a:pt x="15" y="605"/>
                    </a:cubicBezTo>
                    <a:cubicBezTo>
                      <a:pt x="6" y="680"/>
                      <a:pt x="0" y="761"/>
                      <a:pt x="11" y="836"/>
                    </a:cubicBezTo>
                    <a:cubicBezTo>
                      <a:pt x="16" y="875"/>
                      <a:pt x="30" y="914"/>
                      <a:pt x="34" y="954"/>
                    </a:cubicBezTo>
                    <a:cubicBezTo>
                      <a:pt x="39" y="1004"/>
                      <a:pt x="25" y="1066"/>
                      <a:pt x="49" y="1111"/>
                    </a:cubicBezTo>
                    <a:cubicBezTo>
                      <a:pt x="68" y="1147"/>
                      <a:pt x="85" y="1170"/>
                      <a:pt x="102" y="1211"/>
                    </a:cubicBezTo>
                    <a:cubicBezTo>
                      <a:pt x="116" y="1246"/>
                      <a:pt x="122" y="1303"/>
                      <a:pt x="159" y="1322"/>
                    </a:cubicBezTo>
                    <a:cubicBezTo>
                      <a:pt x="166" y="1350"/>
                      <a:pt x="134" y="1377"/>
                      <a:pt x="140" y="1413"/>
                    </a:cubicBezTo>
                    <a:cubicBezTo>
                      <a:pt x="150" y="1411"/>
                      <a:pt x="161" y="1416"/>
                      <a:pt x="172" y="1411"/>
                    </a:cubicBezTo>
                    <a:cubicBezTo>
                      <a:pt x="170" y="1482"/>
                      <a:pt x="175" y="1554"/>
                      <a:pt x="163" y="1623"/>
                    </a:cubicBezTo>
                    <a:cubicBezTo>
                      <a:pt x="158" y="1657"/>
                      <a:pt x="142" y="1682"/>
                      <a:pt x="163" y="1697"/>
                    </a:cubicBezTo>
                    <a:cubicBezTo>
                      <a:pt x="184" y="1711"/>
                      <a:pt x="234" y="1719"/>
                      <a:pt x="259" y="1725"/>
                    </a:cubicBezTo>
                    <a:cubicBezTo>
                      <a:pt x="380" y="1756"/>
                      <a:pt x="441" y="1620"/>
                      <a:pt x="458" y="1520"/>
                    </a:cubicBezTo>
                    <a:cubicBezTo>
                      <a:pt x="497" y="1620"/>
                      <a:pt x="504" y="1720"/>
                      <a:pt x="611" y="1769"/>
                    </a:cubicBezTo>
                    <a:cubicBezTo>
                      <a:pt x="683" y="1803"/>
                      <a:pt x="904" y="1834"/>
                      <a:pt x="958" y="1761"/>
                    </a:cubicBezTo>
                    <a:cubicBezTo>
                      <a:pt x="995" y="1754"/>
                      <a:pt x="1116" y="1737"/>
                      <a:pt x="1130" y="1711"/>
                    </a:cubicBezTo>
                    <a:cubicBezTo>
                      <a:pt x="1156" y="1664"/>
                      <a:pt x="1107" y="1562"/>
                      <a:pt x="1098" y="1515"/>
                    </a:cubicBezTo>
                    <a:cubicBezTo>
                      <a:pt x="1090" y="1476"/>
                      <a:pt x="1086" y="1438"/>
                      <a:pt x="1075" y="1401"/>
                    </a:cubicBezTo>
                    <a:cubicBezTo>
                      <a:pt x="1064" y="1365"/>
                      <a:pt x="1045" y="1333"/>
                      <a:pt x="1031" y="1297"/>
                    </a:cubicBezTo>
                    <a:cubicBezTo>
                      <a:pt x="1005" y="1233"/>
                      <a:pt x="1006" y="1160"/>
                      <a:pt x="1014" y="1091"/>
                    </a:cubicBezTo>
                    <a:cubicBezTo>
                      <a:pt x="1016" y="1077"/>
                      <a:pt x="1017" y="1066"/>
                      <a:pt x="1019" y="1052"/>
                    </a:cubicBezTo>
                    <a:cubicBezTo>
                      <a:pt x="1033" y="1046"/>
                      <a:pt x="1034" y="1039"/>
                      <a:pt x="1041" y="1026"/>
                    </a:cubicBezTo>
                    <a:cubicBezTo>
                      <a:pt x="1007" y="987"/>
                      <a:pt x="1028" y="886"/>
                      <a:pt x="1062" y="857"/>
                    </a:cubicBezTo>
                    <a:cubicBezTo>
                      <a:pt x="1071" y="850"/>
                      <a:pt x="1084" y="851"/>
                      <a:pt x="1094" y="840"/>
                    </a:cubicBezTo>
                    <a:cubicBezTo>
                      <a:pt x="1103" y="830"/>
                      <a:pt x="1108" y="798"/>
                      <a:pt x="1114" y="785"/>
                    </a:cubicBezTo>
                    <a:cubicBezTo>
                      <a:pt x="1128" y="751"/>
                      <a:pt x="1144" y="725"/>
                      <a:pt x="1158" y="692"/>
                    </a:cubicBezTo>
                    <a:cubicBezTo>
                      <a:pt x="1218" y="547"/>
                      <a:pt x="1272" y="410"/>
                      <a:pt x="1252" y="249"/>
                    </a:cubicBezTo>
                    <a:cubicBezTo>
                      <a:pt x="1237" y="131"/>
                      <a:pt x="1073" y="71"/>
                      <a:pt x="973" y="56"/>
                    </a:cubicBezTo>
                    <a:cubicBezTo>
                      <a:pt x="820" y="34"/>
                      <a:pt x="664" y="0"/>
                      <a:pt x="507" y="45"/>
                    </a:cubicBezTo>
                    <a:cubicBezTo>
                      <a:pt x="436" y="65"/>
                      <a:pt x="326" y="68"/>
                      <a:pt x="276" y="124"/>
                    </a:cubicBezTo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 213"/>
              <p:cNvSpPr>
                <a:spLocks/>
              </p:cNvSpPr>
              <p:nvPr/>
            </p:nvSpPr>
            <p:spPr bwMode="gray">
              <a:xfrm>
                <a:off x="-8805863" y="10167938"/>
                <a:ext cx="1676400" cy="5910263"/>
              </a:xfrm>
              <a:custGeom>
                <a:avLst/>
                <a:gdLst/>
                <a:ahLst/>
                <a:cxnLst>
                  <a:cxn ang="0">
                    <a:pos x="190" y="4"/>
                  </a:cxn>
                  <a:cxn ang="0">
                    <a:pos x="286" y="141"/>
                  </a:cxn>
                  <a:cxn ang="0">
                    <a:pos x="308" y="225"/>
                  </a:cxn>
                  <a:cxn ang="0">
                    <a:pos x="348" y="290"/>
                  </a:cxn>
                  <a:cxn ang="0">
                    <a:pos x="323" y="322"/>
                  </a:cxn>
                  <a:cxn ang="0">
                    <a:pos x="338" y="364"/>
                  </a:cxn>
                  <a:cxn ang="0">
                    <a:pos x="373" y="438"/>
                  </a:cxn>
                  <a:cxn ang="0">
                    <a:pos x="388" y="605"/>
                  </a:cxn>
                  <a:cxn ang="0">
                    <a:pos x="412" y="681"/>
                  </a:cxn>
                  <a:cxn ang="0">
                    <a:pos x="412" y="782"/>
                  </a:cxn>
                  <a:cxn ang="0">
                    <a:pos x="444" y="959"/>
                  </a:cxn>
                  <a:cxn ang="0">
                    <a:pos x="444" y="1012"/>
                  </a:cxn>
                  <a:cxn ang="0">
                    <a:pos x="421" y="1053"/>
                  </a:cxn>
                  <a:cxn ang="0">
                    <a:pos x="396" y="1145"/>
                  </a:cxn>
                  <a:cxn ang="0">
                    <a:pos x="365" y="1230"/>
                  </a:cxn>
                  <a:cxn ang="0">
                    <a:pos x="328" y="1327"/>
                  </a:cxn>
                  <a:cxn ang="0">
                    <a:pos x="238" y="1434"/>
                  </a:cxn>
                  <a:cxn ang="0">
                    <a:pos x="149" y="1555"/>
                  </a:cxn>
                  <a:cxn ang="0">
                    <a:pos x="98" y="1572"/>
                  </a:cxn>
                  <a:cxn ang="0">
                    <a:pos x="53" y="1504"/>
                  </a:cxn>
                  <a:cxn ang="0">
                    <a:pos x="33" y="1399"/>
                  </a:cxn>
                  <a:cxn ang="0">
                    <a:pos x="98" y="1226"/>
                  </a:cxn>
                  <a:cxn ang="0">
                    <a:pos x="150" y="1068"/>
                  </a:cxn>
                  <a:cxn ang="0">
                    <a:pos x="163" y="968"/>
                  </a:cxn>
                  <a:cxn ang="0">
                    <a:pos x="170" y="927"/>
                  </a:cxn>
                  <a:cxn ang="0">
                    <a:pos x="146" y="895"/>
                  </a:cxn>
                  <a:cxn ang="0">
                    <a:pos x="89" y="730"/>
                  </a:cxn>
                  <a:cxn ang="0">
                    <a:pos x="1" y="560"/>
                  </a:cxn>
                  <a:cxn ang="0">
                    <a:pos x="36" y="449"/>
                  </a:cxn>
                  <a:cxn ang="0">
                    <a:pos x="77" y="288"/>
                  </a:cxn>
                  <a:cxn ang="0">
                    <a:pos x="117" y="55"/>
                  </a:cxn>
                  <a:cxn ang="0">
                    <a:pos x="186" y="0"/>
                  </a:cxn>
                </a:cxnLst>
                <a:rect l="0" t="0" r="r" b="b"/>
                <a:pathLst>
                  <a:path w="447" h="1576">
                    <a:moveTo>
                      <a:pt x="190" y="4"/>
                    </a:moveTo>
                    <a:cubicBezTo>
                      <a:pt x="243" y="37"/>
                      <a:pt x="273" y="80"/>
                      <a:pt x="286" y="141"/>
                    </a:cubicBezTo>
                    <a:cubicBezTo>
                      <a:pt x="295" y="183"/>
                      <a:pt x="280" y="198"/>
                      <a:pt x="308" y="225"/>
                    </a:cubicBezTo>
                    <a:cubicBezTo>
                      <a:pt x="325" y="242"/>
                      <a:pt x="356" y="253"/>
                      <a:pt x="348" y="290"/>
                    </a:cubicBezTo>
                    <a:cubicBezTo>
                      <a:pt x="344" y="306"/>
                      <a:pt x="325" y="309"/>
                      <a:pt x="323" y="322"/>
                    </a:cubicBezTo>
                    <a:cubicBezTo>
                      <a:pt x="320" y="342"/>
                      <a:pt x="332" y="347"/>
                      <a:pt x="338" y="364"/>
                    </a:cubicBezTo>
                    <a:cubicBezTo>
                      <a:pt x="349" y="393"/>
                      <a:pt x="356" y="414"/>
                      <a:pt x="373" y="438"/>
                    </a:cubicBezTo>
                    <a:cubicBezTo>
                      <a:pt x="413" y="497"/>
                      <a:pt x="381" y="536"/>
                      <a:pt x="388" y="605"/>
                    </a:cubicBezTo>
                    <a:cubicBezTo>
                      <a:pt x="391" y="638"/>
                      <a:pt x="408" y="653"/>
                      <a:pt x="412" y="681"/>
                    </a:cubicBezTo>
                    <a:cubicBezTo>
                      <a:pt x="417" y="714"/>
                      <a:pt x="403" y="748"/>
                      <a:pt x="412" y="782"/>
                    </a:cubicBezTo>
                    <a:cubicBezTo>
                      <a:pt x="427" y="838"/>
                      <a:pt x="444" y="898"/>
                      <a:pt x="444" y="959"/>
                    </a:cubicBezTo>
                    <a:cubicBezTo>
                      <a:pt x="444" y="976"/>
                      <a:pt x="447" y="996"/>
                      <a:pt x="444" y="1012"/>
                    </a:cubicBezTo>
                    <a:cubicBezTo>
                      <a:pt x="439" y="1035"/>
                      <a:pt x="431" y="1035"/>
                      <a:pt x="421" y="1053"/>
                    </a:cubicBezTo>
                    <a:cubicBezTo>
                      <a:pt x="404" y="1082"/>
                      <a:pt x="401" y="1111"/>
                      <a:pt x="396" y="1145"/>
                    </a:cubicBezTo>
                    <a:cubicBezTo>
                      <a:pt x="390" y="1181"/>
                      <a:pt x="382" y="1200"/>
                      <a:pt x="365" y="1230"/>
                    </a:cubicBezTo>
                    <a:cubicBezTo>
                      <a:pt x="344" y="1266"/>
                      <a:pt x="341" y="1288"/>
                      <a:pt x="328" y="1327"/>
                    </a:cubicBezTo>
                    <a:cubicBezTo>
                      <a:pt x="312" y="1374"/>
                      <a:pt x="273" y="1403"/>
                      <a:pt x="238" y="1434"/>
                    </a:cubicBezTo>
                    <a:cubicBezTo>
                      <a:pt x="203" y="1465"/>
                      <a:pt x="173" y="1514"/>
                      <a:pt x="149" y="1555"/>
                    </a:cubicBezTo>
                    <a:cubicBezTo>
                      <a:pt x="131" y="1561"/>
                      <a:pt x="119" y="1576"/>
                      <a:pt x="98" y="1572"/>
                    </a:cubicBezTo>
                    <a:cubicBezTo>
                      <a:pt x="95" y="1541"/>
                      <a:pt x="66" y="1528"/>
                      <a:pt x="53" y="1504"/>
                    </a:cubicBezTo>
                    <a:cubicBezTo>
                      <a:pt x="36" y="1472"/>
                      <a:pt x="31" y="1436"/>
                      <a:pt x="33" y="1399"/>
                    </a:cubicBezTo>
                    <a:cubicBezTo>
                      <a:pt x="37" y="1332"/>
                      <a:pt x="75" y="1284"/>
                      <a:pt x="98" y="1226"/>
                    </a:cubicBezTo>
                    <a:cubicBezTo>
                      <a:pt x="118" y="1176"/>
                      <a:pt x="141" y="1118"/>
                      <a:pt x="150" y="1068"/>
                    </a:cubicBezTo>
                    <a:cubicBezTo>
                      <a:pt x="156" y="1034"/>
                      <a:pt x="157" y="999"/>
                      <a:pt x="163" y="968"/>
                    </a:cubicBezTo>
                    <a:cubicBezTo>
                      <a:pt x="166" y="955"/>
                      <a:pt x="174" y="944"/>
                      <a:pt x="170" y="927"/>
                    </a:cubicBezTo>
                    <a:cubicBezTo>
                      <a:pt x="165" y="905"/>
                      <a:pt x="157" y="910"/>
                      <a:pt x="146" y="895"/>
                    </a:cubicBezTo>
                    <a:cubicBezTo>
                      <a:pt x="108" y="841"/>
                      <a:pt x="108" y="790"/>
                      <a:pt x="89" y="730"/>
                    </a:cubicBezTo>
                    <a:cubicBezTo>
                      <a:pt x="70" y="666"/>
                      <a:pt x="2" y="640"/>
                      <a:pt x="1" y="560"/>
                    </a:cubicBezTo>
                    <a:cubicBezTo>
                      <a:pt x="0" y="517"/>
                      <a:pt x="20" y="487"/>
                      <a:pt x="36" y="449"/>
                    </a:cubicBezTo>
                    <a:cubicBezTo>
                      <a:pt x="58" y="398"/>
                      <a:pt x="72" y="345"/>
                      <a:pt x="77" y="288"/>
                    </a:cubicBezTo>
                    <a:cubicBezTo>
                      <a:pt x="85" y="209"/>
                      <a:pt x="60" y="115"/>
                      <a:pt x="117" y="55"/>
                    </a:cubicBezTo>
                    <a:cubicBezTo>
                      <a:pt x="138" y="34"/>
                      <a:pt x="164" y="18"/>
                      <a:pt x="186" y="0"/>
                    </a:cubicBezTo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 214"/>
              <p:cNvSpPr>
                <a:spLocks/>
              </p:cNvSpPr>
              <p:nvPr/>
            </p:nvSpPr>
            <p:spPr bwMode="gray">
              <a:xfrm>
                <a:off x="-12274550" y="11315701"/>
                <a:ext cx="1162050" cy="2009775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54" y="269"/>
                  </a:cxn>
                  <a:cxn ang="0">
                    <a:pos x="310" y="452"/>
                  </a:cxn>
                  <a:cxn ang="0">
                    <a:pos x="131" y="0"/>
                  </a:cxn>
                </a:cxnLst>
                <a:rect l="0" t="0" r="r" b="b"/>
                <a:pathLst>
                  <a:path w="310" h="536">
                    <a:moveTo>
                      <a:pt x="148" y="0"/>
                    </a:moveTo>
                    <a:cubicBezTo>
                      <a:pt x="148" y="85"/>
                      <a:pt x="124" y="195"/>
                      <a:pt x="154" y="269"/>
                    </a:cubicBezTo>
                    <a:cubicBezTo>
                      <a:pt x="182" y="338"/>
                      <a:pt x="254" y="405"/>
                      <a:pt x="310" y="452"/>
                    </a:cubicBezTo>
                    <a:cubicBezTo>
                      <a:pt x="222" y="536"/>
                      <a:pt x="0" y="98"/>
                      <a:pt x="131" y="0"/>
                    </a:cubicBezTo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 215"/>
              <p:cNvSpPr>
                <a:spLocks/>
              </p:cNvSpPr>
              <p:nvPr/>
            </p:nvSpPr>
            <p:spPr bwMode="gray">
              <a:xfrm>
                <a:off x="-10691813" y="10321926"/>
                <a:ext cx="1900238" cy="2689225"/>
              </a:xfrm>
              <a:custGeom>
                <a:avLst/>
                <a:gdLst/>
                <a:ahLst/>
                <a:cxnLst>
                  <a:cxn ang="0">
                    <a:pos x="8" y="701"/>
                  </a:cxn>
                  <a:cxn ang="0">
                    <a:pos x="292" y="372"/>
                  </a:cxn>
                  <a:cxn ang="0">
                    <a:pos x="507" y="0"/>
                  </a:cxn>
                  <a:cxn ang="0">
                    <a:pos x="466" y="56"/>
                  </a:cxn>
                  <a:cxn ang="0">
                    <a:pos x="428" y="121"/>
                  </a:cxn>
                  <a:cxn ang="0">
                    <a:pos x="365" y="251"/>
                  </a:cxn>
                  <a:cxn ang="0">
                    <a:pos x="232" y="514"/>
                  </a:cxn>
                  <a:cxn ang="0">
                    <a:pos x="0" y="717"/>
                  </a:cxn>
                </a:cxnLst>
                <a:rect l="0" t="0" r="r" b="b"/>
                <a:pathLst>
                  <a:path w="507" h="717">
                    <a:moveTo>
                      <a:pt x="8" y="701"/>
                    </a:moveTo>
                    <a:cubicBezTo>
                      <a:pt x="126" y="642"/>
                      <a:pt x="212" y="486"/>
                      <a:pt x="292" y="372"/>
                    </a:cubicBezTo>
                    <a:cubicBezTo>
                      <a:pt x="352" y="287"/>
                      <a:pt x="402" y="8"/>
                      <a:pt x="507" y="0"/>
                    </a:cubicBezTo>
                    <a:cubicBezTo>
                      <a:pt x="502" y="35"/>
                      <a:pt x="481" y="30"/>
                      <a:pt x="466" y="56"/>
                    </a:cubicBezTo>
                    <a:cubicBezTo>
                      <a:pt x="456" y="72"/>
                      <a:pt x="439" y="102"/>
                      <a:pt x="428" y="121"/>
                    </a:cubicBezTo>
                    <a:cubicBezTo>
                      <a:pt x="400" y="166"/>
                      <a:pt x="384" y="201"/>
                      <a:pt x="365" y="251"/>
                    </a:cubicBezTo>
                    <a:cubicBezTo>
                      <a:pt x="327" y="350"/>
                      <a:pt x="276" y="423"/>
                      <a:pt x="232" y="514"/>
                    </a:cubicBezTo>
                    <a:cubicBezTo>
                      <a:pt x="135" y="568"/>
                      <a:pt x="118" y="700"/>
                      <a:pt x="0" y="717"/>
                    </a:cubicBezTo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 216"/>
              <p:cNvSpPr>
                <a:spLocks/>
              </p:cNvSpPr>
              <p:nvPr/>
            </p:nvSpPr>
            <p:spPr bwMode="gray">
              <a:xfrm>
                <a:off x="-12109450" y="8926513"/>
                <a:ext cx="3465513" cy="3694113"/>
              </a:xfrm>
              <a:custGeom>
                <a:avLst/>
                <a:gdLst/>
                <a:ahLst/>
                <a:cxnLst>
                  <a:cxn ang="0">
                    <a:pos x="657" y="363"/>
                  </a:cxn>
                  <a:cxn ang="0">
                    <a:pos x="462" y="673"/>
                  </a:cxn>
                  <a:cxn ang="0">
                    <a:pos x="333" y="985"/>
                  </a:cxn>
                  <a:cxn ang="0">
                    <a:pos x="236" y="354"/>
                  </a:cxn>
                  <a:cxn ang="0">
                    <a:pos x="0" y="385"/>
                  </a:cxn>
                  <a:cxn ang="0">
                    <a:pos x="155" y="269"/>
                  </a:cxn>
                  <a:cxn ang="0">
                    <a:pos x="272" y="118"/>
                  </a:cxn>
                  <a:cxn ang="0">
                    <a:pos x="655" y="53"/>
                  </a:cxn>
                  <a:cxn ang="0">
                    <a:pos x="924" y="405"/>
                  </a:cxn>
                  <a:cxn ang="0">
                    <a:pos x="647" y="374"/>
                  </a:cxn>
                </a:cxnLst>
                <a:rect l="0" t="0" r="r" b="b"/>
                <a:pathLst>
                  <a:path w="924" h="985">
                    <a:moveTo>
                      <a:pt x="657" y="363"/>
                    </a:moveTo>
                    <a:cubicBezTo>
                      <a:pt x="602" y="466"/>
                      <a:pt x="523" y="569"/>
                      <a:pt x="462" y="673"/>
                    </a:cubicBezTo>
                    <a:cubicBezTo>
                      <a:pt x="412" y="727"/>
                      <a:pt x="334" y="908"/>
                      <a:pt x="333" y="985"/>
                    </a:cubicBezTo>
                    <a:cubicBezTo>
                      <a:pt x="183" y="931"/>
                      <a:pt x="225" y="479"/>
                      <a:pt x="236" y="354"/>
                    </a:cubicBezTo>
                    <a:cubicBezTo>
                      <a:pt x="139" y="320"/>
                      <a:pt x="90" y="383"/>
                      <a:pt x="0" y="385"/>
                    </a:cubicBezTo>
                    <a:cubicBezTo>
                      <a:pt x="25" y="359"/>
                      <a:pt x="111" y="310"/>
                      <a:pt x="155" y="269"/>
                    </a:cubicBezTo>
                    <a:cubicBezTo>
                      <a:pt x="203" y="225"/>
                      <a:pt x="232" y="156"/>
                      <a:pt x="272" y="118"/>
                    </a:cubicBezTo>
                    <a:cubicBezTo>
                      <a:pt x="370" y="25"/>
                      <a:pt x="531" y="0"/>
                      <a:pt x="655" y="53"/>
                    </a:cubicBezTo>
                    <a:cubicBezTo>
                      <a:pt x="729" y="164"/>
                      <a:pt x="911" y="267"/>
                      <a:pt x="924" y="405"/>
                    </a:cubicBezTo>
                    <a:cubicBezTo>
                      <a:pt x="842" y="413"/>
                      <a:pt x="739" y="374"/>
                      <a:pt x="647" y="374"/>
                    </a:cubicBezTo>
                  </a:path>
                </a:pathLst>
              </a:custGeom>
              <a:solidFill>
                <a:srgbClr val="EDEBE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Freeform 217"/>
              <p:cNvSpPr>
                <a:spLocks/>
              </p:cNvSpPr>
              <p:nvPr/>
            </p:nvSpPr>
            <p:spPr bwMode="gray">
              <a:xfrm>
                <a:off x="-10977563" y="7891463"/>
                <a:ext cx="1387475" cy="3170238"/>
              </a:xfrm>
              <a:custGeom>
                <a:avLst/>
                <a:gdLst/>
                <a:ahLst/>
                <a:cxnLst>
                  <a:cxn ang="0">
                    <a:pos x="65" y="209"/>
                  </a:cxn>
                  <a:cxn ang="0">
                    <a:pos x="15" y="456"/>
                  </a:cxn>
                  <a:cxn ang="0">
                    <a:pos x="76" y="845"/>
                  </a:cxn>
                  <a:cxn ang="0">
                    <a:pos x="347" y="411"/>
                  </a:cxn>
                  <a:cxn ang="0">
                    <a:pos x="313" y="166"/>
                  </a:cxn>
                  <a:cxn ang="0">
                    <a:pos x="65" y="209"/>
                  </a:cxn>
                </a:cxnLst>
                <a:rect l="0" t="0" r="r" b="b"/>
                <a:pathLst>
                  <a:path w="370" h="845">
                    <a:moveTo>
                      <a:pt x="65" y="209"/>
                    </a:moveTo>
                    <a:cubicBezTo>
                      <a:pt x="37" y="364"/>
                      <a:pt x="31" y="299"/>
                      <a:pt x="15" y="456"/>
                    </a:cubicBezTo>
                    <a:cubicBezTo>
                      <a:pt x="0" y="610"/>
                      <a:pt x="23" y="766"/>
                      <a:pt x="76" y="845"/>
                    </a:cubicBezTo>
                    <a:cubicBezTo>
                      <a:pt x="198" y="720"/>
                      <a:pt x="370" y="495"/>
                      <a:pt x="347" y="411"/>
                    </a:cubicBezTo>
                    <a:cubicBezTo>
                      <a:pt x="326" y="334"/>
                      <a:pt x="333" y="247"/>
                      <a:pt x="313" y="166"/>
                    </a:cubicBezTo>
                    <a:cubicBezTo>
                      <a:pt x="270" y="0"/>
                      <a:pt x="129" y="113"/>
                      <a:pt x="65" y="209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 218"/>
              <p:cNvSpPr>
                <a:spLocks/>
              </p:cNvSpPr>
              <p:nvPr/>
            </p:nvSpPr>
            <p:spPr bwMode="gray">
              <a:xfrm>
                <a:off x="-11336338" y="6861176"/>
                <a:ext cx="1660525" cy="274161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51" y="571"/>
                  </a:cxn>
                  <a:cxn ang="0">
                    <a:pos x="423" y="467"/>
                  </a:cxn>
                </a:cxnLst>
                <a:rect l="0" t="0" r="r" b="b"/>
                <a:pathLst>
                  <a:path w="443" h="731">
                    <a:moveTo>
                      <a:pt x="34" y="0"/>
                    </a:moveTo>
                    <a:cubicBezTo>
                      <a:pt x="0" y="121"/>
                      <a:pt x="95" y="464"/>
                      <a:pt x="151" y="571"/>
                    </a:cubicBezTo>
                    <a:cubicBezTo>
                      <a:pt x="202" y="731"/>
                      <a:pt x="443" y="654"/>
                      <a:pt x="423" y="467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 219"/>
              <p:cNvSpPr>
                <a:spLocks/>
              </p:cNvSpPr>
              <p:nvPr/>
            </p:nvSpPr>
            <p:spPr bwMode="gray">
              <a:xfrm>
                <a:off x="-11385550" y="5757863"/>
                <a:ext cx="2643188" cy="3578225"/>
              </a:xfrm>
              <a:custGeom>
                <a:avLst/>
                <a:gdLst/>
                <a:ahLst/>
                <a:cxnLst>
                  <a:cxn ang="0">
                    <a:pos x="540" y="466"/>
                  </a:cxn>
                  <a:cxn ang="0">
                    <a:pos x="379" y="71"/>
                  </a:cxn>
                  <a:cxn ang="0">
                    <a:pos x="34" y="284"/>
                  </a:cxn>
                  <a:cxn ang="0">
                    <a:pos x="77" y="757"/>
                  </a:cxn>
                  <a:cxn ang="0">
                    <a:pos x="411" y="821"/>
                  </a:cxn>
                  <a:cxn ang="0">
                    <a:pos x="541" y="486"/>
                  </a:cxn>
                  <a:cxn ang="0">
                    <a:pos x="529" y="456"/>
                  </a:cxn>
                </a:cxnLst>
                <a:rect l="0" t="0" r="r" b="b"/>
                <a:pathLst>
                  <a:path w="705" h="954">
                    <a:moveTo>
                      <a:pt x="540" y="466"/>
                    </a:moveTo>
                    <a:cubicBezTo>
                      <a:pt x="583" y="312"/>
                      <a:pt x="527" y="143"/>
                      <a:pt x="379" y="71"/>
                    </a:cubicBezTo>
                    <a:cubicBezTo>
                      <a:pt x="233" y="0"/>
                      <a:pt x="70" y="158"/>
                      <a:pt x="34" y="284"/>
                    </a:cubicBezTo>
                    <a:cubicBezTo>
                      <a:pt x="0" y="404"/>
                      <a:pt x="21" y="650"/>
                      <a:pt x="77" y="757"/>
                    </a:cubicBezTo>
                    <a:cubicBezTo>
                      <a:pt x="152" y="900"/>
                      <a:pt x="298" y="954"/>
                      <a:pt x="411" y="821"/>
                    </a:cubicBezTo>
                    <a:cubicBezTo>
                      <a:pt x="450" y="776"/>
                      <a:pt x="705" y="503"/>
                      <a:pt x="541" y="486"/>
                    </a:cubicBezTo>
                    <a:cubicBezTo>
                      <a:pt x="544" y="469"/>
                      <a:pt x="538" y="463"/>
                      <a:pt x="529" y="456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 220"/>
              <p:cNvSpPr>
                <a:spLocks/>
              </p:cNvSpPr>
              <p:nvPr/>
            </p:nvSpPr>
            <p:spPr bwMode="gray">
              <a:xfrm>
                <a:off x="-10306050" y="5870576"/>
                <a:ext cx="1131888" cy="1927225"/>
              </a:xfrm>
              <a:custGeom>
                <a:avLst/>
                <a:gdLst/>
                <a:ahLst/>
                <a:cxnLst>
                  <a:cxn ang="0">
                    <a:pos x="78" y="130"/>
                  </a:cxn>
                  <a:cxn ang="0">
                    <a:pos x="216" y="282"/>
                  </a:cxn>
                  <a:cxn ang="0">
                    <a:pos x="232" y="496"/>
                  </a:cxn>
                  <a:cxn ang="0">
                    <a:pos x="284" y="336"/>
                  </a:cxn>
                  <a:cxn ang="0">
                    <a:pos x="256" y="153"/>
                  </a:cxn>
                  <a:cxn ang="0">
                    <a:pos x="135" y="36"/>
                  </a:cxn>
                  <a:cxn ang="0">
                    <a:pos x="38" y="13"/>
                  </a:cxn>
                  <a:cxn ang="0">
                    <a:pos x="10" y="98"/>
                  </a:cxn>
                  <a:cxn ang="0">
                    <a:pos x="78" y="130"/>
                  </a:cxn>
                </a:cxnLst>
                <a:rect l="0" t="0" r="r" b="b"/>
                <a:pathLst>
                  <a:path w="302" h="514">
                    <a:moveTo>
                      <a:pt x="78" y="130"/>
                    </a:moveTo>
                    <a:cubicBezTo>
                      <a:pt x="136" y="173"/>
                      <a:pt x="189" y="210"/>
                      <a:pt x="216" y="282"/>
                    </a:cubicBezTo>
                    <a:cubicBezTo>
                      <a:pt x="240" y="345"/>
                      <a:pt x="241" y="427"/>
                      <a:pt x="232" y="496"/>
                    </a:cubicBezTo>
                    <a:cubicBezTo>
                      <a:pt x="289" y="514"/>
                      <a:pt x="276" y="368"/>
                      <a:pt x="284" y="336"/>
                    </a:cubicBezTo>
                    <a:cubicBezTo>
                      <a:pt x="302" y="266"/>
                      <a:pt x="300" y="217"/>
                      <a:pt x="256" y="153"/>
                    </a:cubicBezTo>
                    <a:cubicBezTo>
                      <a:pt x="224" y="105"/>
                      <a:pt x="184" y="67"/>
                      <a:pt x="135" y="36"/>
                    </a:cubicBezTo>
                    <a:cubicBezTo>
                      <a:pt x="112" y="22"/>
                      <a:pt x="65" y="0"/>
                      <a:pt x="38" y="13"/>
                    </a:cubicBezTo>
                    <a:cubicBezTo>
                      <a:pt x="14" y="25"/>
                      <a:pt x="0" y="74"/>
                      <a:pt x="10" y="98"/>
                    </a:cubicBezTo>
                    <a:cubicBezTo>
                      <a:pt x="20" y="121"/>
                      <a:pt x="56" y="129"/>
                      <a:pt x="78" y="130"/>
                    </a:cubicBezTo>
                  </a:path>
                </a:pathLst>
              </a:custGeom>
              <a:solidFill>
                <a:srgbClr val="3829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 221"/>
              <p:cNvSpPr>
                <a:spLocks/>
              </p:cNvSpPr>
              <p:nvPr/>
            </p:nvSpPr>
            <p:spPr bwMode="gray">
              <a:xfrm>
                <a:off x="-11415713" y="5799138"/>
                <a:ext cx="1690688" cy="2160588"/>
              </a:xfrm>
              <a:custGeom>
                <a:avLst/>
                <a:gdLst/>
                <a:ahLst/>
                <a:cxnLst>
                  <a:cxn ang="0">
                    <a:pos x="370" y="157"/>
                  </a:cxn>
                  <a:cxn ang="0">
                    <a:pos x="151" y="329"/>
                  </a:cxn>
                  <a:cxn ang="0">
                    <a:pos x="23" y="576"/>
                  </a:cxn>
                  <a:cxn ang="0">
                    <a:pos x="11" y="500"/>
                  </a:cxn>
                  <a:cxn ang="0">
                    <a:pos x="0" y="499"/>
                  </a:cxn>
                  <a:cxn ang="0">
                    <a:pos x="56" y="165"/>
                  </a:cxn>
                  <a:cxn ang="0">
                    <a:pos x="330" y="16"/>
                  </a:cxn>
                  <a:cxn ang="0">
                    <a:pos x="370" y="157"/>
                  </a:cxn>
                </a:cxnLst>
                <a:rect l="0" t="0" r="r" b="b"/>
                <a:pathLst>
                  <a:path w="451" h="576">
                    <a:moveTo>
                      <a:pt x="370" y="157"/>
                    </a:moveTo>
                    <a:cubicBezTo>
                      <a:pt x="280" y="183"/>
                      <a:pt x="205" y="258"/>
                      <a:pt x="151" y="329"/>
                    </a:cubicBezTo>
                    <a:cubicBezTo>
                      <a:pt x="104" y="393"/>
                      <a:pt x="34" y="493"/>
                      <a:pt x="23" y="576"/>
                    </a:cubicBezTo>
                    <a:cubicBezTo>
                      <a:pt x="6" y="557"/>
                      <a:pt x="12" y="526"/>
                      <a:pt x="11" y="500"/>
                    </a:cubicBezTo>
                    <a:cubicBezTo>
                      <a:pt x="7" y="499"/>
                      <a:pt x="4" y="500"/>
                      <a:pt x="0" y="499"/>
                    </a:cubicBezTo>
                    <a:cubicBezTo>
                      <a:pt x="18" y="386"/>
                      <a:pt x="1" y="273"/>
                      <a:pt x="56" y="165"/>
                    </a:cubicBezTo>
                    <a:cubicBezTo>
                      <a:pt x="100" y="77"/>
                      <a:pt x="228" y="0"/>
                      <a:pt x="330" y="16"/>
                    </a:cubicBezTo>
                    <a:cubicBezTo>
                      <a:pt x="408" y="28"/>
                      <a:pt x="451" y="128"/>
                      <a:pt x="370" y="157"/>
                    </a:cubicBezTo>
                  </a:path>
                </a:pathLst>
              </a:custGeom>
              <a:solidFill>
                <a:srgbClr val="4C392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 222"/>
              <p:cNvSpPr>
                <a:spLocks/>
              </p:cNvSpPr>
              <p:nvPr/>
            </p:nvSpPr>
            <p:spPr bwMode="gray">
              <a:xfrm>
                <a:off x="-11168063" y="12928601"/>
                <a:ext cx="393700" cy="363538"/>
              </a:xfrm>
              <a:custGeom>
                <a:avLst/>
                <a:gdLst/>
                <a:ahLst/>
                <a:cxnLst>
                  <a:cxn ang="0">
                    <a:pos x="95" y="22"/>
                  </a:cxn>
                  <a:cxn ang="0">
                    <a:pos x="93" y="77"/>
                  </a:cxn>
                  <a:cxn ang="0">
                    <a:pos x="95" y="30"/>
                  </a:cxn>
                </a:cxnLst>
                <a:rect l="0" t="0" r="r" b="b"/>
                <a:pathLst>
                  <a:path w="105" h="97">
                    <a:moveTo>
                      <a:pt x="95" y="22"/>
                    </a:moveTo>
                    <a:cubicBezTo>
                      <a:pt x="0" y="0"/>
                      <a:pt x="11" y="97"/>
                      <a:pt x="93" y="77"/>
                    </a:cubicBezTo>
                    <a:cubicBezTo>
                      <a:pt x="105" y="57"/>
                      <a:pt x="101" y="43"/>
                      <a:pt x="95" y="30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 223"/>
              <p:cNvSpPr>
                <a:spLocks/>
              </p:cNvSpPr>
              <p:nvPr/>
            </p:nvSpPr>
            <p:spPr bwMode="gray">
              <a:xfrm>
                <a:off x="-10966450" y="13839826"/>
                <a:ext cx="225425" cy="292100"/>
              </a:xfrm>
              <a:custGeom>
                <a:avLst/>
                <a:gdLst/>
                <a:ahLst/>
                <a:cxnLst>
                  <a:cxn ang="0">
                    <a:pos x="57" y="21"/>
                  </a:cxn>
                  <a:cxn ang="0">
                    <a:pos x="18" y="6"/>
                  </a:cxn>
                  <a:cxn ang="0">
                    <a:pos x="40" y="78"/>
                  </a:cxn>
                  <a:cxn ang="0">
                    <a:pos x="57" y="37"/>
                  </a:cxn>
                </a:cxnLst>
                <a:rect l="0" t="0" r="r" b="b"/>
                <a:pathLst>
                  <a:path w="60" h="78">
                    <a:moveTo>
                      <a:pt x="57" y="21"/>
                    </a:moveTo>
                    <a:cubicBezTo>
                      <a:pt x="45" y="10"/>
                      <a:pt x="38" y="0"/>
                      <a:pt x="18" y="6"/>
                    </a:cubicBezTo>
                    <a:cubicBezTo>
                      <a:pt x="0" y="35"/>
                      <a:pt x="9" y="63"/>
                      <a:pt x="40" y="78"/>
                    </a:cubicBezTo>
                    <a:cubicBezTo>
                      <a:pt x="60" y="68"/>
                      <a:pt x="57" y="57"/>
                      <a:pt x="57" y="37"/>
                    </a:cubicBezTo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 224"/>
              <p:cNvSpPr>
                <a:spLocks/>
              </p:cNvSpPr>
              <p:nvPr/>
            </p:nvSpPr>
            <p:spPr bwMode="gray">
              <a:xfrm>
                <a:off x="-9634538" y="14068426"/>
                <a:ext cx="1173163" cy="105727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12" y="180"/>
                  </a:cxn>
                  <a:cxn ang="0">
                    <a:pos x="313" y="273"/>
                  </a:cxn>
                  <a:cxn ang="0">
                    <a:pos x="111" y="212"/>
                  </a:cxn>
                  <a:cxn ang="0">
                    <a:pos x="0" y="16"/>
                  </a:cxn>
                </a:cxnLst>
                <a:rect l="0" t="0" r="r" b="b"/>
                <a:pathLst>
                  <a:path w="313" h="282">
                    <a:moveTo>
                      <a:pt x="8" y="0"/>
                    </a:moveTo>
                    <a:cubicBezTo>
                      <a:pt x="64" y="63"/>
                      <a:pt x="12" y="138"/>
                      <a:pt x="112" y="180"/>
                    </a:cubicBezTo>
                    <a:cubicBezTo>
                      <a:pt x="169" y="203"/>
                      <a:pt x="302" y="196"/>
                      <a:pt x="313" y="273"/>
                    </a:cubicBezTo>
                    <a:cubicBezTo>
                      <a:pt x="272" y="282"/>
                      <a:pt x="151" y="228"/>
                      <a:pt x="111" y="212"/>
                    </a:cubicBezTo>
                    <a:cubicBezTo>
                      <a:pt x="27" y="178"/>
                      <a:pt x="7" y="101"/>
                      <a:pt x="0" y="16"/>
                    </a:cubicBezTo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Freeform 225"/>
              <p:cNvSpPr>
                <a:spLocks/>
              </p:cNvSpPr>
              <p:nvPr/>
            </p:nvSpPr>
            <p:spPr bwMode="gray">
              <a:xfrm>
                <a:off x="-12042775" y="14008101"/>
                <a:ext cx="646113" cy="919163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0" y="226"/>
                  </a:cxn>
                  <a:cxn ang="0">
                    <a:pos x="118" y="16"/>
                  </a:cxn>
                </a:cxnLst>
                <a:rect l="0" t="0" r="r" b="b"/>
                <a:pathLst>
                  <a:path w="172" h="245">
                    <a:moveTo>
                      <a:pt x="110" y="0"/>
                    </a:moveTo>
                    <a:cubicBezTo>
                      <a:pt x="115" y="91"/>
                      <a:pt x="69" y="180"/>
                      <a:pt x="0" y="226"/>
                    </a:cubicBezTo>
                    <a:cubicBezTo>
                      <a:pt x="97" y="245"/>
                      <a:pt x="172" y="88"/>
                      <a:pt x="118" y="16"/>
                    </a:cubicBezTo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76" name="Gruppieren 875"/>
            <p:cNvGrpSpPr/>
            <p:nvPr/>
          </p:nvGrpSpPr>
          <p:grpSpPr bwMode="gray">
            <a:xfrm>
              <a:off x="4690061" y="4178485"/>
              <a:ext cx="312898" cy="1208431"/>
              <a:chOff x="15849600" y="5499101"/>
              <a:chExt cx="5478462" cy="21158200"/>
            </a:xfrm>
          </p:grpSpPr>
          <p:sp>
            <p:nvSpPr>
              <p:cNvPr id="877" name="Freeform 346"/>
              <p:cNvSpPr>
                <a:spLocks/>
              </p:cNvSpPr>
              <p:nvPr/>
            </p:nvSpPr>
            <p:spPr bwMode="gray">
              <a:xfrm>
                <a:off x="17341850" y="15898813"/>
                <a:ext cx="3443288" cy="4878388"/>
              </a:xfrm>
              <a:custGeom>
                <a:avLst/>
                <a:gdLst/>
                <a:ahLst/>
                <a:cxnLst>
                  <a:cxn ang="0">
                    <a:pos x="0" y="1226"/>
                  </a:cxn>
                  <a:cxn ang="0">
                    <a:pos x="513" y="1294"/>
                  </a:cxn>
                  <a:cxn ang="0">
                    <a:pos x="762" y="1286"/>
                  </a:cxn>
                  <a:cxn ang="0">
                    <a:pos x="871" y="1202"/>
                  </a:cxn>
                  <a:cxn ang="0">
                    <a:pos x="904" y="1174"/>
                  </a:cxn>
                  <a:cxn ang="0">
                    <a:pos x="904" y="1004"/>
                  </a:cxn>
                  <a:cxn ang="0">
                    <a:pos x="866" y="652"/>
                  </a:cxn>
                  <a:cxn ang="0">
                    <a:pos x="795" y="271"/>
                  </a:cxn>
                  <a:cxn ang="0">
                    <a:pos x="755" y="131"/>
                  </a:cxn>
                  <a:cxn ang="0">
                    <a:pos x="690" y="19"/>
                  </a:cxn>
                  <a:cxn ang="0">
                    <a:pos x="295" y="0"/>
                  </a:cxn>
                  <a:cxn ang="0">
                    <a:pos x="193" y="49"/>
                  </a:cxn>
                  <a:cxn ang="0">
                    <a:pos x="89" y="484"/>
                  </a:cxn>
                  <a:cxn ang="0">
                    <a:pos x="85" y="693"/>
                  </a:cxn>
                  <a:cxn ang="0">
                    <a:pos x="60" y="887"/>
                  </a:cxn>
                  <a:cxn ang="0">
                    <a:pos x="57" y="1065"/>
                  </a:cxn>
                  <a:cxn ang="0">
                    <a:pos x="69" y="1210"/>
                  </a:cxn>
                </a:cxnLst>
                <a:rect l="0" t="0" r="r" b="b"/>
                <a:pathLst>
                  <a:path w="918" h="1301">
                    <a:moveTo>
                      <a:pt x="0" y="1226"/>
                    </a:moveTo>
                    <a:cubicBezTo>
                      <a:pt x="131" y="1266"/>
                      <a:pt x="372" y="1301"/>
                      <a:pt x="513" y="1294"/>
                    </a:cubicBezTo>
                    <a:cubicBezTo>
                      <a:pt x="592" y="1290"/>
                      <a:pt x="685" y="1301"/>
                      <a:pt x="762" y="1286"/>
                    </a:cubicBezTo>
                    <a:cubicBezTo>
                      <a:pt x="795" y="1280"/>
                      <a:pt x="838" y="1212"/>
                      <a:pt x="871" y="1202"/>
                    </a:cubicBezTo>
                    <a:cubicBezTo>
                      <a:pt x="898" y="1193"/>
                      <a:pt x="894" y="1200"/>
                      <a:pt x="904" y="1174"/>
                    </a:cubicBezTo>
                    <a:cubicBezTo>
                      <a:pt x="918" y="1133"/>
                      <a:pt x="905" y="1047"/>
                      <a:pt x="904" y="1004"/>
                    </a:cubicBezTo>
                    <a:cubicBezTo>
                      <a:pt x="900" y="887"/>
                      <a:pt x="880" y="767"/>
                      <a:pt x="866" y="652"/>
                    </a:cubicBezTo>
                    <a:cubicBezTo>
                      <a:pt x="852" y="530"/>
                      <a:pt x="842" y="383"/>
                      <a:pt x="795" y="271"/>
                    </a:cubicBezTo>
                    <a:cubicBezTo>
                      <a:pt x="777" y="228"/>
                      <a:pt x="766" y="178"/>
                      <a:pt x="755" y="131"/>
                    </a:cubicBezTo>
                    <a:cubicBezTo>
                      <a:pt x="742" y="75"/>
                      <a:pt x="756" y="26"/>
                      <a:pt x="690" y="19"/>
                    </a:cubicBezTo>
                    <a:cubicBezTo>
                      <a:pt x="558" y="6"/>
                      <a:pt x="427" y="1"/>
                      <a:pt x="295" y="0"/>
                    </a:cubicBezTo>
                    <a:cubicBezTo>
                      <a:pt x="246" y="0"/>
                      <a:pt x="214" y="3"/>
                      <a:pt x="193" y="49"/>
                    </a:cubicBezTo>
                    <a:cubicBezTo>
                      <a:pt x="134" y="185"/>
                      <a:pt x="107" y="336"/>
                      <a:pt x="89" y="484"/>
                    </a:cubicBezTo>
                    <a:cubicBezTo>
                      <a:pt x="81" y="552"/>
                      <a:pt x="86" y="623"/>
                      <a:pt x="85" y="693"/>
                    </a:cubicBezTo>
                    <a:cubicBezTo>
                      <a:pt x="85" y="760"/>
                      <a:pt x="67" y="821"/>
                      <a:pt x="60" y="887"/>
                    </a:cubicBezTo>
                    <a:cubicBezTo>
                      <a:pt x="54" y="947"/>
                      <a:pt x="51" y="1005"/>
                      <a:pt x="57" y="1065"/>
                    </a:cubicBezTo>
                    <a:cubicBezTo>
                      <a:pt x="61" y="1111"/>
                      <a:pt x="72" y="1165"/>
                      <a:pt x="69" y="1210"/>
                    </a:cubicBezTo>
                  </a:path>
                </a:pathLst>
              </a:custGeom>
              <a:solidFill>
                <a:srgbClr val="00000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8" name="Freeform 347"/>
              <p:cNvSpPr>
                <a:spLocks/>
              </p:cNvSpPr>
              <p:nvPr/>
            </p:nvSpPr>
            <p:spPr bwMode="gray">
              <a:xfrm>
                <a:off x="16719550" y="15301913"/>
                <a:ext cx="2633663" cy="10912475"/>
              </a:xfrm>
              <a:custGeom>
                <a:avLst/>
                <a:gdLst/>
                <a:ahLst/>
                <a:cxnLst>
                  <a:cxn ang="0">
                    <a:pos x="691" y="256"/>
                  </a:cxn>
                  <a:cxn ang="0">
                    <a:pos x="658" y="957"/>
                  </a:cxn>
                  <a:cxn ang="0">
                    <a:pos x="634" y="1207"/>
                  </a:cxn>
                  <a:cxn ang="0">
                    <a:pos x="610" y="1401"/>
                  </a:cxn>
                  <a:cxn ang="0">
                    <a:pos x="578" y="1816"/>
                  </a:cxn>
                  <a:cxn ang="0">
                    <a:pos x="521" y="1990"/>
                  </a:cxn>
                  <a:cxn ang="0">
                    <a:pos x="481" y="2171"/>
                  </a:cxn>
                  <a:cxn ang="0">
                    <a:pos x="444" y="2344"/>
                  </a:cxn>
                  <a:cxn ang="0">
                    <a:pos x="488" y="2510"/>
                  </a:cxn>
                  <a:cxn ang="0">
                    <a:pos x="411" y="2646"/>
                  </a:cxn>
                  <a:cxn ang="0">
                    <a:pos x="279" y="2781"/>
                  </a:cxn>
                  <a:cxn ang="0">
                    <a:pos x="187" y="2842"/>
                  </a:cxn>
                  <a:cxn ang="0">
                    <a:pos x="87" y="2904"/>
                  </a:cxn>
                  <a:cxn ang="0">
                    <a:pos x="63" y="2892"/>
                  </a:cxn>
                  <a:cxn ang="0">
                    <a:pos x="18" y="2860"/>
                  </a:cxn>
                  <a:cxn ang="0">
                    <a:pos x="93" y="2722"/>
                  </a:cxn>
                  <a:cxn ang="0">
                    <a:pos x="166" y="2578"/>
                  </a:cxn>
                  <a:cxn ang="0">
                    <a:pos x="251" y="2227"/>
                  </a:cxn>
                  <a:cxn ang="0">
                    <a:pos x="276" y="1797"/>
                  </a:cxn>
                  <a:cxn ang="0">
                    <a:pos x="304" y="1392"/>
                  </a:cxn>
                  <a:cxn ang="0">
                    <a:pos x="276" y="1134"/>
                  </a:cxn>
                  <a:cxn ang="0">
                    <a:pos x="280" y="781"/>
                  </a:cxn>
                  <a:cxn ang="0">
                    <a:pos x="303" y="476"/>
                  </a:cxn>
                  <a:cxn ang="0">
                    <a:pos x="340" y="227"/>
                  </a:cxn>
                  <a:cxn ang="0">
                    <a:pos x="401" y="43"/>
                  </a:cxn>
                  <a:cxn ang="0">
                    <a:pos x="578" y="6"/>
                  </a:cxn>
                  <a:cxn ang="0">
                    <a:pos x="667" y="70"/>
                  </a:cxn>
                  <a:cxn ang="0">
                    <a:pos x="691" y="264"/>
                  </a:cxn>
                </a:cxnLst>
                <a:rect l="0" t="0" r="r" b="b"/>
                <a:pathLst>
                  <a:path w="702" h="2910">
                    <a:moveTo>
                      <a:pt x="691" y="256"/>
                    </a:moveTo>
                    <a:cubicBezTo>
                      <a:pt x="691" y="491"/>
                      <a:pt x="670" y="724"/>
                      <a:pt x="658" y="957"/>
                    </a:cubicBezTo>
                    <a:cubicBezTo>
                      <a:pt x="654" y="1045"/>
                      <a:pt x="650" y="1125"/>
                      <a:pt x="634" y="1207"/>
                    </a:cubicBezTo>
                    <a:cubicBezTo>
                      <a:pt x="622" y="1271"/>
                      <a:pt x="610" y="1331"/>
                      <a:pt x="610" y="1401"/>
                    </a:cubicBezTo>
                    <a:cubicBezTo>
                      <a:pt x="610" y="1544"/>
                      <a:pt x="617" y="1684"/>
                      <a:pt x="578" y="1816"/>
                    </a:cubicBezTo>
                    <a:cubicBezTo>
                      <a:pt x="560" y="1877"/>
                      <a:pt x="533" y="1928"/>
                      <a:pt x="521" y="1990"/>
                    </a:cubicBezTo>
                    <a:cubicBezTo>
                      <a:pt x="509" y="2049"/>
                      <a:pt x="496" y="2113"/>
                      <a:pt x="481" y="2171"/>
                    </a:cubicBezTo>
                    <a:cubicBezTo>
                      <a:pt x="467" y="2226"/>
                      <a:pt x="452" y="2288"/>
                      <a:pt x="444" y="2344"/>
                    </a:cubicBezTo>
                    <a:cubicBezTo>
                      <a:pt x="434" y="2410"/>
                      <a:pt x="479" y="2447"/>
                      <a:pt x="488" y="2510"/>
                    </a:cubicBezTo>
                    <a:cubicBezTo>
                      <a:pt x="500" y="2590"/>
                      <a:pt x="475" y="2613"/>
                      <a:pt x="411" y="2646"/>
                    </a:cubicBezTo>
                    <a:cubicBezTo>
                      <a:pt x="345" y="2679"/>
                      <a:pt x="339" y="2742"/>
                      <a:pt x="279" y="2781"/>
                    </a:cubicBezTo>
                    <a:cubicBezTo>
                      <a:pt x="248" y="2801"/>
                      <a:pt x="215" y="2818"/>
                      <a:pt x="187" y="2842"/>
                    </a:cubicBezTo>
                    <a:cubicBezTo>
                      <a:pt x="163" y="2861"/>
                      <a:pt x="118" y="2910"/>
                      <a:pt x="87" y="2904"/>
                    </a:cubicBezTo>
                    <a:cubicBezTo>
                      <a:pt x="81" y="2902"/>
                      <a:pt x="73" y="2895"/>
                      <a:pt x="63" y="2892"/>
                    </a:cubicBezTo>
                    <a:cubicBezTo>
                      <a:pt x="68" y="2865"/>
                      <a:pt x="38" y="2862"/>
                      <a:pt x="18" y="2860"/>
                    </a:cubicBezTo>
                    <a:cubicBezTo>
                      <a:pt x="0" y="2821"/>
                      <a:pt x="71" y="2754"/>
                      <a:pt x="93" y="2722"/>
                    </a:cubicBezTo>
                    <a:cubicBezTo>
                      <a:pt x="123" y="2677"/>
                      <a:pt x="137" y="2625"/>
                      <a:pt x="166" y="2578"/>
                    </a:cubicBezTo>
                    <a:cubicBezTo>
                      <a:pt x="233" y="2468"/>
                      <a:pt x="251" y="2360"/>
                      <a:pt x="251" y="2227"/>
                    </a:cubicBezTo>
                    <a:cubicBezTo>
                      <a:pt x="251" y="2082"/>
                      <a:pt x="255" y="1938"/>
                      <a:pt x="276" y="1797"/>
                    </a:cubicBezTo>
                    <a:cubicBezTo>
                      <a:pt x="296" y="1665"/>
                      <a:pt x="297" y="1528"/>
                      <a:pt x="304" y="1392"/>
                    </a:cubicBezTo>
                    <a:cubicBezTo>
                      <a:pt x="308" y="1301"/>
                      <a:pt x="285" y="1222"/>
                      <a:pt x="276" y="1134"/>
                    </a:cubicBezTo>
                    <a:cubicBezTo>
                      <a:pt x="263" y="1018"/>
                      <a:pt x="269" y="896"/>
                      <a:pt x="280" y="781"/>
                    </a:cubicBezTo>
                    <a:cubicBezTo>
                      <a:pt x="289" y="679"/>
                      <a:pt x="289" y="577"/>
                      <a:pt x="303" y="476"/>
                    </a:cubicBezTo>
                    <a:cubicBezTo>
                      <a:pt x="315" y="393"/>
                      <a:pt x="326" y="307"/>
                      <a:pt x="340" y="227"/>
                    </a:cubicBezTo>
                    <a:cubicBezTo>
                      <a:pt x="350" y="167"/>
                      <a:pt x="355" y="88"/>
                      <a:pt x="401" y="43"/>
                    </a:cubicBezTo>
                    <a:cubicBezTo>
                      <a:pt x="441" y="4"/>
                      <a:pt x="525" y="0"/>
                      <a:pt x="578" y="6"/>
                    </a:cubicBezTo>
                    <a:cubicBezTo>
                      <a:pt x="618" y="10"/>
                      <a:pt x="648" y="35"/>
                      <a:pt x="667" y="70"/>
                    </a:cubicBezTo>
                    <a:cubicBezTo>
                      <a:pt x="690" y="112"/>
                      <a:pt x="702" y="224"/>
                      <a:pt x="691" y="26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9" name="Freeform 348"/>
              <p:cNvSpPr>
                <a:spLocks/>
              </p:cNvSpPr>
              <p:nvPr/>
            </p:nvSpPr>
            <p:spPr bwMode="gray">
              <a:xfrm>
                <a:off x="19705637" y="17146588"/>
                <a:ext cx="1473200" cy="9048750"/>
              </a:xfrm>
              <a:custGeom>
                <a:avLst/>
                <a:gdLst/>
                <a:ahLst/>
                <a:cxnLst>
                  <a:cxn ang="0">
                    <a:pos x="346" y="812"/>
                  </a:cxn>
                  <a:cxn ang="0">
                    <a:pos x="362" y="1014"/>
                  </a:cxn>
                  <a:cxn ang="0">
                    <a:pos x="378" y="1380"/>
                  </a:cxn>
                  <a:cxn ang="0">
                    <a:pos x="334" y="1586"/>
                  </a:cxn>
                  <a:cxn ang="0">
                    <a:pos x="310" y="1828"/>
                  </a:cxn>
                  <a:cxn ang="0">
                    <a:pos x="314" y="2042"/>
                  </a:cxn>
                  <a:cxn ang="0">
                    <a:pos x="276" y="2234"/>
                  </a:cxn>
                  <a:cxn ang="0">
                    <a:pos x="161" y="2386"/>
                  </a:cxn>
                  <a:cxn ang="0">
                    <a:pos x="16" y="2316"/>
                  </a:cxn>
                  <a:cxn ang="0">
                    <a:pos x="72" y="2143"/>
                  </a:cxn>
                  <a:cxn ang="0">
                    <a:pos x="120" y="1731"/>
                  </a:cxn>
                  <a:cxn ang="0">
                    <a:pos x="92" y="1522"/>
                  </a:cxn>
                  <a:cxn ang="0">
                    <a:pos x="67" y="1324"/>
                  </a:cxn>
                  <a:cxn ang="0">
                    <a:pos x="56" y="1106"/>
                  </a:cxn>
                  <a:cxn ang="0">
                    <a:pos x="14" y="330"/>
                  </a:cxn>
                  <a:cxn ang="0">
                    <a:pos x="7" y="90"/>
                  </a:cxn>
                  <a:cxn ang="0">
                    <a:pos x="12" y="19"/>
                  </a:cxn>
                  <a:cxn ang="0">
                    <a:pos x="132" y="15"/>
                  </a:cxn>
                  <a:cxn ang="0">
                    <a:pos x="270" y="168"/>
                  </a:cxn>
                  <a:cxn ang="0">
                    <a:pos x="278" y="513"/>
                  </a:cxn>
                  <a:cxn ang="0">
                    <a:pos x="298" y="727"/>
                  </a:cxn>
                  <a:cxn ang="0">
                    <a:pos x="346" y="808"/>
                  </a:cxn>
                </a:cxnLst>
                <a:rect l="0" t="0" r="r" b="b"/>
                <a:pathLst>
                  <a:path w="393" h="2413">
                    <a:moveTo>
                      <a:pt x="346" y="812"/>
                    </a:moveTo>
                    <a:cubicBezTo>
                      <a:pt x="341" y="877"/>
                      <a:pt x="357" y="948"/>
                      <a:pt x="362" y="1014"/>
                    </a:cubicBezTo>
                    <a:cubicBezTo>
                      <a:pt x="372" y="1138"/>
                      <a:pt x="393" y="1259"/>
                      <a:pt x="378" y="1380"/>
                    </a:cubicBezTo>
                    <a:cubicBezTo>
                      <a:pt x="370" y="1450"/>
                      <a:pt x="348" y="1520"/>
                      <a:pt x="334" y="1586"/>
                    </a:cubicBezTo>
                    <a:cubicBezTo>
                      <a:pt x="318" y="1663"/>
                      <a:pt x="317" y="1750"/>
                      <a:pt x="310" y="1828"/>
                    </a:cubicBezTo>
                    <a:cubicBezTo>
                      <a:pt x="303" y="1896"/>
                      <a:pt x="298" y="1977"/>
                      <a:pt x="314" y="2042"/>
                    </a:cubicBezTo>
                    <a:cubicBezTo>
                      <a:pt x="333" y="2124"/>
                      <a:pt x="320" y="2165"/>
                      <a:pt x="276" y="2234"/>
                    </a:cubicBezTo>
                    <a:cubicBezTo>
                      <a:pt x="245" y="2283"/>
                      <a:pt x="220" y="2356"/>
                      <a:pt x="161" y="2386"/>
                    </a:cubicBezTo>
                    <a:cubicBezTo>
                      <a:pt x="105" y="2413"/>
                      <a:pt x="21" y="2378"/>
                      <a:pt x="16" y="2316"/>
                    </a:cubicBezTo>
                    <a:cubicBezTo>
                      <a:pt x="10" y="2256"/>
                      <a:pt x="58" y="2197"/>
                      <a:pt x="72" y="2143"/>
                    </a:cubicBezTo>
                    <a:cubicBezTo>
                      <a:pt x="89" y="2078"/>
                      <a:pt x="120" y="1809"/>
                      <a:pt x="120" y="1731"/>
                    </a:cubicBezTo>
                    <a:cubicBezTo>
                      <a:pt x="120" y="1659"/>
                      <a:pt x="103" y="1590"/>
                      <a:pt x="92" y="1522"/>
                    </a:cubicBezTo>
                    <a:cubicBezTo>
                      <a:pt x="81" y="1457"/>
                      <a:pt x="70" y="1392"/>
                      <a:pt x="67" y="1324"/>
                    </a:cubicBezTo>
                    <a:cubicBezTo>
                      <a:pt x="64" y="1252"/>
                      <a:pt x="66" y="1174"/>
                      <a:pt x="56" y="1106"/>
                    </a:cubicBezTo>
                    <a:cubicBezTo>
                      <a:pt x="19" y="855"/>
                      <a:pt x="38" y="589"/>
                      <a:pt x="14" y="330"/>
                    </a:cubicBezTo>
                    <a:cubicBezTo>
                      <a:pt x="7" y="250"/>
                      <a:pt x="7" y="170"/>
                      <a:pt x="7" y="90"/>
                    </a:cubicBezTo>
                    <a:cubicBezTo>
                      <a:pt x="7" y="74"/>
                      <a:pt x="0" y="32"/>
                      <a:pt x="12" y="19"/>
                    </a:cubicBezTo>
                    <a:cubicBezTo>
                      <a:pt x="31" y="0"/>
                      <a:pt x="109" y="9"/>
                      <a:pt x="132" y="15"/>
                    </a:cubicBezTo>
                    <a:cubicBezTo>
                      <a:pt x="206" y="33"/>
                      <a:pt x="260" y="96"/>
                      <a:pt x="270" y="168"/>
                    </a:cubicBezTo>
                    <a:cubicBezTo>
                      <a:pt x="287" y="279"/>
                      <a:pt x="278" y="399"/>
                      <a:pt x="278" y="513"/>
                    </a:cubicBezTo>
                    <a:cubicBezTo>
                      <a:pt x="278" y="584"/>
                      <a:pt x="270" y="661"/>
                      <a:pt x="298" y="727"/>
                    </a:cubicBezTo>
                    <a:cubicBezTo>
                      <a:pt x="310" y="757"/>
                      <a:pt x="334" y="782"/>
                      <a:pt x="346" y="80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0" name="Freeform 349"/>
              <p:cNvSpPr>
                <a:spLocks/>
              </p:cNvSpPr>
              <p:nvPr/>
            </p:nvSpPr>
            <p:spPr bwMode="gray">
              <a:xfrm>
                <a:off x="17795875" y="20162838"/>
                <a:ext cx="1320800" cy="1423988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204" y="186"/>
                  </a:cxn>
                  <a:cxn ang="0">
                    <a:pos x="315" y="380"/>
                  </a:cxn>
                  <a:cxn ang="0">
                    <a:pos x="296" y="78"/>
                  </a:cxn>
                  <a:cxn ang="0">
                    <a:pos x="15" y="69"/>
                  </a:cxn>
                </a:cxnLst>
                <a:rect l="0" t="0" r="r" b="b"/>
                <a:pathLst>
                  <a:path w="352" h="380">
                    <a:moveTo>
                      <a:pt x="15" y="63"/>
                    </a:moveTo>
                    <a:cubicBezTo>
                      <a:pt x="0" y="154"/>
                      <a:pt x="148" y="159"/>
                      <a:pt x="204" y="186"/>
                    </a:cubicBezTo>
                    <a:cubicBezTo>
                      <a:pt x="282" y="225"/>
                      <a:pt x="298" y="310"/>
                      <a:pt x="315" y="380"/>
                    </a:cubicBezTo>
                    <a:cubicBezTo>
                      <a:pt x="336" y="298"/>
                      <a:pt x="352" y="147"/>
                      <a:pt x="296" y="78"/>
                    </a:cubicBezTo>
                    <a:cubicBezTo>
                      <a:pt x="244" y="14"/>
                      <a:pt x="61" y="0"/>
                      <a:pt x="15" y="6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1" name="Freeform 350"/>
              <p:cNvSpPr>
                <a:spLocks/>
              </p:cNvSpPr>
              <p:nvPr/>
            </p:nvSpPr>
            <p:spPr bwMode="gray">
              <a:xfrm>
                <a:off x="19705637" y="20245388"/>
                <a:ext cx="1387475" cy="595313"/>
              </a:xfrm>
              <a:custGeom>
                <a:avLst/>
                <a:gdLst/>
                <a:ahLst/>
                <a:cxnLst>
                  <a:cxn ang="0">
                    <a:pos x="44" y="159"/>
                  </a:cxn>
                  <a:cxn ang="0">
                    <a:pos x="194" y="95"/>
                  </a:cxn>
                  <a:cxn ang="0">
                    <a:pos x="329" y="32"/>
                  </a:cxn>
                  <a:cxn ang="0">
                    <a:pos x="108" y="14"/>
                  </a:cxn>
                  <a:cxn ang="0">
                    <a:pos x="44" y="154"/>
                  </a:cxn>
                </a:cxnLst>
                <a:rect l="0" t="0" r="r" b="b"/>
                <a:pathLst>
                  <a:path w="370" h="159">
                    <a:moveTo>
                      <a:pt x="44" y="159"/>
                    </a:moveTo>
                    <a:cubicBezTo>
                      <a:pt x="72" y="95"/>
                      <a:pt x="127" y="101"/>
                      <a:pt x="194" y="95"/>
                    </a:cubicBezTo>
                    <a:cubicBezTo>
                      <a:pt x="224" y="92"/>
                      <a:pt x="370" y="74"/>
                      <a:pt x="329" y="32"/>
                    </a:cubicBezTo>
                    <a:cubicBezTo>
                      <a:pt x="298" y="0"/>
                      <a:pt x="152" y="9"/>
                      <a:pt x="108" y="14"/>
                    </a:cubicBezTo>
                    <a:cubicBezTo>
                      <a:pt x="0" y="27"/>
                      <a:pt x="48" y="76"/>
                      <a:pt x="44" y="15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2" name="Freeform 351"/>
              <p:cNvSpPr>
                <a:spLocks/>
              </p:cNvSpPr>
              <p:nvPr/>
            </p:nvSpPr>
            <p:spPr bwMode="gray">
              <a:xfrm>
                <a:off x="17289462" y="13547726"/>
                <a:ext cx="3724275" cy="7132638"/>
              </a:xfrm>
              <a:custGeom>
                <a:avLst/>
                <a:gdLst/>
                <a:ahLst/>
                <a:cxnLst>
                  <a:cxn ang="0">
                    <a:pos x="99" y="228"/>
                  </a:cxn>
                  <a:cxn ang="0">
                    <a:pos x="81" y="631"/>
                  </a:cxn>
                  <a:cxn ang="0">
                    <a:pos x="35" y="1041"/>
                  </a:cxn>
                  <a:cxn ang="0">
                    <a:pos x="27" y="1438"/>
                  </a:cxn>
                  <a:cxn ang="0">
                    <a:pos x="27" y="1647"/>
                  </a:cxn>
                  <a:cxn ang="0">
                    <a:pos x="12" y="1856"/>
                  </a:cxn>
                  <a:cxn ang="0">
                    <a:pos x="464" y="1902"/>
                  </a:cxn>
                  <a:cxn ang="0">
                    <a:pos x="762" y="1851"/>
                  </a:cxn>
                  <a:cxn ang="0">
                    <a:pos x="993" y="1823"/>
                  </a:cxn>
                  <a:cxn ang="0">
                    <a:pos x="962" y="1413"/>
                  </a:cxn>
                  <a:cxn ang="0">
                    <a:pos x="954" y="970"/>
                  </a:cxn>
                  <a:cxn ang="0">
                    <a:pos x="978" y="543"/>
                  </a:cxn>
                  <a:cxn ang="0">
                    <a:pos x="857" y="214"/>
                  </a:cxn>
                  <a:cxn ang="0">
                    <a:pos x="99" y="228"/>
                  </a:cxn>
                </a:cxnLst>
                <a:rect l="0" t="0" r="r" b="b"/>
                <a:pathLst>
                  <a:path w="993" h="1902">
                    <a:moveTo>
                      <a:pt x="99" y="228"/>
                    </a:moveTo>
                    <a:cubicBezTo>
                      <a:pt x="164" y="335"/>
                      <a:pt x="100" y="516"/>
                      <a:pt x="81" y="631"/>
                    </a:cubicBezTo>
                    <a:cubicBezTo>
                      <a:pt x="59" y="768"/>
                      <a:pt x="35" y="896"/>
                      <a:pt x="35" y="1041"/>
                    </a:cubicBezTo>
                    <a:cubicBezTo>
                      <a:pt x="35" y="1172"/>
                      <a:pt x="27" y="1303"/>
                      <a:pt x="27" y="1438"/>
                    </a:cubicBezTo>
                    <a:cubicBezTo>
                      <a:pt x="27" y="1507"/>
                      <a:pt x="27" y="1577"/>
                      <a:pt x="27" y="1647"/>
                    </a:cubicBezTo>
                    <a:cubicBezTo>
                      <a:pt x="27" y="1715"/>
                      <a:pt x="0" y="1796"/>
                      <a:pt x="12" y="1856"/>
                    </a:cubicBezTo>
                    <a:cubicBezTo>
                      <a:pt x="135" y="1862"/>
                      <a:pt x="360" y="1846"/>
                      <a:pt x="464" y="1902"/>
                    </a:cubicBezTo>
                    <a:cubicBezTo>
                      <a:pt x="518" y="1868"/>
                      <a:pt x="698" y="1856"/>
                      <a:pt x="762" y="1851"/>
                    </a:cubicBezTo>
                    <a:cubicBezTo>
                      <a:pt x="835" y="1844"/>
                      <a:pt x="926" y="1850"/>
                      <a:pt x="993" y="1823"/>
                    </a:cubicBezTo>
                    <a:cubicBezTo>
                      <a:pt x="982" y="1688"/>
                      <a:pt x="962" y="1558"/>
                      <a:pt x="962" y="1413"/>
                    </a:cubicBezTo>
                    <a:cubicBezTo>
                      <a:pt x="962" y="1266"/>
                      <a:pt x="954" y="1119"/>
                      <a:pt x="954" y="970"/>
                    </a:cubicBezTo>
                    <a:cubicBezTo>
                      <a:pt x="954" y="823"/>
                      <a:pt x="974" y="686"/>
                      <a:pt x="978" y="543"/>
                    </a:cubicBezTo>
                    <a:cubicBezTo>
                      <a:pt x="982" y="401"/>
                      <a:pt x="951" y="315"/>
                      <a:pt x="857" y="214"/>
                    </a:cubicBezTo>
                    <a:cubicBezTo>
                      <a:pt x="657" y="0"/>
                      <a:pt x="281" y="14"/>
                      <a:pt x="99" y="22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3" name="Freeform 352"/>
              <p:cNvSpPr>
                <a:spLocks/>
              </p:cNvSpPr>
              <p:nvPr/>
            </p:nvSpPr>
            <p:spPr bwMode="gray">
              <a:xfrm>
                <a:off x="17822862" y="14387513"/>
                <a:ext cx="2879725" cy="5778500"/>
              </a:xfrm>
              <a:custGeom>
                <a:avLst/>
                <a:gdLst/>
                <a:ahLst/>
                <a:cxnLst>
                  <a:cxn ang="0">
                    <a:pos x="3" y="58"/>
                  </a:cxn>
                  <a:cxn ang="0">
                    <a:pos x="95" y="111"/>
                  </a:cxn>
                  <a:cxn ang="0">
                    <a:pos x="242" y="146"/>
                  </a:cxn>
                  <a:cxn ang="0">
                    <a:pos x="462" y="163"/>
                  </a:cxn>
                  <a:cxn ang="0">
                    <a:pos x="604" y="147"/>
                  </a:cxn>
                  <a:cxn ang="0">
                    <a:pos x="642" y="286"/>
                  </a:cxn>
                  <a:cxn ang="0">
                    <a:pos x="645" y="457"/>
                  </a:cxn>
                  <a:cxn ang="0">
                    <a:pos x="656" y="558"/>
                  </a:cxn>
                  <a:cxn ang="0">
                    <a:pos x="677" y="670"/>
                  </a:cxn>
                  <a:cxn ang="0">
                    <a:pos x="691" y="870"/>
                  </a:cxn>
                  <a:cxn ang="0">
                    <a:pos x="726" y="1233"/>
                  </a:cxn>
                  <a:cxn ang="0">
                    <a:pos x="712" y="1423"/>
                  </a:cxn>
                  <a:cxn ang="0">
                    <a:pos x="715" y="1541"/>
                  </a:cxn>
                  <a:cxn ang="0">
                    <a:pos x="722" y="1417"/>
                  </a:cxn>
                  <a:cxn ang="0">
                    <a:pos x="734" y="1281"/>
                  </a:cxn>
                  <a:cxn ang="0">
                    <a:pos x="699" y="991"/>
                  </a:cxn>
                  <a:cxn ang="0">
                    <a:pos x="696" y="689"/>
                  </a:cxn>
                  <a:cxn ang="0">
                    <a:pos x="664" y="574"/>
                  </a:cxn>
                  <a:cxn ang="0">
                    <a:pos x="659" y="510"/>
                  </a:cxn>
                  <a:cxn ang="0">
                    <a:pos x="648" y="439"/>
                  </a:cxn>
                  <a:cxn ang="0">
                    <a:pos x="648" y="281"/>
                  </a:cxn>
                  <a:cxn ang="0">
                    <a:pos x="619" y="139"/>
                  </a:cxn>
                  <a:cxn ang="0">
                    <a:pos x="669" y="117"/>
                  </a:cxn>
                  <a:cxn ang="0">
                    <a:pos x="726" y="98"/>
                  </a:cxn>
                  <a:cxn ang="0">
                    <a:pos x="763" y="66"/>
                  </a:cxn>
                  <a:cxn ang="0">
                    <a:pos x="674" y="47"/>
                  </a:cxn>
                  <a:cxn ang="0">
                    <a:pos x="441" y="25"/>
                  </a:cxn>
                  <a:cxn ang="0">
                    <a:pos x="158" y="4"/>
                  </a:cxn>
                  <a:cxn ang="0">
                    <a:pos x="27" y="34"/>
                  </a:cxn>
                  <a:cxn ang="0">
                    <a:pos x="22" y="34"/>
                  </a:cxn>
                  <a:cxn ang="0">
                    <a:pos x="0" y="55"/>
                  </a:cxn>
                </a:cxnLst>
                <a:rect l="0" t="0" r="r" b="b"/>
                <a:pathLst>
                  <a:path w="768" h="1541">
                    <a:moveTo>
                      <a:pt x="3" y="58"/>
                    </a:moveTo>
                    <a:cubicBezTo>
                      <a:pt x="23" y="92"/>
                      <a:pt x="59" y="99"/>
                      <a:pt x="95" y="111"/>
                    </a:cubicBezTo>
                    <a:cubicBezTo>
                      <a:pt x="141" y="128"/>
                      <a:pt x="195" y="139"/>
                      <a:pt x="242" y="146"/>
                    </a:cubicBezTo>
                    <a:cubicBezTo>
                      <a:pt x="315" y="158"/>
                      <a:pt x="387" y="163"/>
                      <a:pt x="462" y="163"/>
                    </a:cubicBezTo>
                    <a:cubicBezTo>
                      <a:pt x="511" y="162"/>
                      <a:pt x="556" y="144"/>
                      <a:pt x="604" y="147"/>
                    </a:cubicBezTo>
                    <a:cubicBezTo>
                      <a:pt x="611" y="195"/>
                      <a:pt x="636" y="238"/>
                      <a:pt x="642" y="286"/>
                    </a:cubicBezTo>
                    <a:cubicBezTo>
                      <a:pt x="649" y="342"/>
                      <a:pt x="641" y="400"/>
                      <a:pt x="645" y="457"/>
                    </a:cubicBezTo>
                    <a:cubicBezTo>
                      <a:pt x="648" y="491"/>
                      <a:pt x="656" y="523"/>
                      <a:pt x="656" y="558"/>
                    </a:cubicBezTo>
                    <a:cubicBezTo>
                      <a:pt x="656" y="598"/>
                      <a:pt x="670" y="631"/>
                      <a:pt x="677" y="670"/>
                    </a:cubicBezTo>
                    <a:cubicBezTo>
                      <a:pt x="690" y="735"/>
                      <a:pt x="691" y="802"/>
                      <a:pt x="691" y="870"/>
                    </a:cubicBezTo>
                    <a:cubicBezTo>
                      <a:pt x="691" y="994"/>
                      <a:pt x="721" y="1111"/>
                      <a:pt x="726" y="1233"/>
                    </a:cubicBezTo>
                    <a:cubicBezTo>
                      <a:pt x="728" y="1297"/>
                      <a:pt x="721" y="1361"/>
                      <a:pt x="712" y="1423"/>
                    </a:cubicBezTo>
                    <a:cubicBezTo>
                      <a:pt x="709" y="1450"/>
                      <a:pt x="688" y="1521"/>
                      <a:pt x="715" y="1541"/>
                    </a:cubicBezTo>
                    <a:cubicBezTo>
                      <a:pt x="717" y="1497"/>
                      <a:pt x="709" y="1458"/>
                      <a:pt x="722" y="1417"/>
                    </a:cubicBezTo>
                    <a:cubicBezTo>
                      <a:pt x="735" y="1378"/>
                      <a:pt x="734" y="1323"/>
                      <a:pt x="734" y="1281"/>
                    </a:cubicBezTo>
                    <a:cubicBezTo>
                      <a:pt x="734" y="1180"/>
                      <a:pt x="710" y="1088"/>
                      <a:pt x="699" y="991"/>
                    </a:cubicBezTo>
                    <a:cubicBezTo>
                      <a:pt x="688" y="894"/>
                      <a:pt x="710" y="789"/>
                      <a:pt x="696" y="689"/>
                    </a:cubicBezTo>
                    <a:cubicBezTo>
                      <a:pt x="690" y="646"/>
                      <a:pt x="677" y="614"/>
                      <a:pt x="664" y="574"/>
                    </a:cubicBezTo>
                    <a:cubicBezTo>
                      <a:pt x="657" y="554"/>
                      <a:pt x="660" y="532"/>
                      <a:pt x="659" y="510"/>
                    </a:cubicBezTo>
                    <a:cubicBezTo>
                      <a:pt x="657" y="485"/>
                      <a:pt x="650" y="464"/>
                      <a:pt x="648" y="439"/>
                    </a:cubicBezTo>
                    <a:cubicBezTo>
                      <a:pt x="643" y="387"/>
                      <a:pt x="648" y="333"/>
                      <a:pt x="648" y="281"/>
                    </a:cubicBezTo>
                    <a:cubicBezTo>
                      <a:pt x="647" y="231"/>
                      <a:pt x="620" y="186"/>
                      <a:pt x="619" y="139"/>
                    </a:cubicBezTo>
                    <a:cubicBezTo>
                      <a:pt x="636" y="135"/>
                      <a:pt x="653" y="122"/>
                      <a:pt x="669" y="117"/>
                    </a:cubicBezTo>
                    <a:cubicBezTo>
                      <a:pt x="688" y="111"/>
                      <a:pt x="709" y="106"/>
                      <a:pt x="726" y="98"/>
                    </a:cubicBezTo>
                    <a:cubicBezTo>
                      <a:pt x="739" y="93"/>
                      <a:pt x="768" y="86"/>
                      <a:pt x="763" y="66"/>
                    </a:cubicBezTo>
                    <a:cubicBezTo>
                      <a:pt x="756" y="42"/>
                      <a:pt x="692" y="49"/>
                      <a:pt x="674" y="47"/>
                    </a:cubicBezTo>
                    <a:cubicBezTo>
                      <a:pt x="597" y="41"/>
                      <a:pt x="519" y="29"/>
                      <a:pt x="441" y="25"/>
                    </a:cubicBezTo>
                    <a:cubicBezTo>
                      <a:pt x="347" y="20"/>
                      <a:pt x="252" y="0"/>
                      <a:pt x="158" y="4"/>
                    </a:cubicBezTo>
                    <a:cubicBezTo>
                      <a:pt x="117" y="6"/>
                      <a:pt x="62" y="15"/>
                      <a:pt x="27" y="34"/>
                    </a:cubicBezTo>
                    <a:cubicBezTo>
                      <a:pt x="25" y="33"/>
                      <a:pt x="24" y="33"/>
                      <a:pt x="22" y="34"/>
                    </a:cubicBezTo>
                    <a:cubicBezTo>
                      <a:pt x="16" y="42"/>
                      <a:pt x="8" y="48"/>
                      <a:pt x="0" y="55"/>
                    </a:cubicBezTo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4" name="Freeform 353"/>
              <p:cNvSpPr>
                <a:spLocks/>
              </p:cNvSpPr>
              <p:nvPr/>
            </p:nvSpPr>
            <p:spPr bwMode="gray">
              <a:xfrm>
                <a:off x="15849600" y="24485601"/>
                <a:ext cx="3049588" cy="1905000"/>
              </a:xfrm>
              <a:custGeom>
                <a:avLst/>
                <a:gdLst/>
                <a:ahLst/>
                <a:cxnLst>
                  <a:cxn ang="0">
                    <a:pos x="709" y="0"/>
                  </a:cxn>
                  <a:cxn ang="0">
                    <a:pos x="617" y="122"/>
                  </a:cxn>
                  <a:cxn ang="0">
                    <a:pos x="500" y="227"/>
                  </a:cxn>
                  <a:cxn ang="0">
                    <a:pos x="385" y="334"/>
                  </a:cxn>
                  <a:cxn ang="0">
                    <a:pos x="291" y="342"/>
                  </a:cxn>
                  <a:cxn ang="0">
                    <a:pos x="209" y="355"/>
                  </a:cxn>
                  <a:cxn ang="0">
                    <a:pos x="20" y="404"/>
                  </a:cxn>
                  <a:cxn ang="0">
                    <a:pos x="378" y="468"/>
                  </a:cxn>
                  <a:cxn ang="0">
                    <a:pos x="637" y="255"/>
                  </a:cxn>
                  <a:cxn ang="0">
                    <a:pos x="688" y="251"/>
                  </a:cxn>
                  <a:cxn ang="0">
                    <a:pos x="681" y="447"/>
                  </a:cxn>
                  <a:cxn ang="0">
                    <a:pos x="724" y="447"/>
                  </a:cxn>
                  <a:cxn ang="0">
                    <a:pos x="725" y="306"/>
                  </a:cxn>
                  <a:cxn ang="0">
                    <a:pos x="769" y="202"/>
                  </a:cxn>
                  <a:cxn ang="0">
                    <a:pos x="713" y="0"/>
                  </a:cxn>
                </a:cxnLst>
                <a:rect l="0" t="0" r="r" b="b"/>
                <a:pathLst>
                  <a:path w="813" h="508">
                    <a:moveTo>
                      <a:pt x="709" y="0"/>
                    </a:moveTo>
                    <a:cubicBezTo>
                      <a:pt x="668" y="32"/>
                      <a:pt x="651" y="82"/>
                      <a:pt x="617" y="122"/>
                    </a:cubicBezTo>
                    <a:cubicBezTo>
                      <a:pt x="584" y="162"/>
                      <a:pt x="543" y="196"/>
                      <a:pt x="500" y="227"/>
                    </a:cubicBezTo>
                    <a:cubicBezTo>
                      <a:pt x="459" y="258"/>
                      <a:pt x="435" y="311"/>
                      <a:pt x="385" y="334"/>
                    </a:cubicBezTo>
                    <a:cubicBezTo>
                      <a:pt x="359" y="346"/>
                      <a:pt x="320" y="345"/>
                      <a:pt x="291" y="342"/>
                    </a:cubicBezTo>
                    <a:cubicBezTo>
                      <a:pt x="254" y="338"/>
                      <a:pt x="244" y="339"/>
                      <a:pt x="209" y="355"/>
                    </a:cubicBezTo>
                    <a:cubicBezTo>
                      <a:pt x="150" y="381"/>
                      <a:pt x="75" y="374"/>
                      <a:pt x="20" y="404"/>
                    </a:cubicBezTo>
                    <a:cubicBezTo>
                      <a:pt x="0" y="508"/>
                      <a:pt x="327" y="481"/>
                      <a:pt x="378" y="468"/>
                    </a:cubicBezTo>
                    <a:cubicBezTo>
                      <a:pt x="492" y="437"/>
                      <a:pt x="525" y="301"/>
                      <a:pt x="637" y="255"/>
                    </a:cubicBezTo>
                    <a:cubicBezTo>
                      <a:pt x="651" y="249"/>
                      <a:pt x="673" y="248"/>
                      <a:pt x="688" y="251"/>
                    </a:cubicBezTo>
                    <a:cubicBezTo>
                      <a:pt x="708" y="319"/>
                      <a:pt x="673" y="380"/>
                      <a:pt x="681" y="447"/>
                    </a:cubicBezTo>
                    <a:cubicBezTo>
                      <a:pt x="695" y="448"/>
                      <a:pt x="710" y="448"/>
                      <a:pt x="724" y="447"/>
                    </a:cubicBezTo>
                    <a:cubicBezTo>
                      <a:pt x="727" y="400"/>
                      <a:pt x="723" y="353"/>
                      <a:pt x="725" y="306"/>
                    </a:cubicBezTo>
                    <a:cubicBezTo>
                      <a:pt x="727" y="256"/>
                      <a:pt x="745" y="240"/>
                      <a:pt x="769" y="202"/>
                    </a:cubicBezTo>
                    <a:cubicBezTo>
                      <a:pt x="813" y="134"/>
                      <a:pt x="780" y="45"/>
                      <a:pt x="713" y="0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5" name="Freeform 354"/>
              <p:cNvSpPr>
                <a:spLocks/>
              </p:cNvSpPr>
              <p:nvPr/>
            </p:nvSpPr>
            <p:spPr bwMode="gray">
              <a:xfrm>
                <a:off x="19262725" y="24395113"/>
                <a:ext cx="1874838" cy="2262188"/>
              </a:xfrm>
              <a:custGeom>
                <a:avLst/>
                <a:gdLst/>
                <a:ahLst/>
                <a:cxnLst>
                  <a:cxn ang="0">
                    <a:pos x="138" y="363"/>
                  </a:cxn>
                  <a:cxn ang="0">
                    <a:pos x="279" y="407"/>
                  </a:cxn>
                  <a:cxn ang="0">
                    <a:pos x="378" y="330"/>
                  </a:cxn>
                  <a:cxn ang="0">
                    <a:pos x="412" y="13"/>
                  </a:cxn>
                  <a:cxn ang="0">
                    <a:pos x="484" y="230"/>
                  </a:cxn>
                  <a:cxn ang="0">
                    <a:pos x="448" y="326"/>
                  </a:cxn>
                  <a:cxn ang="0">
                    <a:pos x="443" y="459"/>
                  </a:cxn>
                  <a:cxn ang="0">
                    <a:pos x="412" y="459"/>
                  </a:cxn>
                  <a:cxn ang="0">
                    <a:pos x="391" y="362"/>
                  </a:cxn>
                  <a:cxn ang="0">
                    <a:pos x="368" y="500"/>
                  </a:cxn>
                  <a:cxn ang="0">
                    <a:pos x="271" y="569"/>
                  </a:cxn>
                  <a:cxn ang="0">
                    <a:pos x="0" y="528"/>
                  </a:cxn>
                  <a:cxn ang="0">
                    <a:pos x="137" y="355"/>
                  </a:cxn>
                  <a:cxn ang="0">
                    <a:pos x="138" y="367"/>
                  </a:cxn>
                </a:cxnLst>
                <a:rect l="0" t="0" r="r" b="b"/>
                <a:pathLst>
                  <a:path w="500" h="603">
                    <a:moveTo>
                      <a:pt x="138" y="363"/>
                    </a:moveTo>
                    <a:cubicBezTo>
                      <a:pt x="149" y="408"/>
                      <a:pt x="238" y="416"/>
                      <a:pt x="279" y="407"/>
                    </a:cubicBezTo>
                    <a:cubicBezTo>
                      <a:pt x="318" y="399"/>
                      <a:pt x="359" y="361"/>
                      <a:pt x="378" y="330"/>
                    </a:cubicBezTo>
                    <a:cubicBezTo>
                      <a:pt x="434" y="240"/>
                      <a:pt x="404" y="115"/>
                      <a:pt x="412" y="13"/>
                    </a:cubicBezTo>
                    <a:cubicBezTo>
                      <a:pt x="469" y="0"/>
                      <a:pt x="500" y="193"/>
                      <a:pt x="484" y="230"/>
                    </a:cubicBezTo>
                    <a:cubicBezTo>
                      <a:pt x="468" y="267"/>
                      <a:pt x="448" y="276"/>
                      <a:pt x="448" y="326"/>
                    </a:cubicBezTo>
                    <a:cubicBezTo>
                      <a:pt x="448" y="372"/>
                      <a:pt x="446" y="414"/>
                      <a:pt x="443" y="459"/>
                    </a:cubicBezTo>
                    <a:cubicBezTo>
                      <a:pt x="436" y="461"/>
                      <a:pt x="420" y="461"/>
                      <a:pt x="412" y="459"/>
                    </a:cubicBezTo>
                    <a:cubicBezTo>
                      <a:pt x="411" y="429"/>
                      <a:pt x="414" y="381"/>
                      <a:pt x="391" y="362"/>
                    </a:cubicBezTo>
                    <a:cubicBezTo>
                      <a:pt x="364" y="398"/>
                      <a:pt x="397" y="460"/>
                      <a:pt x="368" y="500"/>
                    </a:cubicBezTo>
                    <a:cubicBezTo>
                      <a:pt x="345" y="532"/>
                      <a:pt x="310" y="557"/>
                      <a:pt x="271" y="569"/>
                    </a:cubicBezTo>
                    <a:cubicBezTo>
                      <a:pt x="209" y="589"/>
                      <a:pt x="32" y="603"/>
                      <a:pt x="0" y="528"/>
                    </a:cubicBezTo>
                    <a:cubicBezTo>
                      <a:pt x="58" y="489"/>
                      <a:pt x="78" y="400"/>
                      <a:pt x="137" y="355"/>
                    </a:cubicBezTo>
                    <a:cubicBezTo>
                      <a:pt x="138" y="359"/>
                      <a:pt x="137" y="363"/>
                      <a:pt x="138" y="367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6" name="Freeform 355"/>
              <p:cNvSpPr>
                <a:spLocks/>
              </p:cNvSpPr>
              <p:nvPr/>
            </p:nvSpPr>
            <p:spPr bwMode="gray">
              <a:xfrm>
                <a:off x="16603662" y="25977851"/>
                <a:ext cx="415925" cy="128588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104" y="4"/>
                  </a:cxn>
                  <a:cxn ang="0">
                    <a:pos x="52" y="17"/>
                  </a:cxn>
                  <a:cxn ang="0">
                    <a:pos x="0" y="29"/>
                  </a:cxn>
                  <a:cxn ang="0">
                    <a:pos x="12" y="27"/>
                  </a:cxn>
                </a:cxnLst>
                <a:rect l="0" t="0" r="r" b="b"/>
                <a:pathLst>
                  <a:path w="111" h="34">
                    <a:moveTo>
                      <a:pt x="6" y="27"/>
                    </a:moveTo>
                    <a:cubicBezTo>
                      <a:pt x="23" y="30"/>
                      <a:pt x="111" y="34"/>
                      <a:pt x="104" y="4"/>
                    </a:cubicBezTo>
                    <a:cubicBezTo>
                      <a:pt x="86" y="0"/>
                      <a:pt x="70" y="15"/>
                      <a:pt x="52" y="17"/>
                    </a:cubicBezTo>
                    <a:cubicBezTo>
                      <a:pt x="38" y="19"/>
                      <a:pt x="1" y="8"/>
                      <a:pt x="0" y="29"/>
                    </a:cubicBezTo>
                    <a:cubicBezTo>
                      <a:pt x="4" y="29"/>
                      <a:pt x="8" y="29"/>
                      <a:pt x="12" y="27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7" name="Freeform 356"/>
              <p:cNvSpPr>
                <a:spLocks/>
              </p:cNvSpPr>
              <p:nvPr/>
            </p:nvSpPr>
            <p:spPr bwMode="gray">
              <a:xfrm>
                <a:off x="19529425" y="26000076"/>
                <a:ext cx="696913" cy="277813"/>
              </a:xfrm>
              <a:custGeom>
                <a:avLst/>
                <a:gdLst/>
                <a:ahLst/>
                <a:cxnLst>
                  <a:cxn ang="0">
                    <a:pos x="65" y="3"/>
                  </a:cxn>
                  <a:cxn ang="0">
                    <a:pos x="175" y="18"/>
                  </a:cxn>
                  <a:cxn ang="0">
                    <a:pos x="109" y="29"/>
                  </a:cxn>
                  <a:cxn ang="0">
                    <a:pos x="66" y="27"/>
                  </a:cxn>
                  <a:cxn ang="0">
                    <a:pos x="56" y="40"/>
                  </a:cxn>
                  <a:cxn ang="0">
                    <a:pos x="71" y="51"/>
                  </a:cxn>
                  <a:cxn ang="0">
                    <a:pos x="13" y="45"/>
                  </a:cxn>
                  <a:cxn ang="0">
                    <a:pos x="48" y="33"/>
                  </a:cxn>
                  <a:cxn ang="0">
                    <a:pos x="63" y="5"/>
                  </a:cxn>
                </a:cxnLst>
                <a:rect l="0" t="0" r="r" b="b"/>
                <a:pathLst>
                  <a:path w="186" h="74">
                    <a:moveTo>
                      <a:pt x="65" y="3"/>
                    </a:moveTo>
                    <a:cubicBezTo>
                      <a:pt x="100" y="17"/>
                      <a:pt x="139" y="6"/>
                      <a:pt x="175" y="18"/>
                    </a:cubicBezTo>
                    <a:cubicBezTo>
                      <a:pt x="186" y="54"/>
                      <a:pt x="122" y="32"/>
                      <a:pt x="109" y="29"/>
                    </a:cubicBezTo>
                    <a:cubicBezTo>
                      <a:pt x="100" y="28"/>
                      <a:pt x="74" y="24"/>
                      <a:pt x="66" y="27"/>
                    </a:cubicBezTo>
                    <a:cubicBezTo>
                      <a:pt x="61" y="30"/>
                      <a:pt x="57" y="33"/>
                      <a:pt x="56" y="40"/>
                    </a:cubicBezTo>
                    <a:cubicBezTo>
                      <a:pt x="56" y="55"/>
                      <a:pt x="68" y="43"/>
                      <a:pt x="71" y="51"/>
                    </a:cubicBezTo>
                    <a:cubicBezTo>
                      <a:pt x="79" y="74"/>
                      <a:pt x="0" y="67"/>
                      <a:pt x="13" y="45"/>
                    </a:cubicBezTo>
                    <a:cubicBezTo>
                      <a:pt x="20" y="34"/>
                      <a:pt x="42" y="42"/>
                      <a:pt x="48" y="33"/>
                    </a:cubicBezTo>
                    <a:cubicBezTo>
                      <a:pt x="54" y="24"/>
                      <a:pt x="36" y="0"/>
                      <a:pt x="63" y="5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8" name="Freeform 357"/>
              <p:cNvSpPr>
                <a:spLocks/>
              </p:cNvSpPr>
              <p:nvPr/>
            </p:nvSpPr>
            <p:spPr bwMode="gray">
              <a:xfrm>
                <a:off x="18418175" y="5886451"/>
                <a:ext cx="2433638" cy="2871788"/>
              </a:xfrm>
              <a:custGeom>
                <a:avLst/>
                <a:gdLst/>
                <a:ahLst/>
                <a:cxnLst>
                  <a:cxn ang="0">
                    <a:pos x="268" y="11"/>
                  </a:cxn>
                  <a:cxn ang="0">
                    <a:pos x="21" y="226"/>
                  </a:cxn>
                  <a:cxn ang="0">
                    <a:pos x="109" y="600"/>
                  </a:cxn>
                  <a:cxn ang="0">
                    <a:pos x="453" y="496"/>
                  </a:cxn>
                  <a:cxn ang="0">
                    <a:pos x="450" y="328"/>
                  </a:cxn>
                  <a:cxn ang="0">
                    <a:pos x="258" y="0"/>
                  </a:cxn>
                </a:cxnLst>
                <a:rect l="0" t="0" r="r" b="b"/>
                <a:pathLst>
                  <a:path w="649" h="766">
                    <a:moveTo>
                      <a:pt x="268" y="11"/>
                    </a:moveTo>
                    <a:cubicBezTo>
                      <a:pt x="149" y="3"/>
                      <a:pt x="36" y="118"/>
                      <a:pt x="21" y="226"/>
                    </a:cubicBezTo>
                    <a:cubicBezTo>
                      <a:pt x="0" y="370"/>
                      <a:pt x="106" y="473"/>
                      <a:pt x="109" y="600"/>
                    </a:cubicBezTo>
                    <a:cubicBezTo>
                      <a:pt x="189" y="766"/>
                      <a:pt x="395" y="606"/>
                      <a:pt x="453" y="496"/>
                    </a:cubicBezTo>
                    <a:cubicBezTo>
                      <a:pt x="556" y="490"/>
                      <a:pt x="562" y="282"/>
                      <a:pt x="450" y="328"/>
                    </a:cubicBezTo>
                    <a:cubicBezTo>
                      <a:pt x="649" y="193"/>
                      <a:pt x="404" y="8"/>
                      <a:pt x="258" y="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9" name="Freeform 358"/>
              <p:cNvSpPr>
                <a:spLocks/>
              </p:cNvSpPr>
              <p:nvPr/>
            </p:nvSpPr>
            <p:spPr bwMode="gray">
              <a:xfrm>
                <a:off x="18246725" y="5499101"/>
                <a:ext cx="2940050" cy="4291013"/>
              </a:xfrm>
              <a:custGeom>
                <a:avLst/>
                <a:gdLst/>
                <a:ahLst/>
                <a:cxnLst>
                  <a:cxn ang="0">
                    <a:pos x="348" y="108"/>
                  </a:cxn>
                  <a:cxn ang="0">
                    <a:pos x="222" y="204"/>
                  </a:cxn>
                  <a:cxn ang="0">
                    <a:pos x="123" y="354"/>
                  </a:cxn>
                  <a:cxn ang="0">
                    <a:pos x="227" y="721"/>
                  </a:cxn>
                  <a:cxn ang="0">
                    <a:pos x="292" y="859"/>
                  </a:cxn>
                  <a:cxn ang="0">
                    <a:pos x="280" y="1008"/>
                  </a:cxn>
                  <a:cxn ang="0">
                    <a:pos x="191" y="867"/>
                  </a:cxn>
                  <a:cxn ang="0">
                    <a:pos x="175" y="1083"/>
                  </a:cxn>
                  <a:cxn ang="0">
                    <a:pos x="171" y="1021"/>
                  </a:cxn>
                  <a:cxn ang="0">
                    <a:pos x="112" y="1080"/>
                  </a:cxn>
                  <a:cxn ang="0">
                    <a:pos x="126" y="987"/>
                  </a:cxn>
                  <a:cxn ang="0">
                    <a:pos x="87" y="899"/>
                  </a:cxn>
                  <a:cxn ang="0">
                    <a:pos x="78" y="798"/>
                  </a:cxn>
                  <a:cxn ang="0">
                    <a:pos x="57" y="706"/>
                  </a:cxn>
                  <a:cxn ang="0">
                    <a:pos x="9" y="524"/>
                  </a:cxn>
                  <a:cxn ang="0">
                    <a:pos x="30" y="431"/>
                  </a:cxn>
                  <a:cxn ang="0">
                    <a:pos x="5" y="330"/>
                  </a:cxn>
                  <a:cxn ang="0">
                    <a:pos x="146" y="96"/>
                  </a:cxn>
                  <a:cxn ang="0">
                    <a:pos x="384" y="83"/>
                  </a:cxn>
                  <a:cxn ang="0">
                    <a:pos x="408" y="57"/>
                  </a:cxn>
                  <a:cxn ang="0">
                    <a:pos x="401" y="88"/>
                  </a:cxn>
                  <a:cxn ang="0">
                    <a:pos x="439" y="76"/>
                  </a:cxn>
                  <a:cxn ang="0">
                    <a:pos x="433" y="96"/>
                  </a:cxn>
                  <a:cxn ang="0">
                    <a:pos x="573" y="201"/>
                  </a:cxn>
                  <a:cxn ang="0">
                    <a:pos x="690" y="358"/>
                  </a:cxn>
                  <a:cxn ang="0">
                    <a:pos x="754" y="556"/>
                  </a:cxn>
                  <a:cxn ang="0">
                    <a:pos x="762" y="781"/>
                  </a:cxn>
                  <a:cxn ang="0">
                    <a:pos x="682" y="990"/>
                  </a:cxn>
                  <a:cxn ang="0">
                    <a:pos x="602" y="1065"/>
                  </a:cxn>
                  <a:cxn ang="0">
                    <a:pos x="518" y="1144"/>
                  </a:cxn>
                  <a:cxn ang="0">
                    <a:pos x="517" y="1101"/>
                  </a:cxn>
                  <a:cxn ang="0">
                    <a:pos x="498" y="1108"/>
                  </a:cxn>
                  <a:cxn ang="0">
                    <a:pos x="505" y="1044"/>
                  </a:cxn>
                  <a:cxn ang="0">
                    <a:pos x="481" y="1058"/>
                  </a:cxn>
                  <a:cxn ang="0">
                    <a:pos x="489" y="956"/>
                  </a:cxn>
                  <a:cxn ang="0">
                    <a:pos x="462" y="967"/>
                  </a:cxn>
                  <a:cxn ang="0">
                    <a:pos x="470" y="863"/>
                  </a:cxn>
                  <a:cxn ang="0">
                    <a:pos x="509" y="794"/>
                  </a:cxn>
                  <a:cxn ang="0">
                    <a:pos x="510" y="601"/>
                  </a:cxn>
                  <a:cxn ang="0">
                    <a:pos x="563" y="444"/>
                  </a:cxn>
                  <a:cxn ang="0">
                    <a:pos x="466" y="439"/>
                  </a:cxn>
                  <a:cxn ang="0">
                    <a:pos x="409" y="253"/>
                  </a:cxn>
                  <a:cxn ang="0">
                    <a:pos x="351" y="113"/>
                  </a:cxn>
                  <a:cxn ang="0">
                    <a:pos x="340" y="112"/>
                  </a:cxn>
                </a:cxnLst>
                <a:rect l="0" t="0" r="r" b="b"/>
                <a:pathLst>
                  <a:path w="784" h="1144">
                    <a:moveTo>
                      <a:pt x="348" y="108"/>
                    </a:moveTo>
                    <a:cubicBezTo>
                      <a:pt x="281" y="115"/>
                      <a:pt x="264" y="161"/>
                      <a:pt x="222" y="204"/>
                    </a:cubicBezTo>
                    <a:cubicBezTo>
                      <a:pt x="175" y="253"/>
                      <a:pt x="144" y="293"/>
                      <a:pt x="123" y="354"/>
                    </a:cubicBezTo>
                    <a:cubicBezTo>
                      <a:pt x="77" y="485"/>
                      <a:pt x="125" y="621"/>
                      <a:pt x="227" y="721"/>
                    </a:cubicBezTo>
                    <a:cubicBezTo>
                      <a:pt x="268" y="761"/>
                      <a:pt x="272" y="802"/>
                      <a:pt x="292" y="859"/>
                    </a:cubicBezTo>
                    <a:cubicBezTo>
                      <a:pt x="308" y="906"/>
                      <a:pt x="317" y="974"/>
                      <a:pt x="280" y="1008"/>
                    </a:cubicBezTo>
                    <a:cubicBezTo>
                      <a:pt x="240" y="985"/>
                      <a:pt x="257" y="868"/>
                      <a:pt x="191" y="867"/>
                    </a:cubicBezTo>
                    <a:cubicBezTo>
                      <a:pt x="187" y="952"/>
                      <a:pt x="256" y="1012"/>
                      <a:pt x="175" y="1083"/>
                    </a:cubicBezTo>
                    <a:cubicBezTo>
                      <a:pt x="175" y="1060"/>
                      <a:pt x="194" y="1029"/>
                      <a:pt x="171" y="1021"/>
                    </a:cubicBezTo>
                    <a:cubicBezTo>
                      <a:pt x="174" y="1056"/>
                      <a:pt x="143" y="1072"/>
                      <a:pt x="112" y="1080"/>
                    </a:cubicBezTo>
                    <a:cubicBezTo>
                      <a:pt x="126" y="1053"/>
                      <a:pt x="131" y="1019"/>
                      <a:pt x="126" y="987"/>
                    </a:cubicBezTo>
                    <a:cubicBezTo>
                      <a:pt x="121" y="952"/>
                      <a:pt x="99" y="932"/>
                      <a:pt x="87" y="899"/>
                    </a:cubicBezTo>
                    <a:cubicBezTo>
                      <a:pt x="75" y="866"/>
                      <a:pt x="78" y="833"/>
                      <a:pt x="78" y="798"/>
                    </a:cubicBezTo>
                    <a:cubicBezTo>
                      <a:pt x="78" y="758"/>
                      <a:pt x="69" y="741"/>
                      <a:pt x="57" y="706"/>
                    </a:cubicBezTo>
                    <a:cubicBezTo>
                      <a:pt x="37" y="653"/>
                      <a:pt x="0" y="584"/>
                      <a:pt x="9" y="524"/>
                    </a:cubicBezTo>
                    <a:cubicBezTo>
                      <a:pt x="14" y="492"/>
                      <a:pt x="32" y="465"/>
                      <a:pt x="30" y="431"/>
                    </a:cubicBezTo>
                    <a:cubicBezTo>
                      <a:pt x="27" y="395"/>
                      <a:pt x="7" y="367"/>
                      <a:pt x="5" y="330"/>
                    </a:cubicBezTo>
                    <a:cubicBezTo>
                      <a:pt x="1" y="237"/>
                      <a:pt x="76" y="148"/>
                      <a:pt x="146" y="96"/>
                    </a:cubicBezTo>
                    <a:cubicBezTo>
                      <a:pt x="208" y="50"/>
                      <a:pt x="334" y="0"/>
                      <a:pt x="384" y="83"/>
                    </a:cubicBezTo>
                    <a:cubicBezTo>
                      <a:pt x="392" y="73"/>
                      <a:pt x="399" y="65"/>
                      <a:pt x="408" y="57"/>
                    </a:cubicBezTo>
                    <a:cubicBezTo>
                      <a:pt x="399" y="66"/>
                      <a:pt x="401" y="73"/>
                      <a:pt x="401" y="88"/>
                    </a:cubicBezTo>
                    <a:cubicBezTo>
                      <a:pt x="412" y="82"/>
                      <a:pt x="425" y="78"/>
                      <a:pt x="439" y="76"/>
                    </a:cubicBezTo>
                    <a:cubicBezTo>
                      <a:pt x="434" y="83"/>
                      <a:pt x="436" y="89"/>
                      <a:pt x="433" y="96"/>
                    </a:cubicBezTo>
                    <a:cubicBezTo>
                      <a:pt x="520" y="100"/>
                      <a:pt x="526" y="133"/>
                      <a:pt x="573" y="201"/>
                    </a:cubicBezTo>
                    <a:cubicBezTo>
                      <a:pt x="609" y="254"/>
                      <a:pt x="656" y="303"/>
                      <a:pt x="690" y="358"/>
                    </a:cubicBezTo>
                    <a:cubicBezTo>
                      <a:pt x="725" y="417"/>
                      <a:pt x="739" y="491"/>
                      <a:pt x="754" y="556"/>
                    </a:cubicBezTo>
                    <a:cubicBezTo>
                      <a:pt x="773" y="632"/>
                      <a:pt x="784" y="705"/>
                      <a:pt x="762" y="781"/>
                    </a:cubicBezTo>
                    <a:cubicBezTo>
                      <a:pt x="744" y="845"/>
                      <a:pt x="722" y="934"/>
                      <a:pt x="682" y="990"/>
                    </a:cubicBezTo>
                    <a:cubicBezTo>
                      <a:pt x="659" y="1022"/>
                      <a:pt x="634" y="1045"/>
                      <a:pt x="602" y="1065"/>
                    </a:cubicBezTo>
                    <a:cubicBezTo>
                      <a:pt x="564" y="1089"/>
                      <a:pt x="546" y="1116"/>
                      <a:pt x="518" y="1144"/>
                    </a:cubicBezTo>
                    <a:cubicBezTo>
                      <a:pt x="517" y="1130"/>
                      <a:pt x="518" y="1115"/>
                      <a:pt x="517" y="1101"/>
                    </a:cubicBezTo>
                    <a:cubicBezTo>
                      <a:pt x="513" y="1103"/>
                      <a:pt x="503" y="1104"/>
                      <a:pt x="498" y="1108"/>
                    </a:cubicBezTo>
                    <a:cubicBezTo>
                      <a:pt x="494" y="1086"/>
                      <a:pt x="501" y="1064"/>
                      <a:pt x="505" y="1044"/>
                    </a:cubicBezTo>
                    <a:cubicBezTo>
                      <a:pt x="499" y="1049"/>
                      <a:pt x="487" y="1053"/>
                      <a:pt x="481" y="1058"/>
                    </a:cubicBezTo>
                    <a:cubicBezTo>
                      <a:pt x="482" y="1024"/>
                      <a:pt x="477" y="987"/>
                      <a:pt x="489" y="956"/>
                    </a:cubicBezTo>
                    <a:cubicBezTo>
                      <a:pt x="481" y="963"/>
                      <a:pt x="470" y="963"/>
                      <a:pt x="462" y="967"/>
                    </a:cubicBezTo>
                    <a:cubicBezTo>
                      <a:pt x="460" y="931"/>
                      <a:pt x="458" y="895"/>
                      <a:pt x="470" y="863"/>
                    </a:cubicBezTo>
                    <a:cubicBezTo>
                      <a:pt x="479" y="839"/>
                      <a:pt x="502" y="819"/>
                      <a:pt x="509" y="794"/>
                    </a:cubicBezTo>
                    <a:cubicBezTo>
                      <a:pt x="525" y="740"/>
                      <a:pt x="504" y="660"/>
                      <a:pt x="510" y="601"/>
                    </a:cubicBezTo>
                    <a:cubicBezTo>
                      <a:pt x="551" y="591"/>
                      <a:pt x="603" y="512"/>
                      <a:pt x="563" y="444"/>
                    </a:cubicBezTo>
                    <a:cubicBezTo>
                      <a:pt x="536" y="397"/>
                      <a:pt x="501" y="484"/>
                      <a:pt x="466" y="439"/>
                    </a:cubicBezTo>
                    <a:cubicBezTo>
                      <a:pt x="432" y="394"/>
                      <a:pt x="408" y="309"/>
                      <a:pt x="409" y="253"/>
                    </a:cubicBezTo>
                    <a:cubicBezTo>
                      <a:pt x="409" y="185"/>
                      <a:pt x="382" y="167"/>
                      <a:pt x="351" y="113"/>
                    </a:cubicBezTo>
                    <a:cubicBezTo>
                      <a:pt x="347" y="112"/>
                      <a:pt x="344" y="113"/>
                      <a:pt x="340" y="112"/>
                    </a:cubicBezTo>
                  </a:path>
                </a:pathLst>
              </a:custGeom>
              <a:solidFill>
                <a:srgbClr val="C69C6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0" name="Freeform 359"/>
              <p:cNvSpPr>
                <a:spLocks/>
              </p:cNvSpPr>
              <p:nvPr/>
            </p:nvSpPr>
            <p:spPr bwMode="gray">
              <a:xfrm>
                <a:off x="20223162" y="6965951"/>
                <a:ext cx="393700" cy="1162050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58" y="182"/>
                  </a:cxn>
                  <a:cxn ang="0">
                    <a:pos x="16" y="233"/>
                  </a:cxn>
                  <a:cxn ang="0">
                    <a:pos x="21" y="310"/>
                  </a:cxn>
                  <a:cxn ang="0">
                    <a:pos x="105" y="147"/>
                  </a:cxn>
                  <a:cxn ang="0">
                    <a:pos x="0" y="0"/>
                  </a:cxn>
                </a:cxnLst>
                <a:rect l="0" t="0" r="r" b="b"/>
                <a:pathLst>
                  <a:path w="105" h="310">
                    <a:moveTo>
                      <a:pt x="41" y="53"/>
                    </a:moveTo>
                    <a:cubicBezTo>
                      <a:pt x="58" y="67"/>
                      <a:pt x="88" y="145"/>
                      <a:pt x="58" y="182"/>
                    </a:cubicBezTo>
                    <a:cubicBezTo>
                      <a:pt x="44" y="199"/>
                      <a:pt x="24" y="208"/>
                      <a:pt x="16" y="233"/>
                    </a:cubicBezTo>
                    <a:cubicBezTo>
                      <a:pt x="8" y="257"/>
                      <a:pt x="12" y="289"/>
                      <a:pt x="21" y="310"/>
                    </a:cubicBezTo>
                    <a:cubicBezTo>
                      <a:pt x="22" y="237"/>
                      <a:pt x="105" y="226"/>
                      <a:pt x="105" y="147"/>
                    </a:cubicBezTo>
                    <a:cubicBezTo>
                      <a:pt x="104" y="66"/>
                      <a:pt x="39" y="58"/>
                      <a:pt x="0" y="0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1" name="Freeform 360"/>
              <p:cNvSpPr>
                <a:spLocks/>
              </p:cNvSpPr>
              <p:nvPr/>
            </p:nvSpPr>
            <p:spPr bwMode="gray">
              <a:xfrm>
                <a:off x="18265775" y="7123113"/>
                <a:ext cx="2208213" cy="4467225"/>
              </a:xfrm>
              <a:custGeom>
                <a:avLst/>
                <a:gdLst/>
                <a:ahLst/>
                <a:cxnLst>
                  <a:cxn ang="0">
                    <a:pos x="213" y="229"/>
                  </a:cxn>
                  <a:cxn ang="0">
                    <a:pos x="206" y="543"/>
                  </a:cxn>
                  <a:cxn ang="0">
                    <a:pos x="0" y="863"/>
                  </a:cxn>
                  <a:cxn ang="0">
                    <a:pos x="546" y="431"/>
                  </a:cxn>
                  <a:cxn ang="0">
                    <a:pos x="556" y="356"/>
                  </a:cxn>
                  <a:cxn ang="0">
                    <a:pos x="543" y="225"/>
                  </a:cxn>
                  <a:cxn ang="0">
                    <a:pos x="461" y="99"/>
                  </a:cxn>
                  <a:cxn ang="0">
                    <a:pos x="213" y="229"/>
                  </a:cxn>
                </a:cxnLst>
                <a:rect l="0" t="0" r="r" b="b"/>
                <a:pathLst>
                  <a:path w="589" h="1191">
                    <a:moveTo>
                      <a:pt x="213" y="229"/>
                    </a:moveTo>
                    <a:cubicBezTo>
                      <a:pt x="231" y="335"/>
                      <a:pt x="269" y="460"/>
                      <a:pt x="206" y="543"/>
                    </a:cubicBezTo>
                    <a:cubicBezTo>
                      <a:pt x="127" y="579"/>
                      <a:pt x="203" y="616"/>
                      <a:pt x="0" y="863"/>
                    </a:cubicBezTo>
                    <a:cubicBezTo>
                      <a:pt x="316" y="1191"/>
                      <a:pt x="589" y="580"/>
                      <a:pt x="546" y="431"/>
                    </a:cubicBezTo>
                    <a:cubicBezTo>
                      <a:pt x="541" y="410"/>
                      <a:pt x="566" y="382"/>
                      <a:pt x="556" y="356"/>
                    </a:cubicBezTo>
                    <a:cubicBezTo>
                      <a:pt x="546" y="329"/>
                      <a:pt x="546" y="253"/>
                      <a:pt x="543" y="225"/>
                    </a:cubicBezTo>
                    <a:cubicBezTo>
                      <a:pt x="540" y="190"/>
                      <a:pt x="483" y="124"/>
                      <a:pt x="461" y="99"/>
                    </a:cubicBezTo>
                    <a:cubicBezTo>
                      <a:pt x="369" y="0"/>
                      <a:pt x="255" y="157"/>
                      <a:pt x="213" y="229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2" name="Freeform 361"/>
              <p:cNvSpPr>
                <a:spLocks/>
              </p:cNvSpPr>
              <p:nvPr/>
            </p:nvSpPr>
            <p:spPr bwMode="gray">
              <a:xfrm>
                <a:off x="19056350" y="7715251"/>
                <a:ext cx="1222375" cy="855663"/>
              </a:xfrm>
              <a:custGeom>
                <a:avLst/>
                <a:gdLst/>
                <a:ahLst/>
                <a:cxnLst>
                  <a:cxn ang="0">
                    <a:pos x="66" y="203"/>
                  </a:cxn>
                  <a:cxn ang="0">
                    <a:pos x="186" y="196"/>
                  </a:cxn>
                  <a:cxn ang="0">
                    <a:pos x="323" y="39"/>
                  </a:cxn>
                  <a:cxn ang="0">
                    <a:pos x="303" y="0"/>
                  </a:cxn>
                  <a:cxn ang="0">
                    <a:pos x="177" y="74"/>
                  </a:cxn>
                  <a:cxn ang="0">
                    <a:pos x="64" y="90"/>
                  </a:cxn>
                  <a:cxn ang="0">
                    <a:pos x="0" y="116"/>
                  </a:cxn>
                </a:cxnLst>
                <a:rect l="0" t="0" r="r" b="b"/>
                <a:pathLst>
                  <a:path w="326" h="228">
                    <a:moveTo>
                      <a:pt x="66" y="203"/>
                    </a:moveTo>
                    <a:cubicBezTo>
                      <a:pt x="107" y="228"/>
                      <a:pt x="148" y="208"/>
                      <a:pt x="186" y="196"/>
                    </a:cubicBezTo>
                    <a:cubicBezTo>
                      <a:pt x="272" y="167"/>
                      <a:pt x="295" y="119"/>
                      <a:pt x="323" y="39"/>
                    </a:cubicBezTo>
                    <a:cubicBezTo>
                      <a:pt x="314" y="26"/>
                      <a:pt x="326" y="5"/>
                      <a:pt x="303" y="0"/>
                    </a:cubicBezTo>
                    <a:cubicBezTo>
                      <a:pt x="298" y="45"/>
                      <a:pt x="215" y="68"/>
                      <a:pt x="177" y="74"/>
                    </a:cubicBezTo>
                    <a:cubicBezTo>
                      <a:pt x="140" y="79"/>
                      <a:pt x="100" y="78"/>
                      <a:pt x="64" y="90"/>
                    </a:cubicBezTo>
                    <a:cubicBezTo>
                      <a:pt x="40" y="98"/>
                      <a:pt x="28" y="114"/>
                      <a:pt x="0" y="116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3" name="Freeform 362"/>
              <p:cNvSpPr>
                <a:spLocks/>
              </p:cNvSpPr>
              <p:nvPr/>
            </p:nvSpPr>
            <p:spPr bwMode="gray">
              <a:xfrm>
                <a:off x="19045237" y="7697788"/>
                <a:ext cx="1214438" cy="1057275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324" y="0"/>
                  </a:cxn>
                </a:cxnLst>
                <a:rect l="0" t="0" r="r" b="b"/>
                <a:pathLst>
                  <a:path w="324" h="282">
                    <a:moveTo>
                      <a:pt x="0" y="119"/>
                    </a:moveTo>
                    <a:cubicBezTo>
                      <a:pt x="104" y="282"/>
                      <a:pt x="266" y="109"/>
                      <a:pt x="324" y="0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4" name="Freeform 363"/>
              <p:cNvSpPr>
                <a:spLocks/>
              </p:cNvSpPr>
              <p:nvPr/>
            </p:nvSpPr>
            <p:spPr bwMode="gray">
              <a:xfrm>
                <a:off x="17811750" y="15444788"/>
                <a:ext cx="295275" cy="60007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37" y="146"/>
                  </a:cxn>
                  <a:cxn ang="0">
                    <a:pos x="0" y="8"/>
                  </a:cxn>
                </a:cxnLst>
                <a:rect l="0" t="0" r="r" b="b"/>
                <a:pathLst>
                  <a:path w="79" h="160">
                    <a:moveTo>
                      <a:pt x="13" y="0"/>
                    </a:moveTo>
                    <a:cubicBezTo>
                      <a:pt x="29" y="19"/>
                      <a:pt x="79" y="123"/>
                      <a:pt x="37" y="146"/>
                    </a:cubicBezTo>
                    <a:cubicBezTo>
                      <a:pt x="12" y="160"/>
                      <a:pt x="28" y="25"/>
                      <a:pt x="0" y="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5" name="Freeform 364"/>
              <p:cNvSpPr>
                <a:spLocks/>
              </p:cNvSpPr>
              <p:nvPr/>
            </p:nvSpPr>
            <p:spPr bwMode="gray">
              <a:xfrm>
                <a:off x="17811750" y="14492288"/>
                <a:ext cx="528638" cy="99695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8" y="266"/>
                  </a:cxn>
                  <a:cxn ang="0">
                    <a:pos x="33" y="129"/>
                  </a:cxn>
                  <a:cxn ang="0">
                    <a:pos x="0" y="0"/>
                  </a:cxn>
                </a:cxnLst>
                <a:rect l="0" t="0" r="r" b="b"/>
                <a:pathLst>
                  <a:path w="141" h="266">
                    <a:moveTo>
                      <a:pt x="0" y="4"/>
                    </a:moveTo>
                    <a:cubicBezTo>
                      <a:pt x="37" y="34"/>
                      <a:pt x="141" y="257"/>
                      <a:pt x="58" y="266"/>
                    </a:cubicBezTo>
                    <a:cubicBezTo>
                      <a:pt x="30" y="226"/>
                      <a:pt x="46" y="172"/>
                      <a:pt x="33" y="129"/>
                    </a:cubicBezTo>
                    <a:cubicBezTo>
                      <a:pt x="18" y="81"/>
                      <a:pt x="0" y="53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6" name="Freeform 365"/>
              <p:cNvSpPr>
                <a:spLocks/>
              </p:cNvSpPr>
              <p:nvPr/>
            </p:nvSpPr>
            <p:spPr bwMode="gray">
              <a:xfrm>
                <a:off x="16495712" y="8416926"/>
                <a:ext cx="4832350" cy="6521450"/>
              </a:xfrm>
              <a:custGeom>
                <a:avLst/>
                <a:gdLst/>
                <a:ahLst/>
                <a:cxnLst>
                  <a:cxn ang="0">
                    <a:pos x="530" y="466"/>
                  </a:cxn>
                  <a:cxn ang="0">
                    <a:pos x="636" y="308"/>
                  </a:cxn>
                  <a:cxn ang="0">
                    <a:pos x="710" y="120"/>
                  </a:cxn>
                  <a:cxn ang="0">
                    <a:pos x="583" y="280"/>
                  </a:cxn>
                  <a:cxn ang="0">
                    <a:pos x="401" y="380"/>
                  </a:cxn>
                  <a:cxn ang="0">
                    <a:pos x="386" y="477"/>
                  </a:cxn>
                  <a:cxn ang="0">
                    <a:pos x="342" y="555"/>
                  </a:cxn>
                  <a:cxn ang="0">
                    <a:pos x="302" y="660"/>
                  </a:cxn>
                  <a:cxn ang="0">
                    <a:pos x="264" y="662"/>
                  </a:cxn>
                  <a:cxn ang="0">
                    <a:pos x="197" y="820"/>
                  </a:cxn>
                  <a:cxn ang="0">
                    <a:pos x="108" y="958"/>
                  </a:cxn>
                  <a:cxn ang="0">
                    <a:pos x="6" y="1009"/>
                  </a:cxn>
                  <a:cxn ang="0">
                    <a:pos x="125" y="1314"/>
                  </a:cxn>
                  <a:cxn ang="0">
                    <a:pos x="311" y="1107"/>
                  </a:cxn>
                  <a:cxn ang="0">
                    <a:pos x="423" y="1224"/>
                  </a:cxn>
                  <a:cxn ang="0">
                    <a:pos x="337" y="1234"/>
                  </a:cxn>
                  <a:cxn ang="0">
                    <a:pos x="183" y="1566"/>
                  </a:cxn>
                  <a:cxn ang="0">
                    <a:pos x="634" y="1691"/>
                  </a:cxn>
                  <a:cxn ang="0">
                    <a:pos x="1134" y="1644"/>
                  </a:cxn>
                  <a:cxn ang="0">
                    <a:pos x="1076" y="1517"/>
                  </a:cxn>
                  <a:cxn ang="0">
                    <a:pos x="988" y="1169"/>
                  </a:cxn>
                  <a:cxn ang="0">
                    <a:pos x="1111" y="872"/>
                  </a:cxn>
                  <a:cxn ang="0">
                    <a:pos x="1158" y="185"/>
                  </a:cxn>
                  <a:cxn ang="0">
                    <a:pos x="1077" y="94"/>
                  </a:cxn>
                  <a:cxn ang="0">
                    <a:pos x="1029" y="0"/>
                  </a:cxn>
                </a:cxnLst>
                <a:rect l="0" t="0" r="r" b="b"/>
                <a:pathLst>
                  <a:path w="1289" h="1739">
                    <a:moveTo>
                      <a:pt x="530" y="466"/>
                    </a:moveTo>
                    <a:cubicBezTo>
                      <a:pt x="550" y="401"/>
                      <a:pt x="583" y="351"/>
                      <a:pt x="636" y="308"/>
                    </a:cubicBezTo>
                    <a:cubicBezTo>
                      <a:pt x="701" y="255"/>
                      <a:pt x="687" y="195"/>
                      <a:pt x="710" y="120"/>
                    </a:cubicBezTo>
                    <a:cubicBezTo>
                      <a:pt x="677" y="180"/>
                      <a:pt x="635" y="245"/>
                      <a:pt x="583" y="280"/>
                    </a:cubicBezTo>
                    <a:cubicBezTo>
                      <a:pt x="539" y="309"/>
                      <a:pt x="454" y="365"/>
                      <a:pt x="401" y="380"/>
                    </a:cubicBezTo>
                    <a:cubicBezTo>
                      <a:pt x="391" y="411"/>
                      <a:pt x="397" y="448"/>
                      <a:pt x="386" y="477"/>
                    </a:cubicBezTo>
                    <a:cubicBezTo>
                      <a:pt x="372" y="514"/>
                      <a:pt x="332" y="500"/>
                      <a:pt x="342" y="555"/>
                    </a:cubicBezTo>
                    <a:cubicBezTo>
                      <a:pt x="289" y="563"/>
                      <a:pt x="280" y="620"/>
                      <a:pt x="302" y="660"/>
                    </a:cubicBezTo>
                    <a:cubicBezTo>
                      <a:pt x="290" y="659"/>
                      <a:pt x="276" y="663"/>
                      <a:pt x="264" y="662"/>
                    </a:cubicBezTo>
                    <a:cubicBezTo>
                      <a:pt x="227" y="692"/>
                      <a:pt x="224" y="776"/>
                      <a:pt x="197" y="820"/>
                    </a:cubicBezTo>
                    <a:cubicBezTo>
                      <a:pt x="170" y="862"/>
                      <a:pt x="99" y="907"/>
                      <a:pt x="108" y="958"/>
                    </a:cubicBezTo>
                    <a:cubicBezTo>
                      <a:pt x="71" y="972"/>
                      <a:pt x="42" y="997"/>
                      <a:pt x="6" y="1009"/>
                    </a:cubicBezTo>
                    <a:cubicBezTo>
                      <a:pt x="0" y="1119"/>
                      <a:pt x="1" y="1277"/>
                      <a:pt x="125" y="1314"/>
                    </a:cubicBezTo>
                    <a:cubicBezTo>
                      <a:pt x="246" y="1350"/>
                      <a:pt x="402" y="1227"/>
                      <a:pt x="311" y="1107"/>
                    </a:cubicBezTo>
                    <a:cubicBezTo>
                      <a:pt x="336" y="1151"/>
                      <a:pt x="421" y="1171"/>
                      <a:pt x="423" y="1224"/>
                    </a:cubicBezTo>
                    <a:cubicBezTo>
                      <a:pt x="396" y="1233"/>
                      <a:pt x="366" y="1235"/>
                      <a:pt x="337" y="1234"/>
                    </a:cubicBezTo>
                    <a:cubicBezTo>
                      <a:pt x="329" y="1389"/>
                      <a:pt x="276" y="1449"/>
                      <a:pt x="183" y="1566"/>
                    </a:cubicBezTo>
                    <a:cubicBezTo>
                      <a:pt x="274" y="1673"/>
                      <a:pt x="496" y="1683"/>
                      <a:pt x="634" y="1691"/>
                    </a:cubicBezTo>
                    <a:cubicBezTo>
                      <a:pt x="758" y="1699"/>
                      <a:pt x="1048" y="1739"/>
                      <a:pt x="1134" y="1644"/>
                    </a:cubicBezTo>
                    <a:cubicBezTo>
                      <a:pt x="1109" y="1609"/>
                      <a:pt x="1087" y="1557"/>
                      <a:pt x="1076" y="1517"/>
                    </a:cubicBezTo>
                    <a:cubicBezTo>
                      <a:pt x="973" y="1421"/>
                      <a:pt x="989" y="1307"/>
                      <a:pt x="988" y="1169"/>
                    </a:cubicBezTo>
                    <a:cubicBezTo>
                      <a:pt x="988" y="1052"/>
                      <a:pt x="1066" y="973"/>
                      <a:pt x="1111" y="872"/>
                    </a:cubicBezTo>
                    <a:cubicBezTo>
                      <a:pt x="1203" y="669"/>
                      <a:pt x="1289" y="402"/>
                      <a:pt x="1158" y="185"/>
                    </a:cubicBezTo>
                    <a:cubicBezTo>
                      <a:pt x="1138" y="152"/>
                      <a:pt x="1098" y="127"/>
                      <a:pt x="1077" y="94"/>
                    </a:cubicBezTo>
                    <a:cubicBezTo>
                      <a:pt x="1060" y="66"/>
                      <a:pt x="1063" y="15"/>
                      <a:pt x="1029" y="0"/>
                    </a:cubicBezTo>
                  </a:path>
                </a:pathLst>
              </a:custGeom>
              <a:solidFill>
                <a:srgbClr val="2929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7" name="Freeform 366"/>
              <p:cNvSpPr>
                <a:spLocks/>
              </p:cNvSpPr>
              <p:nvPr/>
            </p:nvSpPr>
            <p:spPr bwMode="gray">
              <a:xfrm>
                <a:off x="19877087" y="11296651"/>
                <a:ext cx="525463" cy="635000"/>
              </a:xfrm>
              <a:custGeom>
                <a:avLst/>
                <a:gdLst/>
                <a:ahLst/>
                <a:cxnLst>
                  <a:cxn ang="0">
                    <a:pos x="140" y="167"/>
                  </a:cxn>
                  <a:cxn ang="0">
                    <a:pos x="35" y="53"/>
                  </a:cxn>
                  <a:cxn ang="0">
                    <a:pos x="65" y="116"/>
                  </a:cxn>
                  <a:cxn ang="0">
                    <a:pos x="140" y="167"/>
                  </a:cxn>
                </a:cxnLst>
                <a:rect l="0" t="0" r="r" b="b"/>
                <a:pathLst>
                  <a:path w="140" h="169">
                    <a:moveTo>
                      <a:pt x="140" y="167"/>
                    </a:moveTo>
                    <a:cubicBezTo>
                      <a:pt x="130" y="133"/>
                      <a:pt x="89" y="0"/>
                      <a:pt x="35" y="53"/>
                    </a:cubicBezTo>
                    <a:cubicBezTo>
                      <a:pt x="0" y="87"/>
                      <a:pt x="36" y="103"/>
                      <a:pt x="65" y="116"/>
                    </a:cubicBezTo>
                    <a:cubicBezTo>
                      <a:pt x="88" y="126"/>
                      <a:pt x="115" y="169"/>
                      <a:pt x="140" y="167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8" name="Freeform 367"/>
              <p:cNvSpPr>
                <a:spLocks/>
              </p:cNvSpPr>
              <p:nvPr/>
            </p:nvSpPr>
            <p:spPr bwMode="gray">
              <a:xfrm>
                <a:off x="20207287" y="11207751"/>
                <a:ext cx="371475" cy="465138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53" y="18"/>
                  </a:cxn>
                  <a:cxn ang="0">
                    <a:pos x="95" y="118"/>
                  </a:cxn>
                  <a:cxn ang="0">
                    <a:pos x="47" y="65"/>
                  </a:cxn>
                  <a:cxn ang="0">
                    <a:pos x="41" y="11"/>
                  </a:cxn>
                </a:cxnLst>
                <a:rect l="0" t="0" r="r" b="b"/>
                <a:pathLst>
                  <a:path w="99" h="124">
                    <a:moveTo>
                      <a:pt x="44" y="8"/>
                    </a:moveTo>
                    <a:cubicBezTo>
                      <a:pt x="48" y="12"/>
                      <a:pt x="50" y="13"/>
                      <a:pt x="53" y="18"/>
                    </a:cubicBezTo>
                    <a:cubicBezTo>
                      <a:pt x="87" y="24"/>
                      <a:pt x="99" y="86"/>
                      <a:pt x="95" y="118"/>
                    </a:cubicBezTo>
                    <a:cubicBezTo>
                      <a:pt x="75" y="124"/>
                      <a:pt x="62" y="81"/>
                      <a:pt x="47" y="65"/>
                    </a:cubicBezTo>
                    <a:cubicBezTo>
                      <a:pt x="38" y="55"/>
                      <a:pt x="0" y="0"/>
                      <a:pt x="41" y="11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9" name="Freeform 368"/>
              <p:cNvSpPr>
                <a:spLocks/>
              </p:cNvSpPr>
              <p:nvPr/>
            </p:nvSpPr>
            <p:spPr bwMode="gray">
              <a:xfrm>
                <a:off x="19623087" y="13242926"/>
                <a:ext cx="760413" cy="693738"/>
              </a:xfrm>
              <a:custGeom>
                <a:avLst/>
                <a:gdLst/>
                <a:ahLst/>
                <a:cxnLst>
                  <a:cxn ang="0">
                    <a:pos x="203" y="185"/>
                  </a:cxn>
                  <a:cxn ang="0">
                    <a:pos x="128" y="85"/>
                  </a:cxn>
                  <a:cxn ang="0">
                    <a:pos x="7" y="6"/>
                  </a:cxn>
                  <a:cxn ang="0">
                    <a:pos x="46" y="46"/>
                  </a:cxn>
                  <a:cxn ang="0">
                    <a:pos x="106" y="84"/>
                  </a:cxn>
                  <a:cxn ang="0">
                    <a:pos x="197" y="180"/>
                  </a:cxn>
                </a:cxnLst>
                <a:rect l="0" t="0" r="r" b="b"/>
                <a:pathLst>
                  <a:path w="203" h="185">
                    <a:moveTo>
                      <a:pt x="203" y="185"/>
                    </a:moveTo>
                    <a:cubicBezTo>
                      <a:pt x="179" y="150"/>
                      <a:pt x="154" y="116"/>
                      <a:pt x="128" y="85"/>
                    </a:cubicBezTo>
                    <a:cubicBezTo>
                      <a:pt x="103" y="56"/>
                      <a:pt x="52" y="0"/>
                      <a:pt x="7" y="6"/>
                    </a:cubicBezTo>
                    <a:cubicBezTo>
                      <a:pt x="0" y="35"/>
                      <a:pt x="28" y="37"/>
                      <a:pt x="46" y="46"/>
                    </a:cubicBezTo>
                    <a:cubicBezTo>
                      <a:pt x="67" y="57"/>
                      <a:pt x="86" y="69"/>
                      <a:pt x="106" y="84"/>
                    </a:cubicBezTo>
                    <a:cubicBezTo>
                      <a:pt x="144" y="113"/>
                      <a:pt x="168" y="147"/>
                      <a:pt x="197" y="18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0" name="Freeform 369"/>
              <p:cNvSpPr>
                <a:spLocks/>
              </p:cNvSpPr>
              <p:nvPr/>
            </p:nvSpPr>
            <p:spPr bwMode="gray">
              <a:xfrm>
                <a:off x="19738975" y="9891713"/>
                <a:ext cx="674688" cy="5175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155" y="29"/>
                  </a:cxn>
                  <a:cxn ang="0">
                    <a:pos x="155" y="39"/>
                  </a:cxn>
                  <a:cxn ang="0">
                    <a:pos x="19" y="82"/>
                  </a:cxn>
                  <a:cxn ang="0">
                    <a:pos x="180" y="130"/>
                  </a:cxn>
                  <a:cxn ang="0">
                    <a:pos x="5" y="93"/>
                  </a:cxn>
                </a:cxnLst>
                <a:rect l="0" t="0" r="r" b="b"/>
                <a:pathLst>
                  <a:path w="180" h="138">
                    <a:moveTo>
                      <a:pt x="0" y="90"/>
                    </a:moveTo>
                    <a:cubicBezTo>
                      <a:pt x="20" y="52"/>
                      <a:pt x="116" y="0"/>
                      <a:pt x="155" y="29"/>
                    </a:cubicBezTo>
                    <a:cubicBezTo>
                      <a:pt x="156" y="32"/>
                      <a:pt x="156" y="35"/>
                      <a:pt x="155" y="39"/>
                    </a:cubicBezTo>
                    <a:cubicBezTo>
                      <a:pt x="105" y="47"/>
                      <a:pt x="47" y="28"/>
                      <a:pt x="19" y="82"/>
                    </a:cubicBezTo>
                    <a:cubicBezTo>
                      <a:pt x="66" y="85"/>
                      <a:pt x="174" y="65"/>
                      <a:pt x="180" y="130"/>
                    </a:cubicBezTo>
                    <a:cubicBezTo>
                      <a:pt x="129" y="138"/>
                      <a:pt x="55" y="44"/>
                      <a:pt x="5" y="9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1" name="Freeform 370"/>
              <p:cNvSpPr>
                <a:spLocks/>
              </p:cNvSpPr>
              <p:nvPr/>
            </p:nvSpPr>
            <p:spPr bwMode="gray">
              <a:xfrm>
                <a:off x="20380325" y="9644063"/>
                <a:ext cx="446088" cy="160338"/>
              </a:xfrm>
              <a:custGeom>
                <a:avLst/>
                <a:gdLst/>
                <a:ahLst/>
                <a:cxnLst>
                  <a:cxn ang="0">
                    <a:pos x="119" y="38"/>
                  </a:cxn>
                  <a:cxn ang="0">
                    <a:pos x="15" y="14"/>
                  </a:cxn>
                  <a:cxn ang="0">
                    <a:pos x="57" y="29"/>
                  </a:cxn>
                  <a:cxn ang="0">
                    <a:pos x="116" y="43"/>
                  </a:cxn>
                </a:cxnLst>
                <a:rect l="0" t="0" r="r" b="b"/>
                <a:pathLst>
                  <a:path w="119" h="43">
                    <a:moveTo>
                      <a:pt x="119" y="38"/>
                    </a:moveTo>
                    <a:cubicBezTo>
                      <a:pt x="116" y="7"/>
                      <a:pt x="35" y="0"/>
                      <a:pt x="15" y="14"/>
                    </a:cubicBezTo>
                    <a:cubicBezTo>
                      <a:pt x="0" y="42"/>
                      <a:pt x="43" y="32"/>
                      <a:pt x="57" y="29"/>
                    </a:cubicBezTo>
                    <a:cubicBezTo>
                      <a:pt x="84" y="25"/>
                      <a:pt x="95" y="25"/>
                      <a:pt x="116" y="4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2" name="Freeform 371"/>
              <p:cNvSpPr>
                <a:spLocks/>
              </p:cNvSpPr>
              <p:nvPr/>
            </p:nvSpPr>
            <p:spPr bwMode="gray">
              <a:xfrm>
                <a:off x="20504150" y="10974388"/>
                <a:ext cx="382588" cy="277813"/>
              </a:xfrm>
              <a:custGeom>
                <a:avLst/>
                <a:gdLst/>
                <a:ahLst/>
                <a:cxnLst>
                  <a:cxn ang="0">
                    <a:pos x="3" y="67"/>
                  </a:cxn>
                  <a:cxn ang="0">
                    <a:pos x="70" y="56"/>
                  </a:cxn>
                  <a:cxn ang="0">
                    <a:pos x="97" y="0"/>
                  </a:cxn>
                  <a:cxn ang="0">
                    <a:pos x="80" y="29"/>
                  </a:cxn>
                  <a:cxn ang="0">
                    <a:pos x="0" y="65"/>
                  </a:cxn>
                </a:cxnLst>
                <a:rect l="0" t="0" r="r" b="b"/>
                <a:pathLst>
                  <a:path w="102" h="74">
                    <a:moveTo>
                      <a:pt x="3" y="67"/>
                    </a:moveTo>
                    <a:cubicBezTo>
                      <a:pt x="32" y="69"/>
                      <a:pt x="47" y="74"/>
                      <a:pt x="70" y="56"/>
                    </a:cubicBezTo>
                    <a:cubicBezTo>
                      <a:pt x="87" y="43"/>
                      <a:pt x="102" y="24"/>
                      <a:pt x="97" y="0"/>
                    </a:cubicBezTo>
                    <a:cubicBezTo>
                      <a:pt x="95" y="6"/>
                      <a:pt x="86" y="20"/>
                      <a:pt x="80" y="29"/>
                    </a:cubicBezTo>
                    <a:cubicBezTo>
                      <a:pt x="54" y="38"/>
                      <a:pt x="33" y="64"/>
                      <a:pt x="0" y="65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3" name="Freeform 372"/>
              <p:cNvSpPr>
                <a:spLocks/>
              </p:cNvSpPr>
              <p:nvPr/>
            </p:nvSpPr>
            <p:spPr bwMode="gray">
              <a:xfrm>
                <a:off x="19929475" y="9167813"/>
                <a:ext cx="682625" cy="347663"/>
              </a:xfrm>
              <a:custGeom>
                <a:avLst/>
                <a:gdLst/>
                <a:ahLst/>
                <a:cxnLst>
                  <a:cxn ang="0">
                    <a:pos x="11" y="82"/>
                  </a:cxn>
                  <a:cxn ang="0">
                    <a:pos x="11" y="74"/>
                  </a:cxn>
                  <a:cxn ang="0">
                    <a:pos x="182" y="49"/>
                  </a:cxn>
                  <a:cxn ang="0">
                    <a:pos x="132" y="39"/>
                  </a:cxn>
                  <a:cxn ang="0">
                    <a:pos x="83" y="52"/>
                  </a:cxn>
                  <a:cxn ang="0">
                    <a:pos x="0" y="93"/>
                  </a:cxn>
                </a:cxnLst>
                <a:rect l="0" t="0" r="r" b="b"/>
                <a:pathLst>
                  <a:path w="182" h="93">
                    <a:moveTo>
                      <a:pt x="11" y="82"/>
                    </a:moveTo>
                    <a:cubicBezTo>
                      <a:pt x="11" y="79"/>
                      <a:pt x="10" y="77"/>
                      <a:pt x="11" y="74"/>
                    </a:cubicBezTo>
                    <a:cubicBezTo>
                      <a:pt x="52" y="49"/>
                      <a:pt x="144" y="0"/>
                      <a:pt x="182" y="49"/>
                    </a:cubicBezTo>
                    <a:cubicBezTo>
                      <a:pt x="163" y="51"/>
                      <a:pt x="150" y="40"/>
                      <a:pt x="132" y="39"/>
                    </a:cubicBezTo>
                    <a:cubicBezTo>
                      <a:pt x="114" y="37"/>
                      <a:pt x="98" y="46"/>
                      <a:pt x="83" y="52"/>
                    </a:cubicBezTo>
                    <a:cubicBezTo>
                      <a:pt x="52" y="63"/>
                      <a:pt x="25" y="72"/>
                      <a:pt x="0" y="9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4" name="Freeform 373"/>
              <p:cNvSpPr>
                <a:spLocks/>
              </p:cNvSpPr>
              <p:nvPr/>
            </p:nvSpPr>
            <p:spPr bwMode="gray">
              <a:xfrm>
                <a:off x="18441987" y="9666288"/>
                <a:ext cx="1198563" cy="1720850"/>
              </a:xfrm>
              <a:custGeom>
                <a:avLst/>
                <a:gdLst/>
                <a:ahLst/>
                <a:cxnLst>
                  <a:cxn ang="0">
                    <a:pos x="314" y="0"/>
                  </a:cxn>
                  <a:cxn ang="0">
                    <a:pos x="257" y="126"/>
                  </a:cxn>
                  <a:cxn ang="0">
                    <a:pos x="197" y="239"/>
                  </a:cxn>
                  <a:cxn ang="0">
                    <a:pos x="135" y="344"/>
                  </a:cxn>
                  <a:cxn ang="0">
                    <a:pos x="86" y="385"/>
                  </a:cxn>
                  <a:cxn ang="0">
                    <a:pos x="47" y="432"/>
                  </a:cxn>
                  <a:cxn ang="0">
                    <a:pos x="0" y="459"/>
                  </a:cxn>
                  <a:cxn ang="0">
                    <a:pos x="49" y="422"/>
                  </a:cxn>
                  <a:cxn ang="0">
                    <a:pos x="88" y="368"/>
                  </a:cxn>
                  <a:cxn ang="0">
                    <a:pos x="155" y="277"/>
                  </a:cxn>
                  <a:cxn ang="0">
                    <a:pos x="212" y="181"/>
                  </a:cxn>
                  <a:cxn ang="0">
                    <a:pos x="243" y="137"/>
                  </a:cxn>
                  <a:cxn ang="0">
                    <a:pos x="262" y="89"/>
                  </a:cxn>
                  <a:cxn ang="0">
                    <a:pos x="314" y="3"/>
                  </a:cxn>
                </a:cxnLst>
                <a:rect l="0" t="0" r="r" b="b"/>
                <a:pathLst>
                  <a:path w="320" h="459">
                    <a:moveTo>
                      <a:pt x="314" y="0"/>
                    </a:moveTo>
                    <a:cubicBezTo>
                      <a:pt x="320" y="39"/>
                      <a:pt x="272" y="92"/>
                      <a:pt x="257" y="126"/>
                    </a:cubicBezTo>
                    <a:cubicBezTo>
                      <a:pt x="241" y="162"/>
                      <a:pt x="220" y="206"/>
                      <a:pt x="197" y="239"/>
                    </a:cubicBezTo>
                    <a:cubicBezTo>
                      <a:pt x="174" y="275"/>
                      <a:pt x="164" y="312"/>
                      <a:pt x="135" y="344"/>
                    </a:cubicBezTo>
                    <a:cubicBezTo>
                      <a:pt x="121" y="361"/>
                      <a:pt x="102" y="369"/>
                      <a:pt x="86" y="385"/>
                    </a:cubicBezTo>
                    <a:cubicBezTo>
                      <a:pt x="71" y="399"/>
                      <a:pt x="64" y="419"/>
                      <a:pt x="47" y="432"/>
                    </a:cubicBezTo>
                    <a:cubicBezTo>
                      <a:pt x="32" y="442"/>
                      <a:pt x="14" y="448"/>
                      <a:pt x="0" y="459"/>
                    </a:cubicBezTo>
                    <a:cubicBezTo>
                      <a:pt x="17" y="444"/>
                      <a:pt x="34" y="439"/>
                      <a:pt x="49" y="422"/>
                    </a:cubicBezTo>
                    <a:cubicBezTo>
                      <a:pt x="64" y="406"/>
                      <a:pt x="76" y="386"/>
                      <a:pt x="88" y="368"/>
                    </a:cubicBezTo>
                    <a:cubicBezTo>
                      <a:pt x="111" y="337"/>
                      <a:pt x="135" y="308"/>
                      <a:pt x="155" y="277"/>
                    </a:cubicBezTo>
                    <a:cubicBezTo>
                      <a:pt x="178" y="245"/>
                      <a:pt x="192" y="214"/>
                      <a:pt x="212" y="181"/>
                    </a:cubicBezTo>
                    <a:cubicBezTo>
                      <a:pt x="221" y="166"/>
                      <a:pt x="235" y="153"/>
                      <a:pt x="243" y="137"/>
                    </a:cubicBezTo>
                    <a:cubicBezTo>
                      <a:pt x="251" y="121"/>
                      <a:pt x="254" y="104"/>
                      <a:pt x="262" y="89"/>
                    </a:cubicBezTo>
                    <a:cubicBezTo>
                      <a:pt x="278" y="63"/>
                      <a:pt x="314" y="37"/>
                      <a:pt x="314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5" name="Freeform 374"/>
              <p:cNvSpPr>
                <a:spLocks/>
              </p:cNvSpPr>
              <p:nvPr/>
            </p:nvSpPr>
            <p:spPr bwMode="gray">
              <a:xfrm>
                <a:off x="18348325" y="8818563"/>
                <a:ext cx="2203450" cy="1736725"/>
              </a:xfrm>
              <a:custGeom>
                <a:avLst/>
                <a:gdLst/>
                <a:ahLst/>
                <a:cxnLst>
                  <a:cxn ang="0">
                    <a:pos x="588" y="8"/>
                  </a:cxn>
                  <a:cxn ang="0">
                    <a:pos x="460" y="28"/>
                  </a:cxn>
                  <a:cxn ang="0">
                    <a:pos x="352" y="80"/>
                  </a:cxn>
                  <a:cxn ang="0">
                    <a:pos x="272" y="178"/>
                  </a:cxn>
                  <a:cxn ang="0">
                    <a:pos x="242" y="220"/>
                  </a:cxn>
                  <a:cxn ang="0">
                    <a:pos x="199" y="263"/>
                  </a:cxn>
                  <a:cxn ang="0">
                    <a:pos x="83" y="370"/>
                  </a:cxn>
                  <a:cxn ang="0">
                    <a:pos x="43" y="427"/>
                  </a:cxn>
                  <a:cxn ang="0">
                    <a:pos x="0" y="463"/>
                  </a:cxn>
                  <a:cxn ang="0">
                    <a:pos x="97" y="385"/>
                  </a:cxn>
                  <a:cxn ang="0">
                    <a:pos x="188" y="296"/>
                  </a:cxn>
                  <a:cxn ang="0">
                    <a:pos x="230" y="250"/>
                  </a:cxn>
                  <a:cxn ang="0">
                    <a:pos x="277" y="215"/>
                  </a:cxn>
                  <a:cxn ang="0">
                    <a:pos x="302" y="162"/>
                  </a:cxn>
                  <a:cxn ang="0">
                    <a:pos x="349" y="116"/>
                  </a:cxn>
                  <a:cxn ang="0">
                    <a:pos x="452" y="49"/>
                  </a:cxn>
                  <a:cxn ang="0">
                    <a:pos x="521" y="21"/>
                  </a:cxn>
                  <a:cxn ang="0">
                    <a:pos x="583" y="3"/>
                  </a:cxn>
                </a:cxnLst>
                <a:rect l="0" t="0" r="r" b="b"/>
                <a:pathLst>
                  <a:path w="588" h="463">
                    <a:moveTo>
                      <a:pt x="588" y="8"/>
                    </a:moveTo>
                    <a:cubicBezTo>
                      <a:pt x="539" y="8"/>
                      <a:pt x="503" y="11"/>
                      <a:pt x="460" y="28"/>
                    </a:cubicBezTo>
                    <a:cubicBezTo>
                      <a:pt x="422" y="42"/>
                      <a:pt x="386" y="54"/>
                      <a:pt x="352" y="80"/>
                    </a:cubicBezTo>
                    <a:cubicBezTo>
                      <a:pt x="319" y="105"/>
                      <a:pt x="286" y="138"/>
                      <a:pt x="272" y="178"/>
                    </a:cubicBezTo>
                    <a:cubicBezTo>
                      <a:pt x="263" y="204"/>
                      <a:pt x="265" y="205"/>
                      <a:pt x="242" y="220"/>
                    </a:cubicBezTo>
                    <a:cubicBezTo>
                      <a:pt x="225" y="231"/>
                      <a:pt x="212" y="247"/>
                      <a:pt x="199" y="263"/>
                    </a:cubicBezTo>
                    <a:cubicBezTo>
                      <a:pt x="168" y="305"/>
                      <a:pt x="118" y="330"/>
                      <a:pt x="83" y="370"/>
                    </a:cubicBezTo>
                    <a:cubicBezTo>
                      <a:pt x="68" y="387"/>
                      <a:pt x="59" y="409"/>
                      <a:pt x="43" y="427"/>
                    </a:cubicBezTo>
                    <a:cubicBezTo>
                      <a:pt x="30" y="442"/>
                      <a:pt x="12" y="453"/>
                      <a:pt x="0" y="463"/>
                    </a:cubicBezTo>
                    <a:cubicBezTo>
                      <a:pt x="36" y="445"/>
                      <a:pt x="72" y="419"/>
                      <a:pt x="97" y="385"/>
                    </a:cubicBezTo>
                    <a:cubicBezTo>
                      <a:pt x="125" y="348"/>
                      <a:pt x="152" y="324"/>
                      <a:pt x="188" y="296"/>
                    </a:cubicBezTo>
                    <a:cubicBezTo>
                      <a:pt x="205" y="282"/>
                      <a:pt x="217" y="268"/>
                      <a:pt x="230" y="250"/>
                    </a:cubicBezTo>
                    <a:cubicBezTo>
                      <a:pt x="245" y="231"/>
                      <a:pt x="262" y="229"/>
                      <a:pt x="277" y="215"/>
                    </a:cubicBezTo>
                    <a:cubicBezTo>
                      <a:pt x="291" y="201"/>
                      <a:pt x="291" y="178"/>
                      <a:pt x="302" y="162"/>
                    </a:cubicBezTo>
                    <a:cubicBezTo>
                      <a:pt x="314" y="142"/>
                      <a:pt x="331" y="129"/>
                      <a:pt x="349" y="116"/>
                    </a:cubicBezTo>
                    <a:cubicBezTo>
                      <a:pt x="382" y="93"/>
                      <a:pt x="416" y="64"/>
                      <a:pt x="452" y="49"/>
                    </a:cubicBezTo>
                    <a:cubicBezTo>
                      <a:pt x="475" y="39"/>
                      <a:pt x="498" y="29"/>
                      <a:pt x="521" y="21"/>
                    </a:cubicBezTo>
                    <a:cubicBezTo>
                      <a:pt x="539" y="16"/>
                      <a:pt x="564" y="0"/>
                      <a:pt x="58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6" name="Freeform 375"/>
              <p:cNvSpPr>
                <a:spLocks/>
              </p:cNvSpPr>
              <p:nvPr/>
            </p:nvSpPr>
            <p:spPr bwMode="gray">
              <a:xfrm>
                <a:off x="18100675" y="10723563"/>
                <a:ext cx="220663" cy="92551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28" y="148"/>
                  </a:cxn>
                  <a:cxn ang="0">
                    <a:pos x="51" y="216"/>
                  </a:cxn>
                  <a:cxn ang="0">
                    <a:pos x="2" y="247"/>
                  </a:cxn>
                  <a:cxn ang="0">
                    <a:pos x="7" y="113"/>
                  </a:cxn>
                  <a:cxn ang="0">
                    <a:pos x="52" y="3"/>
                  </a:cxn>
                </a:cxnLst>
                <a:rect l="0" t="0" r="r" b="b"/>
                <a:pathLst>
                  <a:path w="59" h="247">
                    <a:moveTo>
                      <a:pt x="58" y="0"/>
                    </a:moveTo>
                    <a:cubicBezTo>
                      <a:pt x="42" y="52"/>
                      <a:pt x="20" y="88"/>
                      <a:pt x="28" y="148"/>
                    </a:cubicBezTo>
                    <a:cubicBezTo>
                      <a:pt x="31" y="167"/>
                      <a:pt x="59" y="198"/>
                      <a:pt x="51" y="216"/>
                    </a:cubicBezTo>
                    <a:cubicBezTo>
                      <a:pt x="47" y="224"/>
                      <a:pt x="9" y="246"/>
                      <a:pt x="2" y="247"/>
                    </a:cubicBezTo>
                    <a:cubicBezTo>
                      <a:pt x="0" y="203"/>
                      <a:pt x="4" y="158"/>
                      <a:pt x="7" y="113"/>
                    </a:cubicBezTo>
                    <a:cubicBezTo>
                      <a:pt x="8" y="90"/>
                      <a:pt x="30" y="8"/>
                      <a:pt x="52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7" name="Freeform 376"/>
              <p:cNvSpPr>
                <a:spLocks/>
              </p:cNvSpPr>
              <p:nvPr/>
            </p:nvSpPr>
            <p:spPr bwMode="gray">
              <a:xfrm>
                <a:off x="17289462" y="11106151"/>
                <a:ext cx="588963" cy="1236663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157" y="194"/>
                  </a:cxn>
                  <a:cxn ang="0">
                    <a:pos x="73" y="259"/>
                  </a:cxn>
                  <a:cxn ang="0">
                    <a:pos x="0" y="330"/>
                  </a:cxn>
                  <a:cxn ang="0">
                    <a:pos x="82" y="191"/>
                  </a:cxn>
                  <a:cxn ang="0">
                    <a:pos x="96" y="0"/>
                  </a:cxn>
                </a:cxnLst>
                <a:rect l="0" t="0" r="r" b="b"/>
                <a:pathLst>
                  <a:path w="157" h="330">
                    <a:moveTo>
                      <a:pt x="96" y="0"/>
                    </a:moveTo>
                    <a:cubicBezTo>
                      <a:pt x="96" y="69"/>
                      <a:pt x="125" y="137"/>
                      <a:pt x="157" y="194"/>
                    </a:cubicBezTo>
                    <a:cubicBezTo>
                      <a:pt x="132" y="219"/>
                      <a:pt x="101" y="236"/>
                      <a:pt x="73" y="259"/>
                    </a:cubicBezTo>
                    <a:cubicBezTo>
                      <a:pt x="47" y="281"/>
                      <a:pt x="24" y="308"/>
                      <a:pt x="0" y="330"/>
                    </a:cubicBezTo>
                    <a:cubicBezTo>
                      <a:pt x="1" y="258"/>
                      <a:pt x="51" y="247"/>
                      <a:pt x="82" y="191"/>
                    </a:cubicBezTo>
                    <a:cubicBezTo>
                      <a:pt x="116" y="131"/>
                      <a:pt x="74" y="60"/>
                      <a:pt x="96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8" name="Freeform 377"/>
              <p:cNvSpPr>
                <a:spLocks/>
              </p:cNvSpPr>
              <p:nvPr/>
            </p:nvSpPr>
            <p:spPr bwMode="gray">
              <a:xfrm>
                <a:off x="17803812" y="9534526"/>
                <a:ext cx="877888" cy="131603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172" y="86"/>
                  </a:cxn>
                  <a:cxn ang="0">
                    <a:pos x="118" y="169"/>
                  </a:cxn>
                  <a:cxn ang="0">
                    <a:pos x="0" y="351"/>
                  </a:cxn>
                  <a:cxn ang="0">
                    <a:pos x="48" y="269"/>
                  </a:cxn>
                  <a:cxn ang="0">
                    <a:pos x="94" y="173"/>
                  </a:cxn>
                  <a:cxn ang="0">
                    <a:pos x="162" y="81"/>
                  </a:cxn>
                  <a:cxn ang="0">
                    <a:pos x="195" y="40"/>
                  </a:cxn>
                  <a:cxn ang="0">
                    <a:pos x="234" y="5"/>
                  </a:cxn>
                </a:cxnLst>
                <a:rect l="0" t="0" r="r" b="b"/>
                <a:pathLst>
                  <a:path w="234" h="351">
                    <a:moveTo>
                      <a:pt x="231" y="0"/>
                    </a:moveTo>
                    <a:cubicBezTo>
                      <a:pt x="227" y="29"/>
                      <a:pt x="190" y="63"/>
                      <a:pt x="172" y="86"/>
                    </a:cubicBezTo>
                    <a:cubicBezTo>
                      <a:pt x="153" y="112"/>
                      <a:pt x="137" y="141"/>
                      <a:pt x="118" y="169"/>
                    </a:cubicBezTo>
                    <a:cubicBezTo>
                      <a:pt x="77" y="228"/>
                      <a:pt x="50" y="294"/>
                      <a:pt x="0" y="351"/>
                    </a:cubicBezTo>
                    <a:cubicBezTo>
                      <a:pt x="5" y="323"/>
                      <a:pt x="36" y="296"/>
                      <a:pt x="48" y="269"/>
                    </a:cubicBezTo>
                    <a:cubicBezTo>
                      <a:pt x="63" y="236"/>
                      <a:pt x="72" y="201"/>
                      <a:pt x="94" y="173"/>
                    </a:cubicBezTo>
                    <a:cubicBezTo>
                      <a:pt x="118" y="142"/>
                      <a:pt x="139" y="111"/>
                      <a:pt x="162" y="81"/>
                    </a:cubicBezTo>
                    <a:cubicBezTo>
                      <a:pt x="172" y="67"/>
                      <a:pt x="183" y="52"/>
                      <a:pt x="195" y="40"/>
                    </a:cubicBezTo>
                    <a:cubicBezTo>
                      <a:pt x="207" y="28"/>
                      <a:pt x="224" y="19"/>
                      <a:pt x="234" y="5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9" name="Freeform 378"/>
              <p:cNvSpPr>
                <a:spLocks/>
              </p:cNvSpPr>
              <p:nvPr/>
            </p:nvSpPr>
            <p:spPr bwMode="gray">
              <a:xfrm>
                <a:off x="17638712" y="12309476"/>
                <a:ext cx="1725613" cy="1654175"/>
              </a:xfrm>
              <a:custGeom>
                <a:avLst/>
                <a:gdLst/>
                <a:ahLst/>
                <a:cxnLst>
                  <a:cxn ang="0">
                    <a:pos x="41" y="249"/>
                  </a:cxn>
                  <a:cxn ang="0">
                    <a:pos x="98" y="255"/>
                  </a:cxn>
                  <a:cxn ang="0">
                    <a:pos x="83" y="364"/>
                  </a:cxn>
                  <a:cxn ang="0">
                    <a:pos x="51" y="441"/>
                  </a:cxn>
                  <a:cxn ang="0">
                    <a:pos x="124" y="318"/>
                  </a:cxn>
                  <a:cxn ang="0">
                    <a:pos x="202" y="219"/>
                  </a:cxn>
                  <a:cxn ang="0">
                    <a:pos x="452" y="93"/>
                  </a:cxn>
                  <a:cxn ang="0">
                    <a:pos x="434" y="29"/>
                  </a:cxn>
                  <a:cxn ang="0">
                    <a:pos x="27" y="178"/>
                  </a:cxn>
                  <a:cxn ang="0">
                    <a:pos x="14" y="219"/>
                  </a:cxn>
                  <a:cxn ang="0">
                    <a:pos x="44" y="254"/>
                  </a:cxn>
                </a:cxnLst>
                <a:rect l="0" t="0" r="r" b="b"/>
                <a:pathLst>
                  <a:path w="460" h="441">
                    <a:moveTo>
                      <a:pt x="41" y="249"/>
                    </a:moveTo>
                    <a:cubicBezTo>
                      <a:pt x="59" y="260"/>
                      <a:pt x="79" y="270"/>
                      <a:pt x="98" y="255"/>
                    </a:cubicBezTo>
                    <a:cubicBezTo>
                      <a:pt x="97" y="296"/>
                      <a:pt x="97" y="327"/>
                      <a:pt x="83" y="364"/>
                    </a:cubicBezTo>
                    <a:cubicBezTo>
                      <a:pt x="74" y="390"/>
                      <a:pt x="62" y="416"/>
                      <a:pt x="51" y="441"/>
                    </a:cubicBezTo>
                    <a:cubicBezTo>
                      <a:pt x="87" y="402"/>
                      <a:pt x="107" y="367"/>
                      <a:pt x="124" y="318"/>
                    </a:cubicBezTo>
                    <a:cubicBezTo>
                      <a:pt x="142" y="267"/>
                      <a:pt x="147" y="237"/>
                      <a:pt x="202" y="219"/>
                    </a:cubicBezTo>
                    <a:cubicBezTo>
                      <a:pt x="284" y="193"/>
                      <a:pt x="395" y="164"/>
                      <a:pt x="452" y="93"/>
                    </a:cubicBezTo>
                    <a:cubicBezTo>
                      <a:pt x="460" y="83"/>
                      <a:pt x="441" y="45"/>
                      <a:pt x="434" y="29"/>
                    </a:cubicBezTo>
                    <a:cubicBezTo>
                      <a:pt x="422" y="0"/>
                      <a:pt x="173" y="268"/>
                      <a:pt x="27" y="178"/>
                    </a:cubicBezTo>
                    <a:cubicBezTo>
                      <a:pt x="0" y="162"/>
                      <a:pt x="1" y="196"/>
                      <a:pt x="14" y="219"/>
                    </a:cubicBezTo>
                    <a:cubicBezTo>
                      <a:pt x="22" y="232"/>
                      <a:pt x="28" y="251"/>
                      <a:pt x="44" y="254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0" name="Freeform 379"/>
              <p:cNvSpPr>
                <a:spLocks/>
              </p:cNvSpPr>
              <p:nvPr/>
            </p:nvSpPr>
            <p:spPr bwMode="gray">
              <a:xfrm>
                <a:off x="16930687" y="11915776"/>
                <a:ext cx="517525" cy="401638"/>
              </a:xfrm>
              <a:custGeom>
                <a:avLst/>
                <a:gdLst/>
                <a:ahLst/>
                <a:cxnLst>
                  <a:cxn ang="0">
                    <a:pos x="101" y="107"/>
                  </a:cxn>
                  <a:cxn ang="0">
                    <a:pos x="0" y="56"/>
                  </a:cxn>
                  <a:cxn ang="0">
                    <a:pos x="79" y="58"/>
                  </a:cxn>
                  <a:cxn ang="0">
                    <a:pos x="58" y="0"/>
                  </a:cxn>
                  <a:cxn ang="0">
                    <a:pos x="98" y="58"/>
                  </a:cxn>
                  <a:cxn ang="0">
                    <a:pos x="98" y="107"/>
                  </a:cxn>
                </a:cxnLst>
                <a:rect l="0" t="0" r="r" b="b"/>
                <a:pathLst>
                  <a:path w="138" h="107">
                    <a:moveTo>
                      <a:pt x="101" y="107"/>
                    </a:moveTo>
                    <a:cubicBezTo>
                      <a:pt x="76" y="75"/>
                      <a:pt x="46" y="40"/>
                      <a:pt x="0" y="56"/>
                    </a:cubicBezTo>
                    <a:cubicBezTo>
                      <a:pt x="22" y="43"/>
                      <a:pt x="57" y="50"/>
                      <a:pt x="79" y="58"/>
                    </a:cubicBezTo>
                    <a:cubicBezTo>
                      <a:pt x="71" y="38"/>
                      <a:pt x="56" y="25"/>
                      <a:pt x="58" y="0"/>
                    </a:cubicBezTo>
                    <a:cubicBezTo>
                      <a:pt x="68" y="20"/>
                      <a:pt x="85" y="40"/>
                      <a:pt x="98" y="58"/>
                    </a:cubicBezTo>
                    <a:cubicBezTo>
                      <a:pt x="112" y="77"/>
                      <a:pt x="138" y="98"/>
                      <a:pt x="98" y="107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1" name="Freeform 380"/>
              <p:cNvSpPr>
                <a:spLocks/>
              </p:cNvSpPr>
              <p:nvPr/>
            </p:nvSpPr>
            <p:spPr bwMode="gray">
              <a:xfrm>
                <a:off x="16694150" y="11784013"/>
                <a:ext cx="2913063" cy="1527175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79" y="326"/>
                  </a:cxn>
                  <a:cxn ang="0">
                    <a:pos x="353" y="360"/>
                  </a:cxn>
                  <a:cxn ang="0">
                    <a:pos x="756" y="89"/>
                  </a:cxn>
                  <a:cxn ang="0">
                    <a:pos x="728" y="109"/>
                  </a:cxn>
                  <a:cxn ang="0">
                    <a:pos x="692" y="4"/>
                  </a:cxn>
                  <a:cxn ang="0">
                    <a:pos x="642" y="4"/>
                  </a:cxn>
                  <a:cxn ang="0">
                    <a:pos x="447" y="196"/>
                  </a:cxn>
                  <a:cxn ang="0">
                    <a:pos x="145" y="131"/>
                  </a:cxn>
                </a:cxnLst>
                <a:rect l="0" t="0" r="r" b="b"/>
                <a:pathLst>
                  <a:path w="777" h="407">
                    <a:moveTo>
                      <a:pt x="145" y="131"/>
                    </a:moveTo>
                    <a:cubicBezTo>
                      <a:pt x="30" y="173"/>
                      <a:pt x="0" y="243"/>
                      <a:pt x="79" y="326"/>
                    </a:cubicBezTo>
                    <a:cubicBezTo>
                      <a:pt x="154" y="407"/>
                      <a:pt x="254" y="400"/>
                      <a:pt x="353" y="360"/>
                    </a:cubicBezTo>
                    <a:cubicBezTo>
                      <a:pt x="496" y="302"/>
                      <a:pt x="777" y="297"/>
                      <a:pt x="756" y="89"/>
                    </a:cubicBezTo>
                    <a:cubicBezTo>
                      <a:pt x="748" y="95"/>
                      <a:pt x="737" y="104"/>
                      <a:pt x="728" y="109"/>
                    </a:cubicBezTo>
                    <a:cubicBezTo>
                      <a:pt x="717" y="73"/>
                      <a:pt x="705" y="38"/>
                      <a:pt x="692" y="4"/>
                    </a:cubicBezTo>
                    <a:cubicBezTo>
                      <a:pt x="676" y="0"/>
                      <a:pt x="658" y="0"/>
                      <a:pt x="642" y="4"/>
                    </a:cubicBezTo>
                    <a:cubicBezTo>
                      <a:pt x="593" y="86"/>
                      <a:pt x="551" y="172"/>
                      <a:pt x="447" y="196"/>
                    </a:cubicBezTo>
                    <a:cubicBezTo>
                      <a:pt x="329" y="222"/>
                      <a:pt x="254" y="134"/>
                      <a:pt x="145" y="13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2" name="Freeform 381"/>
              <p:cNvSpPr>
                <a:spLocks/>
              </p:cNvSpPr>
              <p:nvPr/>
            </p:nvSpPr>
            <p:spPr bwMode="gray">
              <a:xfrm>
                <a:off x="19296062" y="12133263"/>
                <a:ext cx="255588" cy="544513"/>
              </a:xfrm>
              <a:custGeom>
                <a:avLst/>
                <a:gdLst/>
                <a:ahLst/>
                <a:cxnLst>
                  <a:cxn ang="0">
                    <a:pos x="40" y="9"/>
                  </a:cxn>
                  <a:cxn ang="0">
                    <a:pos x="40" y="44"/>
                  </a:cxn>
                  <a:cxn ang="0">
                    <a:pos x="29" y="84"/>
                  </a:cxn>
                  <a:cxn ang="0">
                    <a:pos x="16" y="119"/>
                  </a:cxn>
                  <a:cxn ang="0">
                    <a:pos x="0" y="145"/>
                  </a:cxn>
                  <a:cxn ang="0">
                    <a:pos x="50" y="87"/>
                  </a:cxn>
                  <a:cxn ang="0">
                    <a:pos x="61" y="47"/>
                  </a:cxn>
                  <a:cxn ang="0">
                    <a:pos x="57" y="0"/>
                  </a:cxn>
                  <a:cxn ang="0">
                    <a:pos x="41" y="9"/>
                  </a:cxn>
                </a:cxnLst>
                <a:rect l="0" t="0" r="r" b="b"/>
                <a:pathLst>
                  <a:path w="68" h="145">
                    <a:moveTo>
                      <a:pt x="40" y="9"/>
                    </a:moveTo>
                    <a:cubicBezTo>
                      <a:pt x="42" y="22"/>
                      <a:pt x="44" y="32"/>
                      <a:pt x="40" y="44"/>
                    </a:cubicBezTo>
                    <a:cubicBezTo>
                      <a:pt x="36" y="57"/>
                      <a:pt x="32" y="70"/>
                      <a:pt x="29" y="84"/>
                    </a:cubicBezTo>
                    <a:cubicBezTo>
                      <a:pt x="26" y="96"/>
                      <a:pt x="22" y="109"/>
                      <a:pt x="16" y="119"/>
                    </a:cubicBezTo>
                    <a:cubicBezTo>
                      <a:pt x="12" y="126"/>
                      <a:pt x="0" y="137"/>
                      <a:pt x="0" y="145"/>
                    </a:cubicBezTo>
                    <a:cubicBezTo>
                      <a:pt x="22" y="128"/>
                      <a:pt x="41" y="114"/>
                      <a:pt x="50" y="87"/>
                    </a:cubicBezTo>
                    <a:cubicBezTo>
                      <a:pt x="55" y="73"/>
                      <a:pt x="59" y="62"/>
                      <a:pt x="61" y="47"/>
                    </a:cubicBezTo>
                    <a:cubicBezTo>
                      <a:pt x="63" y="35"/>
                      <a:pt x="68" y="9"/>
                      <a:pt x="57" y="0"/>
                    </a:cubicBezTo>
                    <a:cubicBezTo>
                      <a:pt x="52" y="3"/>
                      <a:pt x="47" y="7"/>
                      <a:pt x="41" y="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3" name="Freeform 382"/>
              <p:cNvSpPr>
                <a:spLocks/>
              </p:cNvSpPr>
              <p:nvPr/>
            </p:nvSpPr>
            <p:spPr bwMode="gray">
              <a:xfrm>
                <a:off x="17252950" y="11772901"/>
                <a:ext cx="884238" cy="900113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65" y="44"/>
                  </a:cxn>
                  <a:cxn ang="0">
                    <a:pos x="0" y="148"/>
                  </a:cxn>
                  <a:cxn ang="0">
                    <a:pos x="83" y="152"/>
                  </a:cxn>
                  <a:cxn ang="0">
                    <a:pos x="130" y="224"/>
                  </a:cxn>
                  <a:cxn ang="0">
                    <a:pos x="223" y="234"/>
                  </a:cxn>
                  <a:cxn ang="0">
                    <a:pos x="214" y="21"/>
                  </a:cxn>
                </a:cxnLst>
                <a:rect l="0" t="0" r="r" b="b"/>
                <a:pathLst>
                  <a:path w="236" h="240">
                    <a:moveTo>
                      <a:pt x="235" y="0"/>
                    </a:moveTo>
                    <a:cubicBezTo>
                      <a:pt x="194" y="28"/>
                      <a:pt x="121" y="36"/>
                      <a:pt x="65" y="44"/>
                    </a:cubicBezTo>
                    <a:cubicBezTo>
                      <a:pt x="41" y="73"/>
                      <a:pt x="13" y="108"/>
                      <a:pt x="0" y="148"/>
                    </a:cubicBezTo>
                    <a:cubicBezTo>
                      <a:pt x="25" y="143"/>
                      <a:pt x="58" y="156"/>
                      <a:pt x="83" y="152"/>
                    </a:cubicBezTo>
                    <a:cubicBezTo>
                      <a:pt x="96" y="179"/>
                      <a:pt x="118" y="195"/>
                      <a:pt x="130" y="224"/>
                    </a:cubicBezTo>
                    <a:cubicBezTo>
                      <a:pt x="155" y="236"/>
                      <a:pt x="194" y="240"/>
                      <a:pt x="223" y="234"/>
                    </a:cubicBezTo>
                    <a:cubicBezTo>
                      <a:pt x="226" y="168"/>
                      <a:pt x="236" y="82"/>
                      <a:pt x="214" y="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4" name="Freeform 383"/>
              <p:cNvSpPr>
                <a:spLocks/>
              </p:cNvSpPr>
              <p:nvPr/>
            </p:nvSpPr>
            <p:spPr bwMode="gray">
              <a:xfrm>
                <a:off x="16821150" y="12711113"/>
                <a:ext cx="1579563" cy="5540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36" y="118"/>
                  </a:cxn>
                  <a:cxn ang="0">
                    <a:pos x="307" y="110"/>
                  </a:cxn>
                  <a:cxn ang="0">
                    <a:pos x="421" y="81"/>
                  </a:cxn>
                  <a:cxn ang="0">
                    <a:pos x="249" y="135"/>
                  </a:cxn>
                  <a:cxn ang="0">
                    <a:pos x="73" y="105"/>
                  </a:cxn>
                  <a:cxn ang="0">
                    <a:pos x="5" y="0"/>
                  </a:cxn>
                </a:cxnLst>
                <a:rect l="0" t="0" r="r" b="b"/>
                <a:pathLst>
                  <a:path w="421" h="148">
                    <a:moveTo>
                      <a:pt x="5" y="0"/>
                    </a:moveTo>
                    <a:cubicBezTo>
                      <a:pt x="9" y="48"/>
                      <a:pt x="93" y="101"/>
                      <a:pt x="136" y="118"/>
                    </a:cubicBezTo>
                    <a:cubicBezTo>
                      <a:pt x="194" y="140"/>
                      <a:pt x="250" y="131"/>
                      <a:pt x="307" y="110"/>
                    </a:cubicBezTo>
                    <a:cubicBezTo>
                      <a:pt x="323" y="104"/>
                      <a:pt x="399" y="75"/>
                      <a:pt x="421" y="81"/>
                    </a:cubicBezTo>
                    <a:cubicBezTo>
                      <a:pt x="371" y="91"/>
                      <a:pt x="305" y="123"/>
                      <a:pt x="249" y="135"/>
                    </a:cubicBezTo>
                    <a:cubicBezTo>
                      <a:pt x="188" y="148"/>
                      <a:pt x="129" y="147"/>
                      <a:pt x="73" y="105"/>
                    </a:cubicBezTo>
                    <a:cubicBezTo>
                      <a:pt x="46" y="87"/>
                      <a:pt x="0" y="37"/>
                      <a:pt x="5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5" name="Freeform 384"/>
              <p:cNvSpPr>
                <a:spLocks/>
              </p:cNvSpPr>
              <p:nvPr/>
            </p:nvSpPr>
            <p:spPr bwMode="gray">
              <a:xfrm>
                <a:off x="17330737" y="11926888"/>
                <a:ext cx="858838" cy="615950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226" y="163"/>
                  </a:cxn>
                  <a:cxn ang="0">
                    <a:pos x="200" y="0"/>
                  </a:cxn>
                  <a:cxn ang="0">
                    <a:pos x="134" y="122"/>
                  </a:cxn>
                  <a:cxn ang="0">
                    <a:pos x="0" y="89"/>
                  </a:cxn>
                </a:cxnLst>
                <a:rect l="0" t="0" r="r" b="b"/>
                <a:pathLst>
                  <a:path w="229" h="164">
                    <a:moveTo>
                      <a:pt x="0" y="89"/>
                    </a:moveTo>
                    <a:cubicBezTo>
                      <a:pt x="74" y="77"/>
                      <a:pt x="140" y="164"/>
                      <a:pt x="226" y="163"/>
                    </a:cubicBezTo>
                    <a:cubicBezTo>
                      <a:pt x="229" y="109"/>
                      <a:pt x="214" y="47"/>
                      <a:pt x="200" y="0"/>
                    </a:cubicBezTo>
                    <a:cubicBezTo>
                      <a:pt x="196" y="46"/>
                      <a:pt x="190" y="122"/>
                      <a:pt x="134" y="122"/>
                    </a:cubicBezTo>
                    <a:cubicBezTo>
                      <a:pt x="89" y="121"/>
                      <a:pt x="46" y="34"/>
                      <a:pt x="0" y="8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6" name="Freeform 385"/>
              <p:cNvSpPr>
                <a:spLocks/>
              </p:cNvSpPr>
              <p:nvPr/>
            </p:nvSpPr>
            <p:spPr bwMode="gray">
              <a:xfrm>
                <a:off x="19416712" y="11772901"/>
                <a:ext cx="914400" cy="1508125"/>
              </a:xfrm>
              <a:custGeom>
                <a:avLst/>
                <a:gdLst/>
                <a:ahLst/>
                <a:cxnLst>
                  <a:cxn ang="0">
                    <a:pos x="86" y="24"/>
                  </a:cxn>
                  <a:cxn ang="0">
                    <a:pos x="115" y="123"/>
                  </a:cxn>
                  <a:cxn ang="0">
                    <a:pos x="152" y="215"/>
                  </a:cxn>
                  <a:cxn ang="0">
                    <a:pos x="183" y="402"/>
                  </a:cxn>
                  <a:cxn ang="0">
                    <a:pos x="84" y="174"/>
                  </a:cxn>
                  <a:cxn ang="0">
                    <a:pos x="21" y="86"/>
                  </a:cxn>
                  <a:cxn ang="0">
                    <a:pos x="77" y="3"/>
                  </a:cxn>
                  <a:cxn ang="0">
                    <a:pos x="86" y="26"/>
                  </a:cxn>
                </a:cxnLst>
                <a:rect l="0" t="0" r="r" b="b"/>
                <a:pathLst>
                  <a:path w="244" h="402">
                    <a:moveTo>
                      <a:pt x="86" y="24"/>
                    </a:moveTo>
                    <a:cubicBezTo>
                      <a:pt x="84" y="57"/>
                      <a:pt x="103" y="93"/>
                      <a:pt x="115" y="123"/>
                    </a:cubicBezTo>
                    <a:cubicBezTo>
                      <a:pt x="128" y="154"/>
                      <a:pt x="140" y="184"/>
                      <a:pt x="152" y="215"/>
                    </a:cubicBezTo>
                    <a:cubicBezTo>
                      <a:pt x="162" y="238"/>
                      <a:pt x="244" y="397"/>
                      <a:pt x="183" y="402"/>
                    </a:cubicBezTo>
                    <a:cubicBezTo>
                      <a:pt x="147" y="329"/>
                      <a:pt x="124" y="248"/>
                      <a:pt x="84" y="174"/>
                    </a:cubicBezTo>
                    <a:cubicBezTo>
                      <a:pt x="67" y="143"/>
                      <a:pt x="36" y="117"/>
                      <a:pt x="21" y="86"/>
                    </a:cubicBezTo>
                    <a:cubicBezTo>
                      <a:pt x="0" y="43"/>
                      <a:pt x="29" y="0"/>
                      <a:pt x="77" y="3"/>
                    </a:cubicBezTo>
                    <a:cubicBezTo>
                      <a:pt x="80" y="11"/>
                      <a:pt x="83" y="17"/>
                      <a:pt x="86" y="26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7" name="Freeform 386"/>
              <p:cNvSpPr>
                <a:spLocks/>
              </p:cNvSpPr>
              <p:nvPr/>
            </p:nvSpPr>
            <p:spPr bwMode="gray">
              <a:xfrm>
                <a:off x="19562762" y="5732463"/>
                <a:ext cx="828675" cy="768350"/>
              </a:xfrm>
              <a:custGeom>
                <a:avLst/>
                <a:gdLst/>
                <a:ahLst/>
                <a:cxnLst>
                  <a:cxn ang="0">
                    <a:pos x="1" y="49"/>
                  </a:cxn>
                  <a:cxn ang="0">
                    <a:pos x="64" y="106"/>
                  </a:cxn>
                  <a:cxn ang="0">
                    <a:pos x="42" y="56"/>
                  </a:cxn>
                  <a:cxn ang="0">
                    <a:pos x="88" y="92"/>
                  </a:cxn>
                  <a:cxn ang="0">
                    <a:pos x="67" y="53"/>
                  </a:cxn>
                  <a:cxn ang="0">
                    <a:pos x="145" y="115"/>
                  </a:cxn>
                  <a:cxn ang="0">
                    <a:pos x="187" y="173"/>
                  </a:cxn>
                  <a:cxn ang="0">
                    <a:pos x="221" y="205"/>
                  </a:cxn>
                  <a:cxn ang="0">
                    <a:pos x="192" y="164"/>
                  </a:cxn>
                  <a:cxn ang="0">
                    <a:pos x="168" y="119"/>
                  </a:cxn>
                  <a:cxn ang="0">
                    <a:pos x="100" y="52"/>
                  </a:cxn>
                  <a:cxn ang="0">
                    <a:pos x="159" y="97"/>
                  </a:cxn>
                  <a:cxn ang="0">
                    <a:pos x="212" y="150"/>
                  </a:cxn>
                  <a:cxn ang="0">
                    <a:pos x="153" y="70"/>
                  </a:cxn>
                  <a:cxn ang="0">
                    <a:pos x="119" y="43"/>
                  </a:cxn>
                  <a:cxn ang="0">
                    <a:pos x="73" y="45"/>
                  </a:cxn>
                  <a:cxn ang="0">
                    <a:pos x="84" y="17"/>
                  </a:cxn>
                  <a:cxn ang="0">
                    <a:pos x="34" y="45"/>
                  </a:cxn>
                  <a:cxn ang="0">
                    <a:pos x="51" y="28"/>
                  </a:cxn>
                  <a:cxn ang="0">
                    <a:pos x="56" y="0"/>
                  </a:cxn>
                  <a:cxn ang="0">
                    <a:pos x="0" y="52"/>
                  </a:cxn>
                </a:cxnLst>
                <a:rect l="0" t="0" r="r" b="b"/>
                <a:pathLst>
                  <a:path w="221" h="205">
                    <a:moveTo>
                      <a:pt x="1" y="49"/>
                    </a:moveTo>
                    <a:cubicBezTo>
                      <a:pt x="36" y="45"/>
                      <a:pt x="54" y="79"/>
                      <a:pt x="64" y="106"/>
                    </a:cubicBezTo>
                    <a:cubicBezTo>
                      <a:pt x="64" y="85"/>
                      <a:pt x="53" y="73"/>
                      <a:pt x="42" y="56"/>
                    </a:cubicBezTo>
                    <a:cubicBezTo>
                      <a:pt x="63" y="56"/>
                      <a:pt x="84" y="71"/>
                      <a:pt x="88" y="92"/>
                    </a:cubicBezTo>
                    <a:cubicBezTo>
                      <a:pt x="90" y="74"/>
                      <a:pt x="79" y="63"/>
                      <a:pt x="67" y="53"/>
                    </a:cubicBezTo>
                    <a:cubicBezTo>
                      <a:pt x="103" y="46"/>
                      <a:pt x="129" y="90"/>
                      <a:pt x="145" y="115"/>
                    </a:cubicBezTo>
                    <a:cubicBezTo>
                      <a:pt x="158" y="134"/>
                      <a:pt x="171" y="157"/>
                      <a:pt x="187" y="173"/>
                    </a:cubicBezTo>
                    <a:cubicBezTo>
                      <a:pt x="196" y="183"/>
                      <a:pt x="208" y="201"/>
                      <a:pt x="221" y="205"/>
                    </a:cubicBezTo>
                    <a:cubicBezTo>
                      <a:pt x="217" y="188"/>
                      <a:pt x="201" y="176"/>
                      <a:pt x="192" y="164"/>
                    </a:cubicBezTo>
                    <a:cubicBezTo>
                      <a:pt x="181" y="149"/>
                      <a:pt x="175" y="135"/>
                      <a:pt x="168" y="119"/>
                    </a:cubicBezTo>
                    <a:cubicBezTo>
                      <a:pt x="157" y="95"/>
                      <a:pt x="129" y="49"/>
                      <a:pt x="100" y="52"/>
                    </a:cubicBezTo>
                    <a:cubicBezTo>
                      <a:pt x="134" y="52"/>
                      <a:pt x="141" y="73"/>
                      <a:pt x="159" y="97"/>
                    </a:cubicBezTo>
                    <a:cubicBezTo>
                      <a:pt x="173" y="118"/>
                      <a:pt x="189" y="137"/>
                      <a:pt x="212" y="150"/>
                    </a:cubicBezTo>
                    <a:cubicBezTo>
                      <a:pt x="204" y="122"/>
                      <a:pt x="172" y="90"/>
                      <a:pt x="153" y="70"/>
                    </a:cubicBezTo>
                    <a:cubicBezTo>
                      <a:pt x="142" y="58"/>
                      <a:pt x="134" y="46"/>
                      <a:pt x="119" y="43"/>
                    </a:cubicBezTo>
                    <a:cubicBezTo>
                      <a:pt x="109" y="40"/>
                      <a:pt x="80" y="37"/>
                      <a:pt x="73" y="45"/>
                    </a:cubicBezTo>
                    <a:cubicBezTo>
                      <a:pt x="75" y="36"/>
                      <a:pt x="79" y="25"/>
                      <a:pt x="84" y="17"/>
                    </a:cubicBezTo>
                    <a:cubicBezTo>
                      <a:pt x="68" y="25"/>
                      <a:pt x="53" y="43"/>
                      <a:pt x="34" y="45"/>
                    </a:cubicBezTo>
                    <a:cubicBezTo>
                      <a:pt x="38" y="40"/>
                      <a:pt x="48" y="33"/>
                      <a:pt x="51" y="28"/>
                    </a:cubicBezTo>
                    <a:cubicBezTo>
                      <a:pt x="55" y="21"/>
                      <a:pt x="54" y="7"/>
                      <a:pt x="56" y="0"/>
                    </a:cubicBezTo>
                    <a:cubicBezTo>
                      <a:pt x="37" y="17"/>
                      <a:pt x="28" y="50"/>
                      <a:pt x="0" y="52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8" name="Freeform 387"/>
              <p:cNvSpPr>
                <a:spLocks/>
              </p:cNvSpPr>
              <p:nvPr/>
            </p:nvSpPr>
            <p:spPr bwMode="gray">
              <a:xfrm>
                <a:off x="19464337" y="14600238"/>
                <a:ext cx="1189038" cy="503238"/>
              </a:xfrm>
              <a:custGeom>
                <a:avLst/>
                <a:gdLst/>
                <a:ahLst/>
                <a:cxnLst>
                  <a:cxn ang="0">
                    <a:pos x="301" y="40"/>
                  </a:cxn>
                  <a:cxn ang="0">
                    <a:pos x="0" y="48"/>
                  </a:cxn>
                  <a:cxn ang="0">
                    <a:pos x="184" y="67"/>
                  </a:cxn>
                  <a:cxn ang="0">
                    <a:pos x="308" y="0"/>
                  </a:cxn>
                  <a:cxn ang="0">
                    <a:pos x="301" y="48"/>
                  </a:cxn>
                </a:cxnLst>
                <a:rect l="0" t="0" r="r" b="b"/>
                <a:pathLst>
                  <a:path w="317" h="134">
                    <a:moveTo>
                      <a:pt x="301" y="40"/>
                    </a:moveTo>
                    <a:cubicBezTo>
                      <a:pt x="252" y="134"/>
                      <a:pt x="71" y="84"/>
                      <a:pt x="0" y="48"/>
                    </a:cubicBezTo>
                    <a:cubicBezTo>
                      <a:pt x="62" y="49"/>
                      <a:pt x="123" y="61"/>
                      <a:pt x="184" y="67"/>
                    </a:cubicBezTo>
                    <a:cubicBezTo>
                      <a:pt x="260" y="75"/>
                      <a:pt x="262" y="39"/>
                      <a:pt x="308" y="0"/>
                    </a:cubicBezTo>
                    <a:cubicBezTo>
                      <a:pt x="317" y="16"/>
                      <a:pt x="315" y="37"/>
                      <a:pt x="301" y="48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9" name="Freeform 388"/>
              <p:cNvSpPr>
                <a:spLocks/>
              </p:cNvSpPr>
              <p:nvPr/>
            </p:nvSpPr>
            <p:spPr bwMode="gray">
              <a:xfrm>
                <a:off x="18519775" y="6126163"/>
                <a:ext cx="685800" cy="2943225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32" y="212"/>
                  </a:cxn>
                  <a:cxn ang="0">
                    <a:pos x="69" y="509"/>
                  </a:cxn>
                  <a:cxn ang="0">
                    <a:pos x="105" y="565"/>
                  </a:cxn>
                  <a:cxn ang="0">
                    <a:pos x="155" y="616"/>
                  </a:cxn>
                  <a:cxn ang="0">
                    <a:pos x="156" y="753"/>
                  </a:cxn>
                  <a:cxn ang="0">
                    <a:pos x="110" y="678"/>
                  </a:cxn>
                  <a:cxn ang="0">
                    <a:pos x="123" y="785"/>
                  </a:cxn>
                  <a:cxn ang="0">
                    <a:pos x="75" y="670"/>
                  </a:cxn>
                  <a:cxn ang="0">
                    <a:pos x="37" y="543"/>
                  </a:cxn>
                  <a:cxn ang="0">
                    <a:pos x="37" y="476"/>
                  </a:cxn>
                  <a:cxn ang="0">
                    <a:pos x="20" y="420"/>
                  </a:cxn>
                  <a:cxn ang="0">
                    <a:pos x="2" y="291"/>
                  </a:cxn>
                  <a:cxn ang="0">
                    <a:pos x="49" y="109"/>
                  </a:cxn>
                  <a:cxn ang="0">
                    <a:pos x="172" y="0"/>
                  </a:cxn>
                </a:cxnLst>
                <a:rect l="0" t="0" r="r" b="b"/>
                <a:pathLst>
                  <a:path w="183" h="785">
                    <a:moveTo>
                      <a:pt x="174" y="0"/>
                    </a:moveTo>
                    <a:cubicBezTo>
                      <a:pt x="120" y="52"/>
                      <a:pt x="39" y="134"/>
                      <a:pt x="32" y="212"/>
                    </a:cubicBezTo>
                    <a:cubicBezTo>
                      <a:pt x="23" y="310"/>
                      <a:pt x="26" y="424"/>
                      <a:pt x="69" y="509"/>
                    </a:cubicBezTo>
                    <a:cubicBezTo>
                      <a:pt x="79" y="529"/>
                      <a:pt x="92" y="545"/>
                      <a:pt x="105" y="565"/>
                    </a:cubicBezTo>
                    <a:cubicBezTo>
                      <a:pt x="120" y="587"/>
                      <a:pt x="140" y="598"/>
                      <a:pt x="155" y="616"/>
                    </a:cubicBezTo>
                    <a:cubicBezTo>
                      <a:pt x="183" y="651"/>
                      <a:pt x="170" y="719"/>
                      <a:pt x="156" y="753"/>
                    </a:cubicBezTo>
                    <a:cubicBezTo>
                      <a:pt x="157" y="720"/>
                      <a:pt x="132" y="698"/>
                      <a:pt x="110" y="678"/>
                    </a:cubicBezTo>
                    <a:cubicBezTo>
                      <a:pt x="100" y="714"/>
                      <a:pt x="113" y="752"/>
                      <a:pt x="123" y="785"/>
                    </a:cubicBezTo>
                    <a:cubicBezTo>
                      <a:pt x="80" y="765"/>
                      <a:pt x="81" y="710"/>
                      <a:pt x="75" y="670"/>
                    </a:cubicBezTo>
                    <a:cubicBezTo>
                      <a:pt x="68" y="625"/>
                      <a:pt x="39" y="589"/>
                      <a:pt x="37" y="543"/>
                    </a:cubicBezTo>
                    <a:cubicBezTo>
                      <a:pt x="36" y="521"/>
                      <a:pt x="37" y="498"/>
                      <a:pt x="37" y="476"/>
                    </a:cubicBezTo>
                    <a:cubicBezTo>
                      <a:pt x="37" y="447"/>
                      <a:pt x="34" y="443"/>
                      <a:pt x="20" y="420"/>
                    </a:cubicBezTo>
                    <a:cubicBezTo>
                      <a:pt x="0" y="386"/>
                      <a:pt x="2" y="332"/>
                      <a:pt x="2" y="291"/>
                    </a:cubicBezTo>
                    <a:cubicBezTo>
                      <a:pt x="2" y="225"/>
                      <a:pt x="19" y="166"/>
                      <a:pt x="49" y="109"/>
                    </a:cubicBezTo>
                    <a:cubicBezTo>
                      <a:pt x="70" y="67"/>
                      <a:pt x="133" y="24"/>
                      <a:pt x="172" y="0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0" name="Freeform 389"/>
              <p:cNvSpPr>
                <a:spLocks/>
              </p:cNvSpPr>
              <p:nvPr/>
            </p:nvSpPr>
            <p:spPr bwMode="gray">
              <a:xfrm>
                <a:off x="20121562" y="6272213"/>
                <a:ext cx="947738" cy="2343150"/>
              </a:xfrm>
              <a:custGeom>
                <a:avLst/>
                <a:gdLst/>
                <a:ahLst/>
                <a:cxnLst>
                  <a:cxn ang="0">
                    <a:pos x="13" y="26"/>
                  </a:cxn>
                  <a:cxn ang="0">
                    <a:pos x="150" y="220"/>
                  </a:cxn>
                  <a:cxn ang="0">
                    <a:pos x="253" y="450"/>
                  </a:cxn>
                  <a:cxn ang="0">
                    <a:pos x="208" y="572"/>
                  </a:cxn>
                  <a:cxn ang="0">
                    <a:pos x="97" y="625"/>
                  </a:cxn>
                  <a:cxn ang="0">
                    <a:pos x="63" y="566"/>
                  </a:cxn>
                  <a:cxn ang="0">
                    <a:pos x="194" y="391"/>
                  </a:cxn>
                  <a:cxn ang="0">
                    <a:pos x="85" y="177"/>
                  </a:cxn>
                  <a:cxn ang="0">
                    <a:pos x="0" y="0"/>
                  </a:cxn>
                  <a:cxn ang="0">
                    <a:pos x="16" y="26"/>
                  </a:cxn>
                </a:cxnLst>
                <a:rect l="0" t="0" r="r" b="b"/>
                <a:pathLst>
                  <a:path w="253" h="625">
                    <a:moveTo>
                      <a:pt x="13" y="26"/>
                    </a:moveTo>
                    <a:cubicBezTo>
                      <a:pt x="43" y="104"/>
                      <a:pt x="86" y="166"/>
                      <a:pt x="150" y="220"/>
                    </a:cubicBezTo>
                    <a:cubicBezTo>
                      <a:pt x="217" y="278"/>
                      <a:pt x="253" y="360"/>
                      <a:pt x="253" y="450"/>
                    </a:cubicBezTo>
                    <a:cubicBezTo>
                      <a:pt x="252" y="504"/>
                      <a:pt x="249" y="541"/>
                      <a:pt x="208" y="572"/>
                    </a:cubicBezTo>
                    <a:cubicBezTo>
                      <a:pt x="173" y="598"/>
                      <a:pt x="138" y="610"/>
                      <a:pt x="97" y="625"/>
                    </a:cubicBezTo>
                    <a:cubicBezTo>
                      <a:pt x="90" y="601"/>
                      <a:pt x="76" y="583"/>
                      <a:pt x="63" y="566"/>
                    </a:cubicBezTo>
                    <a:cubicBezTo>
                      <a:pt x="129" y="543"/>
                      <a:pt x="185" y="456"/>
                      <a:pt x="194" y="391"/>
                    </a:cubicBezTo>
                    <a:cubicBezTo>
                      <a:pt x="205" y="302"/>
                      <a:pt x="132" y="238"/>
                      <a:pt x="85" y="177"/>
                    </a:cubicBezTo>
                    <a:cubicBezTo>
                      <a:pt x="43" y="122"/>
                      <a:pt x="8" y="68"/>
                      <a:pt x="0" y="0"/>
                    </a:cubicBezTo>
                    <a:cubicBezTo>
                      <a:pt x="1" y="11"/>
                      <a:pt x="8" y="20"/>
                      <a:pt x="16" y="26"/>
                    </a:cubicBezTo>
                  </a:path>
                </a:pathLst>
              </a:custGeom>
              <a:solidFill>
                <a:srgbClr val="A67C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1" name="Freeform 390"/>
              <p:cNvSpPr>
                <a:spLocks/>
              </p:cNvSpPr>
              <p:nvPr/>
            </p:nvSpPr>
            <p:spPr bwMode="gray">
              <a:xfrm>
                <a:off x="18175287" y="24730076"/>
                <a:ext cx="419100" cy="336550"/>
              </a:xfrm>
              <a:custGeom>
                <a:avLst/>
                <a:gdLst/>
                <a:ahLst/>
                <a:cxnLst>
                  <a:cxn ang="0">
                    <a:pos x="16" y="60"/>
                  </a:cxn>
                  <a:cxn ang="0">
                    <a:pos x="86" y="0"/>
                  </a:cxn>
                  <a:cxn ang="0">
                    <a:pos x="107" y="59"/>
                  </a:cxn>
                  <a:cxn ang="0">
                    <a:pos x="49" y="61"/>
                  </a:cxn>
                  <a:cxn ang="0">
                    <a:pos x="2" y="87"/>
                  </a:cxn>
                  <a:cxn ang="0">
                    <a:pos x="27" y="60"/>
                  </a:cxn>
                </a:cxnLst>
                <a:rect l="0" t="0" r="r" b="b"/>
                <a:pathLst>
                  <a:path w="112" h="90">
                    <a:moveTo>
                      <a:pt x="16" y="60"/>
                    </a:moveTo>
                    <a:cubicBezTo>
                      <a:pt x="42" y="45"/>
                      <a:pt x="68" y="23"/>
                      <a:pt x="86" y="0"/>
                    </a:cubicBezTo>
                    <a:cubicBezTo>
                      <a:pt x="104" y="14"/>
                      <a:pt x="112" y="37"/>
                      <a:pt x="107" y="59"/>
                    </a:cubicBezTo>
                    <a:cubicBezTo>
                      <a:pt x="91" y="78"/>
                      <a:pt x="68" y="60"/>
                      <a:pt x="49" y="61"/>
                    </a:cubicBezTo>
                    <a:cubicBezTo>
                      <a:pt x="47" y="81"/>
                      <a:pt x="23" y="90"/>
                      <a:pt x="2" y="87"/>
                    </a:cubicBezTo>
                    <a:cubicBezTo>
                      <a:pt x="0" y="79"/>
                      <a:pt x="23" y="62"/>
                      <a:pt x="27" y="60"/>
                    </a:cubicBezTo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88" name="Gruppieren 787"/>
            <p:cNvGrpSpPr/>
            <p:nvPr/>
          </p:nvGrpSpPr>
          <p:grpSpPr bwMode="gray">
            <a:xfrm>
              <a:off x="6153421" y="2729834"/>
              <a:ext cx="383800" cy="1065382"/>
              <a:chOff x="14946313" y="-19594512"/>
              <a:chExt cx="7529512" cy="20901025"/>
            </a:xfrm>
          </p:grpSpPr>
          <p:sp>
            <p:nvSpPr>
              <p:cNvPr id="789" name="Freeform 391"/>
              <p:cNvSpPr>
                <a:spLocks/>
              </p:cNvSpPr>
              <p:nvPr/>
            </p:nvSpPr>
            <p:spPr bwMode="gray">
              <a:xfrm>
                <a:off x="15584487" y="-9661524"/>
                <a:ext cx="1547813" cy="1931988"/>
              </a:xfrm>
              <a:custGeom>
                <a:avLst/>
                <a:gdLst/>
                <a:ahLst/>
                <a:cxnLst>
                  <a:cxn ang="0">
                    <a:pos x="344" y="369"/>
                  </a:cxn>
                  <a:cxn ang="0">
                    <a:pos x="287" y="396"/>
                  </a:cxn>
                  <a:cxn ang="0">
                    <a:pos x="75" y="488"/>
                  </a:cxn>
                  <a:cxn ang="0">
                    <a:pos x="90" y="245"/>
                  </a:cxn>
                  <a:cxn ang="0">
                    <a:pos x="129" y="103"/>
                  </a:cxn>
                  <a:cxn ang="0">
                    <a:pos x="271" y="4"/>
                  </a:cxn>
                  <a:cxn ang="0">
                    <a:pos x="408" y="290"/>
                  </a:cxn>
                  <a:cxn ang="0">
                    <a:pos x="299" y="382"/>
                  </a:cxn>
                </a:cxnLst>
                <a:rect l="0" t="0" r="r" b="b"/>
                <a:pathLst>
                  <a:path w="413" h="515">
                    <a:moveTo>
                      <a:pt x="344" y="369"/>
                    </a:moveTo>
                    <a:cubicBezTo>
                      <a:pt x="331" y="386"/>
                      <a:pt x="310" y="396"/>
                      <a:pt x="287" y="396"/>
                    </a:cubicBezTo>
                    <a:cubicBezTo>
                      <a:pt x="261" y="441"/>
                      <a:pt x="122" y="515"/>
                      <a:pt x="75" y="488"/>
                    </a:cubicBezTo>
                    <a:cubicBezTo>
                      <a:pt x="0" y="445"/>
                      <a:pt x="79" y="316"/>
                      <a:pt x="90" y="245"/>
                    </a:cubicBezTo>
                    <a:cubicBezTo>
                      <a:pt x="99" y="184"/>
                      <a:pt x="84" y="149"/>
                      <a:pt x="129" y="103"/>
                    </a:cubicBezTo>
                    <a:cubicBezTo>
                      <a:pt x="158" y="73"/>
                      <a:pt x="230" y="5"/>
                      <a:pt x="271" y="4"/>
                    </a:cubicBezTo>
                    <a:cubicBezTo>
                      <a:pt x="377" y="0"/>
                      <a:pt x="413" y="213"/>
                      <a:pt x="408" y="290"/>
                    </a:cubicBezTo>
                    <a:cubicBezTo>
                      <a:pt x="366" y="312"/>
                      <a:pt x="328" y="343"/>
                      <a:pt x="299" y="382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0" name="Freeform 392"/>
              <p:cNvSpPr>
                <a:spLocks/>
              </p:cNvSpPr>
              <p:nvPr/>
            </p:nvSpPr>
            <p:spPr bwMode="gray">
              <a:xfrm>
                <a:off x="20308887" y="-9721849"/>
                <a:ext cx="1131888" cy="1492250"/>
              </a:xfrm>
              <a:custGeom>
                <a:avLst/>
                <a:gdLst/>
                <a:ahLst/>
                <a:cxnLst>
                  <a:cxn ang="0">
                    <a:pos x="102" y="33"/>
                  </a:cxn>
                  <a:cxn ang="0">
                    <a:pos x="228" y="207"/>
                  </a:cxn>
                  <a:cxn ang="0">
                    <a:pos x="290" y="302"/>
                  </a:cxn>
                  <a:cxn ang="0">
                    <a:pos x="227" y="367"/>
                  </a:cxn>
                  <a:cxn ang="0">
                    <a:pos x="19" y="272"/>
                  </a:cxn>
                  <a:cxn ang="0">
                    <a:pos x="115" y="0"/>
                  </a:cxn>
                </a:cxnLst>
                <a:rect l="0" t="0" r="r" b="b"/>
                <a:pathLst>
                  <a:path w="302" h="398">
                    <a:moveTo>
                      <a:pt x="102" y="33"/>
                    </a:moveTo>
                    <a:cubicBezTo>
                      <a:pt x="180" y="65"/>
                      <a:pt x="180" y="144"/>
                      <a:pt x="228" y="207"/>
                    </a:cubicBezTo>
                    <a:cubicBezTo>
                      <a:pt x="246" y="232"/>
                      <a:pt x="284" y="268"/>
                      <a:pt x="290" y="302"/>
                    </a:cubicBezTo>
                    <a:cubicBezTo>
                      <a:pt x="302" y="363"/>
                      <a:pt x="275" y="349"/>
                      <a:pt x="227" y="367"/>
                    </a:cubicBezTo>
                    <a:cubicBezTo>
                      <a:pt x="140" y="398"/>
                      <a:pt x="43" y="395"/>
                      <a:pt x="19" y="272"/>
                    </a:cubicBezTo>
                    <a:cubicBezTo>
                      <a:pt x="0" y="178"/>
                      <a:pt x="11" y="32"/>
                      <a:pt x="115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1" name="Freeform 393"/>
              <p:cNvSpPr>
                <a:spLocks/>
              </p:cNvSpPr>
              <p:nvPr/>
            </p:nvSpPr>
            <p:spPr bwMode="gray">
              <a:xfrm>
                <a:off x="16900525" y="-455612"/>
                <a:ext cx="1652588" cy="1762125"/>
              </a:xfrm>
              <a:custGeom>
                <a:avLst/>
                <a:gdLst/>
                <a:ahLst/>
                <a:cxnLst>
                  <a:cxn ang="0">
                    <a:pos x="437" y="8"/>
                  </a:cxn>
                  <a:cxn ang="0">
                    <a:pos x="424" y="171"/>
                  </a:cxn>
                  <a:cxn ang="0">
                    <a:pos x="346" y="276"/>
                  </a:cxn>
                  <a:cxn ang="0">
                    <a:pos x="112" y="445"/>
                  </a:cxn>
                  <a:cxn ang="0">
                    <a:pos x="78" y="222"/>
                  </a:cxn>
                  <a:cxn ang="0">
                    <a:pos x="293" y="2"/>
                  </a:cxn>
                  <a:cxn ang="0">
                    <a:pos x="424" y="41"/>
                  </a:cxn>
                </a:cxnLst>
                <a:rect l="0" t="0" r="r" b="b"/>
                <a:pathLst>
                  <a:path w="441" h="470">
                    <a:moveTo>
                      <a:pt x="437" y="8"/>
                    </a:moveTo>
                    <a:cubicBezTo>
                      <a:pt x="437" y="56"/>
                      <a:pt x="441" y="128"/>
                      <a:pt x="424" y="171"/>
                    </a:cubicBezTo>
                    <a:cubicBezTo>
                      <a:pt x="408" y="210"/>
                      <a:pt x="368" y="231"/>
                      <a:pt x="346" y="276"/>
                    </a:cubicBezTo>
                    <a:cubicBezTo>
                      <a:pt x="304" y="361"/>
                      <a:pt x="234" y="470"/>
                      <a:pt x="112" y="445"/>
                    </a:cubicBezTo>
                    <a:cubicBezTo>
                      <a:pt x="0" y="422"/>
                      <a:pt x="31" y="294"/>
                      <a:pt x="78" y="222"/>
                    </a:cubicBezTo>
                    <a:cubicBezTo>
                      <a:pt x="145" y="120"/>
                      <a:pt x="155" y="6"/>
                      <a:pt x="293" y="2"/>
                    </a:cubicBezTo>
                    <a:cubicBezTo>
                      <a:pt x="355" y="0"/>
                      <a:pt x="374" y="24"/>
                      <a:pt x="424" y="41"/>
                    </a:cubicBezTo>
                  </a:path>
                </a:pathLst>
              </a:custGeom>
              <a:solidFill>
                <a:srgbClr val="0A0A0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2" name="Freeform 394"/>
              <p:cNvSpPr>
                <a:spLocks/>
              </p:cNvSpPr>
              <p:nvPr/>
            </p:nvSpPr>
            <p:spPr bwMode="gray">
              <a:xfrm>
                <a:off x="19599275" y="-650874"/>
                <a:ext cx="2876550" cy="1687513"/>
              </a:xfrm>
              <a:custGeom>
                <a:avLst/>
                <a:gdLst/>
                <a:ahLst/>
                <a:cxnLst>
                  <a:cxn ang="0">
                    <a:pos x="50" y="60"/>
                  </a:cxn>
                  <a:cxn ang="0">
                    <a:pos x="5" y="229"/>
                  </a:cxn>
                  <a:cxn ang="0">
                    <a:pos x="135" y="283"/>
                  </a:cxn>
                  <a:cxn ang="0">
                    <a:pos x="237" y="271"/>
                  </a:cxn>
                  <a:cxn ang="0">
                    <a:pos x="332" y="345"/>
                  </a:cxn>
                  <a:cxn ang="0">
                    <a:pos x="468" y="386"/>
                  </a:cxn>
                  <a:cxn ang="0">
                    <a:pos x="663" y="321"/>
                  </a:cxn>
                  <a:cxn ang="0">
                    <a:pos x="539" y="238"/>
                  </a:cxn>
                  <a:cxn ang="0">
                    <a:pos x="446" y="140"/>
                  </a:cxn>
                  <a:cxn ang="0">
                    <a:pos x="266" y="13"/>
                  </a:cxn>
                  <a:cxn ang="0">
                    <a:pos x="24" y="60"/>
                  </a:cxn>
                </a:cxnLst>
                <a:rect l="0" t="0" r="r" b="b"/>
                <a:pathLst>
                  <a:path w="767" h="450">
                    <a:moveTo>
                      <a:pt x="50" y="60"/>
                    </a:moveTo>
                    <a:cubicBezTo>
                      <a:pt x="13" y="107"/>
                      <a:pt x="0" y="167"/>
                      <a:pt x="5" y="229"/>
                    </a:cubicBezTo>
                    <a:cubicBezTo>
                      <a:pt x="48" y="241"/>
                      <a:pt x="90" y="278"/>
                      <a:pt x="135" y="283"/>
                    </a:cubicBezTo>
                    <a:cubicBezTo>
                      <a:pt x="189" y="291"/>
                      <a:pt x="182" y="242"/>
                      <a:pt x="237" y="271"/>
                    </a:cubicBezTo>
                    <a:cubicBezTo>
                      <a:pt x="271" y="288"/>
                      <a:pt x="300" y="327"/>
                      <a:pt x="332" y="345"/>
                    </a:cubicBezTo>
                    <a:cubicBezTo>
                      <a:pt x="384" y="375"/>
                      <a:pt x="410" y="375"/>
                      <a:pt x="468" y="386"/>
                    </a:cubicBezTo>
                    <a:cubicBezTo>
                      <a:pt x="528" y="397"/>
                      <a:pt x="767" y="450"/>
                      <a:pt x="663" y="321"/>
                    </a:cubicBezTo>
                    <a:cubicBezTo>
                      <a:pt x="633" y="284"/>
                      <a:pt x="577" y="270"/>
                      <a:pt x="539" y="238"/>
                    </a:cubicBezTo>
                    <a:cubicBezTo>
                      <a:pt x="503" y="208"/>
                      <a:pt x="479" y="171"/>
                      <a:pt x="446" y="140"/>
                    </a:cubicBezTo>
                    <a:cubicBezTo>
                      <a:pt x="395" y="91"/>
                      <a:pt x="336" y="27"/>
                      <a:pt x="266" y="13"/>
                    </a:cubicBezTo>
                    <a:cubicBezTo>
                      <a:pt x="205" y="0"/>
                      <a:pt x="67" y="13"/>
                      <a:pt x="24" y="60"/>
                    </a:cubicBezTo>
                  </a:path>
                </a:pathLst>
              </a:custGeom>
              <a:solidFill>
                <a:srgbClr val="0504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3" name="Freeform 395"/>
              <p:cNvSpPr>
                <a:spLocks/>
              </p:cNvSpPr>
              <p:nvPr/>
            </p:nvSpPr>
            <p:spPr bwMode="gray">
              <a:xfrm>
                <a:off x="16236950" y="-11128374"/>
                <a:ext cx="5286375" cy="11190288"/>
              </a:xfrm>
              <a:custGeom>
                <a:avLst/>
                <a:gdLst/>
                <a:ahLst/>
                <a:cxnLst>
                  <a:cxn ang="0">
                    <a:pos x="196" y="75"/>
                  </a:cxn>
                  <a:cxn ang="0">
                    <a:pos x="73" y="356"/>
                  </a:cxn>
                  <a:cxn ang="0">
                    <a:pos x="32" y="651"/>
                  </a:cxn>
                  <a:cxn ang="0">
                    <a:pos x="79" y="787"/>
                  </a:cxn>
                  <a:cxn ang="0">
                    <a:pos x="86" y="962"/>
                  </a:cxn>
                  <a:cxn ang="0">
                    <a:pos x="87" y="1136"/>
                  </a:cxn>
                  <a:cxn ang="0">
                    <a:pos x="131" y="1295"/>
                  </a:cxn>
                  <a:cxn ang="0">
                    <a:pos x="190" y="1972"/>
                  </a:cxn>
                  <a:cxn ang="0">
                    <a:pos x="223" y="2117"/>
                  </a:cxn>
                  <a:cxn ang="0">
                    <a:pos x="210" y="2319"/>
                  </a:cxn>
                  <a:cxn ang="0">
                    <a:pos x="275" y="2456"/>
                  </a:cxn>
                  <a:cxn ang="0">
                    <a:pos x="307" y="2632"/>
                  </a:cxn>
                  <a:cxn ang="0">
                    <a:pos x="345" y="2921"/>
                  </a:cxn>
                  <a:cxn ang="0">
                    <a:pos x="619" y="2885"/>
                  </a:cxn>
                  <a:cxn ang="0">
                    <a:pos x="629" y="2593"/>
                  </a:cxn>
                  <a:cxn ang="0">
                    <a:pos x="567" y="2451"/>
                  </a:cxn>
                  <a:cxn ang="0">
                    <a:pos x="606" y="2311"/>
                  </a:cxn>
                  <a:cxn ang="0">
                    <a:pos x="594" y="2000"/>
                  </a:cxn>
                  <a:cxn ang="0">
                    <a:pos x="601" y="1654"/>
                  </a:cxn>
                  <a:cxn ang="0">
                    <a:pos x="607" y="1282"/>
                  </a:cxn>
                  <a:cxn ang="0">
                    <a:pos x="607" y="1104"/>
                  </a:cxn>
                  <a:cxn ang="0">
                    <a:pos x="621" y="949"/>
                  </a:cxn>
                  <a:cxn ang="0">
                    <a:pos x="622" y="924"/>
                  </a:cxn>
                  <a:cxn ang="0">
                    <a:pos x="731" y="1106"/>
                  </a:cxn>
                  <a:cxn ang="0">
                    <a:pos x="803" y="1360"/>
                  </a:cxn>
                  <a:cxn ang="0">
                    <a:pos x="909" y="1829"/>
                  </a:cxn>
                  <a:cxn ang="0">
                    <a:pos x="921" y="2047"/>
                  </a:cxn>
                  <a:cxn ang="0">
                    <a:pos x="945" y="2333"/>
                  </a:cxn>
                  <a:cxn ang="0">
                    <a:pos x="909" y="2879"/>
                  </a:cxn>
                  <a:cxn ang="0">
                    <a:pos x="1242" y="2895"/>
                  </a:cxn>
                  <a:cxn ang="0">
                    <a:pos x="1286" y="2771"/>
                  </a:cxn>
                  <a:cxn ang="0">
                    <a:pos x="1307" y="2594"/>
                  </a:cxn>
                  <a:cxn ang="0">
                    <a:pos x="1312" y="2188"/>
                  </a:cxn>
                  <a:cxn ang="0">
                    <a:pos x="1384" y="1791"/>
                  </a:cxn>
                  <a:cxn ang="0">
                    <a:pos x="1346" y="1445"/>
                  </a:cxn>
                  <a:cxn ang="0">
                    <a:pos x="1292" y="1036"/>
                  </a:cxn>
                  <a:cxn ang="0">
                    <a:pos x="1240" y="879"/>
                  </a:cxn>
                  <a:cxn ang="0">
                    <a:pos x="1182" y="736"/>
                  </a:cxn>
                  <a:cxn ang="0">
                    <a:pos x="1182" y="643"/>
                  </a:cxn>
                  <a:cxn ang="0">
                    <a:pos x="1206" y="564"/>
                  </a:cxn>
                  <a:cxn ang="0">
                    <a:pos x="1137" y="447"/>
                  </a:cxn>
                  <a:cxn ang="0">
                    <a:pos x="1053" y="263"/>
                  </a:cxn>
                  <a:cxn ang="0">
                    <a:pos x="959" y="83"/>
                  </a:cxn>
                  <a:cxn ang="0">
                    <a:pos x="492" y="11"/>
                  </a:cxn>
                  <a:cxn ang="0">
                    <a:pos x="190" y="82"/>
                  </a:cxn>
                </a:cxnLst>
                <a:rect l="0" t="0" r="r" b="b"/>
                <a:pathLst>
                  <a:path w="1410" h="2984">
                    <a:moveTo>
                      <a:pt x="196" y="75"/>
                    </a:moveTo>
                    <a:cubicBezTo>
                      <a:pt x="106" y="162"/>
                      <a:pt x="72" y="221"/>
                      <a:pt x="73" y="356"/>
                    </a:cubicBezTo>
                    <a:cubicBezTo>
                      <a:pt x="73" y="455"/>
                      <a:pt x="0" y="550"/>
                      <a:pt x="32" y="651"/>
                    </a:cubicBezTo>
                    <a:cubicBezTo>
                      <a:pt x="47" y="699"/>
                      <a:pt x="72" y="735"/>
                      <a:pt x="79" y="787"/>
                    </a:cubicBezTo>
                    <a:cubicBezTo>
                      <a:pt x="87" y="845"/>
                      <a:pt x="86" y="903"/>
                      <a:pt x="86" y="962"/>
                    </a:cubicBezTo>
                    <a:cubicBezTo>
                      <a:pt x="86" y="1017"/>
                      <a:pt x="76" y="1082"/>
                      <a:pt x="87" y="1136"/>
                    </a:cubicBezTo>
                    <a:cubicBezTo>
                      <a:pt x="99" y="1196"/>
                      <a:pt x="131" y="1230"/>
                      <a:pt x="131" y="1295"/>
                    </a:cubicBezTo>
                    <a:cubicBezTo>
                      <a:pt x="134" y="1518"/>
                      <a:pt x="133" y="1760"/>
                      <a:pt x="190" y="1972"/>
                    </a:cubicBezTo>
                    <a:cubicBezTo>
                      <a:pt x="203" y="2021"/>
                      <a:pt x="226" y="2060"/>
                      <a:pt x="223" y="2117"/>
                    </a:cubicBezTo>
                    <a:cubicBezTo>
                      <a:pt x="219" y="2182"/>
                      <a:pt x="197" y="2251"/>
                      <a:pt x="210" y="2319"/>
                    </a:cubicBezTo>
                    <a:cubicBezTo>
                      <a:pt x="219" y="2371"/>
                      <a:pt x="261" y="2406"/>
                      <a:pt x="275" y="2456"/>
                    </a:cubicBezTo>
                    <a:cubicBezTo>
                      <a:pt x="290" y="2510"/>
                      <a:pt x="302" y="2576"/>
                      <a:pt x="307" y="2632"/>
                    </a:cubicBezTo>
                    <a:cubicBezTo>
                      <a:pt x="317" y="2735"/>
                      <a:pt x="250" y="2849"/>
                      <a:pt x="345" y="2921"/>
                    </a:cubicBezTo>
                    <a:cubicBezTo>
                      <a:pt x="428" y="2984"/>
                      <a:pt x="569" y="2964"/>
                      <a:pt x="619" y="2885"/>
                    </a:cubicBezTo>
                    <a:cubicBezTo>
                      <a:pt x="687" y="2777"/>
                      <a:pt x="670" y="2704"/>
                      <a:pt x="629" y="2593"/>
                    </a:cubicBezTo>
                    <a:cubicBezTo>
                      <a:pt x="611" y="2547"/>
                      <a:pt x="575" y="2500"/>
                      <a:pt x="567" y="2451"/>
                    </a:cubicBezTo>
                    <a:cubicBezTo>
                      <a:pt x="558" y="2394"/>
                      <a:pt x="592" y="2359"/>
                      <a:pt x="606" y="2311"/>
                    </a:cubicBezTo>
                    <a:cubicBezTo>
                      <a:pt x="639" y="2199"/>
                      <a:pt x="604" y="2104"/>
                      <a:pt x="594" y="2000"/>
                    </a:cubicBezTo>
                    <a:cubicBezTo>
                      <a:pt x="584" y="1880"/>
                      <a:pt x="601" y="1772"/>
                      <a:pt x="601" y="1654"/>
                    </a:cubicBezTo>
                    <a:cubicBezTo>
                      <a:pt x="601" y="1528"/>
                      <a:pt x="614" y="1407"/>
                      <a:pt x="607" y="1282"/>
                    </a:cubicBezTo>
                    <a:cubicBezTo>
                      <a:pt x="604" y="1224"/>
                      <a:pt x="605" y="1162"/>
                      <a:pt x="607" y="1104"/>
                    </a:cubicBezTo>
                    <a:cubicBezTo>
                      <a:pt x="609" y="1067"/>
                      <a:pt x="605" y="982"/>
                      <a:pt x="621" y="949"/>
                    </a:cubicBezTo>
                    <a:cubicBezTo>
                      <a:pt x="623" y="944"/>
                      <a:pt x="621" y="930"/>
                      <a:pt x="622" y="924"/>
                    </a:cubicBezTo>
                    <a:cubicBezTo>
                      <a:pt x="684" y="947"/>
                      <a:pt x="714" y="1047"/>
                      <a:pt x="731" y="1106"/>
                    </a:cubicBezTo>
                    <a:cubicBezTo>
                      <a:pt x="756" y="1191"/>
                      <a:pt x="788" y="1274"/>
                      <a:pt x="803" y="1360"/>
                    </a:cubicBezTo>
                    <a:cubicBezTo>
                      <a:pt x="831" y="1521"/>
                      <a:pt x="885" y="1669"/>
                      <a:pt x="909" y="1829"/>
                    </a:cubicBezTo>
                    <a:cubicBezTo>
                      <a:pt x="1006" y="1843"/>
                      <a:pt x="927" y="1994"/>
                      <a:pt x="921" y="2047"/>
                    </a:cubicBezTo>
                    <a:cubicBezTo>
                      <a:pt x="909" y="2146"/>
                      <a:pt x="954" y="2232"/>
                      <a:pt x="945" y="2333"/>
                    </a:cubicBezTo>
                    <a:cubicBezTo>
                      <a:pt x="930" y="2511"/>
                      <a:pt x="901" y="2701"/>
                      <a:pt x="909" y="2879"/>
                    </a:cubicBezTo>
                    <a:cubicBezTo>
                      <a:pt x="1023" y="2891"/>
                      <a:pt x="1133" y="2965"/>
                      <a:pt x="1242" y="2895"/>
                    </a:cubicBezTo>
                    <a:cubicBezTo>
                      <a:pt x="1296" y="2860"/>
                      <a:pt x="1283" y="2844"/>
                      <a:pt x="1286" y="2771"/>
                    </a:cubicBezTo>
                    <a:cubicBezTo>
                      <a:pt x="1288" y="2708"/>
                      <a:pt x="1298" y="2652"/>
                      <a:pt x="1307" y="2594"/>
                    </a:cubicBezTo>
                    <a:cubicBezTo>
                      <a:pt x="1326" y="2462"/>
                      <a:pt x="1305" y="2322"/>
                      <a:pt x="1312" y="2188"/>
                    </a:cubicBezTo>
                    <a:cubicBezTo>
                      <a:pt x="1319" y="2053"/>
                      <a:pt x="1355" y="1920"/>
                      <a:pt x="1384" y="1791"/>
                    </a:cubicBezTo>
                    <a:cubicBezTo>
                      <a:pt x="1410" y="1674"/>
                      <a:pt x="1389" y="1551"/>
                      <a:pt x="1346" y="1445"/>
                    </a:cubicBezTo>
                    <a:cubicBezTo>
                      <a:pt x="1295" y="1315"/>
                      <a:pt x="1311" y="1172"/>
                      <a:pt x="1292" y="1036"/>
                    </a:cubicBezTo>
                    <a:cubicBezTo>
                      <a:pt x="1283" y="969"/>
                      <a:pt x="1278" y="933"/>
                      <a:pt x="1240" y="879"/>
                    </a:cubicBezTo>
                    <a:cubicBezTo>
                      <a:pt x="1207" y="832"/>
                      <a:pt x="1185" y="795"/>
                      <a:pt x="1182" y="736"/>
                    </a:cubicBezTo>
                    <a:cubicBezTo>
                      <a:pt x="1180" y="707"/>
                      <a:pt x="1177" y="671"/>
                      <a:pt x="1182" y="643"/>
                    </a:cubicBezTo>
                    <a:cubicBezTo>
                      <a:pt x="1186" y="615"/>
                      <a:pt x="1205" y="590"/>
                      <a:pt x="1206" y="564"/>
                    </a:cubicBezTo>
                    <a:cubicBezTo>
                      <a:pt x="1208" y="513"/>
                      <a:pt x="1169" y="484"/>
                      <a:pt x="1137" y="447"/>
                    </a:cubicBezTo>
                    <a:cubicBezTo>
                      <a:pt x="1089" y="389"/>
                      <a:pt x="1065" y="337"/>
                      <a:pt x="1053" y="263"/>
                    </a:cubicBezTo>
                    <a:cubicBezTo>
                      <a:pt x="1038" y="178"/>
                      <a:pt x="1003" y="148"/>
                      <a:pt x="959" y="83"/>
                    </a:cubicBezTo>
                    <a:cubicBezTo>
                      <a:pt x="809" y="57"/>
                      <a:pt x="649" y="33"/>
                      <a:pt x="492" y="11"/>
                    </a:cubicBezTo>
                    <a:cubicBezTo>
                      <a:pt x="413" y="0"/>
                      <a:pt x="246" y="15"/>
                      <a:pt x="190" y="82"/>
                    </a:cubicBezTo>
                  </a:path>
                </a:pathLst>
              </a:custGeom>
              <a:solidFill>
                <a:srgbClr val="35343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4" name="Freeform 396"/>
              <p:cNvSpPr>
                <a:spLocks/>
              </p:cNvSpPr>
              <p:nvPr/>
            </p:nvSpPr>
            <p:spPr bwMode="gray">
              <a:xfrm>
                <a:off x="19731037" y="-4359274"/>
                <a:ext cx="296863" cy="938213"/>
              </a:xfrm>
              <a:custGeom>
                <a:avLst/>
                <a:gdLst/>
                <a:ahLst/>
                <a:cxnLst>
                  <a:cxn ang="0">
                    <a:pos x="10" y="23"/>
                  </a:cxn>
                  <a:cxn ang="0">
                    <a:pos x="60" y="54"/>
                  </a:cxn>
                  <a:cxn ang="0">
                    <a:pos x="59" y="111"/>
                  </a:cxn>
                  <a:cxn ang="0">
                    <a:pos x="23" y="250"/>
                  </a:cxn>
                  <a:cxn ang="0">
                    <a:pos x="3" y="182"/>
                  </a:cxn>
                  <a:cxn ang="0">
                    <a:pos x="45" y="117"/>
                  </a:cxn>
                  <a:cxn ang="0">
                    <a:pos x="0" y="0"/>
                  </a:cxn>
                </a:cxnLst>
                <a:rect l="0" t="0" r="r" b="b"/>
                <a:pathLst>
                  <a:path w="79" h="250">
                    <a:moveTo>
                      <a:pt x="10" y="23"/>
                    </a:moveTo>
                    <a:cubicBezTo>
                      <a:pt x="19" y="45"/>
                      <a:pt x="46" y="40"/>
                      <a:pt x="60" y="54"/>
                    </a:cubicBezTo>
                    <a:cubicBezTo>
                      <a:pt x="79" y="75"/>
                      <a:pt x="71" y="92"/>
                      <a:pt x="59" y="111"/>
                    </a:cubicBezTo>
                    <a:cubicBezTo>
                      <a:pt x="30" y="154"/>
                      <a:pt x="7" y="193"/>
                      <a:pt x="23" y="250"/>
                    </a:cubicBezTo>
                    <a:cubicBezTo>
                      <a:pt x="19" y="230"/>
                      <a:pt x="1" y="202"/>
                      <a:pt x="3" y="182"/>
                    </a:cubicBezTo>
                    <a:cubicBezTo>
                      <a:pt x="6" y="154"/>
                      <a:pt x="31" y="142"/>
                      <a:pt x="45" y="117"/>
                    </a:cubicBezTo>
                    <a:cubicBezTo>
                      <a:pt x="78" y="57"/>
                      <a:pt x="13" y="50"/>
                      <a:pt x="0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5" name="Freeform 397"/>
              <p:cNvSpPr>
                <a:spLocks/>
              </p:cNvSpPr>
              <p:nvPr/>
            </p:nvSpPr>
            <p:spPr bwMode="gray">
              <a:xfrm>
                <a:off x="19989800" y="-1033462"/>
                <a:ext cx="1136650" cy="341313"/>
              </a:xfrm>
              <a:custGeom>
                <a:avLst/>
                <a:gdLst/>
                <a:ahLst/>
                <a:cxnLst>
                  <a:cxn ang="0">
                    <a:pos x="32" y="72"/>
                  </a:cxn>
                  <a:cxn ang="0">
                    <a:pos x="84" y="42"/>
                  </a:cxn>
                  <a:cxn ang="0">
                    <a:pos x="156" y="20"/>
                  </a:cxn>
                  <a:cxn ang="0">
                    <a:pos x="278" y="43"/>
                  </a:cxn>
                  <a:cxn ang="0">
                    <a:pos x="130" y="42"/>
                  </a:cxn>
                  <a:cxn ang="0">
                    <a:pos x="0" y="91"/>
                  </a:cxn>
                </a:cxnLst>
                <a:rect l="0" t="0" r="r" b="b"/>
                <a:pathLst>
                  <a:path w="303" h="91">
                    <a:moveTo>
                      <a:pt x="32" y="72"/>
                    </a:moveTo>
                    <a:cubicBezTo>
                      <a:pt x="50" y="66"/>
                      <a:pt x="66" y="50"/>
                      <a:pt x="84" y="42"/>
                    </a:cubicBezTo>
                    <a:cubicBezTo>
                      <a:pt x="108" y="32"/>
                      <a:pt x="132" y="28"/>
                      <a:pt x="156" y="20"/>
                    </a:cubicBezTo>
                    <a:cubicBezTo>
                      <a:pt x="173" y="14"/>
                      <a:pt x="303" y="0"/>
                      <a:pt x="278" y="43"/>
                    </a:cubicBezTo>
                    <a:cubicBezTo>
                      <a:pt x="268" y="60"/>
                      <a:pt x="152" y="42"/>
                      <a:pt x="130" y="42"/>
                    </a:cubicBezTo>
                    <a:cubicBezTo>
                      <a:pt x="95" y="44"/>
                      <a:pt x="25" y="68"/>
                      <a:pt x="0" y="91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6" name="Freeform 398"/>
              <p:cNvSpPr>
                <a:spLocks/>
              </p:cNvSpPr>
              <p:nvPr/>
            </p:nvSpPr>
            <p:spPr bwMode="gray">
              <a:xfrm>
                <a:off x="19626262" y="-4733924"/>
                <a:ext cx="506413" cy="1214438"/>
              </a:xfrm>
              <a:custGeom>
                <a:avLst/>
                <a:gdLst/>
                <a:ahLst/>
                <a:cxnLst>
                  <a:cxn ang="0">
                    <a:pos x="38" y="116"/>
                  </a:cxn>
                  <a:cxn ang="0">
                    <a:pos x="80" y="207"/>
                  </a:cxn>
                  <a:cxn ang="0">
                    <a:pos x="50" y="324"/>
                  </a:cxn>
                  <a:cxn ang="0">
                    <a:pos x="126" y="155"/>
                  </a:cxn>
                  <a:cxn ang="0">
                    <a:pos x="65" y="76"/>
                  </a:cxn>
                  <a:cxn ang="0">
                    <a:pos x="27" y="0"/>
                  </a:cxn>
                  <a:cxn ang="0">
                    <a:pos x="31" y="110"/>
                  </a:cxn>
                </a:cxnLst>
                <a:rect l="0" t="0" r="r" b="b"/>
                <a:pathLst>
                  <a:path w="135" h="324">
                    <a:moveTo>
                      <a:pt x="38" y="116"/>
                    </a:moveTo>
                    <a:cubicBezTo>
                      <a:pt x="66" y="145"/>
                      <a:pt x="108" y="158"/>
                      <a:pt x="80" y="207"/>
                    </a:cubicBezTo>
                    <a:cubicBezTo>
                      <a:pt x="66" y="231"/>
                      <a:pt x="0" y="299"/>
                      <a:pt x="50" y="324"/>
                    </a:cubicBezTo>
                    <a:cubicBezTo>
                      <a:pt x="52" y="250"/>
                      <a:pt x="135" y="230"/>
                      <a:pt x="126" y="155"/>
                    </a:cubicBezTo>
                    <a:cubicBezTo>
                      <a:pt x="120" y="112"/>
                      <a:pt x="89" y="108"/>
                      <a:pt x="65" y="76"/>
                    </a:cubicBezTo>
                    <a:cubicBezTo>
                      <a:pt x="46" y="51"/>
                      <a:pt x="42" y="24"/>
                      <a:pt x="27" y="0"/>
                    </a:cubicBezTo>
                    <a:cubicBezTo>
                      <a:pt x="4" y="31"/>
                      <a:pt x="10" y="80"/>
                      <a:pt x="31" y="11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7" name="Freeform 399"/>
              <p:cNvSpPr>
                <a:spLocks/>
              </p:cNvSpPr>
              <p:nvPr/>
            </p:nvSpPr>
            <p:spPr bwMode="gray">
              <a:xfrm>
                <a:off x="18816637" y="-7970837"/>
                <a:ext cx="906463" cy="38735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38" y="46"/>
                  </a:cxn>
                  <a:cxn ang="0">
                    <a:pos x="116" y="24"/>
                  </a:cxn>
                  <a:cxn ang="0">
                    <a:pos x="3" y="7"/>
                  </a:cxn>
                </a:cxnLst>
                <a:rect l="0" t="0" r="r" b="b"/>
                <a:pathLst>
                  <a:path w="242" h="103">
                    <a:moveTo>
                      <a:pt x="0" y="4"/>
                    </a:moveTo>
                    <a:cubicBezTo>
                      <a:pt x="21" y="36"/>
                      <a:pt x="242" y="103"/>
                      <a:pt x="238" y="46"/>
                    </a:cubicBezTo>
                    <a:cubicBezTo>
                      <a:pt x="234" y="0"/>
                      <a:pt x="139" y="21"/>
                      <a:pt x="116" y="24"/>
                    </a:cubicBezTo>
                    <a:cubicBezTo>
                      <a:pt x="82" y="27"/>
                      <a:pt x="26" y="19"/>
                      <a:pt x="3" y="7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8" name="Freeform 400"/>
              <p:cNvSpPr>
                <a:spLocks/>
              </p:cNvSpPr>
              <p:nvPr/>
            </p:nvSpPr>
            <p:spPr bwMode="gray">
              <a:xfrm>
                <a:off x="16513175" y="-10707687"/>
                <a:ext cx="3709988" cy="922338"/>
              </a:xfrm>
              <a:custGeom>
                <a:avLst/>
                <a:gdLst/>
                <a:ahLst/>
                <a:cxnLst>
                  <a:cxn ang="0">
                    <a:pos x="64" y="22"/>
                  </a:cxn>
                  <a:cxn ang="0">
                    <a:pos x="278" y="61"/>
                  </a:cxn>
                  <a:cxn ang="0">
                    <a:pos x="494" y="74"/>
                  </a:cxn>
                  <a:cxn ang="0">
                    <a:pos x="736" y="72"/>
                  </a:cxn>
                  <a:cxn ang="0">
                    <a:pos x="968" y="42"/>
                  </a:cxn>
                  <a:cxn ang="0">
                    <a:pos x="755" y="217"/>
                  </a:cxn>
                  <a:cxn ang="0">
                    <a:pos x="423" y="237"/>
                  </a:cxn>
                  <a:cxn ang="0">
                    <a:pos x="142" y="165"/>
                  </a:cxn>
                  <a:cxn ang="0">
                    <a:pos x="12" y="133"/>
                  </a:cxn>
                  <a:cxn ang="0">
                    <a:pos x="64" y="9"/>
                  </a:cxn>
                </a:cxnLst>
                <a:rect l="0" t="0" r="r" b="b"/>
                <a:pathLst>
                  <a:path w="989" h="246">
                    <a:moveTo>
                      <a:pt x="64" y="22"/>
                    </a:moveTo>
                    <a:cubicBezTo>
                      <a:pt x="117" y="11"/>
                      <a:pt x="219" y="52"/>
                      <a:pt x="278" y="61"/>
                    </a:cubicBezTo>
                    <a:cubicBezTo>
                      <a:pt x="351" y="72"/>
                      <a:pt x="416" y="74"/>
                      <a:pt x="494" y="74"/>
                    </a:cubicBezTo>
                    <a:cubicBezTo>
                      <a:pt x="575" y="74"/>
                      <a:pt x="659" y="84"/>
                      <a:pt x="736" y="72"/>
                    </a:cubicBezTo>
                    <a:cubicBezTo>
                      <a:pt x="817" y="60"/>
                      <a:pt x="883" y="38"/>
                      <a:pt x="968" y="42"/>
                    </a:cubicBezTo>
                    <a:cubicBezTo>
                      <a:pt x="989" y="190"/>
                      <a:pt x="876" y="211"/>
                      <a:pt x="755" y="217"/>
                    </a:cubicBezTo>
                    <a:cubicBezTo>
                      <a:pt x="645" y="223"/>
                      <a:pt x="531" y="246"/>
                      <a:pt x="423" y="237"/>
                    </a:cubicBezTo>
                    <a:cubicBezTo>
                      <a:pt x="328" y="229"/>
                      <a:pt x="238" y="182"/>
                      <a:pt x="142" y="165"/>
                    </a:cubicBezTo>
                    <a:cubicBezTo>
                      <a:pt x="93" y="157"/>
                      <a:pt x="30" y="186"/>
                      <a:pt x="12" y="133"/>
                    </a:cubicBezTo>
                    <a:cubicBezTo>
                      <a:pt x="0" y="99"/>
                      <a:pt x="20" y="0"/>
                      <a:pt x="64" y="9"/>
                    </a:cubicBezTo>
                  </a:path>
                </a:pathLst>
              </a:custGeom>
              <a:solidFill>
                <a:srgbClr val="0201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9" name="Freeform 401"/>
              <p:cNvSpPr>
                <a:spLocks/>
              </p:cNvSpPr>
              <p:nvPr/>
            </p:nvSpPr>
            <p:spPr bwMode="gray">
              <a:xfrm>
                <a:off x="18095912" y="-10504487"/>
                <a:ext cx="1039813" cy="842963"/>
              </a:xfrm>
              <a:custGeom>
                <a:avLst/>
                <a:gdLst/>
                <a:ahLst/>
                <a:cxnLst>
                  <a:cxn ang="0">
                    <a:pos x="14" y="40"/>
                  </a:cxn>
                  <a:cxn ang="0">
                    <a:pos x="110" y="21"/>
                  </a:cxn>
                  <a:cxn ang="0">
                    <a:pos x="204" y="165"/>
                  </a:cxn>
                  <a:cxn ang="0">
                    <a:pos x="2" y="201"/>
                  </a:cxn>
                  <a:cxn ang="0">
                    <a:pos x="2" y="171"/>
                  </a:cxn>
                  <a:cxn ang="0">
                    <a:pos x="184" y="138"/>
                  </a:cxn>
                  <a:cxn ang="0">
                    <a:pos x="14" y="53"/>
                  </a:cxn>
                </a:cxnLst>
                <a:rect l="0" t="0" r="r" b="b"/>
                <a:pathLst>
                  <a:path w="277" h="225">
                    <a:moveTo>
                      <a:pt x="14" y="40"/>
                    </a:moveTo>
                    <a:cubicBezTo>
                      <a:pt x="25" y="0"/>
                      <a:pt x="77" y="13"/>
                      <a:pt x="110" y="21"/>
                    </a:cubicBezTo>
                    <a:cubicBezTo>
                      <a:pt x="146" y="65"/>
                      <a:pt x="277" y="65"/>
                      <a:pt x="204" y="165"/>
                    </a:cubicBezTo>
                    <a:cubicBezTo>
                      <a:pt x="165" y="220"/>
                      <a:pt x="59" y="225"/>
                      <a:pt x="2" y="201"/>
                    </a:cubicBezTo>
                    <a:cubicBezTo>
                      <a:pt x="0" y="192"/>
                      <a:pt x="0" y="181"/>
                      <a:pt x="2" y="171"/>
                    </a:cubicBezTo>
                    <a:cubicBezTo>
                      <a:pt x="46" y="169"/>
                      <a:pt x="173" y="202"/>
                      <a:pt x="184" y="138"/>
                    </a:cubicBezTo>
                    <a:cubicBezTo>
                      <a:pt x="196" y="62"/>
                      <a:pt x="58" y="65"/>
                      <a:pt x="14" y="53"/>
                    </a:cubicBezTo>
                  </a:path>
                </a:pathLst>
              </a:custGeom>
              <a:solidFill>
                <a:srgbClr val="C1C0B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0" name="Freeform 402"/>
              <p:cNvSpPr>
                <a:spLocks/>
              </p:cNvSpPr>
              <p:nvPr/>
            </p:nvSpPr>
            <p:spPr bwMode="gray">
              <a:xfrm>
                <a:off x="16386175" y="-16695737"/>
                <a:ext cx="4079875" cy="6299200"/>
              </a:xfrm>
              <a:custGeom>
                <a:avLst/>
                <a:gdLst/>
                <a:ahLst/>
                <a:cxnLst>
                  <a:cxn ang="0">
                    <a:pos x="326" y="79"/>
                  </a:cxn>
                  <a:cxn ang="0">
                    <a:pos x="223" y="165"/>
                  </a:cxn>
                  <a:cxn ang="0">
                    <a:pos x="176" y="376"/>
                  </a:cxn>
                  <a:cxn ang="0">
                    <a:pos x="125" y="636"/>
                  </a:cxn>
                  <a:cxn ang="0">
                    <a:pos x="85" y="954"/>
                  </a:cxn>
                  <a:cxn ang="0">
                    <a:pos x="32" y="1171"/>
                  </a:cxn>
                  <a:cxn ang="0">
                    <a:pos x="21" y="1390"/>
                  </a:cxn>
                  <a:cxn ang="0">
                    <a:pos x="67" y="1561"/>
                  </a:cxn>
                  <a:cxn ang="0">
                    <a:pos x="209" y="1652"/>
                  </a:cxn>
                  <a:cxn ang="0">
                    <a:pos x="392" y="1658"/>
                  </a:cxn>
                  <a:cxn ang="0">
                    <a:pos x="561" y="1671"/>
                  </a:cxn>
                  <a:cxn ang="0">
                    <a:pos x="900" y="1658"/>
                  </a:cxn>
                  <a:cxn ang="0">
                    <a:pos x="1045" y="1612"/>
                  </a:cxn>
                  <a:cxn ang="0">
                    <a:pos x="1070" y="1374"/>
                  </a:cxn>
                  <a:cxn ang="0">
                    <a:pos x="1076" y="805"/>
                  </a:cxn>
                  <a:cxn ang="0">
                    <a:pos x="835" y="125"/>
                  </a:cxn>
                  <a:cxn ang="0">
                    <a:pos x="723" y="47"/>
                  </a:cxn>
                  <a:cxn ang="0">
                    <a:pos x="599" y="52"/>
                  </a:cxn>
                  <a:cxn ang="0">
                    <a:pos x="300" y="79"/>
                  </a:cxn>
                </a:cxnLst>
                <a:rect l="0" t="0" r="r" b="b"/>
                <a:pathLst>
                  <a:path w="1088" h="1680">
                    <a:moveTo>
                      <a:pt x="326" y="79"/>
                    </a:moveTo>
                    <a:cubicBezTo>
                      <a:pt x="297" y="119"/>
                      <a:pt x="251" y="133"/>
                      <a:pt x="223" y="165"/>
                    </a:cubicBezTo>
                    <a:cubicBezTo>
                      <a:pt x="172" y="225"/>
                      <a:pt x="180" y="301"/>
                      <a:pt x="176" y="376"/>
                    </a:cubicBezTo>
                    <a:cubicBezTo>
                      <a:pt x="172" y="466"/>
                      <a:pt x="137" y="547"/>
                      <a:pt x="125" y="636"/>
                    </a:cubicBezTo>
                    <a:cubicBezTo>
                      <a:pt x="111" y="743"/>
                      <a:pt x="107" y="850"/>
                      <a:pt x="85" y="954"/>
                    </a:cubicBezTo>
                    <a:cubicBezTo>
                      <a:pt x="69" y="1026"/>
                      <a:pt x="40" y="1095"/>
                      <a:pt x="32" y="1171"/>
                    </a:cubicBezTo>
                    <a:cubicBezTo>
                      <a:pt x="25" y="1244"/>
                      <a:pt x="31" y="1322"/>
                      <a:pt x="21" y="1390"/>
                    </a:cubicBezTo>
                    <a:cubicBezTo>
                      <a:pt x="9" y="1472"/>
                      <a:pt x="0" y="1515"/>
                      <a:pt x="67" y="1561"/>
                    </a:cubicBezTo>
                    <a:cubicBezTo>
                      <a:pt x="111" y="1592"/>
                      <a:pt x="154" y="1641"/>
                      <a:pt x="209" y="1652"/>
                    </a:cubicBezTo>
                    <a:cubicBezTo>
                      <a:pt x="266" y="1663"/>
                      <a:pt x="334" y="1652"/>
                      <a:pt x="392" y="1658"/>
                    </a:cubicBezTo>
                    <a:cubicBezTo>
                      <a:pt x="446" y="1663"/>
                      <a:pt x="503" y="1671"/>
                      <a:pt x="561" y="1671"/>
                    </a:cubicBezTo>
                    <a:cubicBezTo>
                      <a:pt x="674" y="1671"/>
                      <a:pt x="793" y="1680"/>
                      <a:pt x="900" y="1658"/>
                    </a:cubicBezTo>
                    <a:cubicBezTo>
                      <a:pt x="942" y="1650"/>
                      <a:pt x="1014" y="1649"/>
                      <a:pt x="1045" y="1612"/>
                    </a:cubicBezTo>
                    <a:cubicBezTo>
                      <a:pt x="1088" y="1561"/>
                      <a:pt x="1070" y="1445"/>
                      <a:pt x="1070" y="1374"/>
                    </a:cubicBezTo>
                    <a:cubicBezTo>
                      <a:pt x="1070" y="1184"/>
                      <a:pt x="1077" y="994"/>
                      <a:pt x="1076" y="805"/>
                    </a:cubicBezTo>
                    <a:cubicBezTo>
                      <a:pt x="1076" y="561"/>
                      <a:pt x="1059" y="262"/>
                      <a:pt x="835" y="125"/>
                    </a:cubicBezTo>
                    <a:cubicBezTo>
                      <a:pt x="796" y="101"/>
                      <a:pt x="760" y="73"/>
                      <a:pt x="723" y="47"/>
                    </a:cubicBezTo>
                    <a:cubicBezTo>
                      <a:pt x="656" y="0"/>
                      <a:pt x="653" y="1"/>
                      <a:pt x="599" y="52"/>
                    </a:cubicBezTo>
                    <a:cubicBezTo>
                      <a:pt x="500" y="143"/>
                      <a:pt x="422" y="79"/>
                      <a:pt x="300" y="79"/>
                    </a:cubicBezTo>
                  </a:path>
                </a:pathLst>
              </a:custGeom>
              <a:solidFill>
                <a:srgbClr val="BDD5E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1" name="Freeform 403"/>
              <p:cNvSpPr>
                <a:spLocks/>
              </p:cNvSpPr>
              <p:nvPr/>
            </p:nvSpPr>
            <p:spPr bwMode="gray">
              <a:xfrm>
                <a:off x="16525875" y="-11393487"/>
                <a:ext cx="487363" cy="839788"/>
              </a:xfrm>
              <a:custGeom>
                <a:avLst/>
                <a:gdLst/>
                <a:ahLst/>
                <a:cxnLst>
                  <a:cxn ang="0">
                    <a:pos x="130" y="224"/>
                  </a:cxn>
                  <a:cxn ang="0">
                    <a:pos x="61" y="117"/>
                  </a:cxn>
                  <a:cxn ang="0">
                    <a:pos x="16" y="0"/>
                  </a:cxn>
                  <a:cxn ang="0">
                    <a:pos x="45" y="130"/>
                  </a:cxn>
                  <a:cxn ang="0">
                    <a:pos x="70" y="197"/>
                  </a:cxn>
                </a:cxnLst>
                <a:rect l="0" t="0" r="r" b="b"/>
                <a:pathLst>
                  <a:path w="130" h="224">
                    <a:moveTo>
                      <a:pt x="130" y="224"/>
                    </a:moveTo>
                    <a:cubicBezTo>
                      <a:pt x="113" y="187"/>
                      <a:pt x="85" y="149"/>
                      <a:pt x="61" y="117"/>
                    </a:cubicBezTo>
                    <a:cubicBezTo>
                      <a:pt x="32" y="79"/>
                      <a:pt x="24" y="47"/>
                      <a:pt x="16" y="0"/>
                    </a:cubicBezTo>
                    <a:cubicBezTo>
                      <a:pt x="0" y="52"/>
                      <a:pt x="26" y="88"/>
                      <a:pt x="45" y="130"/>
                    </a:cubicBezTo>
                    <a:cubicBezTo>
                      <a:pt x="58" y="158"/>
                      <a:pt x="39" y="186"/>
                      <a:pt x="70" y="197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2" name="Freeform 404"/>
              <p:cNvSpPr>
                <a:spLocks/>
              </p:cNvSpPr>
              <p:nvPr/>
            </p:nvSpPr>
            <p:spPr bwMode="gray">
              <a:xfrm>
                <a:off x="17429162" y="-10955337"/>
                <a:ext cx="1660525" cy="539750"/>
              </a:xfrm>
              <a:custGeom>
                <a:avLst/>
                <a:gdLst/>
                <a:ahLst/>
                <a:cxnLst>
                  <a:cxn ang="0">
                    <a:pos x="0" y="126"/>
                  </a:cxn>
                  <a:cxn ang="0">
                    <a:pos x="27" y="83"/>
                  </a:cxn>
                  <a:cxn ang="0">
                    <a:pos x="36" y="83"/>
                  </a:cxn>
                  <a:cxn ang="0">
                    <a:pos x="34" y="127"/>
                  </a:cxn>
                  <a:cxn ang="0">
                    <a:pos x="91" y="77"/>
                  </a:cxn>
                  <a:cxn ang="0">
                    <a:pos x="154" y="118"/>
                  </a:cxn>
                  <a:cxn ang="0">
                    <a:pos x="154" y="41"/>
                  </a:cxn>
                  <a:cxn ang="0">
                    <a:pos x="276" y="1"/>
                  </a:cxn>
                  <a:cxn ang="0">
                    <a:pos x="365" y="46"/>
                  </a:cxn>
                  <a:cxn ang="0">
                    <a:pos x="366" y="28"/>
                  </a:cxn>
                  <a:cxn ang="0">
                    <a:pos x="408" y="83"/>
                  </a:cxn>
                  <a:cxn ang="0">
                    <a:pos x="343" y="116"/>
                  </a:cxn>
                  <a:cxn ang="0">
                    <a:pos x="341" y="121"/>
                  </a:cxn>
                  <a:cxn ang="0">
                    <a:pos x="434" y="144"/>
                  </a:cxn>
                </a:cxnLst>
                <a:rect l="0" t="0" r="r" b="b"/>
                <a:pathLst>
                  <a:path w="443" h="144">
                    <a:moveTo>
                      <a:pt x="0" y="126"/>
                    </a:moveTo>
                    <a:cubicBezTo>
                      <a:pt x="0" y="85"/>
                      <a:pt x="1" y="110"/>
                      <a:pt x="27" y="83"/>
                    </a:cubicBezTo>
                    <a:cubicBezTo>
                      <a:pt x="28" y="83"/>
                      <a:pt x="35" y="83"/>
                      <a:pt x="36" y="83"/>
                    </a:cubicBezTo>
                    <a:cubicBezTo>
                      <a:pt x="29" y="100"/>
                      <a:pt x="14" y="109"/>
                      <a:pt x="34" y="127"/>
                    </a:cubicBezTo>
                    <a:cubicBezTo>
                      <a:pt x="56" y="105"/>
                      <a:pt x="54" y="74"/>
                      <a:pt x="91" y="77"/>
                    </a:cubicBezTo>
                    <a:cubicBezTo>
                      <a:pt x="81" y="106"/>
                      <a:pt x="147" y="137"/>
                      <a:pt x="154" y="118"/>
                    </a:cubicBezTo>
                    <a:cubicBezTo>
                      <a:pt x="166" y="89"/>
                      <a:pt x="153" y="74"/>
                      <a:pt x="154" y="41"/>
                    </a:cubicBezTo>
                    <a:cubicBezTo>
                      <a:pt x="205" y="39"/>
                      <a:pt x="229" y="2"/>
                      <a:pt x="276" y="1"/>
                    </a:cubicBezTo>
                    <a:cubicBezTo>
                      <a:pt x="327" y="0"/>
                      <a:pt x="319" y="50"/>
                      <a:pt x="365" y="46"/>
                    </a:cubicBezTo>
                    <a:cubicBezTo>
                      <a:pt x="364" y="41"/>
                      <a:pt x="367" y="33"/>
                      <a:pt x="366" y="28"/>
                    </a:cubicBezTo>
                    <a:cubicBezTo>
                      <a:pt x="390" y="29"/>
                      <a:pt x="422" y="56"/>
                      <a:pt x="408" y="83"/>
                    </a:cubicBezTo>
                    <a:cubicBezTo>
                      <a:pt x="401" y="96"/>
                      <a:pt x="358" y="112"/>
                      <a:pt x="343" y="116"/>
                    </a:cubicBezTo>
                    <a:cubicBezTo>
                      <a:pt x="342" y="117"/>
                      <a:pt x="341" y="119"/>
                      <a:pt x="341" y="121"/>
                    </a:cubicBezTo>
                    <a:cubicBezTo>
                      <a:pt x="383" y="126"/>
                      <a:pt x="443" y="87"/>
                      <a:pt x="434" y="144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3" name="Freeform 405"/>
              <p:cNvSpPr>
                <a:spLocks/>
              </p:cNvSpPr>
              <p:nvPr/>
            </p:nvSpPr>
            <p:spPr bwMode="gray">
              <a:xfrm>
                <a:off x="19177000" y="-11074399"/>
                <a:ext cx="573088" cy="655638"/>
              </a:xfrm>
              <a:custGeom>
                <a:avLst/>
                <a:gdLst/>
                <a:ahLst/>
                <a:cxnLst>
                  <a:cxn ang="0">
                    <a:pos x="36" y="147"/>
                  </a:cxn>
                  <a:cxn ang="0">
                    <a:pos x="0" y="63"/>
                  </a:cxn>
                  <a:cxn ang="0">
                    <a:pos x="65" y="147"/>
                  </a:cxn>
                  <a:cxn ang="0">
                    <a:pos x="110" y="48"/>
                  </a:cxn>
                  <a:cxn ang="0">
                    <a:pos x="124" y="127"/>
                  </a:cxn>
                  <a:cxn ang="0">
                    <a:pos x="66" y="173"/>
                  </a:cxn>
                  <a:cxn ang="0">
                    <a:pos x="23" y="131"/>
                  </a:cxn>
                </a:cxnLst>
                <a:rect l="0" t="0" r="r" b="b"/>
                <a:pathLst>
                  <a:path w="153" h="175">
                    <a:moveTo>
                      <a:pt x="36" y="147"/>
                    </a:moveTo>
                    <a:cubicBezTo>
                      <a:pt x="40" y="110"/>
                      <a:pt x="16" y="92"/>
                      <a:pt x="0" y="63"/>
                    </a:cubicBezTo>
                    <a:cubicBezTo>
                      <a:pt x="42" y="64"/>
                      <a:pt x="32" y="137"/>
                      <a:pt x="65" y="147"/>
                    </a:cubicBezTo>
                    <a:cubicBezTo>
                      <a:pt x="125" y="166"/>
                      <a:pt x="90" y="71"/>
                      <a:pt x="110" y="48"/>
                    </a:cubicBezTo>
                    <a:cubicBezTo>
                      <a:pt x="153" y="0"/>
                      <a:pt x="129" y="108"/>
                      <a:pt x="124" y="127"/>
                    </a:cubicBezTo>
                    <a:cubicBezTo>
                      <a:pt x="116" y="153"/>
                      <a:pt x="96" y="175"/>
                      <a:pt x="66" y="173"/>
                    </a:cubicBezTo>
                    <a:cubicBezTo>
                      <a:pt x="35" y="171"/>
                      <a:pt x="29" y="136"/>
                      <a:pt x="23" y="131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4" name="Freeform 406"/>
              <p:cNvSpPr>
                <a:spLocks/>
              </p:cNvSpPr>
              <p:nvPr/>
            </p:nvSpPr>
            <p:spPr bwMode="gray">
              <a:xfrm>
                <a:off x="16278225" y="-10126662"/>
                <a:ext cx="1822450" cy="2455863"/>
              </a:xfrm>
              <a:custGeom>
                <a:avLst/>
                <a:gdLst/>
                <a:ahLst/>
                <a:cxnLst>
                  <a:cxn ang="0">
                    <a:pos x="486" y="82"/>
                  </a:cxn>
                  <a:cxn ang="0">
                    <a:pos x="182" y="156"/>
                  </a:cxn>
                  <a:cxn ang="0">
                    <a:pos x="104" y="327"/>
                  </a:cxn>
                  <a:cxn ang="0">
                    <a:pos x="112" y="471"/>
                  </a:cxn>
                  <a:cxn ang="0">
                    <a:pos x="53" y="655"/>
                  </a:cxn>
                  <a:cxn ang="0">
                    <a:pos x="40" y="523"/>
                  </a:cxn>
                  <a:cxn ang="0">
                    <a:pos x="14" y="391"/>
                  </a:cxn>
                  <a:cxn ang="0">
                    <a:pos x="98" y="0"/>
                  </a:cxn>
                </a:cxnLst>
                <a:rect l="0" t="0" r="r" b="b"/>
                <a:pathLst>
                  <a:path w="486" h="655">
                    <a:moveTo>
                      <a:pt x="486" y="82"/>
                    </a:moveTo>
                    <a:cubicBezTo>
                      <a:pt x="413" y="138"/>
                      <a:pt x="251" y="162"/>
                      <a:pt x="182" y="156"/>
                    </a:cubicBezTo>
                    <a:cubicBezTo>
                      <a:pt x="168" y="254"/>
                      <a:pt x="93" y="214"/>
                      <a:pt x="104" y="327"/>
                    </a:cubicBezTo>
                    <a:cubicBezTo>
                      <a:pt x="126" y="348"/>
                      <a:pt x="113" y="432"/>
                      <a:pt x="112" y="471"/>
                    </a:cubicBezTo>
                    <a:cubicBezTo>
                      <a:pt x="110" y="530"/>
                      <a:pt x="67" y="601"/>
                      <a:pt x="53" y="655"/>
                    </a:cubicBezTo>
                    <a:cubicBezTo>
                      <a:pt x="30" y="621"/>
                      <a:pt x="45" y="567"/>
                      <a:pt x="40" y="523"/>
                    </a:cubicBezTo>
                    <a:cubicBezTo>
                      <a:pt x="36" y="481"/>
                      <a:pt x="21" y="436"/>
                      <a:pt x="14" y="391"/>
                    </a:cubicBezTo>
                    <a:cubicBezTo>
                      <a:pt x="0" y="298"/>
                      <a:pt x="64" y="30"/>
                      <a:pt x="98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5" name="Freeform 407"/>
              <p:cNvSpPr>
                <a:spLocks/>
              </p:cNvSpPr>
              <p:nvPr/>
            </p:nvSpPr>
            <p:spPr bwMode="gray">
              <a:xfrm>
                <a:off x="19570700" y="-10167937"/>
                <a:ext cx="1338263" cy="1739900"/>
              </a:xfrm>
              <a:custGeom>
                <a:avLst/>
                <a:gdLst/>
                <a:ahLst/>
                <a:cxnLst>
                  <a:cxn ang="0">
                    <a:pos x="84" y="38"/>
                  </a:cxn>
                  <a:cxn ang="0">
                    <a:pos x="131" y="1"/>
                  </a:cxn>
                  <a:cxn ang="0">
                    <a:pos x="157" y="38"/>
                  </a:cxn>
                  <a:cxn ang="0">
                    <a:pos x="213" y="126"/>
                  </a:cxn>
                  <a:cxn ang="0">
                    <a:pos x="267" y="204"/>
                  </a:cxn>
                  <a:cxn ang="0">
                    <a:pos x="318" y="317"/>
                  </a:cxn>
                  <a:cxn ang="0">
                    <a:pos x="346" y="411"/>
                  </a:cxn>
                  <a:cxn ang="0">
                    <a:pos x="303" y="463"/>
                  </a:cxn>
                  <a:cxn ang="0">
                    <a:pos x="256" y="414"/>
                  </a:cxn>
                  <a:cxn ang="0">
                    <a:pos x="200" y="385"/>
                  </a:cxn>
                  <a:cxn ang="0">
                    <a:pos x="167" y="252"/>
                  </a:cxn>
                  <a:cxn ang="0">
                    <a:pos x="157" y="199"/>
                  </a:cxn>
                  <a:cxn ang="0">
                    <a:pos x="126" y="158"/>
                  </a:cxn>
                  <a:cxn ang="0">
                    <a:pos x="46" y="116"/>
                  </a:cxn>
                  <a:cxn ang="0">
                    <a:pos x="27" y="60"/>
                  </a:cxn>
                  <a:cxn ang="0">
                    <a:pos x="84" y="38"/>
                  </a:cxn>
                </a:cxnLst>
                <a:rect l="0" t="0" r="r" b="b"/>
                <a:pathLst>
                  <a:path w="357" h="464">
                    <a:moveTo>
                      <a:pt x="84" y="38"/>
                    </a:moveTo>
                    <a:cubicBezTo>
                      <a:pt x="95" y="32"/>
                      <a:pt x="122" y="2"/>
                      <a:pt x="131" y="1"/>
                    </a:cubicBezTo>
                    <a:cubicBezTo>
                      <a:pt x="146" y="0"/>
                      <a:pt x="152" y="26"/>
                      <a:pt x="157" y="38"/>
                    </a:cubicBezTo>
                    <a:cubicBezTo>
                      <a:pt x="171" y="71"/>
                      <a:pt x="187" y="102"/>
                      <a:pt x="213" y="126"/>
                    </a:cubicBezTo>
                    <a:cubicBezTo>
                      <a:pt x="236" y="148"/>
                      <a:pt x="257" y="175"/>
                      <a:pt x="267" y="204"/>
                    </a:cubicBezTo>
                    <a:cubicBezTo>
                      <a:pt x="282" y="246"/>
                      <a:pt x="291" y="279"/>
                      <a:pt x="318" y="317"/>
                    </a:cubicBezTo>
                    <a:cubicBezTo>
                      <a:pt x="337" y="344"/>
                      <a:pt x="357" y="376"/>
                      <a:pt x="346" y="411"/>
                    </a:cubicBezTo>
                    <a:cubicBezTo>
                      <a:pt x="342" y="423"/>
                      <a:pt x="313" y="463"/>
                      <a:pt x="303" y="463"/>
                    </a:cubicBezTo>
                    <a:cubicBezTo>
                      <a:pt x="285" y="464"/>
                      <a:pt x="266" y="425"/>
                      <a:pt x="256" y="414"/>
                    </a:cubicBezTo>
                    <a:cubicBezTo>
                      <a:pt x="241" y="399"/>
                      <a:pt x="217" y="402"/>
                      <a:pt x="200" y="385"/>
                    </a:cubicBezTo>
                    <a:cubicBezTo>
                      <a:pt x="165" y="351"/>
                      <a:pt x="169" y="299"/>
                      <a:pt x="167" y="252"/>
                    </a:cubicBezTo>
                    <a:cubicBezTo>
                      <a:pt x="166" y="230"/>
                      <a:pt x="168" y="218"/>
                      <a:pt x="157" y="199"/>
                    </a:cubicBezTo>
                    <a:cubicBezTo>
                      <a:pt x="149" y="185"/>
                      <a:pt x="137" y="168"/>
                      <a:pt x="126" y="158"/>
                    </a:cubicBezTo>
                    <a:cubicBezTo>
                      <a:pt x="105" y="138"/>
                      <a:pt x="74" y="124"/>
                      <a:pt x="46" y="116"/>
                    </a:cubicBezTo>
                    <a:cubicBezTo>
                      <a:pt x="18" y="109"/>
                      <a:pt x="0" y="78"/>
                      <a:pt x="27" y="60"/>
                    </a:cubicBezTo>
                    <a:cubicBezTo>
                      <a:pt x="42" y="49"/>
                      <a:pt x="67" y="47"/>
                      <a:pt x="84" y="38"/>
                    </a:cubicBezTo>
                    <a:close/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6" name="Freeform 409"/>
              <p:cNvSpPr>
                <a:spLocks/>
              </p:cNvSpPr>
              <p:nvPr/>
            </p:nvSpPr>
            <p:spPr bwMode="gray">
              <a:xfrm>
                <a:off x="17413288" y="-17345025"/>
                <a:ext cx="1673225" cy="2054225"/>
              </a:xfrm>
              <a:custGeom>
                <a:avLst/>
                <a:gdLst/>
                <a:ahLst/>
                <a:cxnLst>
                  <a:cxn ang="0">
                    <a:pos x="26" y="83"/>
                  </a:cxn>
                  <a:cxn ang="0">
                    <a:pos x="386" y="365"/>
                  </a:cxn>
                  <a:cxn ang="0">
                    <a:pos x="370" y="110"/>
                  </a:cxn>
                  <a:cxn ang="0">
                    <a:pos x="46" y="102"/>
                  </a:cxn>
                </a:cxnLst>
                <a:rect l="0" t="0" r="r" b="b"/>
                <a:pathLst>
                  <a:path w="446" h="548">
                    <a:moveTo>
                      <a:pt x="26" y="83"/>
                    </a:moveTo>
                    <a:cubicBezTo>
                      <a:pt x="0" y="271"/>
                      <a:pt x="191" y="548"/>
                      <a:pt x="386" y="365"/>
                    </a:cubicBezTo>
                    <a:cubicBezTo>
                      <a:pt x="446" y="309"/>
                      <a:pt x="413" y="170"/>
                      <a:pt x="370" y="110"/>
                    </a:cubicBezTo>
                    <a:cubicBezTo>
                      <a:pt x="290" y="0"/>
                      <a:pt x="139" y="48"/>
                      <a:pt x="46" y="102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7" name="Freeform 410"/>
              <p:cNvSpPr>
                <a:spLocks/>
              </p:cNvSpPr>
              <p:nvPr/>
            </p:nvSpPr>
            <p:spPr bwMode="gray">
              <a:xfrm>
                <a:off x="17462500" y="-17146587"/>
                <a:ext cx="1481138" cy="1001713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14" y="220"/>
                  </a:cxn>
                  <a:cxn ang="0">
                    <a:pos x="327" y="207"/>
                  </a:cxn>
                  <a:cxn ang="0">
                    <a:pos x="390" y="0"/>
                  </a:cxn>
                </a:cxnLst>
                <a:rect l="0" t="0" r="r" b="b"/>
                <a:pathLst>
                  <a:path w="395" h="267">
                    <a:moveTo>
                      <a:pt x="0" y="57"/>
                    </a:moveTo>
                    <a:cubicBezTo>
                      <a:pt x="21" y="138"/>
                      <a:pt x="43" y="178"/>
                      <a:pt x="114" y="220"/>
                    </a:cubicBezTo>
                    <a:cubicBezTo>
                      <a:pt x="179" y="260"/>
                      <a:pt x="261" y="267"/>
                      <a:pt x="327" y="207"/>
                    </a:cubicBezTo>
                    <a:cubicBezTo>
                      <a:pt x="395" y="147"/>
                      <a:pt x="385" y="88"/>
                      <a:pt x="390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8" name="Freeform 411"/>
              <p:cNvSpPr>
                <a:spLocks/>
              </p:cNvSpPr>
              <p:nvPr/>
            </p:nvSpPr>
            <p:spPr bwMode="gray">
              <a:xfrm>
                <a:off x="16840200" y="-19448462"/>
                <a:ext cx="2436813" cy="3025775"/>
              </a:xfrm>
              <a:custGeom>
                <a:avLst/>
                <a:gdLst/>
                <a:ahLst/>
                <a:cxnLst>
                  <a:cxn ang="0">
                    <a:pos x="120" y="363"/>
                  </a:cxn>
                  <a:cxn ang="0">
                    <a:pos x="140" y="611"/>
                  </a:cxn>
                  <a:cxn ang="0">
                    <a:pos x="284" y="761"/>
                  </a:cxn>
                  <a:cxn ang="0">
                    <a:pos x="497" y="748"/>
                  </a:cxn>
                  <a:cxn ang="0">
                    <a:pos x="578" y="540"/>
                  </a:cxn>
                  <a:cxn ang="0">
                    <a:pos x="608" y="538"/>
                  </a:cxn>
                  <a:cxn ang="0">
                    <a:pos x="642" y="415"/>
                  </a:cxn>
                  <a:cxn ang="0">
                    <a:pos x="597" y="296"/>
                  </a:cxn>
                  <a:cxn ang="0">
                    <a:pos x="476" y="77"/>
                  </a:cxn>
                  <a:cxn ang="0">
                    <a:pos x="87" y="342"/>
                  </a:cxn>
                  <a:cxn ang="0">
                    <a:pos x="82" y="532"/>
                  </a:cxn>
                  <a:cxn ang="0">
                    <a:pos x="127" y="585"/>
                  </a:cxn>
                </a:cxnLst>
                <a:rect l="0" t="0" r="r" b="b"/>
                <a:pathLst>
                  <a:path w="650" h="807">
                    <a:moveTo>
                      <a:pt x="120" y="363"/>
                    </a:moveTo>
                    <a:cubicBezTo>
                      <a:pt x="120" y="450"/>
                      <a:pt x="119" y="530"/>
                      <a:pt x="140" y="611"/>
                    </a:cubicBezTo>
                    <a:cubicBezTo>
                      <a:pt x="161" y="693"/>
                      <a:pt x="213" y="719"/>
                      <a:pt x="284" y="761"/>
                    </a:cubicBezTo>
                    <a:cubicBezTo>
                      <a:pt x="349" y="801"/>
                      <a:pt x="431" y="807"/>
                      <a:pt x="497" y="748"/>
                    </a:cubicBezTo>
                    <a:cubicBezTo>
                      <a:pt x="565" y="687"/>
                      <a:pt x="573" y="628"/>
                      <a:pt x="578" y="540"/>
                    </a:cubicBezTo>
                    <a:cubicBezTo>
                      <a:pt x="587" y="541"/>
                      <a:pt x="600" y="537"/>
                      <a:pt x="608" y="538"/>
                    </a:cubicBezTo>
                    <a:cubicBezTo>
                      <a:pt x="630" y="496"/>
                      <a:pt x="650" y="470"/>
                      <a:pt x="642" y="415"/>
                    </a:cubicBezTo>
                    <a:cubicBezTo>
                      <a:pt x="635" y="362"/>
                      <a:pt x="605" y="352"/>
                      <a:pt x="597" y="296"/>
                    </a:cubicBezTo>
                    <a:cubicBezTo>
                      <a:pt x="583" y="205"/>
                      <a:pt x="567" y="114"/>
                      <a:pt x="476" y="77"/>
                    </a:cubicBezTo>
                    <a:cubicBezTo>
                      <a:pt x="285" y="0"/>
                      <a:pt x="74" y="133"/>
                      <a:pt x="87" y="342"/>
                    </a:cubicBezTo>
                    <a:cubicBezTo>
                      <a:pt x="0" y="360"/>
                      <a:pt x="58" y="488"/>
                      <a:pt x="82" y="532"/>
                    </a:cubicBezTo>
                    <a:cubicBezTo>
                      <a:pt x="111" y="534"/>
                      <a:pt x="124" y="559"/>
                      <a:pt x="127" y="585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9" name="Freeform 412"/>
              <p:cNvSpPr>
                <a:spLocks/>
              </p:cNvSpPr>
              <p:nvPr/>
            </p:nvSpPr>
            <p:spPr bwMode="gray">
              <a:xfrm>
                <a:off x="15794038" y="-10055225"/>
                <a:ext cx="1143000" cy="1477963"/>
              </a:xfrm>
              <a:custGeom>
                <a:avLst/>
                <a:gdLst/>
                <a:ahLst/>
                <a:cxnLst>
                  <a:cxn ang="0">
                    <a:pos x="54" y="180"/>
                  </a:cxn>
                  <a:cxn ang="0">
                    <a:pos x="124" y="312"/>
                  </a:cxn>
                  <a:cxn ang="0">
                    <a:pos x="248" y="388"/>
                  </a:cxn>
                  <a:cxn ang="0">
                    <a:pos x="295" y="278"/>
                  </a:cxn>
                  <a:cxn ang="0">
                    <a:pos x="225" y="166"/>
                  </a:cxn>
                  <a:cxn ang="0">
                    <a:pos x="27" y="161"/>
                  </a:cxn>
                </a:cxnLst>
                <a:rect l="0" t="0" r="r" b="b"/>
                <a:pathLst>
                  <a:path w="305" h="394">
                    <a:moveTo>
                      <a:pt x="54" y="180"/>
                    </a:moveTo>
                    <a:cubicBezTo>
                      <a:pt x="51" y="221"/>
                      <a:pt x="101" y="280"/>
                      <a:pt x="124" y="312"/>
                    </a:cubicBezTo>
                    <a:cubicBezTo>
                      <a:pt x="155" y="357"/>
                      <a:pt x="188" y="394"/>
                      <a:pt x="248" y="388"/>
                    </a:cubicBezTo>
                    <a:cubicBezTo>
                      <a:pt x="261" y="346"/>
                      <a:pt x="289" y="322"/>
                      <a:pt x="295" y="278"/>
                    </a:cubicBezTo>
                    <a:cubicBezTo>
                      <a:pt x="305" y="206"/>
                      <a:pt x="278" y="202"/>
                      <a:pt x="225" y="166"/>
                    </a:cubicBezTo>
                    <a:cubicBezTo>
                      <a:pt x="188" y="140"/>
                      <a:pt x="0" y="0"/>
                      <a:pt x="27" y="16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0" name="Freeform 413"/>
              <p:cNvSpPr>
                <a:spLocks/>
              </p:cNvSpPr>
              <p:nvPr/>
            </p:nvSpPr>
            <p:spPr bwMode="gray">
              <a:xfrm>
                <a:off x="20154900" y="-10129837"/>
                <a:ext cx="919163" cy="1376363"/>
              </a:xfrm>
              <a:custGeom>
                <a:avLst/>
                <a:gdLst/>
                <a:ahLst/>
                <a:cxnLst>
                  <a:cxn ang="0">
                    <a:pos x="215" y="161"/>
                  </a:cxn>
                  <a:cxn ang="0">
                    <a:pos x="170" y="247"/>
                  </a:cxn>
                  <a:cxn ang="0">
                    <a:pos x="71" y="357"/>
                  </a:cxn>
                  <a:cxn ang="0">
                    <a:pos x="6" y="227"/>
                  </a:cxn>
                  <a:cxn ang="0">
                    <a:pos x="221" y="148"/>
                  </a:cxn>
                </a:cxnLst>
                <a:rect l="0" t="0" r="r" b="b"/>
                <a:pathLst>
                  <a:path w="245" h="367">
                    <a:moveTo>
                      <a:pt x="215" y="161"/>
                    </a:moveTo>
                    <a:cubicBezTo>
                      <a:pt x="237" y="200"/>
                      <a:pt x="202" y="231"/>
                      <a:pt x="170" y="247"/>
                    </a:cubicBezTo>
                    <a:cubicBezTo>
                      <a:pt x="170" y="302"/>
                      <a:pt x="133" y="367"/>
                      <a:pt x="71" y="357"/>
                    </a:cubicBezTo>
                    <a:cubicBezTo>
                      <a:pt x="22" y="349"/>
                      <a:pt x="0" y="278"/>
                      <a:pt x="6" y="227"/>
                    </a:cubicBezTo>
                    <a:cubicBezTo>
                      <a:pt x="17" y="135"/>
                      <a:pt x="245" y="0"/>
                      <a:pt x="221" y="148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1" name="Freeform 414"/>
              <p:cNvSpPr>
                <a:spLocks/>
              </p:cNvSpPr>
              <p:nvPr/>
            </p:nvSpPr>
            <p:spPr bwMode="gray">
              <a:xfrm>
                <a:off x="16052800" y="-9523412"/>
                <a:ext cx="693738" cy="968375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74" y="71"/>
                  </a:cxn>
                  <a:cxn ang="0">
                    <a:pos x="74" y="134"/>
                  </a:cxn>
                  <a:cxn ang="0">
                    <a:pos x="178" y="229"/>
                  </a:cxn>
                  <a:cxn ang="0">
                    <a:pos x="126" y="249"/>
                  </a:cxn>
                  <a:cxn ang="0">
                    <a:pos x="73" y="210"/>
                  </a:cxn>
                  <a:cxn ang="0">
                    <a:pos x="10" y="90"/>
                  </a:cxn>
                  <a:cxn ang="0">
                    <a:pos x="107" y="0"/>
                  </a:cxn>
                </a:cxnLst>
                <a:rect l="0" t="0" r="r" b="b"/>
                <a:pathLst>
                  <a:path w="185" h="258">
                    <a:moveTo>
                      <a:pt x="110" y="4"/>
                    </a:moveTo>
                    <a:cubicBezTo>
                      <a:pt x="132" y="37"/>
                      <a:pt x="94" y="53"/>
                      <a:pt x="74" y="71"/>
                    </a:cubicBezTo>
                    <a:cubicBezTo>
                      <a:pt x="44" y="99"/>
                      <a:pt x="53" y="104"/>
                      <a:pt x="74" y="134"/>
                    </a:cubicBezTo>
                    <a:cubicBezTo>
                      <a:pt x="106" y="179"/>
                      <a:pt x="109" y="228"/>
                      <a:pt x="178" y="229"/>
                    </a:cubicBezTo>
                    <a:cubicBezTo>
                      <a:pt x="185" y="258"/>
                      <a:pt x="143" y="255"/>
                      <a:pt x="126" y="249"/>
                    </a:cubicBezTo>
                    <a:cubicBezTo>
                      <a:pt x="110" y="244"/>
                      <a:pt x="85" y="223"/>
                      <a:pt x="73" y="210"/>
                    </a:cubicBezTo>
                    <a:cubicBezTo>
                      <a:pt x="46" y="182"/>
                      <a:pt x="0" y="133"/>
                      <a:pt x="10" y="90"/>
                    </a:cubicBezTo>
                    <a:cubicBezTo>
                      <a:pt x="20" y="49"/>
                      <a:pt x="76" y="24"/>
                      <a:pt x="10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2" name="Freeform 415"/>
              <p:cNvSpPr>
                <a:spLocks/>
              </p:cNvSpPr>
              <p:nvPr/>
            </p:nvSpPr>
            <p:spPr bwMode="gray">
              <a:xfrm>
                <a:off x="18778538" y="-14390687"/>
                <a:ext cx="1841500" cy="3438525"/>
              </a:xfrm>
              <a:custGeom>
                <a:avLst/>
                <a:gdLst/>
                <a:ahLst/>
                <a:cxnLst>
                  <a:cxn ang="0">
                    <a:pos x="127" y="186"/>
                  </a:cxn>
                  <a:cxn ang="0">
                    <a:pos x="7" y="0"/>
                  </a:cxn>
                  <a:cxn ang="0">
                    <a:pos x="133" y="262"/>
                  </a:cxn>
                  <a:cxn ang="0">
                    <a:pos x="125" y="299"/>
                  </a:cxn>
                  <a:cxn ang="0">
                    <a:pos x="79" y="250"/>
                  </a:cxn>
                  <a:cxn ang="0">
                    <a:pos x="26" y="252"/>
                  </a:cxn>
                  <a:cxn ang="0">
                    <a:pos x="49" y="316"/>
                  </a:cxn>
                  <a:cxn ang="0">
                    <a:pos x="107" y="382"/>
                  </a:cxn>
                  <a:cxn ang="0">
                    <a:pos x="143" y="519"/>
                  </a:cxn>
                  <a:cxn ang="0">
                    <a:pos x="111" y="639"/>
                  </a:cxn>
                  <a:cxn ang="0">
                    <a:pos x="179" y="614"/>
                  </a:cxn>
                  <a:cxn ang="0">
                    <a:pos x="111" y="698"/>
                  </a:cxn>
                  <a:cxn ang="0">
                    <a:pos x="72" y="805"/>
                  </a:cxn>
                  <a:cxn ang="0">
                    <a:pos x="166" y="731"/>
                  </a:cxn>
                  <a:cxn ang="0">
                    <a:pos x="234" y="799"/>
                  </a:cxn>
                  <a:cxn ang="0">
                    <a:pos x="286" y="777"/>
                  </a:cxn>
                  <a:cxn ang="0">
                    <a:pos x="266" y="847"/>
                  </a:cxn>
                  <a:cxn ang="0">
                    <a:pos x="244" y="903"/>
                  </a:cxn>
                  <a:cxn ang="0">
                    <a:pos x="310" y="877"/>
                  </a:cxn>
                  <a:cxn ang="0">
                    <a:pos x="385" y="803"/>
                  </a:cxn>
                  <a:cxn ang="0">
                    <a:pos x="431" y="689"/>
                  </a:cxn>
                  <a:cxn ang="0">
                    <a:pos x="466" y="542"/>
                  </a:cxn>
                  <a:cxn ang="0">
                    <a:pos x="402" y="237"/>
                  </a:cxn>
                  <a:cxn ang="0">
                    <a:pos x="323" y="186"/>
                  </a:cxn>
                  <a:cxn ang="0">
                    <a:pos x="248" y="209"/>
                  </a:cxn>
                  <a:cxn ang="0">
                    <a:pos x="112" y="180"/>
                  </a:cxn>
                  <a:cxn ang="0">
                    <a:pos x="124" y="183"/>
                  </a:cxn>
                </a:cxnLst>
                <a:rect l="0" t="0" r="r" b="b"/>
                <a:pathLst>
                  <a:path w="491" h="917">
                    <a:moveTo>
                      <a:pt x="127" y="186"/>
                    </a:moveTo>
                    <a:cubicBezTo>
                      <a:pt x="43" y="152"/>
                      <a:pt x="50" y="58"/>
                      <a:pt x="7" y="0"/>
                    </a:cubicBezTo>
                    <a:cubicBezTo>
                      <a:pt x="0" y="103"/>
                      <a:pt x="76" y="187"/>
                      <a:pt x="133" y="262"/>
                    </a:cubicBezTo>
                    <a:cubicBezTo>
                      <a:pt x="148" y="281"/>
                      <a:pt x="166" y="312"/>
                      <a:pt x="125" y="299"/>
                    </a:cubicBezTo>
                    <a:cubicBezTo>
                      <a:pt x="105" y="294"/>
                      <a:pt x="92" y="263"/>
                      <a:pt x="79" y="250"/>
                    </a:cubicBezTo>
                    <a:cubicBezTo>
                      <a:pt x="61" y="233"/>
                      <a:pt x="38" y="221"/>
                      <a:pt x="26" y="252"/>
                    </a:cubicBezTo>
                    <a:cubicBezTo>
                      <a:pt x="17" y="276"/>
                      <a:pt x="38" y="298"/>
                      <a:pt x="49" y="316"/>
                    </a:cubicBezTo>
                    <a:cubicBezTo>
                      <a:pt x="68" y="344"/>
                      <a:pt x="66" y="399"/>
                      <a:pt x="107" y="382"/>
                    </a:cubicBezTo>
                    <a:cubicBezTo>
                      <a:pt x="109" y="429"/>
                      <a:pt x="122" y="480"/>
                      <a:pt x="143" y="519"/>
                    </a:cubicBezTo>
                    <a:cubicBezTo>
                      <a:pt x="177" y="579"/>
                      <a:pt x="150" y="590"/>
                      <a:pt x="111" y="639"/>
                    </a:cubicBezTo>
                    <a:cubicBezTo>
                      <a:pt x="137" y="643"/>
                      <a:pt x="162" y="633"/>
                      <a:pt x="179" y="614"/>
                    </a:cubicBezTo>
                    <a:cubicBezTo>
                      <a:pt x="170" y="648"/>
                      <a:pt x="134" y="672"/>
                      <a:pt x="111" y="698"/>
                    </a:cubicBezTo>
                    <a:cubicBezTo>
                      <a:pt x="79" y="735"/>
                      <a:pt x="70" y="757"/>
                      <a:pt x="72" y="805"/>
                    </a:cubicBezTo>
                    <a:cubicBezTo>
                      <a:pt x="113" y="798"/>
                      <a:pt x="132" y="736"/>
                      <a:pt x="166" y="731"/>
                    </a:cubicBezTo>
                    <a:cubicBezTo>
                      <a:pt x="223" y="722"/>
                      <a:pt x="192" y="808"/>
                      <a:pt x="234" y="799"/>
                    </a:cubicBezTo>
                    <a:cubicBezTo>
                      <a:pt x="245" y="776"/>
                      <a:pt x="261" y="768"/>
                      <a:pt x="286" y="777"/>
                    </a:cubicBezTo>
                    <a:cubicBezTo>
                      <a:pt x="288" y="806"/>
                      <a:pt x="284" y="827"/>
                      <a:pt x="266" y="847"/>
                    </a:cubicBezTo>
                    <a:cubicBezTo>
                      <a:pt x="256" y="860"/>
                      <a:pt x="218" y="882"/>
                      <a:pt x="244" y="903"/>
                    </a:cubicBezTo>
                    <a:cubicBezTo>
                      <a:pt x="262" y="917"/>
                      <a:pt x="299" y="886"/>
                      <a:pt x="310" y="877"/>
                    </a:cubicBezTo>
                    <a:cubicBezTo>
                      <a:pt x="332" y="857"/>
                      <a:pt x="368" y="827"/>
                      <a:pt x="385" y="803"/>
                    </a:cubicBezTo>
                    <a:cubicBezTo>
                      <a:pt x="407" y="770"/>
                      <a:pt x="416" y="725"/>
                      <a:pt x="431" y="689"/>
                    </a:cubicBezTo>
                    <a:cubicBezTo>
                      <a:pt x="451" y="642"/>
                      <a:pt x="460" y="593"/>
                      <a:pt x="466" y="542"/>
                    </a:cubicBezTo>
                    <a:cubicBezTo>
                      <a:pt x="480" y="434"/>
                      <a:pt x="491" y="313"/>
                      <a:pt x="402" y="237"/>
                    </a:cubicBezTo>
                    <a:cubicBezTo>
                      <a:pt x="384" y="222"/>
                      <a:pt x="347" y="187"/>
                      <a:pt x="323" y="186"/>
                    </a:cubicBezTo>
                    <a:cubicBezTo>
                      <a:pt x="295" y="184"/>
                      <a:pt x="278" y="208"/>
                      <a:pt x="248" y="209"/>
                    </a:cubicBezTo>
                    <a:cubicBezTo>
                      <a:pt x="208" y="210"/>
                      <a:pt x="143" y="202"/>
                      <a:pt x="112" y="180"/>
                    </a:cubicBezTo>
                    <a:cubicBezTo>
                      <a:pt x="117" y="178"/>
                      <a:pt x="118" y="182"/>
                      <a:pt x="124" y="183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3" name="Freeform 416"/>
              <p:cNvSpPr>
                <a:spLocks/>
              </p:cNvSpPr>
              <p:nvPr/>
            </p:nvSpPr>
            <p:spPr bwMode="gray">
              <a:xfrm>
                <a:off x="16776700" y="-13141325"/>
                <a:ext cx="925513" cy="1766888"/>
              </a:xfrm>
              <a:custGeom>
                <a:avLst/>
                <a:gdLst/>
                <a:ahLst/>
                <a:cxnLst>
                  <a:cxn ang="0">
                    <a:pos x="224" y="68"/>
                  </a:cxn>
                  <a:cxn ang="0">
                    <a:pos x="194" y="287"/>
                  </a:cxn>
                  <a:cxn ang="0">
                    <a:pos x="158" y="325"/>
                  </a:cxn>
                  <a:cxn ang="0">
                    <a:pos x="103" y="346"/>
                  </a:cxn>
                  <a:cxn ang="0">
                    <a:pos x="110" y="466"/>
                  </a:cxn>
                  <a:cxn ang="0">
                    <a:pos x="76" y="454"/>
                  </a:cxn>
                  <a:cxn ang="0">
                    <a:pos x="31" y="450"/>
                  </a:cxn>
                  <a:cxn ang="0">
                    <a:pos x="5" y="385"/>
                  </a:cxn>
                  <a:cxn ang="0">
                    <a:pos x="94" y="277"/>
                  </a:cxn>
                  <a:cxn ang="0">
                    <a:pos x="106" y="198"/>
                  </a:cxn>
                  <a:cxn ang="0">
                    <a:pos x="149" y="144"/>
                  </a:cxn>
                  <a:cxn ang="0">
                    <a:pos x="220" y="17"/>
                  </a:cxn>
                  <a:cxn ang="0">
                    <a:pos x="204" y="104"/>
                  </a:cxn>
                </a:cxnLst>
                <a:rect l="0" t="0" r="r" b="b"/>
                <a:pathLst>
                  <a:path w="247" h="471">
                    <a:moveTo>
                      <a:pt x="224" y="68"/>
                    </a:moveTo>
                    <a:cubicBezTo>
                      <a:pt x="166" y="132"/>
                      <a:pt x="247" y="221"/>
                      <a:pt x="194" y="287"/>
                    </a:cubicBezTo>
                    <a:cubicBezTo>
                      <a:pt x="186" y="297"/>
                      <a:pt x="170" y="319"/>
                      <a:pt x="158" y="325"/>
                    </a:cubicBezTo>
                    <a:cubicBezTo>
                      <a:pt x="135" y="336"/>
                      <a:pt x="121" y="325"/>
                      <a:pt x="103" y="346"/>
                    </a:cubicBezTo>
                    <a:cubicBezTo>
                      <a:pt x="78" y="375"/>
                      <a:pt x="86" y="437"/>
                      <a:pt x="110" y="466"/>
                    </a:cubicBezTo>
                    <a:cubicBezTo>
                      <a:pt x="91" y="471"/>
                      <a:pt x="89" y="458"/>
                      <a:pt x="76" y="454"/>
                    </a:cubicBezTo>
                    <a:cubicBezTo>
                      <a:pt x="62" y="451"/>
                      <a:pt x="44" y="455"/>
                      <a:pt x="31" y="450"/>
                    </a:cubicBezTo>
                    <a:cubicBezTo>
                      <a:pt x="6" y="441"/>
                      <a:pt x="0" y="410"/>
                      <a:pt x="5" y="385"/>
                    </a:cubicBezTo>
                    <a:cubicBezTo>
                      <a:pt x="16" y="333"/>
                      <a:pt x="83" y="332"/>
                      <a:pt x="94" y="277"/>
                    </a:cubicBezTo>
                    <a:cubicBezTo>
                      <a:pt x="99" y="249"/>
                      <a:pt x="91" y="223"/>
                      <a:pt x="106" y="198"/>
                    </a:cubicBezTo>
                    <a:cubicBezTo>
                      <a:pt x="119" y="178"/>
                      <a:pt x="139" y="166"/>
                      <a:pt x="149" y="144"/>
                    </a:cubicBezTo>
                    <a:cubicBezTo>
                      <a:pt x="162" y="115"/>
                      <a:pt x="164" y="0"/>
                      <a:pt x="220" y="17"/>
                    </a:cubicBezTo>
                    <a:cubicBezTo>
                      <a:pt x="227" y="60"/>
                      <a:pt x="224" y="70"/>
                      <a:pt x="204" y="104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4" name="Freeform 417"/>
              <p:cNvSpPr>
                <a:spLocks/>
              </p:cNvSpPr>
              <p:nvPr/>
            </p:nvSpPr>
            <p:spPr bwMode="gray">
              <a:xfrm>
                <a:off x="17079913" y="-15038387"/>
                <a:ext cx="503238" cy="1217613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43" y="294"/>
                  </a:cxn>
                  <a:cxn ang="0">
                    <a:pos x="3" y="266"/>
                  </a:cxn>
                  <a:cxn ang="0">
                    <a:pos x="9" y="134"/>
                  </a:cxn>
                  <a:cxn ang="0">
                    <a:pos x="61" y="0"/>
                  </a:cxn>
                </a:cxnLst>
                <a:rect l="0" t="0" r="r" b="b"/>
                <a:pathLst>
                  <a:path w="134" h="325">
                    <a:moveTo>
                      <a:pt x="48" y="4"/>
                    </a:moveTo>
                    <a:cubicBezTo>
                      <a:pt x="134" y="34"/>
                      <a:pt x="93" y="246"/>
                      <a:pt x="43" y="294"/>
                    </a:cubicBezTo>
                    <a:cubicBezTo>
                      <a:pt x="10" y="325"/>
                      <a:pt x="0" y="313"/>
                      <a:pt x="3" y="266"/>
                    </a:cubicBezTo>
                    <a:cubicBezTo>
                      <a:pt x="5" y="222"/>
                      <a:pt x="11" y="179"/>
                      <a:pt x="9" y="134"/>
                    </a:cubicBezTo>
                    <a:cubicBezTo>
                      <a:pt x="6" y="67"/>
                      <a:pt x="2" y="34"/>
                      <a:pt x="61" y="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5" name="Freeform 418"/>
              <p:cNvSpPr>
                <a:spLocks/>
              </p:cNvSpPr>
              <p:nvPr/>
            </p:nvSpPr>
            <p:spPr bwMode="gray">
              <a:xfrm>
                <a:off x="18954750" y="-15478125"/>
                <a:ext cx="555625" cy="15001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4" y="217"/>
                  </a:cxn>
                  <a:cxn ang="0">
                    <a:pos x="97" y="310"/>
                  </a:cxn>
                  <a:cxn ang="0">
                    <a:pos x="148" y="394"/>
                  </a:cxn>
                  <a:cxn ang="0">
                    <a:pos x="54" y="267"/>
                  </a:cxn>
                  <a:cxn ang="0">
                    <a:pos x="20" y="176"/>
                  </a:cxn>
                  <a:cxn ang="0">
                    <a:pos x="2" y="85"/>
                  </a:cxn>
                  <a:cxn ang="0">
                    <a:pos x="28" y="144"/>
                  </a:cxn>
                  <a:cxn ang="0">
                    <a:pos x="38" y="65"/>
                  </a:cxn>
                </a:cxnLst>
                <a:rect l="0" t="0" r="r" b="b"/>
                <a:pathLst>
                  <a:path w="148" h="400">
                    <a:moveTo>
                      <a:pt x="24" y="0"/>
                    </a:moveTo>
                    <a:cubicBezTo>
                      <a:pt x="25" y="76"/>
                      <a:pt x="50" y="144"/>
                      <a:pt x="64" y="217"/>
                    </a:cubicBezTo>
                    <a:cubicBezTo>
                      <a:pt x="70" y="251"/>
                      <a:pt x="77" y="281"/>
                      <a:pt x="97" y="310"/>
                    </a:cubicBezTo>
                    <a:cubicBezTo>
                      <a:pt x="115" y="335"/>
                      <a:pt x="143" y="362"/>
                      <a:pt x="148" y="394"/>
                    </a:cubicBezTo>
                    <a:cubicBezTo>
                      <a:pt x="107" y="400"/>
                      <a:pt x="67" y="296"/>
                      <a:pt x="54" y="267"/>
                    </a:cubicBezTo>
                    <a:cubicBezTo>
                      <a:pt x="42" y="238"/>
                      <a:pt x="29" y="208"/>
                      <a:pt x="20" y="176"/>
                    </a:cubicBezTo>
                    <a:cubicBezTo>
                      <a:pt x="13" y="146"/>
                      <a:pt x="16" y="111"/>
                      <a:pt x="2" y="85"/>
                    </a:cubicBezTo>
                    <a:cubicBezTo>
                      <a:pt x="0" y="102"/>
                      <a:pt x="13" y="134"/>
                      <a:pt x="28" y="144"/>
                    </a:cubicBezTo>
                    <a:cubicBezTo>
                      <a:pt x="41" y="122"/>
                      <a:pt x="38" y="92"/>
                      <a:pt x="38" y="65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6" name="Freeform 419"/>
              <p:cNvSpPr>
                <a:spLocks/>
              </p:cNvSpPr>
              <p:nvPr/>
            </p:nvSpPr>
            <p:spPr bwMode="gray">
              <a:xfrm>
                <a:off x="18164175" y="-16414750"/>
                <a:ext cx="1222375" cy="1258888"/>
              </a:xfrm>
              <a:custGeom>
                <a:avLst/>
                <a:gdLst/>
                <a:ahLst/>
                <a:cxnLst>
                  <a:cxn ang="0">
                    <a:pos x="177" y="266"/>
                  </a:cxn>
                  <a:cxn ang="0">
                    <a:pos x="267" y="187"/>
                  </a:cxn>
                  <a:cxn ang="0">
                    <a:pos x="282" y="34"/>
                  </a:cxn>
                  <a:cxn ang="0">
                    <a:pos x="180" y="188"/>
                  </a:cxn>
                  <a:cxn ang="0">
                    <a:pos x="170" y="275"/>
                  </a:cxn>
                  <a:cxn ang="0">
                    <a:pos x="134" y="282"/>
                  </a:cxn>
                  <a:cxn ang="0">
                    <a:pos x="115" y="282"/>
                  </a:cxn>
                  <a:cxn ang="0">
                    <a:pos x="104" y="298"/>
                  </a:cxn>
                  <a:cxn ang="0">
                    <a:pos x="24" y="260"/>
                  </a:cxn>
                  <a:cxn ang="0">
                    <a:pos x="144" y="155"/>
                  </a:cxn>
                </a:cxnLst>
                <a:rect l="0" t="0" r="r" b="b"/>
                <a:pathLst>
                  <a:path w="326" h="336">
                    <a:moveTo>
                      <a:pt x="177" y="266"/>
                    </a:moveTo>
                    <a:cubicBezTo>
                      <a:pt x="186" y="318"/>
                      <a:pt x="258" y="202"/>
                      <a:pt x="267" y="187"/>
                    </a:cubicBezTo>
                    <a:cubicBezTo>
                      <a:pt x="287" y="153"/>
                      <a:pt x="326" y="57"/>
                      <a:pt x="282" y="34"/>
                    </a:cubicBezTo>
                    <a:cubicBezTo>
                      <a:pt x="213" y="0"/>
                      <a:pt x="180" y="141"/>
                      <a:pt x="180" y="188"/>
                    </a:cubicBezTo>
                    <a:cubicBezTo>
                      <a:pt x="180" y="212"/>
                      <a:pt x="189" y="258"/>
                      <a:pt x="170" y="275"/>
                    </a:cubicBezTo>
                    <a:cubicBezTo>
                      <a:pt x="163" y="281"/>
                      <a:pt x="143" y="280"/>
                      <a:pt x="134" y="282"/>
                    </a:cubicBezTo>
                    <a:cubicBezTo>
                      <a:pt x="129" y="284"/>
                      <a:pt x="120" y="280"/>
                      <a:pt x="115" y="282"/>
                    </a:cubicBezTo>
                    <a:cubicBezTo>
                      <a:pt x="107" y="286"/>
                      <a:pt x="110" y="295"/>
                      <a:pt x="104" y="298"/>
                    </a:cubicBezTo>
                    <a:cubicBezTo>
                      <a:pt x="60" y="325"/>
                      <a:pt x="0" y="336"/>
                      <a:pt x="24" y="260"/>
                    </a:cubicBezTo>
                    <a:cubicBezTo>
                      <a:pt x="42" y="204"/>
                      <a:pt x="111" y="200"/>
                      <a:pt x="144" y="155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7" name="Freeform 420"/>
              <p:cNvSpPr>
                <a:spLocks/>
              </p:cNvSpPr>
              <p:nvPr/>
            </p:nvSpPr>
            <p:spPr bwMode="gray">
              <a:xfrm>
                <a:off x="17275175" y="-16230600"/>
                <a:ext cx="930275" cy="1079500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23" y="96"/>
                  </a:cxn>
                  <a:cxn ang="0">
                    <a:pos x="54" y="156"/>
                  </a:cxn>
                  <a:cxn ang="0">
                    <a:pos x="91" y="288"/>
                  </a:cxn>
                  <a:cxn ang="0">
                    <a:pos x="107" y="237"/>
                  </a:cxn>
                  <a:cxn ang="0">
                    <a:pos x="157" y="244"/>
                  </a:cxn>
                  <a:cxn ang="0">
                    <a:pos x="189" y="230"/>
                  </a:cxn>
                  <a:cxn ang="0">
                    <a:pos x="212" y="247"/>
                  </a:cxn>
                  <a:cxn ang="0">
                    <a:pos x="232" y="216"/>
                  </a:cxn>
                  <a:cxn ang="0">
                    <a:pos x="173" y="180"/>
                  </a:cxn>
                  <a:cxn ang="0">
                    <a:pos x="114" y="110"/>
                  </a:cxn>
                  <a:cxn ang="0">
                    <a:pos x="75" y="35"/>
                  </a:cxn>
                  <a:cxn ang="0">
                    <a:pos x="0" y="41"/>
                  </a:cxn>
                </a:cxnLst>
                <a:rect l="0" t="0" r="r" b="b"/>
                <a:pathLst>
                  <a:path w="248" h="288">
                    <a:moveTo>
                      <a:pt x="0" y="38"/>
                    </a:moveTo>
                    <a:cubicBezTo>
                      <a:pt x="14" y="53"/>
                      <a:pt x="14" y="78"/>
                      <a:pt x="23" y="96"/>
                    </a:cubicBezTo>
                    <a:cubicBezTo>
                      <a:pt x="34" y="117"/>
                      <a:pt x="46" y="134"/>
                      <a:pt x="54" y="156"/>
                    </a:cubicBezTo>
                    <a:cubicBezTo>
                      <a:pt x="72" y="201"/>
                      <a:pt x="78" y="242"/>
                      <a:pt x="91" y="288"/>
                    </a:cubicBezTo>
                    <a:cubicBezTo>
                      <a:pt x="91" y="266"/>
                      <a:pt x="86" y="247"/>
                      <a:pt x="107" y="237"/>
                    </a:cubicBezTo>
                    <a:cubicBezTo>
                      <a:pt x="127" y="227"/>
                      <a:pt x="141" y="245"/>
                      <a:pt x="157" y="244"/>
                    </a:cubicBezTo>
                    <a:cubicBezTo>
                      <a:pt x="169" y="243"/>
                      <a:pt x="174" y="229"/>
                      <a:pt x="189" y="230"/>
                    </a:cubicBezTo>
                    <a:cubicBezTo>
                      <a:pt x="202" y="231"/>
                      <a:pt x="207" y="245"/>
                      <a:pt x="212" y="247"/>
                    </a:cubicBezTo>
                    <a:cubicBezTo>
                      <a:pt x="235" y="252"/>
                      <a:pt x="248" y="241"/>
                      <a:pt x="232" y="216"/>
                    </a:cubicBezTo>
                    <a:cubicBezTo>
                      <a:pt x="222" y="201"/>
                      <a:pt x="189" y="191"/>
                      <a:pt x="173" y="180"/>
                    </a:cubicBezTo>
                    <a:cubicBezTo>
                      <a:pt x="146" y="162"/>
                      <a:pt x="130" y="138"/>
                      <a:pt x="114" y="110"/>
                    </a:cubicBezTo>
                    <a:cubicBezTo>
                      <a:pt x="101" y="85"/>
                      <a:pt x="93" y="57"/>
                      <a:pt x="75" y="35"/>
                    </a:cubicBezTo>
                    <a:cubicBezTo>
                      <a:pt x="46" y="0"/>
                      <a:pt x="34" y="24"/>
                      <a:pt x="0" y="41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8" name="Freeform 421"/>
              <p:cNvSpPr>
                <a:spLocks/>
              </p:cNvSpPr>
              <p:nvPr/>
            </p:nvSpPr>
            <p:spPr bwMode="gray">
              <a:xfrm>
                <a:off x="17822863" y="-2082800"/>
                <a:ext cx="922338" cy="2032000"/>
              </a:xfrm>
              <a:custGeom>
                <a:avLst/>
                <a:gdLst/>
                <a:ahLst/>
                <a:cxnLst>
                  <a:cxn ang="0">
                    <a:pos x="141" y="0"/>
                  </a:cxn>
                  <a:cxn ang="0">
                    <a:pos x="114" y="114"/>
                  </a:cxn>
                  <a:cxn ang="0">
                    <a:pos x="155" y="166"/>
                  </a:cxn>
                  <a:cxn ang="0">
                    <a:pos x="167" y="252"/>
                  </a:cxn>
                  <a:cxn ang="0">
                    <a:pos x="163" y="299"/>
                  </a:cxn>
                  <a:cxn ang="0">
                    <a:pos x="180" y="346"/>
                  </a:cxn>
                  <a:cxn ang="0">
                    <a:pos x="138" y="384"/>
                  </a:cxn>
                  <a:cxn ang="0">
                    <a:pos x="128" y="418"/>
                  </a:cxn>
                  <a:cxn ang="0">
                    <a:pos x="92" y="463"/>
                  </a:cxn>
                  <a:cxn ang="0">
                    <a:pos x="27" y="472"/>
                  </a:cxn>
                  <a:cxn ang="0">
                    <a:pos x="30" y="505"/>
                  </a:cxn>
                  <a:cxn ang="0">
                    <a:pos x="7" y="521"/>
                  </a:cxn>
                  <a:cxn ang="0">
                    <a:pos x="43" y="538"/>
                  </a:cxn>
                  <a:cxn ang="0">
                    <a:pos x="203" y="466"/>
                  </a:cxn>
                  <a:cxn ang="0">
                    <a:pos x="219" y="384"/>
                  </a:cxn>
                  <a:cxn ang="0">
                    <a:pos x="238" y="294"/>
                  </a:cxn>
                  <a:cxn ang="0">
                    <a:pos x="161" y="83"/>
                  </a:cxn>
                  <a:cxn ang="0">
                    <a:pos x="141" y="22"/>
                  </a:cxn>
                </a:cxnLst>
                <a:rect l="0" t="0" r="r" b="b"/>
                <a:pathLst>
                  <a:path w="246" h="542">
                    <a:moveTo>
                      <a:pt x="141" y="0"/>
                    </a:moveTo>
                    <a:cubicBezTo>
                      <a:pt x="134" y="39"/>
                      <a:pt x="110" y="70"/>
                      <a:pt x="114" y="114"/>
                    </a:cubicBezTo>
                    <a:cubicBezTo>
                      <a:pt x="117" y="147"/>
                      <a:pt x="134" y="148"/>
                      <a:pt x="155" y="166"/>
                    </a:cubicBezTo>
                    <a:cubicBezTo>
                      <a:pt x="186" y="191"/>
                      <a:pt x="176" y="216"/>
                      <a:pt x="167" y="252"/>
                    </a:cubicBezTo>
                    <a:cubicBezTo>
                      <a:pt x="163" y="268"/>
                      <a:pt x="158" y="281"/>
                      <a:pt x="163" y="299"/>
                    </a:cubicBezTo>
                    <a:cubicBezTo>
                      <a:pt x="168" y="318"/>
                      <a:pt x="184" y="323"/>
                      <a:pt x="180" y="346"/>
                    </a:cubicBezTo>
                    <a:cubicBezTo>
                      <a:pt x="175" y="377"/>
                      <a:pt x="156" y="365"/>
                      <a:pt x="138" y="384"/>
                    </a:cubicBezTo>
                    <a:cubicBezTo>
                      <a:pt x="126" y="395"/>
                      <a:pt x="130" y="401"/>
                      <a:pt x="128" y="418"/>
                    </a:cubicBezTo>
                    <a:cubicBezTo>
                      <a:pt x="123" y="453"/>
                      <a:pt x="124" y="456"/>
                      <a:pt x="92" y="463"/>
                    </a:cubicBezTo>
                    <a:cubicBezTo>
                      <a:pt x="71" y="469"/>
                      <a:pt x="49" y="471"/>
                      <a:pt x="27" y="472"/>
                    </a:cubicBezTo>
                    <a:cubicBezTo>
                      <a:pt x="57" y="483"/>
                      <a:pt x="55" y="489"/>
                      <a:pt x="30" y="505"/>
                    </a:cubicBezTo>
                    <a:cubicBezTo>
                      <a:pt x="17" y="513"/>
                      <a:pt x="0" y="497"/>
                      <a:pt x="7" y="521"/>
                    </a:cubicBezTo>
                    <a:cubicBezTo>
                      <a:pt x="10" y="534"/>
                      <a:pt x="32" y="537"/>
                      <a:pt x="43" y="538"/>
                    </a:cubicBezTo>
                    <a:cubicBezTo>
                      <a:pt x="101" y="542"/>
                      <a:pt x="175" y="515"/>
                      <a:pt x="203" y="466"/>
                    </a:cubicBezTo>
                    <a:cubicBezTo>
                      <a:pt x="218" y="441"/>
                      <a:pt x="215" y="414"/>
                      <a:pt x="219" y="384"/>
                    </a:cubicBezTo>
                    <a:cubicBezTo>
                      <a:pt x="222" y="353"/>
                      <a:pt x="236" y="324"/>
                      <a:pt x="238" y="294"/>
                    </a:cubicBezTo>
                    <a:cubicBezTo>
                      <a:pt x="246" y="216"/>
                      <a:pt x="196" y="142"/>
                      <a:pt x="161" y="83"/>
                    </a:cubicBezTo>
                    <a:cubicBezTo>
                      <a:pt x="151" y="66"/>
                      <a:pt x="141" y="43"/>
                      <a:pt x="141" y="22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9" name="Freeform 422"/>
              <p:cNvSpPr>
                <a:spLocks/>
              </p:cNvSpPr>
              <p:nvPr/>
            </p:nvSpPr>
            <p:spPr bwMode="gray">
              <a:xfrm>
                <a:off x="14946313" y="-16430625"/>
                <a:ext cx="2662238" cy="7631113"/>
              </a:xfrm>
              <a:custGeom>
                <a:avLst/>
                <a:gdLst/>
                <a:ahLst/>
                <a:cxnLst>
                  <a:cxn ang="0">
                    <a:pos x="710" y="8"/>
                  </a:cxn>
                  <a:cxn ang="0">
                    <a:pos x="461" y="124"/>
                  </a:cxn>
                  <a:cxn ang="0">
                    <a:pos x="220" y="242"/>
                  </a:cxn>
                  <a:cxn ang="0">
                    <a:pos x="97" y="511"/>
                  </a:cxn>
                  <a:cxn ang="0">
                    <a:pos x="45" y="889"/>
                  </a:cxn>
                  <a:cxn ang="0">
                    <a:pos x="19" y="1215"/>
                  </a:cxn>
                  <a:cxn ang="0">
                    <a:pos x="92" y="1547"/>
                  </a:cxn>
                  <a:cxn ang="0">
                    <a:pos x="103" y="1672"/>
                  </a:cxn>
                  <a:cxn ang="0">
                    <a:pos x="161" y="1815"/>
                  </a:cxn>
                  <a:cxn ang="0">
                    <a:pos x="285" y="2035"/>
                  </a:cxn>
                  <a:cxn ang="0">
                    <a:pos x="350" y="1892"/>
                  </a:cxn>
                  <a:cxn ang="0">
                    <a:pos x="424" y="1784"/>
                  </a:cxn>
                  <a:cxn ang="0">
                    <a:pos x="436" y="1691"/>
                  </a:cxn>
                  <a:cxn ang="0">
                    <a:pos x="438" y="1566"/>
                  </a:cxn>
                  <a:cxn ang="0">
                    <a:pos x="346" y="1448"/>
                  </a:cxn>
                  <a:cxn ang="0">
                    <a:pos x="312" y="1328"/>
                  </a:cxn>
                  <a:cxn ang="0">
                    <a:pos x="346" y="1417"/>
                  </a:cxn>
                  <a:cxn ang="0">
                    <a:pos x="351" y="1515"/>
                  </a:cxn>
                  <a:cxn ang="0">
                    <a:pos x="442" y="1684"/>
                  </a:cxn>
                  <a:cxn ang="0">
                    <a:pos x="480" y="1383"/>
                  </a:cxn>
                  <a:cxn ang="0">
                    <a:pos x="645" y="1164"/>
                  </a:cxn>
                  <a:cxn ang="0">
                    <a:pos x="651" y="830"/>
                  </a:cxn>
                  <a:cxn ang="0">
                    <a:pos x="633" y="484"/>
                  </a:cxn>
                  <a:cxn ang="0">
                    <a:pos x="638" y="211"/>
                  </a:cxn>
                  <a:cxn ang="0">
                    <a:pos x="689" y="0"/>
                  </a:cxn>
                </a:cxnLst>
                <a:rect l="0" t="0" r="r" b="b"/>
                <a:pathLst>
                  <a:path w="710" h="2035">
                    <a:moveTo>
                      <a:pt x="710" y="8"/>
                    </a:moveTo>
                    <a:cubicBezTo>
                      <a:pt x="634" y="55"/>
                      <a:pt x="553" y="92"/>
                      <a:pt x="461" y="124"/>
                    </a:cubicBezTo>
                    <a:cubicBezTo>
                      <a:pt x="373" y="155"/>
                      <a:pt x="294" y="189"/>
                      <a:pt x="220" y="242"/>
                    </a:cubicBezTo>
                    <a:cubicBezTo>
                      <a:pt x="122" y="311"/>
                      <a:pt x="102" y="391"/>
                      <a:pt x="97" y="511"/>
                    </a:cubicBezTo>
                    <a:cubicBezTo>
                      <a:pt x="92" y="641"/>
                      <a:pt x="50" y="759"/>
                      <a:pt x="45" y="889"/>
                    </a:cubicBezTo>
                    <a:cubicBezTo>
                      <a:pt x="40" y="1001"/>
                      <a:pt x="36" y="1107"/>
                      <a:pt x="19" y="1215"/>
                    </a:cubicBezTo>
                    <a:cubicBezTo>
                      <a:pt x="0" y="1330"/>
                      <a:pt x="58" y="1440"/>
                      <a:pt x="92" y="1547"/>
                    </a:cubicBezTo>
                    <a:cubicBezTo>
                      <a:pt x="109" y="1602"/>
                      <a:pt x="106" y="1613"/>
                      <a:pt x="103" y="1672"/>
                    </a:cubicBezTo>
                    <a:cubicBezTo>
                      <a:pt x="100" y="1744"/>
                      <a:pt x="128" y="1759"/>
                      <a:pt x="161" y="1815"/>
                    </a:cubicBezTo>
                    <a:cubicBezTo>
                      <a:pt x="199" y="1882"/>
                      <a:pt x="204" y="1990"/>
                      <a:pt x="285" y="2035"/>
                    </a:cubicBezTo>
                    <a:cubicBezTo>
                      <a:pt x="302" y="1952"/>
                      <a:pt x="281" y="1934"/>
                      <a:pt x="350" y="1892"/>
                    </a:cubicBezTo>
                    <a:cubicBezTo>
                      <a:pt x="393" y="1865"/>
                      <a:pt x="418" y="1834"/>
                      <a:pt x="424" y="1784"/>
                    </a:cubicBezTo>
                    <a:cubicBezTo>
                      <a:pt x="484" y="1758"/>
                      <a:pt x="441" y="1724"/>
                      <a:pt x="436" y="1691"/>
                    </a:cubicBezTo>
                    <a:cubicBezTo>
                      <a:pt x="430" y="1650"/>
                      <a:pt x="449" y="1610"/>
                      <a:pt x="438" y="1566"/>
                    </a:cubicBezTo>
                    <a:cubicBezTo>
                      <a:pt x="423" y="1511"/>
                      <a:pt x="375" y="1496"/>
                      <a:pt x="346" y="1448"/>
                    </a:cubicBezTo>
                    <a:cubicBezTo>
                      <a:pt x="323" y="1410"/>
                      <a:pt x="333" y="1365"/>
                      <a:pt x="312" y="1328"/>
                    </a:cubicBezTo>
                    <a:cubicBezTo>
                      <a:pt x="315" y="1365"/>
                      <a:pt x="336" y="1385"/>
                      <a:pt x="346" y="1417"/>
                    </a:cubicBezTo>
                    <a:cubicBezTo>
                      <a:pt x="357" y="1451"/>
                      <a:pt x="344" y="1485"/>
                      <a:pt x="351" y="1515"/>
                    </a:cubicBezTo>
                    <a:cubicBezTo>
                      <a:pt x="364" y="1569"/>
                      <a:pt x="421" y="1628"/>
                      <a:pt x="442" y="1684"/>
                    </a:cubicBezTo>
                    <a:cubicBezTo>
                      <a:pt x="541" y="1665"/>
                      <a:pt x="458" y="1450"/>
                      <a:pt x="480" y="1383"/>
                    </a:cubicBezTo>
                    <a:cubicBezTo>
                      <a:pt x="507" y="1304"/>
                      <a:pt x="600" y="1240"/>
                      <a:pt x="645" y="1164"/>
                    </a:cubicBezTo>
                    <a:cubicBezTo>
                      <a:pt x="695" y="1079"/>
                      <a:pt x="681" y="927"/>
                      <a:pt x="651" y="830"/>
                    </a:cubicBezTo>
                    <a:cubicBezTo>
                      <a:pt x="617" y="717"/>
                      <a:pt x="628" y="605"/>
                      <a:pt x="633" y="484"/>
                    </a:cubicBezTo>
                    <a:cubicBezTo>
                      <a:pt x="637" y="395"/>
                      <a:pt x="637" y="302"/>
                      <a:pt x="638" y="211"/>
                    </a:cubicBezTo>
                    <a:cubicBezTo>
                      <a:pt x="639" y="165"/>
                      <a:pt x="655" y="22"/>
                      <a:pt x="689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0" name="Freeform 423"/>
              <p:cNvSpPr>
                <a:spLocks/>
              </p:cNvSpPr>
              <p:nvPr/>
            </p:nvSpPr>
            <p:spPr bwMode="gray">
              <a:xfrm>
                <a:off x="19003963" y="-16568737"/>
                <a:ext cx="2673350" cy="7510463"/>
              </a:xfrm>
              <a:custGeom>
                <a:avLst/>
                <a:gdLst/>
                <a:ahLst/>
                <a:cxnLst>
                  <a:cxn ang="0">
                    <a:pos x="26" y="26"/>
                  </a:cxn>
                  <a:cxn ang="0">
                    <a:pos x="78" y="195"/>
                  </a:cxn>
                  <a:cxn ang="0">
                    <a:pos x="78" y="378"/>
                  </a:cxn>
                  <a:cxn ang="0">
                    <a:pos x="52" y="756"/>
                  </a:cxn>
                  <a:cxn ang="0">
                    <a:pos x="223" y="1375"/>
                  </a:cxn>
                  <a:cxn ang="0">
                    <a:pos x="289" y="1722"/>
                  </a:cxn>
                  <a:cxn ang="0">
                    <a:pos x="365" y="1853"/>
                  </a:cxn>
                  <a:cxn ang="0">
                    <a:pos x="500" y="2003"/>
                  </a:cxn>
                  <a:cxn ang="0">
                    <a:pos x="605" y="1786"/>
                  </a:cxn>
                  <a:cxn ang="0">
                    <a:pos x="660" y="1638"/>
                  </a:cxn>
                  <a:cxn ang="0">
                    <a:pos x="690" y="1636"/>
                  </a:cxn>
                  <a:cxn ang="0">
                    <a:pos x="664" y="1494"/>
                  </a:cxn>
                  <a:cxn ang="0">
                    <a:pos x="685" y="1355"/>
                  </a:cxn>
                  <a:cxn ang="0">
                    <a:pos x="685" y="1173"/>
                  </a:cxn>
                  <a:cxn ang="0">
                    <a:pos x="698" y="996"/>
                  </a:cxn>
                  <a:cxn ang="0">
                    <a:pos x="581" y="306"/>
                  </a:cxn>
                  <a:cxn ang="0">
                    <a:pos x="553" y="209"/>
                  </a:cxn>
                  <a:cxn ang="0">
                    <a:pos x="478" y="156"/>
                  </a:cxn>
                  <a:cxn ang="0">
                    <a:pos x="255" y="58"/>
                  </a:cxn>
                  <a:cxn ang="0">
                    <a:pos x="124" y="53"/>
                  </a:cxn>
                  <a:cxn ang="0">
                    <a:pos x="0" y="0"/>
                  </a:cxn>
                </a:cxnLst>
                <a:rect l="0" t="0" r="r" b="b"/>
                <a:pathLst>
                  <a:path w="713" h="2003">
                    <a:moveTo>
                      <a:pt x="26" y="26"/>
                    </a:moveTo>
                    <a:cubicBezTo>
                      <a:pt x="41" y="88"/>
                      <a:pt x="75" y="128"/>
                      <a:pt x="78" y="195"/>
                    </a:cubicBezTo>
                    <a:cubicBezTo>
                      <a:pt x="81" y="255"/>
                      <a:pt x="81" y="318"/>
                      <a:pt x="78" y="378"/>
                    </a:cubicBezTo>
                    <a:cubicBezTo>
                      <a:pt x="72" y="504"/>
                      <a:pt x="69" y="632"/>
                      <a:pt x="52" y="756"/>
                    </a:cubicBezTo>
                    <a:cubicBezTo>
                      <a:pt x="21" y="976"/>
                      <a:pt x="157" y="1175"/>
                      <a:pt x="223" y="1375"/>
                    </a:cubicBezTo>
                    <a:cubicBezTo>
                      <a:pt x="259" y="1483"/>
                      <a:pt x="243" y="1613"/>
                      <a:pt x="289" y="1722"/>
                    </a:cubicBezTo>
                    <a:cubicBezTo>
                      <a:pt x="305" y="1763"/>
                      <a:pt x="322" y="1844"/>
                      <a:pt x="365" y="1853"/>
                    </a:cubicBezTo>
                    <a:cubicBezTo>
                      <a:pt x="439" y="1868"/>
                      <a:pt x="480" y="1987"/>
                      <a:pt x="500" y="2003"/>
                    </a:cubicBezTo>
                    <a:cubicBezTo>
                      <a:pt x="528" y="1954"/>
                      <a:pt x="585" y="1837"/>
                      <a:pt x="605" y="1786"/>
                    </a:cubicBezTo>
                    <a:cubicBezTo>
                      <a:pt x="627" y="1729"/>
                      <a:pt x="664" y="1706"/>
                      <a:pt x="660" y="1638"/>
                    </a:cubicBezTo>
                    <a:cubicBezTo>
                      <a:pt x="669" y="1639"/>
                      <a:pt x="681" y="1635"/>
                      <a:pt x="690" y="1636"/>
                    </a:cubicBezTo>
                    <a:cubicBezTo>
                      <a:pt x="713" y="1578"/>
                      <a:pt x="679" y="1543"/>
                      <a:pt x="664" y="1494"/>
                    </a:cubicBezTo>
                    <a:cubicBezTo>
                      <a:pt x="646" y="1434"/>
                      <a:pt x="677" y="1415"/>
                      <a:pt x="685" y="1355"/>
                    </a:cubicBezTo>
                    <a:cubicBezTo>
                      <a:pt x="693" y="1296"/>
                      <a:pt x="680" y="1233"/>
                      <a:pt x="685" y="1173"/>
                    </a:cubicBezTo>
                    <a:cubicBezTo>
                      <a:pt x="690" y="1114"/>
                      <a:pt x="705" y="1058"/>
                      <a:pt x="698" y="996"/>
                    </a:cubicBezTo>
                    <a:cubicBezTo>
                      <a:pt x="673" y="769"/>
                      <a:pt x="636" y="526"/>
                      <a:pt x="581" y="306"/>
                    </a:cubicBezTo>
                    <a:cubicBezTo>
                      <a:pt x="574" y="278"/>
                      <a:pt x="570" y="231"/>
                      <a:pt x="553" y="209"/>
                    </a:cubicBezTo>
                    <a:cubicBezTo>
                      <a:pt x="533" y="182"/>
                      <a:pt x="477" y="162"/>
                      <a:pt x="478" y="156"/>
                    </a:cubicBezTo>
                    <a:cubicBezTo>
                      <a:pt x="389" y="166"/>
                      <a:pt x="332" y="77"/>
                      <a:pt x="255" y="58"/>
                    </a:cubicBezTo>
                    <a:cubicBezTo>
                      <a:pt x="213" y="48"/>
                      <a:pt x="165" y="63"/>
                      <a:pt x="124" y="53"/>
                    </a:cubicBezTo>
                    <a:cubicBezTo>
                      <a:pt x="82" y="43"/>
                      <a:pt x="34" y="21"/>
                      <a:pt x="0" y="0"/>
                    </a:cubicBezTo>
                  </a:path>
                </a:pathLst>
              </a:custGeom>
              <a:solidFill>
                <a:srgbClr val="2A34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1" name="Freeform 424"/>
              <p:cNvSpPr>
                <a:spLocks/>
              </p:cNvSpPr>
              <p:nvPr/>
            </p:nvSpPr>
            <p:spPr bwMode="gray">
              <a:xfrm>
                <a:off x="17305338" y="-15401925"/>
                <a:ext cx="1784350" cy="4146550"/>
              </a:xfrm>
              <a:custGeom>
                <a:avLst/>
                <a:gdLst/>
                <a:ahLst/>
                <a:cxnLst>
                  <a:cxn ang="0">
                    <a:pos x="461" y="890"/>
                  </a:cxn>
                  <a:cxn ang="0">
                    <a:pos x="439" y="769"/>
                  </a:cxn>
                  <a:cxn ang="0">
                    <a:pos x="351" y="706"/>
                  </a:cxn>
                  <a:cxn ang="0">
                    <a:pos x="448" y="681"/>
                  </a:cxn>
                  <a:cxn ang="0">
                    <a:pos x="418" y="613"/>
                  </a:cxn>
                  <a:cxn ang="0">
                    <a:pos x="396" y="541"/>
                  </a:cxn>
                  <a:cxn ang="0">
                    <a:pos x="383" y="380"/>
                  </a:cxn>
                  <a:cxn ang="0">
                    <a:pos x="366" y="299"/>
                  </a:cxn>
                  <a:cxn ang="0">
                    <a:pos x="376" y="211"/>
                  </a:cxn>
                  <a:cxn ang="0">
                    <a:pos x="331" y="74"/>
                  </a:cxn>
                  <a:cxn ang="0">
                    <a:pos x="286" y="85"/>
                  </a:cxn>
                  <a:cxn ang="0">
                    <a:pos x="248" y="69"/>
                  </a:cxn>
                  <a:cxn ang="0">
                    <a:pos x="187" y="0"/>
                  </a:cxn>
                  <a:cxn ang="0">
                    <a:pos x="207" y="83"/>
                  </a:cxn>
                  <a:cxn ang="0">
                    <a:pos x="171" y="155"/>
                  </a:cxn>
                  <a:cxn ang="0">
                    <a:pos x="155" y="78"/>
                  </a:cxn>
                  <a:cxn ang="0">
                    <a:pos x="123" y="241"/>
                  </a:cxn>
                  <a:cxn ang="0">
                    <a:pos x="83" y="407"/>
                  </a:cxn>
                  <a:cxn ang="0">
                    <a:pos x="105" y="407"/>
                  </a:cxn>
                  <a:cxn ang="0">
                    <a:pos x="177" y="316"/>
                  </a:cxn>
                  <a:cxn ang="0">
                    <a:pos x="162" y="483"/>
                  </a:cxn>
                  <a:cxn ang="0">
                    <a:pos x="93" y="609"/>
                  </a:cxn>
                  <a:cxn ang="0">
                    <a:pos x="147" y="564"/>
                  </a:cxn>
                  <a:cxn ang="0">
                    <a:pos x="180" y="622"/>
                  </a:cxn>
                  <a:cxn ang="0">
                    <a:pos x="178" y="700"/>
                  </a:cxn>
                  <a:cxn ang="0">
                    <a:pos x="123" y="749"/>
                  </a:cxn>
                  <a:cxn ang="0">
                    <a:pos x="102" y="883"/>
                  </a:cxn>
                  <a:cxn ang="0">
                    <a:pos x="167" y="987"/>
                  </a:cxn>
                  <a:cxn ang="0">
                    <a:pos x="92" y="998"/>
                  </a:cxn>
                  <a:cxn ang="0">
                    <a:pos x="47" y="942"/>
                  </a:cxn>
                  <a:cxn ang="0">
                    <a:pos x="21" y="984"/>
                  </a:cxn>
                  <a:cxn ang="0">
                    <a:pos x="59" y="1007"/>
                  </a:cxn>
                  <a:cxn ang="0">
                    <a:pos x="94" y="1032"/>
                  </a:cxn>
                  <a:cxn ang="0">
                    <a:pos x="248" y="1099"/>
                  </a:cxn>
                  <a:cxn ang="0">
                    <a:pos x="399" y="1068"/>
                  </a:cxn>
                  <a:cxn ang="0">
                    <a:pos x="328" y="998"/>
                  </a:cxn>
                  <a:cxn ang="0">
                    <a:pos x="381" y="964"/>
                  </a:cxn>
                  <a:cxn ang="0">
                    <a:pos x="461" y="890"/>
                  </a:cxn>
                </a:cxnLst>
                <a:rect l="0" t="0" r="r" b="b"/>
                <a:pathLst>
                  <a:path w="476" h="1106">
                    <a:moveTo>
                      <a:pt x="461" y="890"/>
                    </a:moveTo>
                    <a:cubicBezTo>
                      <a:pt x="476" y="852"/>
                      <a:pt x="461" y="796"/>
                      <a:pt x="439" y="769"/>
                    </a:cubicBezTo>
                    <a:cubicBezTo>
                      <a:pt x="416" y="742"/>
                      <a:pt x="364" y="748"/>
                      <a:pt x="351" y="706"/>
                    </a:cubicBezTo>
                    <a:cubicBezTo>
                      <a:pt x="331" y="643"/>
                      <a:pt x="421" y="682"/>
                      <a:pt x="448" y="681"/>
                    </a:cubicBezTo>
                    <a:cubicBezTo>
                      <a:pt x="452" y="653"/>
                      <a:pt x="430" y="635"/>
                      <a:pt x="418" y="613"/>
                    </a:cubicBezTo>
                    <a:cubicBezTo>
                      <a:pt x="404" y="588"/>
                      <a:pt x="400" y="571"/>
                      <a:pt x="396" y="541"/>
                    </a:cubicBezTo>
                    <a:cubicBezTo>
                      <a:pt x="388" y="489"/>
                      <a:pt x="383" y="437"/>
                      <a:pt x="383" y="380"/>
                    </a:cubicBezTo>
                    <a:cubicBezTo>
                      <a:pt x="383" y="347"/>
                      <a:pt x="372" y="330"/>
                      <a:pt x="366" y="299"/>
                    </a:cubicBezTo>
                    <a:cubicBezTo>
                      <a:pt x="361" y="270"/>
                      <a:pt x="374" y="240"/>
                      <a:pt x="376" y="211"/>
                    </a:cubicBezTo>
                    <a:cubicBezTo>
                      <a:pt x="380" y="175"/>
                      <a:pt x="357" y="97"/>
                      <a:pt x="331" y="74"/>
                    </a:cubicBezTo>
                    <a:cubicBezTo>
                      <a:pt x="302" y="49"/>
                      <a:pt x="310" y="77"/>
                      <a:pt x="286" y="85"/>
                    </a:cubicBezTo>
                    <a:cubicBezTo>
                      <a:pt x="268" y="92"/>
                      <a:pt x="264" y="81"/>
                      <a:pt x="248" y="69"/>
                    </a:cubicBezTo>
                    <a:cubicBezTo>
                      <a:pt x="222" y="48"/>
                      <a:pt x="205" y="28"/>
                      <a:pt x="187" y="0"/>
                    </a:cubicBezTo>
                    <a:cubicBezTo>
                      <a:pt x="139" y="0"/>
                      <a:pt x="201" y="70"/>
                      <a:pt x="207" y="83"/>
                    </a:cubicBezTo>
                    <a:cubicBezTo>
                      <a:pt x="224" y="119"/>
                      <a:pt x="224" y="164"/>
                      <a:pt x="171" y="155"/>
                    </a:cubicBezTo>
                    <a:cubicBezTo>
                      <a:pt x="161" y="130"/>
                      <a:pt x="176" y="98"/>
                      <a:pt x="155" y="78"/>
                    </a:cubicBezTo>
                    <a:cubicBezTo>
                      <a:pt x="136" y="132"/>
                      <a:pt x="149" y="187"/>
                      <a:pt x="123" y="241"/>
                    </a:cubicBezTo>
                    <a:cubicBezTo>
                      <a:pt x="96" y="296"/>
                      <a:pt x="80" y="343"/>
                      <a:pt x="83" y="407"/>
                    </a:cubicBezTo>
                    <a:cubicBezTo>
                      <a:pt x="89" y="408"/>
                      <a:pt x="100" y="408"/>
                      <a:pt x="105" y="407"/>
                    </a:cubicBezTo>
                    <a:cubicBezTo>
                      <a:pt x="116" y="382"/>
                      <a:pt x="147" y="314"/>
                      <a:pt x="177" y="316"/>
                    </a:cubicBezTo>
                    <a:cubicBezTo>
                      <a:pt x="202" y="371"/>
                      <a:pt x="200" y="435"/>
                      <a:pt x="162" y="483"/>
                    </a:cubicBezTo>
                    <a:cubicBezTo>
                      <a:pt x="133" y="519"/>
                      <a:pt x="87" y="558"/>
                      <a:pt x="93" y="609"/>
                    </a:cubicBezTo>
                    <a:cubicBezTo>
                      <a:pt x="112" y="600"/>
                      <a:pt x="120" y="568"/>
                      <a:pt x="147" y="564"/>
                    </a:cubicBezTo>
                    <a:cubicBezTo>
                      <a:pt x="181" y="559"/>
                      <a:pt x="175" y="593"/>
                      <a:pt x="180" y="622"/>
                    </a:cubicBezTo>
                    <a:cubicBezTo>
                      <a:pt x="183" y="641"/>
                      <a:pt x="193" y="686"/>
                      <a:pt x="178" y="700"/>
                    </a:cubicBezTo>
                    <a:cubicBezTo>
                      <a:pt x="157" y="719"/>
                      <a:pt x="112" y="699"/>
                      <a:pt x="123" y="749"/>
                    </a:cubicBezTo>
                    <a:cubicBezTo>
                      <a:pt x="178" y="770"/>
                      <a:pt x="103" y="851"/>
                      <a:pt x="102" y="883"/>
                    </a:cubicBezTo>
                    <a:cubicBezTo>
                      <a:pt x="102" y="933"/>
                      <a:pt x="195" y="954"/>
                      <a:pt x="167" y="987"/>
                    </a:cubicBezTo>
                    <a:cubicBezTo>
                      <a:pt x="153" y="1004"/>
                      <a:pt x="109" y="1010"/>
                      <a:pt x="92" y="998"/>
                    </a:cubicBezTo>
                    <a:cubicBezTo>
                      <a:pt x="73" y="985"/>
                      <a:pt x="72" y="951"/>
                      <a:pt x="47" y="942"/>
                    </a:cubicBezTo>
                    <a:cubicBezTo>
                      <a:pt x="12" y="929"/>
                      <a:pt x="0" y="961"/>
                      <a:pt x="21" y="984"/>
                    </a:cubicBezTo>
                    <a:cubicBezTo>
                      <a:pt x="31" y="994"/>
                      <a:pt x="47" y="999"/>
                      <a:pt x="59" y="1007"/>
                    </a:cubicBezTo>
                    <a:cubicBezTo>
                      <a:pt x="73" y="1015"/>
                      <a:pt x="82" y="1026"/>
                      <a:pt x="94" y="1032"/>
                    </a:cubicBezTo>
                    <a:cubicBezTo>
                      <a:pt x="137" y="1058"/>
                      <a:pt x="198" y="1089"/>
                      <a:pt x="248" y="1099"/>
                    </a:cubicBezTo>
                    <a:cubicBezTo>
                      <a:pt x="284" y="1106"/>
                      <a:pt x="375" y="1099"/>
                      <a:pt x="399" y="1068"/>
                    </a:cubicBezTo>
                    <a:cubicBezTo>
                      <a:pt x="433" y="1027"/>
                      <a:pt x="336" y="1037"/>
                      <a:pt x="328" y="998"/>
                    </a:cubicBezTo>
                    <a:cubicBezTo>
                      <a:pt x="319" y="954"/>
                      <a:pt x="359" y="970"/>
                      <a:pt x="381" y="964"/>
                    </a:cubicBezTo>
                    <a:cubicBezTo>
                      <a:pt x="411" y="956"/>
                      <a:pt x="450" y="918"/>
                      <a:pt x="461" y="890"/>
                    </a:cubicBezTo>
                    <a:close/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2" name="Freeform 425"/>
              <p:cNvSpPr>
                <a:spLocks/>
              </p:cNvSpPr>
              <p:nvPr/>
            </p:nvSpPr>
            <p:spPr bwMode="gray">
              <a:xfrm>
                <a:off x="17856200" y="-15555912"/>
                <a:ext cx="1144588" cy="5051425"/>
              </a:xfrm>
              <a:custGeom>
                <a:avLst/>
                <a:gdLst/>
                <a:ahLst/>
                <a:cxnLst>
                  <a:cxn ang="0">
                    <a:pos x="65" y="43"/>
                  </a:cxn>
                  <a:cxn ang="0">
                    <a:pos x="51" y="199"/>
                  </a:cxn>
                  <a:cxn ang="0">
                    <a:pos x="12" y="343"/>
                  </a:cxn>
                  <a:cxn ang="0">
                    <a:pos x="25" y="499"/>
                  </a:cxn>
                  <a:cxn ang="0">
                    <a:pos x="6" y="676"/>
                  </a:cxn>
                  <a:cxn ang="0">
                    <a:pos x="19" y="1021"/>
                  </a:cxn>
                  <a:cxn ang="0">
                    <a:pos x="19" y="1222"/>
                  </a:cxn>
                  <a:cxn ang="0">
                    <a:pos x="125" y="1313"/>
                  </a:cxn>
                  <a:cxn ang="0">
                    <a:pos x="215" y="1300"/>
                  </a:cxn>
                  <a:cxn ang="0">
                    <a:pos x="274" y="1238"/>
                  </a:cxn>
                  <a:cxn ang="0">
                    <a:pos x="260" y="923"/>
                  </a:cxn>
                  <a:cxn ang="0">
                    <a:pos x="233" y="599"/>
                  </a:cxn>
                  <a:cxn ang="0">
                    <a:pos x="195" y="271"/>
                  </a:cxn>
                  <a:cxn ang="0">
                    <a:pos x="109" y="5"/>
                  </a:cxn>
                  <a:cxn ang="0">
                    <a:pos x="71" y="10"/>
                  </a:cxn>
                </a:cxnLst>
                <a:rect l="0" t="0" r="r" b="b"/>
                <a:pathLst>
                  <a:path w="305" h="1347">
                    <a:moveTo>
                      <a:pt x="65" y="43"/>
                    </a:moveTo>
                    <a:cubicBezTo>
                      <a:pt x="65" y="98"/>
                      <a:pt x="64" y="149"/>
                      <a:pt x="51" y="199"/>
                    </a:cubicBezTo>
                    <a:cubicBezTo>
                      <a:pt x="38" y="249"/>
                      <a:pt x="15" y="290"/>
                      <a:pt x="12" y="343"/>
                    </a:cubicBezTo>
                    <a:cubicBezTo>
                      <a:pt x="10" y="396"/>
                      <a:pt x="24" y="446"/>
                      <a:pt x="25" y="499"/>
                    </a:cubicBezTo>
                    <a:cubicBezTo>
                      <a:pt x="27" y="562"/>
                      <a:pt x="9" y="614"/>
                      <a:pt x="6" y="676"/>
                    </a:cubicBezTo>
                    <a:cubicBezTo>
                      <a:pt x="1" y="794"/>
                      <a:pt x="13" y="908"/>
                      <a:pt x="19" y="1021"/>
                    </a:cubicBezTo>
                    <a:cubicBezTo>
                      <a:pt x="21" y="1070"/>
                      <a:pt x="0" y="1184"/>
                      <a:pt x="19" y="1222"/>
                    </a:cubicBezTo>
                    <a:cubicBezTo>
                      <a:pt x="28" y="1241"/>
                      <a:pt x="107" y="1301"/>
                      <a:pt x="125" y="1313"/>
                    </a:cubicBezTo>
                    <a:cubicBezTo>
                      <a:pt x="174" y="1347"/>
                      <a:pt x="167" y="1337"/>
                      <a:pt x="215" y="1300"/>
                    </a:cubicBezTo>
                    <a:cubicBezTo>
                      <a:pt x="241" y="1280"/>
                      <a:pt x="266" y="1268"/>
                      <a:pt x="274" y="1238"/>
                    </a:cubicBezTo>
                    <a:cubicBezTo>
                      <a:pt x="305" y="1224"/>
                      <a:pt x="260" y="978"/>
                      <a:pt x="260" y="923"/>
                    </a:cubicBezTo>
                    <a:cubicBezTo>
                      <a:pt x="260" y="807"/>
                      <a:pt x="243" y="709"/>
                      <a:pt x="233" y="599"/>
                    </a:cubicBezTo>
                    <a:cubicBezTo>
                      <a:pt x="223" y="492"/>
                      <a:pt x="225" y="372"/>
                      <a:pt x="195" y="271"/>
                    </a:cubicBezTo>
                    <a:cubicBezTo>
                      <a:pt x="171" y="188"/>
                      <a:pt x="157" y="79"/>
                      <a:pt x="109" y="5"/>
                    </a:cubicBezTo>
                    <a:cubicBezTo>
                      <a:pt x="94" y="0"/>
                      <a:pt x="80" y="4"/>
                      <a:pt x="71" y="1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3" name="Freeform 426"/>
              <p:cNvSpPr>
                <a:spLocks/>
              </p:cNvSpPr>
              <p:nvPr/>
            </p:nvSpPr>
            <p:spPr bwMode="gray">
              <a:xfrm>
                <a:off x="17897475" y="-15855950"/>
                <a:ext cx="581025" cy="765175"/>
              </a:xfrm>
              <a:custGeom>
                <a:avLst/>
                <a:gdLst/>
                <a:ahLst/>
                <a:cxnLst>
                  <a:cxn ang="0">
                    <a:pos x="27" y="55"/>
                  </a:cxn>
                  <a:cxn ang="0">
                    <a:pos x="144" y="76"/>
                  </a:cxn>
                  <a:cxn ang="0">
                    <a:pos x="27" y="55"/>
                  </a:cxn>
                </a:cxnLst>
                <a:rect l="0" t="0" r="r" b="b"/>
                <a:pathLst>
                  <a:path w="155" h="204">
                    <a:moveTo>
                      <a:pt x="27" y="55"/>
                    </a:moveTo>
                    <a:cubicBezTo>
                      <a:pt x="77" y="0"/>
                      <a:pt x="89" y="9"/>
                      <a:pt x="144" y="76"/>
                    </a:cubicBezTo>
                    <a:cubicBezTo>
                      <a:pt x="155" y="204"/>
                      <a:pt x="0" y="167"/>
                      <a:pt x="27" y="55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4" name="Freeform 427"/>
              <p:cNvSpPr>
                <a:spLocks/>
              </p:cNvSpPr>
              <p:nvPr/>
            </p:nvSpPr>
            <p:spPr bwMode="gray">
              <a:xfrm>
                <a:off x="17800638" y="-15984537"/>
                <a:ext cx="776288" cy="728663"/>
              </a:xfrm>
              <a:custGeom>
                <a:avLst/>
                <a:gdLst/>
                <a:ahLst/>
                <a:cxnLst>
                  <a:cxn ang="0">
                    <a:pos x="27" y="78"/>
                  </a:cxn>
                  <a:cxn ang="0">
                    <a:pos x="196" y="66"/>
                  </a:cxn>
                  <a:cxn ang="0">
                    <a:pos x="27" y="78"/>
                  </a:cxn>
                </a:cxnLst>
                <a:rect l="0" t="0" r="r" b="b"/>
                <a:pathLst>
                  <a:path w="207" h="194">
                    <a:moveTo>
                      <a:pt x="27" y="78"/>
                    </a:moveTo>
                    <a:cubicBezTo>
                      <a:pt x="77" y="23"/>
                      <a:pt x="142" y="0"/>
                      <a:pt x="196" y="66"/>
                    </a:cubicBezTo>
                    <a:cubicBezTo>
                      <a:pt x="207" y="194"/>
                      <a:pt x="0" y="190"/>
                      <a:pt x="27" y="78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5" name="Freeform 428"/>
              <p:cNvSpPr>
                <a:spLocks/>
              </p:cNvSpPr>
              <p:nvPr/>
            </p:nvSpPr>
            <p:spPr bwMode="gray">
              <a:xfrm>
                <a:off x="17297400" y="-16448087"/>
                <a:ext cx="809625" cy="12033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44" y="157"/>
                  </a:cxn>
                  <a:cxn ang="0">
                    <a:pos x="116" y="321"/>
                  </a:cxn>
                  <a:cxn ang="0">
                    <a:pos x="199" y="157"/>
                  </a:cxn>
                  <a:cxn ang="0">
                    <a:pos x="64" y="0"/>
                  </a:cxn>
                </a:cxnLst>
                <a:rect l="0" t="0" r="r" b="b"/>
                <a:pathLst>
                  <a:path w="216" h="321">
                    <a:moveTo>
                      <a:pt x="64" y="0"/>
                    </a:moveTo>
                    <a:cubicBezTo>
                      <a:pt x="0" y="59"/>
                      <a:pt x="8" y="82"/>
                      <a:pt x="44" y="157"/>
                    </a:cubicBezTo>
                    <a:cubicBezTo>
                      <a:pt x="69" y="212"/>
                      <a:pt x="82" y="269"/>
                      <a:pt x="116" y="321"/>
                    </a:cubicBezTo>
                    <a:cubicBezTo>
                      <a:pt x="139" y="272"/>
                      <a:pt x="216" y="223"/>
                      <a:pt x="199" y="157"/>
                    </a:cubicBezTo>
                    <a:cubicBezTo>
                      <a:pt x="190" y="118"/>
                      <a:pt x="98" y="14"/>
                      <a:pt x="64" y="0"/>
                    </a:cubicBezTo>
                  </a:path>
                </a:pathLst>
              </a:custGeom>
              <a:solidFill>
                <a:srgbClr val="D4E7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6" name="Freeform 429"/>
              <p:cNvSpPr>
                <a:spLocks/>
              </p:cNvSpPr>
              <p:nvPr/>
            </p:nvSpPr>
            <p:spPr bwMode="gray">
              <a:xfrm>
                <a:off x="18403888" y="-16737012"/>
                <a:ext cx="1068388" cy="1428750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14" y="230"/>
                  </a:cxn>
                  <a:cxn ang="0">
                    <a:pos x="108" y="381"/>
                  </a:cxn>
                  <a:cxn ang="0">
                    <a:pos x="139" y="0"/>
                  </a:cxn>
                </a:cxnLst>
                <a:rect l="0" t="0" r="r" b="b"/>
                <a:pathLst>
                  <a:path w="285" h="381">
                    <a:moveTo>
                      <a:pt x="139" y="0"/>
                    </a:moveTo>
                    <a:cubicBezTo>
                      <a:pt x="137" y="100"/>
                      <a:pt x="30" y="143"/>
                      <a:pt x="14" y="230"/>
                    </a:cubicBezTo>
                    <a:cubicBezTo>
                      <a:pt x="0" y="301"/>
                      <a:pt x="66" y="333"/>
                      <a:pt x="108" y="381"/>
                    </a:cubicBezTo>
                    <a:cubicBezTo>
                      <a:pt x="181" y="285"/>
                      <a:pt x="285" y="67"/>
                      <a:pt x="139" y="0"/>
                    </a:cubicBezTo>
                    <a:close/>
                  </a:path>
                </a:pathLst>
              </a:custGeom>
              <a:solidFill>
                <a:srgbClr val="D4E7F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7" name="Freeform 430"/>
              <p:cNvSpPr>
                <a:spLocks/>
              </p:cNvSpPr>
              <p:nvPr/>
            </p:nvSpPr>
            <p:spPr bwMode="gray">
              <a:xfrm>
                <a:off x="18148300" y="-10182225"/>
                <a:ext cx="581025" cy="176213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155" y="44"/>
                  </a:cxn>
                  <a:cxn ang="0">
                    <a:pos x="0" y="19"/>
                  </a:cxn>
                </a:cxnLst>
                <a:rect l="0" t="0" r="r" b="b"/>
                <a:pathLst>
                  <a:path w="155" h="47">
                    <a:moveTo>
                      <a:pt x="0" y="45"/>
                    </a:moveTo>
                    <a:cubicBezTo>
                      <a:pt x="51" y="45"/>
                      <a:pt x="104" y="47"/>
                      <a:pt x="155" y="44"/>
                    </a:cubicBezTo>
                    <a:cubicBezTo>
                      <a:pt x="142" y="0"/>
                      <a:pt x="41" y="19"/>
                      <a:pt x="0" y="19"/>
                    </a:cubicBezTo>
                  </a:path>
                </a:pathLst>
              </a:custGeom>
              <a:solidFill>
                <a:srgbClr val="B7B6B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8" name="Freeform 431"/>
              <p:cNvSpPr>
                <a:spLocks/>
              </p:cNvSpPr>
              <p:nvPr/>
            </p:nvSpPr>
            <p:spPr bwMode="gray">
              <a:xfrm>
                <a:off x="18272125" y="-19481800"/>
                <a:ext cx="1046163" cy="1682750"/>
              </a:xfrm>
              <a:custGeom>
                <a:avLst/>
                <a:gdLst/>
                <a:ahLst/>
                <a:cxnLst>
                  <a:cxn ang="0">
                    <a:pos x="110" y="150"/>
                  </a:cxn>
                  <a:cxn ang="0">
                    <a:pos x="144" y="299"/>
                  </a:cxn>
                  <a:cxn ang="0">
                    <a:pos x="174" y="301"/>
                  </a:cxn>
                  <a:cxn ang="0">
                    <a:pos x="213" y="449"/>
                  </a:cxn>
                  <a:cxn ang="0">
                    <a:pos x="215" y="412"/>
                  </a:cxn>
                  <a:cxn ang="0">
                    <a:pos x="246" y="423"/>
                  </a:cxn>
                  <a:cxn ang="0">
                    <a:pos x="242" y="321"/>
                  </a:cxn>
                  <a:cxn ang="0">
                    <a:pos x="265" y="332"/>
                  </a:cxn>
                  <a:cxn ang="0">
                    <a:pos x="254" y="268"/>
                  </a:cxn>
                  <a:cxn ang="0">
                    <a:pos x="272" y="274"/>
                  </a:cxn>
                  <a:cxn ang="0">
                    <a:pos x="144" y="64"/>
                  </a:cxn>
                  <a:cxn ang="0">
                    <a:pos x="36" y="32"/>
                  </a:cxn>
                  <a:cxn ang="0">
                    <a:pos x="78" y="150"/>
                  </a:cxn>
                </a:cxnLst>
                <a:rect l="0" t="0" r="r" b="b"/>
                <a:pathLst>
                  <a:path w="279" h="449">
                    <a:moveTo>
                      <a:pt x="110" y="150"/>
                    </a:moveTo>
                    <a:cubicBezTo>
                      <a:pt x="154" y="187"/>
                      <a:pt x="141" y="247"/>
                      <a:pt x="144" y="299"/>
                    </a:cubicBezTo>
                    <a:cubicBezTo>
                      <a:pt x="153" y="298"/>
                      <a:pt x="165" y="302"/>
                      <a:pt x="174" y="301"/>
                    </a:cubicBezTo>
                    <a:cubicBezTo>
                      <a:pt x="177" y="347"/>
                      <a:pt x="156" y="440"/>
                      <a:pt x="213" y="449"/>
                    </a:cubicBezTo>
                    <a:cubicBezTo>
                      <a:pt x="212" y="438"/>
                      <a:pt x="217" y="423"/>
                      <a:pt x="215" y="412"/>
                    </a:cubicBezTo>
                    <a:cubicBezTo>
                      <a:pt x="223" y="417"/>
                      <a:pt x="240" y="420"/>
                      <a:pt x="246" y="423"/>
                    </a:cubicBezTo>
                    <a:cubicBezTo>
                      <a:pt x="253" y="387"/>
                      <a:pt x="238" y="357"/>
                      <a:pt x="242" y="321"/>
                    </a:cubicBezTo>
                    <a:cubicBezTo>
                      <a:pt x="248" y="324"/>
                      <a:pt x="258" y="327"/>
                      <a:pt x="265" y="332"/>
                    </a:cubicBezTo>
                    <a:cubicBezTo>
                      <a:pt x="265" y="310"/>
                      <a:pt x="261" y="287"/>
                      <a:pt x="254" y="268"/>
                    </a:cubicBezTo>
                    <a:cubicBezTo>
                      <a:pt x="261" y="269"/>
                      <a:pt x="266" y="272"/>
                      <a:pt x="272" y="274"/>
                    </a:cubicBezTo>
                    <a:cubicBezTo>
                      <a:pt x="279" y="182"/>
                      <a:pt x="203" y="125"/>
                      <a:pt x="144" y="64"/>
                    </a:cubicBezTo>
                    <a:cubicBezTo>
                      <a:pt x="125" y="43"/>
                      <a:pt x="67" y="0"/>
                      <a:pt x="36" y="32"/>
                    </a:cubicBezTo>
                    <a:cubicBezTo>
                      <a:pt x="0" y="71"/>
                      <a:pt x="65" y="124"/>
                      <a:pt x="78" y="150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9" name="Freeform 432"/>
              <p:cNvSpPr>
                <a:spLocks/>
              </p:cNvSpPr>
              <p:nvPr/>
            </p:nvSpPr>
            <p:spPr bwMode="gray">
              <a:xfrm>
                <a:off x="18272125" y="-19481800"/>
                <a:ext cx="1046163" cy="1682750"/>
              </a:xfrm>
              <a:custGeom>
                <a:avLst/>
                <a:gdLst/>
                <a:ahLst/>
                <a:cxnLst>
                  <a:cxn ang="0">
                    <a:pos x="110" y="150"/>
                  </a:cxn>
                  <a:cxn ang="0">
                    <a:pos x="144" y="299"/>
                  </a:cxn>
                  <a:cxn ang="0">
                    <a:pos x="174" y="301"/>
                  </a:cxn>
                  <a:cxn ang="0">
                    <a:pos x="213" y="449"/>
                  </a:cxn>
                  <a:cxn ang="0">
                    <a:pos x="215" y="412"/>
                  </a:cxn>
                  <a:cxn ang="0">
                    <a:pos x="246" y="423"/>
                  </a:cxn>
                  <a:cxn ang="0">
                    <a:pos x="242" y="321"/>
                  </a:cxn>
                  <a:cxn ang="0">
                    <a:pos x="265" y="332"/>
                  </a:cxn>
                  <a:cxn ang="0">
                    <a:pos x="254" y="268"/>
                  </a:cxn>
                  <a:cxn ang="0">
                    <a:pos x="272" y="274"/>
                  </a:cxn>
                  <a:cxn ang="0">
                    <a:pos x="144" y="64"/>
                  </a:cxn>
                  <a:cxn ang="0">
                    <a:pos x="36" y="32"/>
                  </a:cxn>
                  <a:cxn ang="0">
                    <a:pos x="78" y="150"/>
                  </a:cxn>
                </a:cxnLst>
                <a:rect l="0" t="0" r="r" b="b"/>
                <a:pathLst>
                  <a:path w="279" h="449">
                    <a:moveTo>
                      <a:pt x="110" y="150"/>
                    </a:moveTo>
                    <a:cubicBezTo>
                      <a:pt x="154" y="187"/>
                      <a:pt x="141" y="247"/>
                      <a:pt x="144" y="299"/>
                    </a:cubicBezTo>
                    <a:cubicBezTo>
                      <a:pt x="153" y="298"/>
                      <a:pt x="165" y="302"/>
                      <a:pt x="174" y="301"/>
                    </a:cubicBezTo>
                    <a:cubicBezTo>
                      <a:pt x="177" y="347"/>
                      <a:pt x="156" y="440"/>
                      <a:pt x="213" y="449"/>
                    </a:cubicBezTo>
                    <a:cubicBezTo>
                      <a:pt x="212" y="438"/>
                      <a:pt x="217" y="423"/>
                      <a:pt x="215" y="412"/>
                    </a:cubicBezTo>
                    <a:cubicBezTo>
                      <a:pt x="223" y="417"/>
                      <a:pt x="240" y="420"/>
                      <a:pt x="246" y="423"/>
                    </a:cubicBezTo>
                    <a:cubicBezTo>
                      <a:pt x="253" y="387"/>
                      <a:pt x="238" y="357"/>
                      <a:pt x="242" y="321"/>
                    </a:cubicBezTo>
                    <a:cubicBezTo>
                      <a:pt x="248" y="324"/>
                      <a:pt x="258" y="327"/>
                      <a:pt x="265" y="332"/>
                    </a:cubicBezTo>
                    <a:cubicBezTo>
                      <a:pt x="265" y="310"/>
                      <a:pt x="261" y="287"/>
                      <a:pt x="254" y="268"/>
                    </a:cubicBezTo>
                    <a:cubicBezTo>
                      <a:pt x="261" y="269"/>
                      <a:pt x="266" y="272"/>
                      <a:pt x="272" y="274"/>
                    </a:cubicBezTo>
                    <a:cubicBezTo>
                      <a:pt x="279" y="182"/>
                      <a:pt x="203" y="125"/>
                      <a:pt x="144" y="64"/>
                    </a:cubicBezTo>
                    <a:cubicBezTo>
                      <a:pt x="125" y="43"/>
                      <a:pt x="67" y="0"/>
                      <a:pt x="36" y="32"/>
                    </a:cubicBezTo>
                    <a:cubicBezTo>
                      <a:pt x="0" y="71"/>
                      <a:pt x="65" y="124"/>
                      <a:pt x="78" y="150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0" name="Freeform 433"/>
              <p:cNvSpPr>
                <a:spLocks/>
              </p:cNvSpPr>
              <p:nvPr/>
            </p:nvSpPr>
            <p:spPr bwMode="gray">
              <a:xfrm>
                <a:off x="16925925" y="-19594512"/>
                <a:ext cx="2163763" cy="1968500"/>
              </a:xfrm>
              <a:custGeom>
                <a:avLst/>
                <a:gdLst/>
                <a:ahLst/>
                <a:cxnLst>
                  <a:cxn ang="0">
                    <a:pos x="19" y="409"/>
                  </a:cxn>
                  <a:cxn ang="0">
                    <a:pos x="45" y="401"/>
                  </a:cxn>
                  <a:cxn ang="0">
                    <a:pos x="96" y="525"/>
                  </a:cxn>
                  <a:cxn ang="0">
                    <a:pos x="97" y="441"/>
                  </a:cxn>
                  <a:cxn ang="0">
                    <a:pos x="116" y="371"/>
                  </a:cxn>
                  <a:cxn ang="0">
                    <a:pos x="92" y="324"/>
                  </a:cxn>
                  <a:cxn ang="0">
                    <a:pos x="129" y="343"/>
                  </a:cxn>
                  <a:cxn ang="0">
                    <a:pos x="131" y="227"/>
                  </a:cxn>
                  <a:cxn ang="0">
                    <a:pos x="200" y="212"/>
                  </a:cxn>
                  <a:cxn ang="0">
                    <a:pos x="216" y="175"/>
                  </a:cxn>
                  <a:cxn ang="0">
                    <a:pos x="264" y="182"/>
                  </a:cxn>
                  <a:cxn ang="0">
                    <a:pos x="443" y="193"/>
                  </a:cxn>
                  <a:cxn ang="0">
                    <a:pos x="353" y="2"/>
                  </a:cxn>
                  <a:cxn ang="0">
                    <a:pos x="353" y="2"/>
                  </a:cxn>
                  <a:cxn ang="0">
                    <a:pos x="375" y="31"/>
                  </a:cxn>
                  <a:cxn ang="0">
                    <a:pos x="196" y="18"/>
                  </a:cxn>
                  <a:cxn ang="0">
                    <a:pos x="226" y="57"/>
                  </a:cxn>
                  <a:cxn ang="0">
                    <a:pos x="93" y="102"/>
                  </a:cxn>
                  <a:cxn ang="0">
                    <a:pos x="124" y="115"/>
                  </a:cxn>
                  <a:cxn ang="0">
                    <a:pos x="27" y="254"/>
                  </a:cxn>
                  <a:cxn ang="0">
                    <a:pos x="27" y="343"/>
                  </a:cxn>
                  <a:cxn ang="0">
                    <a:pos x="0" y="414"/>
                  </a:cxn>
                  <a:cxn ang="0">
                    <a:pos x="50" y="403"/>
                  </a:cxn>
                  <a:cxn ang="0">
                    <a:pos x="65" y="441"/>
                  </a:cxn>
                </a:cxnLst>
                <a:rect l="0" t="0" r="r" b="b"/>
                <a:pathLst>
                  <a:path w="577" h="525">
                    <a:moveTo>
                      <a:pt x="19" y="409"/>
                    </a:moveTo>
                    <a:cubicBezTo>
                      <a:pt x="29" y="405"/>
                      <a:pt x="36" y="410"/>
                      <a:pt x="45" y="401"/>
                    </a:cubicBezTo>
                    <a:cubicBezTo>
                      <a:pt x="87" y="433"/>
                      <a:pt x="29" y="516"/>
                      <a:pt x="96" y="525"/>
                    </a:cubicBezTo>
                    <a:cubicBezTo>
                      <a:pt x="98" y="498"/>
                      <a:pt x="93" y="468"/>
                      <a:pt x="97" y="441"/>
                    </a:cubicBezTo>
                    <a:cubicBezTo>
                      <a:pt x="101" y="415"/>
                      <a:pt x="126" y="405"/>
                      <a:pt x="116" y="371"/>
                    </a:cubicBezTo>
                    <a:cubicBezTo>
                      <a:pt x="96" y="357"/>
                      <a:pt x="93" y="351"/>
                      <a:pt x="92" y="324"/>
                    </a:cubicBezTo>
                    <a:cubicBezTo>
                      <a:pt x="102" y="332"/>
                      <a:pt x="118" y="334"/>
                      <a:pt x="129" y="343"/>
                    </a:cubicBezTo>
                    <a:cubicBezTo>
                      <a:pt x="131" y="305"/>
                      <a:pt x="129" y="265"/>
                      <a:pt x="131" y="227"/>
                    </a:cubicBezTo>
                    <a:cubicBezTo>
                      <a:pt x="157" y="228"/>
                      <a:pt x="178" y="222"/>
                      <a:pt x="200" y="212"/>
                    </a:cubicBezTo>
                    <a:cubicBezTo>
                      <a:pt x="209" y="208"/>
                      <a:pt x="206" y="178"/>
                      <a:pt x="216" y="175"/>
                    </a:cubicBezTo>
                    <a:cubicBezTo>
                      <a:pt x="232" y="170"/>
                      <a:pt x="248" y="182"/>
                      <a:pt x="264" y="182"/>
                    </a:cubicBezTo>
                    <a:cubicBezTo>
                      <a:pt x="318" y="181"/>
                      <a:pt x="384" y="207"/>
                      <a:pt x="443" y="193"/>
                    </a:cubicBezTo>
                    <a:cubicBezTo>
                      <a:pt x="577" y="163"/>
                      <a:pt x="444" y="13"/>
                      <a:pt x="353" y="2"/>
                    </a:cubicBezTo>
                    <a:cubicBezTo>
                      <a:pt x="350" y="0"/>
                      <a:pt x="350" y="0"/>
                      <a:pt x="353" y="2"/>
                    </a:cubicBezTo>
                    <a:cubicBezTo>
                      <a:pt x="362" y="11"/>
                      <a:pt x="367" y="23"/>
                      <a:pt x="375" y="31"/>
                    </a:cubicBezTo>
                    <a:cubicBezTo>
                      <a:pt x="319" y="16"/>
                      <a:pt x="258" y="15"/>
                      <a:pt x="196" y="18"/>
                    </a:cubicBezTo>
                    <a:cubicBezTo>
                      <a:pt x="206" y="28"/>
                      <a:pt x="213" y="46"/>
                      <a:pt x="226" y="57"/>
                    </a:cubicBezTo>
                    <a:cubicBezTo>
                      <a:pt x="184" y="54"/>
                      <a:pt x="128" y="79"/>
                      <a:pt x="93" y="102"/>
                    </a:cubicBezTo>
                    <a:cubicBezTo>
                      <a:pt x="112" y="103"/>
                      <a:pt x="112" y="111"/>
                      <a:pt x="124" y="115"/>
                    </a:cubicBezTo>
                    <a:cubicBezTo>
                      <a:pt x="82" y="146"/>
                      <a:pt x="40" y="207"/>
                      <a:pt x="27" y="254"/>
                    </a:cubicBezTo>
                    <a:cubicBezTo>
                      <a:pt x="19" y="285"/>
                      <a:pt x="30" y="314"/>
                      <a:pt x="27" y="343"/>
                    </a:cubicBezTo>
                    <a:cubicBezTo>
                      <a:pt x="24" y="372"/>
                      <a:pt x="13" y="386"/>
                      <a:pt x="0" y="414"/>
                    </a:cubicBezTo>
                    <a:cubicBezTo>
                      <a:pt x="15" y="407"/>
                      <a:pt x="37" y="408"/>
                      <a:pt x="50" y="403"/>
                    </a:cubicBezTo>
                    <a:cubicBezTo>
                      <a:pt x="46" y="424"/>
                      <a:pt x="61" y="429"/>
                      <a:pt x="65" y="441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1" name="Freeform 434"/>
              <p:cNvSpPr>
                <a:spLocks/>
              </p:cNvSpPr>
              <p:nvPr/>
            </p:nvSpPr>
            <p:spPr bwMode="gray">
              <a:xfrm>
                <a:off x="16925925" y="-19594512"/>
                <a:ext cx="2163763" cy="1968500"/>
              </a:xfrm>
              <a:custGeom>
                <a:avLst/>
                <a:gdLst/>
                <a:ahLst/>
                <a:cxnLst>
                  <a:cxn ang="0">
                    <a:pos x="19" y="409"/>
                  </a:cxn>
                  <a:cxn ang="0">
                    <a:pos x="45" y="401"/>
                  </a:cxn>
                  <a:cxn ang="0">
                    <a:pos x="96" y="525"/>
                  </a:cxn>
                  <a:cxn ang="0">
                    <a:pos x="97" y="441"/>
                  </a:cxn>
                  <a:cxn ang="0">
                    <a:pos x="116" y="371"/>
                  </a:cxn>
                  <a:cxn ang="0">
                    <a:pos x="92" y="324"/>
                  </a:cxn>
                  <a:cxn ang="0">
                    <a:pos x="129" y="343"/>
                  </a:cxn>
                  <a:cxn ang="0">
                    <a:pos x="131" y="227"/>
                  </a:cxn>
                  <a:cxn ang="0">
                    <a:pos x="200" y="212"/>
                  </a:cxn>
                  <a:cxn ang="0">
                    <a:pos x="216" y="175"/>
                  </a:cxn>
                  <a:cxn ang="0">
                    <a:pos x="264" y="182"/>
                  </a:cxn>
                  <a:cxn ang="0">
                    <a:pos x="443" y="193"/>
                  </a:cxn>
                  <a:cxn ang="0">
                    <a:pos x="353" y="2"/>
                  </a:cxn>
                  <a:cxn ang="0">
                    <a:pos x="353" y="2"/>
                  </a:cxn>
                  <a:cxn ang="0">
                    <a:pos x="375" y="31"/>
                  </a:cxn>
                  <a:cxn ang="0">
                    <a:pos x="196" y="18"/>
                  </a:cxn>
                  <a:cxn ang="0">
                    <a:pos x="226" y="57"/>
                  </a:cxn>
                  <a:cxn ang="0">
                    <a:pos x="93" y="102"/>
                  </a:cxn>
                  <a:cxn ang="0">
                    <a:pos x="124" y="115"/>
                  </a:cxn>
                  <a:cxn ang="0">
                    <a:pos x="27" y="254"/>
                  </a:cxn>
                  <a:cxn ang="0">
                    <a:pos x="27" y="343"/>
                  </a:cxn>
                  <a:cxn ang="0">
                    <a:pos x="0" y="414"/>
                  </a:cxn>
                  <a:cxn ang="0">
                    <a:pos x="50" y="403"/>
                  </a:cxn>
                  <a:cxn ang="0">
                    <a:pos x="65" y="441"/>
                  </a:cxn>
                </a:cxnLst>
                <a:rect l="0" t="0" r="r" b="b"/>
                <a:pathLst>
                  <a:path w="577" h="525">
                    <a:moveTo>
                      <a:pt x="19" y="409"/>
                    </a:moveTo>
                    <a:cubicBezTo>
                      <a:pt x="29" y="405"/>
                      <a:pt x="36" y="410"/>
                      <a:pt x="45" y="401"/>
                    </a:cubicBezTo>
                    <a:cubicBezTo>
                      <a:pt x="87" y="433"/>
                      <a:pt x="29" y="516"/>
                      <a:pt x="96" y="525"/>
                    </a:cubicBezTo>
                    <a:cubicBezTo>
                      <a:pt x="98" y="498"/>
                      <a:pt x="93" y="468"/>
                      <a:pt x="97" y="441"/>
                    </a:cubicBezTo>
                    <a:cubicBezTo>
                      <a:pt x="101" y="415"/>
                      <a:pt x="126" y="405"/>
                      <a:pt x="116" y="371"/>
                    </a:cubicBezTo>
                    <a:cubicBezTo>
                      <a:pt x="96" y="357"/>
                      <a:pt x="93" y="351"/>
                      <a:pt x="92" y="324"/>
                    </a:cubicBezTo>
                    <a:cubicBezTo>
                      <a:pt x="102" y="332"/>
                      <a:pt x="118" y="334"/>
                      <a:pt x="129" y="343"/>
                    </a:cubicBezTo>
                    <a:cubicBezTo>
                      <a:pt x="131" y="305"/>
                      <a:pt x="129" y="265"/>
                      <a:pt x="131" y="227"/>
                    </a:cubicBezTo>
                    <a:cubicBezTo>
                      <a:pt x="157" y="228"/>
                      <a:pt x="178" y="222"/>
                      <a:pt x="200" y="212"/>
                    </a:cubicBezTo>
                    <a:cubicBezTo>
                      <a:pt x="209" y="208"/>
                      <a:pt x="206" y="178"/>
                      <a:pt x="216" y="175"/>
                    </a:cubicBezTo>
                    <a:cubicBezTo>
                      <a:pt x="232" y="170"/>
                      <a:pt x="248" y="182"/>
                      <a:pt x="264" y="182"/>
                    </a:cubicBezTo>
                    <a:cubicBezTo>
                      <a:pt x="318" y="181"/>
                      <a:pt x="384" y="207"/>
                      <a:pt x="443" y="193"/>
                    </a:cubicBezTo>
                    <a:cubicBezTo>
                      <a:pt x="577" y="163"/>
                      <a:pt x="444" y="13"/>
                      <a:pt x="353" y="2"/>
                    </a:cubicBezTo>
                    <a:cubicBezTo>
                      <a:pt x="350" y="0"/>
                      <a:pt x="350" y="0"/>
                      <a:pt x="353" y="2"/>
                    </a:cubicBezTo>
                    <a:cubicBezTo>
                      <a:pt x="362" y="11"/>
                      <a:pt x="367" y="23"/>
                      <a:pt x="375" y="31"/>
                    </a:cubicBezTo>
                    <a:cubicBezTo>
                      <a:pt x="319" y="16"/>
                      <a:pt x="258" y="15"/>
                      <a:pt x="196" y="18"/>
                    </a:cubicBezTo>
                    <a:cubicBezTo>
                      <a:pt x="206" y="28"/>
                      <a:pt x="213" y="46"/>
                      <a:pt x="226" y="57"/>
                    </a:cubicBezTo>
                    <a:cubicBezTo>
                      <a:pt x="184" y="54"/>
                      <a:pt x="128" y="79"/>
                      <a:pt x="93" y="102"/>
                    </a:cubicBezTo>
                    <a:cubicBezTo>
                      <a:pt x="112" y="103"/>
                      <a:pt x="112" y="111"/>
                      <a:pt x="124" y="115"/>
                    </a:cubicBezTo>
                    <a:cubicBezTo>
                      <a:pt x="82" y="146"/>
                      <a:pt x="40" y="207"/>
                      <a:pt x="27" y="254"/>
                    </a:cubicBezTo>
                    <a:cubicBezTo>
                      <a:pt x="19" y="285"/>
                      <a:pt x="30" y="314"/>
                      <a:pt x="27" y="343"/>
                    </a:cubicBezTo>
                    <a:cubicBezTo>
                      <a:pt x="24" y="372"/>
                      <a:pt x="13" y="386"/>
                      <a:pt x="0" y="414"/>
                    </a:cubicBezTo>
                    <a:cubicBezTo>
                      <a:pt x="15" y="407"/>
                      <a:pt x="37" y="408"/>
                      <a:pt x="50" y="403"/>
                    </a:cubicBezTo>
                    <a:cubicBezTo>
                      <a:pt x="46" y="424"/>
                      <a:pt x="61" y="429"/>
                      <a:pt x="65" y="44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2" name="Freeform 435"/>
              <p:cNvSpPr>
                <a:spLocks/>
              </p:cNvSpPr>
              <p:nvPr/>
            </p:nvSpPr>
            <p:spPr bwMode="gray">
              <a:xfrm>
                <a:off x="17526000" y="-7373937"/>
                <a:ext cx="1106488" cy="4886325"/>
              </a:xfrm>
              <a:custGeom>
                <a:avLst/>
                <a:gdLst/>
                <a:ahLst/>
                <a:cxnLst>
                  <a:cxn ang="0">
                    <a:pos x="71" y="9"/>
                  </a:cxn>
                  <a:cxn ang="0">
                    <a:pos x="65" y="96"/>
                  </a:cxn>
                  <a:cxn ang="0">
                    <a:pos x="127" y="204"/>
                  </a:cxn>
                  <a:cxn ang="0">
                    <a:pos x="218" y="376"/>
                  </a:cxn>
                  <a:cxn ang="0">
                    <a:pos x="205" y="426"/>
                  </a:cxn>
                  <a:cxn ang="0">
                    <a:pos x="231" y="479"/>
                  </a:cxn>
                  <a:cxn ang="0">
                    <a:pos x="192" y="512"/>
                  </a:cxn>
                  <a:cxn ang="0">
                    <a:pos x="189" y="579"/>
                  </a:cxn>
                  <a:cxn ang="0">
                    <a:pos x="174" y="739"/>
                  </a:cxn>
                  <a:cxn ang="0">
                    <a:pos x="132" y="787"/>
                  </a:cxn>
                  <a:cxn ang="0">
                    <a:pos x="153" y="779"/>
                  </a:cxn>
                  <a:cxn ang="0">
                    <a:pos x="97" y="873"/>
                  </a:cxn>
                  <a:cxn ang="0">
                    <a:pos x="162" y="914"/>
                  </a:cxn>
                  <a:cxn ang="0">
                    <a:pos x="201" y="875"/>
                  </a:cxn>
                  <a:cxn ang="0">
                    <a:pos x="231" y="956"/>
                  </a:cxn>
                  <a:cxn ang="0">
                    <a:pos x="192" y="1009"/>
                  </a:cxn>
                  <a:cxn ang="0">
                    <a:pos x="184" y="1083"/>
                  </a:cxn>
                  <a:cxn ang="0">
                    <a:pos x="232" y="1192"/>
                  </a:cxn>
                  <a:cxn ang="0">
                    <a:pos x="148" y="1236"/>
                  </a:cxn>
                  <a:cxn ang="0">
                    <a:pos x="26" y="1031"/>
                  </a:cxn>
                  <a:cxn ang="0">
                    <a:pos x="35" y="1184"/>
                  </a:cxn>
                  <a:cxn ang="0">
                    <a:pos x="167" y="1292"/>
                  </a:cxn>
                  <a:cxn ang="0">
                    <a:pos x="284" y="1157"/>
                  </a:cxn>
                  <a:cxn ang="0">
                    <a:pos x="261" y="1072"/>
                  </a:cxn>
                  <a:cxn ang="0">
                    <a:pos x="246" y="965"/>
                  </a:cxn>
                  <a:cxn ang="0">
                    <a:pos x="279" y="741"/>
                  </a:cxn>
                  <a:cxn ang="0">
                    <a:pos x="288" y="578"/>
                  </a:cxn>
                  <a:cxn ang="0">
                    <a:pos x="266" y="453"/>
                  </a:cxn>
                  <a:cxn ang="0">
                    <a:pos x="272" y="288"/>
                  </a:cxn>
                  <a:cxn ang="0">
                    <a:pos x="265" y="94"/>
                  </a:cxn>
                  <a:cxn ang="0">
                    <a:pos x="233" y="101"/>
                  </a:cxn>
                  <a:cxn ang="0">
                    <a:pos x="200" y="76"/>
                  </a:cxn>
                  <a:cxn ang="0">
                    <a:pos x="71" y="9"/>
                  </a:cxn>
                </a:cxnLst>
                <a:rect l="0" t="0" r="r" b="b"/>
                <a:pathLst>
                  <a:path w="295" h="1303">
                    <a:moveTo>
                      <a:pt x="71" y="9"/>
                    </a:moveTo>
                    <a:cubicBezTo>
                      <a:pt x="5" y="20"/>
                      <a:pt x="49" y="69"/>
                      <a:pt x="65" y="96"/>
                    </a:cubicBezTo>
                    <a:cubicBezTo>
                      <a:pt x="86" y="130"/>
                      <a:pt x="101" y="168"/>
                      <a:pt x="127" y="204"/>
                    </a:cubicBezTo>
                    <a:cubicBezTo>
                      <a:pt x="171" y="264"/>
                      <a:pt x="229" y="284"/>
                      <a:pt x="218" y="376"/>
                    </a:cubicBezTo>
                    <a:cubicBezTo>
                      <a:pt x="216" y="392"/>
                      <a:pt x="206" y="411"/>
                      <a:pt x="205" y="426"/>
                    </a:cubicBezTo>
                    <a:cubicBezTo>
                      <a:pt x="205" y="449"/>
                      <a:pt x="231" y="468"/>
                      <a:pt x="231" y="479"/>
                    </a:cubicBezTo>
                    <a:cubicBezTo>
                      <a:pt x="232" y="513"/>
                      <a:pt x="210" y="493"/>
                      <a:pt x="192" y="512"/>
                    </a:cubicBezTo>
                    <a:cubicBezTo>
                      <a:pt x="166" y="540"/>
                      <a:pt x="181" y="545"/>
                      <a:pt x="189" y="579"/>
                    </a:cubicBezTo>
                    <a:cubicBezTo>
                      <a:pt x="203" y="635"/>
                      <a:pt x="186" y="683"/>
                      <a:pt x="174" y="739"/>
                    </a:cubicBezTo>
                    <a:cubicBezTo>
                      <a:pt x="146" y="737"/>
                      <a:pt x="124" y="757"/>
                      <a:pt x="132" y="787"/>
                    </a:cubicBezTo>
                    <a:cubicBezTo>
                      <a:pt x="136" y="785"/>
                      <a:pt x="147" y="783"/>
                      <a:pt x="153" y="779"/>
                    </a:cubicBezTo>
                    <a:cubicBezTo>
                      <a:pt x="162" y="823"/>
                      <a:pt x="89" y="813"/>
                      <a:pt x="97" y="873"/>
                    </a:cubicBezTo>
                    <a:cubicBezTo>
                      <a:pt x="101" y="909"/>
                      <a:pt x="127" y="935"/>
                      <a:pt x="162" y="914"/>
                    </a:cubicBezTo>
                    <a:cubicBezTo>
                      <a:pt x="182" y="902"/>
                      <a:pt x="166" y="875"/>
                      <a:pt x="201" y="875"/>
                    </a:cubicBezTo>
                    <a:cubicBezTo>
                      <a:pt x="240" y="874"/>
                      <a:pt x="242" y="927"/>
                      <a:pt x="231" y="956"/>
                    </a:cubicBezTo>
                    <a:cubicBezTo>
                      <a:pt x="223" y="975"/>
                      <a:pt x="199" y="988"/>
                      <a:pt x="192" y="1009"/>
                    </a:cubicBezTo>
                    <a:cubicBezTo>
                      <a:pt x="185" y="1030"/>
                      <a:pt x="184" y="1061"/>
                      <a:pt x="184" y="1083"/>
                    </a:cubicBezTo>
                    <a:cubicBezTo>
                      <a:pt x="222" y="1077"/>
                      <a:pt x="235" y="1163"/>
                      <a:pt x="232" y="1192"/>
                    </a:cubicBezTo>
                    <a:cubicBezTo>
                      <a:pt x="227" y="1228"/>
                      <a:pt x="190" y="1242"/>
                      <a:pt x="148" y="1236"/>
                    </a:cubicBezTo>
                    <a:cubicBezTo>
                      <a:pt x="68" y="1224"/>
                      <a:pt x="53" y="1090"/>
                      <a:pt x="26" y="1031"/>
                    </a:cubicBezTo>
                    <a:cubicBezTo>
                      <a:pt x="10" y="1067"/>
                      <a:pt x="0" y="1157"/>
                      <a:pt x="35" y="1184"/>
                    </a:cubicBezTo>
                    <a:cubicBezTo>
                      <a:pt x="48" y="1259"/>
                      <a:pt x="79" y="1303"/>
                      <a:pt x="167" y="1292"/>
                    </a:cubicBezTo>
                    <a:cubicBezTo>
                      <a:pt x="243" y="1282"/>
                      <a:pt x="289" y="1240"/>
                      <a:pt x="284" y="1157"/>
                    </a:cubicBezTo>
                    <a:cubicBezTo>
                      <a:pt x="282" y="1121"/>
                      <a:pt x="272" y="1105"/>
                      <a:pt x="261" y="1072"/>
                    </a:cubicBezTo>
                    <a:cubicBezTo>
                      <a:pt x="261" y="1072"/>
                      <a:pt x="245" y="967"/>
                      <a:pt x="246" y="965"/>
                    </a:cubicBezTo>
                    <a:cubicBezTo>
                      <a:pt x="261" y="891"/>
                      <a:pt x="276" y="819"/>
                      <a:pt x="279" y="741"/>
                    </a:cubicBezTo>
                    <a:cubicBezTo>
                      <a:pt x="282" y="685"/>
                      <a:pt x="282" y="633"/>
                      <a:pt x="288" y="578"/>
                    </a:cubicBezTo>
                    <a:cubicBezTo>
                      <a:pt x="293" y="530"/>
                      <a:pt x="276" y="500"/>
                      <a:pt x="266" y="453"/>
                    </a:cubicBezTo>
                    <a:cubicBezTo>
                      <a:pt x="254" y="395"/>
                      <a:pt x="263" y="343"/>
                      <a:pt x="272" y="288"/>
                    </a:cubicBezTo>
                    <a:cubicBezTo>
                      <a:pt x="278" y="247"/>
                      <a:pt x="295" y="130"/>
                      <a:pt x="265" y="94"/>
                    </a:cubicBezTo>
                    <a:cubicBezTo>
                      <a:pt x="256" y="83"/>
                      <a:pt x="242" y="107"/>
                      <a:pt x="233" y="101"/>
                    </a:cubicBezTo>
                    <a:cubicBezTo>
                      <a:pt x="215" y="89"/>
                      <a:pt x="217" y="91"/>
                      <a:pt x="200" y="76"/>
                    </a:cubicBezTo>
                    <a:cubicBezTo>
                      <a:pt x="165" y="47"/>
                      <a:pt x="120" y="0"/>
                      <a:pt x="71" y="9"/>
                    </a:cubicBezTo>
                    <a:close/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3" name="Freeform 436"/>
              <p:cNvSpPr>
                <a:spLocks/>
              </p:cNvSpPr>
              <p:nvPr/>
            </p:nvSpPr>
            <p:spPr bwMode="gray">
              <a:xfrm>
                <a:off x="19577050" y="-1670050"/>
                <a:ext cx="1425575" cy="1541463"/>
              </a:xfrm>
              <a:custGeom>
                <a:avLst/>
                <a:gdLst/>
                <a:ahLst/>
                <a:cxnLst>
                  <a:cxn ang="0">
                    <a:pos x="38" y="40"/>
                  </a:cxn>
                  <a:cxn ang="0">
                    <a:pos x="93" y="272"/>
                  </a:cxn>
                  <a:cxn ang="0">
                    <a:pos x="139" y="329"/>
                  </a:cxn>
                  <a:cxn ang="0">
                    <a:pos x="215" y="362"/>
                  </a:cxn>
                  <a:cxn ang="0">
                    <a:pos x="324" y="388"/>
                  </a:cxn>
                  <a:cxn ang="0">
                    <a:pos x="380" y="354"/>
                  </a:cxn>
                  <a:cxn ang="0">
                    <a:pos x="207" y="403"/>
                  </a:cxn>
                  <a:cxn ang="0">
                    <a:pos x="75" y="366"/>
                  </a:cxn>
                  <a:cxn ang="0">
                    <a:pos x="18" y="350"/>
                  </a:cxn>
                  <a:cxn ang="0">
                    <a:pos x="12" y="236"/>
                  </a:cxn>
                  <a:cxn ang="0">
                    <a:pos x="18" y="150"/>
                  </a:cxn>
                  <a:cxn ang="0">
                    <a:pos x="41" y="0"/>
                  </a:cxn>
                </a:cxnLst>
                <a:rect l="0" t="0" r="r" b="b"/>
                <a:pathLst>
                  <a:path w="380" h="411">
                    <a:moveTo>
                      <a:pt x="38" y="40"/>
                    </a:moveTo>
                    <a:cubicBezTo>
                      <a:pt x="38" y="74"/>
                      <a:pt x="38" y="272"/>
                      <a:pt x="93" y="272"/>
                    </a:cubicBezTo>
                    <a:cubicBezTo>
                      <a:pt x="41" y="287"/>
                      <a:pt x="122" y="320"/>
                      <a:pt x="139" y="329"/>
                    </a:cubicBezTo>
                    <a:cubicBezTo>
                      <a:pt x="163" y="342"/>
                      <a:pt x="189" y="355"/>
                      <a:pt x="215" y="362"/>
                    </a:cubicBezTo>
                    <a:cubicBezTo>
                      <a:pt x="242" y="369"/>
                      <a:pt x="297" y="389"/>
                      <a:pt x="324" y="388"/>
                    </a:cubicBezTo>
                    <a:cubicBezTo>
                      <a:pt x="343" y="387"/>
                      <a:pt x="365" y="367"/>
                      <a:pt x="380" y="354"/>
                    </a:cubicBezTo>
                    <a:cubicBezTo>
                      <a:pt x="340" y="406"/>
                      <a:pt x="263" y="411"/>
                      <a:pt x="207" y="403"/>
                    </a:cubicBezTo>
                    <a:cubicBezTo>
                      <a:pt x="161" y="396"/>
                      <a:pt x="121" y="371"/>
                      <a:pt x="75" y="366"/>
                    </a:cubicBezTo>
                    <a:cubicBezTo>
                      <a:pt x="55" y="363"/>
                      <a:pt x="29" y="366"/>
                      <a:pt x="18" y="350"/>
                    </a:cubicBezTo>
                    <a:cubicBezTo>
                      <a:pt x="0" y="326"/>
                      <a:pt x="12" y="265"/>
                      <a:pt x="12" y="236"/>
                    </a:cubicBezTo>
                    <a:cubicBezTo>
                      <a:pt x="12" y="207"/>
                      <a:pt x="13" y="179"/>
                      <a:pt x="18" y="150"/>
                    </a:cubicBezTo>
                    <a:cubicBezTo>
                      <a:pt x="26" y="104"/>
                      <a:pt x="43" y="48"/>
                      <a:pt x="41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4" name="Freeform 437"/>
              <p:cNvSpPr>
                <a:spLocks/>
              </p:cNvSpPr>
              <p:nvPr/>
            </p:nvSpPr>
            <p:spPr bwMode="gray">
              <a:xfrm>
                <a:off x="19599275" y="-3241675"/>
                <a:ext cx="1103313" cy="1863725"/>
              </a:xfrm>
              <a:custGeom>
                <a:avLst/>
                <a:gdLst/>
                <a:ahLst/>
                <a:cxnLst>
                  <a:cxn ang="0">
                    <a:pos x="42" y="18"/>
                  </a:cxn>
                  <a:cxn ang="0">
                    <a:pos x="145" y="97"/>
                  </a:cxn>
                  <a:cxn ang="0">
                    <a:pos x="269" y="0"/>
                  </a:cxn>
                  <a:cxn ang="0">
                    <a:pos x="115" y="168"/>
                  </a:cxn>
                  <a:cxn ang="0">
                    <a:pos x="118" y="232"/>
                  </a:cxn>
                  <a:cxn ang="0">
                    <a:pos x="118" y="291"/>
                  </a:cxn>
                  <a:cxn ang="0">
                    <a:pos x="87" y="331"/>
                  </a:cxn>
                  <a:cxn ang="0">
                    <a:pos x="88" y="395"/>
                  </a:cxn>
                  <a:cxn ang="0">
                    <a:pos x="159" y="391"/>
                  </a:cxn>
                  <a:cxn ang="0">
                    <a:pos x="80" y="474"/>
                  </a:cxn>
                  <a:cxn ang="0">
                    <a:pos x="61" y="271"/>
                  </a:cxn>
                  <a:cxn ang="0">
                    <a:pos x="35" y="57"/>
                  </a:cxn>
                </a:cxnLst>
                <a:rect l="0" t="0" r="r" b="b"/>
                <a:pathLst>
                  <a:path w="294" h="497">
                    <a:moveTo>
                      <a:pt x="42" y="18"/>
                    </a:moveTo>
                    <a:cubicBezTo>
                      <a:pt x="37" y="79"/>
                      <a:pt x="77" y="124"/>
                      <a:pt x="145" y="97"/>
                    </a:cubicBezTo>
                    <a:cubicBezTo>
                      <a:pt x="192" y="78"/>
                      <a:pt x="215" y="2"/>
                      <a:pt x="269" y="0"/>
                    </a:cubicBezTo>
                    <a:cubicBezTo>
                      <a:pt x="294" y="86"/>
                      <a:pt x="139" y="93"/>
                      <a:pt x="115" y="168"/>
                    </a:cubicBezTo>
                    <a:cubicBezTo>
                      <a:pt x="105" y="199"/>
                      <a:pt x="115" y="204"/>
                      <a:pt x="118" y="232"/>
                    </a:cubicBezTo>
                    <a:cubicBezTo>
                      <a:pt x="123" y="279"/>
                      <a:pt x="132" y="247"/>
                      <a:pt x="118" y="291"/>
                    </a:cubicBezTo>
                    <a:cubicBezTo>
                      <a:pt x="116" y="299"/>
                      <a:pt x="92" y="316"/>
                      <a:pt x="87" y="331"/>
                    </a:cubicBezTo>
                    <a:cubicBezTo>
                      <a:pt x="82" y="349"/>
                      <a:pt x="88" y="378"/>
                      <a:pt x="88" y="395"/>
                    </a:cubicBezTo>
                    <a:cubicBezTo>
                      <a:pt x="112" y="408"/>
                      <a:pt x="139" y="402"/>
                      <a:pt x="159" y="391"/>
                    </a:cubicBezTo>
                    <a:cubicBezTo>
                      <a:pt x="124" y="412"/>
                      <a:pt x="67" y="415"/>
                      <a:pt x="80" y="474"/>
                    </a:cubicBezTo>
                    <a:cubicBezTo>
                      <a:pt x="0" y="497"/>
                      <a:pt x="64" y="318"/>
                      <a:pt x="61" y="271"/>
                    </a:cubicBezTo>
                    <a:cubicBezTo>
                      <a:pt x="57" y="198"/>
                      <a:pt x="42" y="132"/>
                      <a:pt x="35" y="57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5" name="Freeform 438"/>
              <p:cNvSpPr>
                <a:spLocks/>
              </p:cNvSpPr>
              <p:nvPr/>
            </p:nvSpPr>
            <p:spPr bwMode="gray">
              <a:xfrm>
                <a:off x="20859750" y="-5006975"/>
                <a:ext cx="900113" cy="1398588"/>
              </a:xfrm>
              <a:custGeom>
                <a:avLst/>
                <a:gdLst/>
                <a:ahLst/>
                <a:cxnLst>
                  <a:cxn ang="0">
                    <a:pos x="149" y="0"/>
                  </a:cxn>
                  <a:cxn ang="0">
                    <a:pos x="0" y="312"/>
                  </a:cxn>
                  <a:cxn ang="0">
                    <a:pos x="52" y="371"/>
                  </a:cxn>
                  <a:cxn ang="0">
                    <a:pos x="83" y="371"/>
                  </a:cxn>
                  <a:cxn ang="0">
                    <a:pos x="123" y="255"/>
                  </a:cxn>
                  <a:cxn ang="0">
                    <a:pos x="143" y="130"/>
                  </a:cxn>
                </a:cxnLst>
                <a:rect l="0" t="0" r="r" b="b"/>
                <a:pathLst>
                  <a:path w="240" h="373">
                    <a:moveTo>
                      <a:pt x="149" y="0"/>
                    </a:moveTo>
                    <a:cubicBezTo>
                      <a:pt x="240" y="68"/>
                      <a:pt x="50" y="263"/>
                      <a:pt x="0" y="312"/>
                    </a:cubicBezTo>
                    <a:cubicBezTo>
                      <a:pt x="35" y="310"/>
                      <a:pt x="55" y="337"/>
                      <a:pt x="52" y="371"/>
                    </a:cubicBezTo>
                    <a:cubicBezTo>
                      <a:pt x="62" y="373"/>
                      <a:pt x="73" y="373"/>
                      <a:pt x="83" y="371"/>
                    </a:cubicBezTo>
                    <a:cubicBezTo>
                      <a:pt x="90" y="332"/>
                      <a:pt x="115" y="294"/>
                      <a:pt x="123" y="255"/>
                    </a:cubicBezTo>
                    <a:cubicBezTo>
                      <a:pt x="132" y="213"/>
                      <a:pt x="137" y="173"/>
                      <a:pt x="143" y="13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6" name="Freeform 439"/>
              <p:cNvSpPr>
                <a:spLocks/>
              </p:cNvSpPr>
              <p:nvPr/>
            </p:nvSpPr>
            <p:spPr bwMode="gray">
              <a:xfrm>
                <a:off x="18654713" y="-7624762"/>
                <a:ext cx="877888" cy="2425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1" y="118"/>
                  </a:cxn>
                  <a:cxn ang="0">
                    <a:pos x="106" y="118"/>
                  </a:cxn>
                  <a:cxn ang="0">
                    <a:pos x="104" y="131"/>
                  </a:cxn>
                  <a:cxn ang="0">
                    <a:pos x="234" y="306"/>
                  </a:cxn>
                  <a:cxn ang="0">
                    <a:pos x="209" y="647"/>
                  </a:cxn>
                  <a:cxn ang="0">
                    <a:pos x="174" y="478"/>
                  </a:cxn>
                  <a:cxn ang="0">
                    <a:pos x="124" y="313"/>
                  </a:cxn>
                  <a:cxn ang="0">
                    <a:pos x="0" y="6"/>
                  </a:cxn>
                </a:cxnLst>
                <a:rect l="0" t="0" r="r" b="b"/>
                <a:pathLst>
                  <a:path w="234" h="647">
                    <a:moveTo>
                      <a:pt x="0" y="0"/>
                    </a:moveTo>
                    <a:cubicBezTo>
                      <a:pt x="73" y="29"/>
                      <a:pt x="113" y="54"/>
                      <a:pt x="161" y="118"/>
                    </a:cubicBezTo>
                    <a:cubicBezTo>
                      <a:pt x="143" y="113"/>
                      <a:pt x="123" y="120"/>
                      <a:pt x="106" y="118"/>
                    </a:cubicBezTo>
                    <a:cubicBezTo>
                      <a:pt x="104" y="122"/>
                      <a:pt x="103" y="126"/>
                      <a:pt x="104" y="131"/>
                    </a:cubicBezTo>
                    <a:cubicBezTo>
                      <a:pt x="153" y="147"/>
                      <a:pt x="226" y="258"/>
                      <a:pt x="234" y="306"/>
                    </a:cubicBezTo>
                    <a:cubicBezTo>
                      <a:pt x="111" y="280"/>
                      <a:pt x="215" y="598"/>
                      <a:pt x="209" y="647"/>
                    </a:cubicBezTo>
                    <a:cubicBezTo>
                      <a:pt x="182" y="616"/>
                      <a:pt x="187" y="519"/>
                      <a:pt x="174" y="478"/>
                    </a:cubicBezTo>
                    <a:cubicBezTo>
                      <a:pt x="159" y="426"/>
                      <a:pt x="138" y="368"/>
                      <a:pt x="124" y="313"/>
                    </a:cubicBezTo>
                    <a:cubicBezTo>
                      <a:pt x="97" y="206"/>
                      <a:pt x="123" y="49"/>
                      <a:pt x="0" y="6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7" name="Freeform 440"/>
              <p:cNvSpPr>
                <a:spLocks/>
              </p:cNvSpPr>
              <p:nvPr/>
            </p:nvSpPr>
            <p:spPr bwMode="gray">
              <a:xfrm>
                <a:off x="17286288" y="-1951037"/>
                <a:ext cx="903288" cy="644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97"/>
                  </a:cxn>
                  <a:cxn ang="0">
                    <a:pos x="188" y="93"/>
                  </a:cxn>
                  <a:cxn ang="0">
                    <a:pos x="90" y="152"/>
                  </a:cxn>
                  <a:cxn ang="0">
                    <a:pos x="0" y="33"/>
                  </a:cxn>
                </a:cxnLst>
                <a:rect l="0" t="0" r="r" b="b"/>
                <a:pathLst>
                  <a:path w="241" h="172">
                    <a:moveTo>
                      <a:pt x="0" y="0"/>
                    </a:moveTo>
                    <a:cubicBezTo>
                      <a:pt x="19" y="31"/>
                      <a:pt x="42" y="79"/>
                      <a:pt x="66" y="97"/>
                    </a:cubicBezTo>
                    <a:cubicBezTo>
                      <a:pt x="117" y="134"/>
                      <a:pt x="139" y="104"/>
                      <a:pt x="188" y="93"/>
                    </a:cubicBezTo>
                    <a:cubicBezTo>
                      <a:pt x="241" y="167"/>
                      <a:pt x="131" y="172"/>
                      <a:pt x="90" y="152"/>
                    </a:cubicBezTo>
                    <a:cubicBezTo>
                      <a:pt x="54" y="135"/>
                      <a:pt x="0" y="81"/>
                      <a:pt x="0" y="33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8" name="Freeform 441"/>
              <p:cNvSpPr>
                <a:spLocks/>
              </p:cNvSpPr>
              <p:nvPr/>
            </p:nvSpPr>
            <p:spPr bwMode="gray">
              <a:xfrm>
                <a:off x="18134013" y="-9507537"/>
                <a:ext cx="873125" cy="22161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1" y="235"/>
                  </a:cxn>
                  <a:cxn ang="0">
                    <a:pos x="67" y="437"/>
                  </a:cxn>
                  <a:cxn ang="0">
                    <a:pos x="204" y="126"/>
                  </a:cxn>
                  <a:cxn ang="0">
                    <a:pos x="159" y="502"/>
                  </a:cxn>
                  <a:cxn ang="0">
                    <a:pos x="28" y="91"/>
                  </a:cxn>
                </a:cxnLst>
                <a:rect l="0" t="0" r="r" b="b"/>
                <a:pathLst>
                  <a:path w="233" h="591">
                    <a:moveTo>
                      <a:pt x="9" y="0"/>
                    </a:moveTo>
                    <a:cubicBezTo>
                      <a:pt x="0" y="67"/>
                      <a:pt x="15" y="163"/>
                      <a:pt x="21" y="235"/>
                    </a:cubicBezTo>
                    <a:cubicBezTo>
                      <a:pt x="26" y="284"/>
                      <a:pt x="34" y="399"/>
                      <a:pt x="67" y="437"/>
                    </a:cubicBezTo>
                    <a:cubicBezTo>
                      <a:pt x="200" y="591"/>
                      <a:pt x="191" y="172"/>
                      <a:pt x="204" y="126"/>
                    </a:cubicBezTo>
                    <a:cubicBezTo>
                      <a:pt x="232" y="194"/>
                      <a:pt x="233" y="458"/>
                      <a:pt x="159" y="502"/>
                    </a:cubicBezTo>
                    <a:cubicBezTo>
                      <a:pt x="10" y="590"/>
                      <a:pt x="28" y="149"/>
                      <a:pt x="28" y="91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9" name="Freeform 442"/>
              <p:cNvSpPr>
                <a:spLocks/>
              </p:cNvSpPr>
              <p:nvPr/>
            </p:nvSpPr>
            <p:spPr bwMode="gray">
              <a:xfrm>
                <a:off x="16386175" y="-8764587"/>
                <a:ext cx="896938" cy="2309813"/>
              </a:xfrm>
              <a:custGeom>
                <a:avLst/>
                <a:gdLst/>
                <a:ahLst/>
                <a:cxnLst>
                  <a:cxn ang="0">
                    <a:pos x="70" y="265"/>
                  </a:cxn>
                  <a:cxn ang="0">
                    <a:pos x="121" y="180"/>
                  </a:cxn>
                  <a:cxn ang="0">
                    <a:pos x="136" y="50"/>
                  </a:cxn>
                  <a:cxn ang="0">
                    <a:pos x="239" y="0"/>
                  </a:cxn>
                  <a:cxn ang="0">
                    <a:pos x="180" y="164"/>
                  </a:cxn>
                  <a:cxn ang="0">
                    <a:pos x="155" y="331"/>
                  </a:cxn>
                  <a:cxn ang="0">
                    <a:pos x="120" y="616"/>
                  </a:cxn>
                  <a:cxn ang="0">
                    <a:pos x="90" y="245"/>
                  </a:cxn>
                </a:cxnLst>
                <a:rect l="0" t="0" r="r" b="b"/>
                <a:pathLst>
                  <a:path w="239" h="616">
                    <a:moveTo>
                      <a:pt x="70" y="265"/>
                    </a:moveTo>
                    <a:cubicBezTo>
                      <a:pt x="74" y="230"/>
                      <a:pt x="107" y="210"/>
                      <a:pt x="121" y="180"/>
                    </a:cubicBezTo>
                    <a:cubicBezTo>
                      <a:pt x="140" y="138"/>
                      <a:pt x="134" y="97"/>
                      <a:pt x="136" y="50"/>
                    </a:cubicBezTo>
                    <a:cubicBezTo>
                      <a:pt x="178" y="49"/>
                      <a:pt x="205" y="15"/>
                      <a:pt x="239" y="0"/>
                    </a:cubicBezTo>
                    <a:cubicBezTo>
                      <a:pt x="216" y="52"/>
                      <a:pt x="192" y="105"/>
                      <a:pt x="180" y="164"/>
                    </a:cubicBezTo>
                    <a:cubicBezTo>
                      <a:pt x="169" y="218"/>
                      <a:pt x="175" y="284"/>
                      <a:pt x="155" y="331"/>
                    </a:cubicBezTo>
                    <a:cubicBezTo>
                      <a:pt x="116" y="424"/>
                      <a:pt x="83" y="511"/>
                      <a:pt x="120" y="616"/>
                    </a:cubicBezTo>
                    <a:cubicBezTo>
                      <a:pt x="53" y="570"/>
                      <a:pt x="0" y="295"/>
                      <a:pt x="90" y="245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0" name="Freeform 443"/>
              <p:cNvSpPr>
                <a:spLocks/>
              </p:cNvSpPr>
              <p:nvPr/>
            </p:nvSpPr>
            <p:spPr bwMode="gray">
              <a:xfrm>
                <a:off x="18092738" y="-10047287"/>
                <a:ext cx="1654175" cy="446088"/>
              </a:xfrm>
              <a:custGeom>
                <a:avLst/>
                <a:gdLst/>
                <a:ahLst/>
                <a:cxnLst>
                  <a:cxn ang="0">
                    <a:pos x="20" y="85"/>
                  </a:cxn>
                  <a:cxn ang="0">
                    <a:pos x="118" y="118"/>
                  </a:cxn>
                  <a:cxn ang="0">
                    <a:pos x="222" y="73"/>
                  </a:cxn>
                  <a:cxn ang="0">
                    <a:pos x="335" y="80"/>
                  </a:cxn>
                  <a:cxn ang="0">
                    <a:pos x="436" y="51"/>
                  </a:cxn>
                  <a:cxn ang="0">
                    <a:pos x="210" y="40"/>
                  </a:cxn>
                  <a:cxn ang="0">
                    <a:pos x="0" y="85"/>
                  </a:cxn>
                </a:cxnLst>
                <a:rect l="0" t="0" r="r" b="b"/>
                <a:pathLst>
                  <a:path w="441" h="119">
                    <a:moveTo>
                      <a:pt x="20" y="85"/>
                    </a:moveTo>
                    <a:cubicBezTo>
                      <a:pt x="47" y="113"/>
                      <a:pt x="74" y="119"/>
                      <a:pt x="118" y="118"/>
                    </a:cubicBezTo>
                    <a:cubicBezTo>
                      <a:pt x="168" y="116"/>
                      <a:pt x="180" y="83"/>
                      <a:pt x="222" y="73"/>
                    </a:cubicBezTo>
                    <a:cubicBezTo>
                      <a:pt x="259" y="64"/>
                      <a:pt x="293" y="90"/>
                      <a:pt x="335" y="80"/>
                    </a:cubicBezTo>
                    <a:cubicBezTo>
                      <a:pt x="373" y="71"/>
                      <a:pt x="393" y="50"/>
                      <a:pt x="436" y="51"/>
                    </a:cubicBezTo>
                    <a:cubicBezTo>
                      <a:pt x="441" y="0"/>
                      <a:pt x="258" y="38"/>
                      <a:pt x="210" y="40"/>
                    </a:cubicBezTo>
                    <a:cubicBezTo>
                      <a:pt x="188" y="91"/>
                      <a:pt x="44" y="104"/>
                      <a:pt x="0" y="85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1" name="Freeform 444"/>
              <p:cNvSpPr>
                <a:spLocks/>
              </p:cNvSpPr>
              <p:nvPr/>
            </p:nvSpPr>
            <p:spPr bwMode="gray">
              <a:xfrm>
                <a:off x="20564475" y="-8529637"/>
                <a:ext cx="587375" cy="1654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30"/>
                  </a:cxn>
                  <a:cxn ang="0">
                    <a:pos x="44" y="243"/>
                  </a:cxn>
                  <a:cxn ang="0">
                    <a:pos x="139" y="441"/>
                  </a:cxn>
                  <a:cxn ang="0">
                    <a:pos x="98" y="202"/>
                  </a:cxn>
                  <a:cxn ang="0">
                    <a:pos x="26" y="0"/>
                  </a:cxn>
                </a:cxnLst>
                <a:rect l="0" t="0" r="r" b="b"/>
                <a:pathLst>
                  <a:path w="157" h="441">
                    <a:moveTo>
                      <a:pt x="0" y="0"/>
                    </a:moveTo>
                    <a:cubicBezTo>
                      <a:pt x="25" y="31"/>
                      <a:pt x="10" y="89"/>
                      <a:pt x="8" y="130"/>
                    </a:cubicBezTo>
                    <a:cubicBezTo>
                      <a:pt x="5" y="187"/>
                      <a:pt x="14" y="198"/>
                      <a:pt x="44" y="243"/>
                    </a:cubicBezTo>
                    <a:cubicBezTo>
                      <a:pt x="84" y="302"/>
                      <a:pt x="97" y="379"/>
                      <a:pt x="139" y="441"/>
                    </a:cubicBezTo>
                    <a:cubicBezTo>
                      <a:pt x="157" y="374"/>
                      <a:pt x="122" y="264"/>
                      <a:pt x="98" y="202"/>
                    </a:cubicBezTo>
                    <a:cubicBezTo>
                      <a:pt x="84" y="166"/>
                      <a:pt x="57" y="9"/>
                      <a:pt x="26" y="0"/>
                    </a:cubicBezTo>
                  </a:path>
                </a:pathLst>
              </a:custGeom>
              <a:solidFill>
                <a:srgbClr val="28272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2" name="Freeform 445"/>
              <p:cNvSpPr>
                <a:spLocks/>
              </p:cNvSpPr>
              <p:nvPr/>
            </p:nvSpPr>
            <p:spPr bwMode="gray">
              <a:xfrm>
                <a:off x="19367500" y="-15536862"/>
                <a:ext cx="881063" cy="5302250"/>
              </a:xfrm>
              <a:custGeom>
                <a:avLst/>
                <a:gdLst/>
                <a:ahLst/>
                <a:cxnLst>
                  <a:cxn ang="0">
                    <a:pos x="182" y="6"/>
                  </a:cxn>
                  <a:cxn ang="0">
                    <a:pos x="153" y="153"/>
                  </a:cxn>
                  <a:cxn ang="0">
                    <a:pos x="113" y="319"/>
                  </a:cxn>
                  <a:cxn ang="0">
                    <a:pos x="12" y="625"/>
                  </a:cxn>
                  <a:cxn ang="0">
                    <a:pos x="13" y="772"/>
                  </a:cxn>
                  <a:cxn ang="0">
                    <a:pos x="61" y="907"/>
                  </a:cxn>
                  <a:cxn ang="0">
                    <a:pos x="159" y="1190"/>
                  </a:cxn>
                  <a:cxn ang="0">
                    <a:pos x="172" y="1414"/>
                  </a:cxn>
                  <a:cxn ang="0">
                    <a:pos x="221" y="1268"/>
                  </a:cxn>
                  <a:cxn ang="0">
                    <a:pos x="215" y="1104"/>
                  </a:cxn>
                  <a:cxn ang="0">
                    <a:pos x="186" y="1037"/>
                  </a:cxn>
                  <a:cxn ang="0">
                    <a:pos x="171" y="962"/>
                  </a:cxn>
                  <a:cxn ang="0">
                    <a:pos x="109" y="812"/>
                  </a:cxn>
                  <a:cxn ang="0">
                    <a:pos x="58" y="678"/>
                  </a:cxn>
                  <a:cxn ang="0">
                    <a:pos x="74" y="514"/>
                  </a:cxn>
                  <a:cxn ang="0">
                    <a:pos x="140" y="392"/>
                  </a:cxn>
                  <a:cxn ang="0">
                    <a:pos x="182" y="231"/>
                  </a:cxn>
                  <a:cxn ang="0">
                    <a:pos x="179" y="0"/>
                  </a:cxn>
                </a:cxnLst>
                <a:rect l="0" t="0" r="r" b="b"/>
                <a:pathLst>
                  <a:path w="235" h="1414">
                    <a:moveTo>
                      <a:pt x="182" y="6"/>
                    </a:moveTo>
                    <a:cubicBezTo>
                      <a:pt x="187" y="55"/>
                      <a:pt x="160" y="106"/>
                      <a:pt x="153" y="153"/>
                    </a:cubicBezTo>
                    <a:cubicBezTo>
                      <a:pt x="143" y="209"/>
                      <a:pt x="124" y="263"/>
                      <a:pt x="113" y="319"/>
                    </a:cubicBezTo>
                    <a:cubicBezTo>
                      <a:pt x="94" y="425"/>
                      <a:pt x="35" y="523"/>
                      <a:pt x="12" y="625"/>
                    </a:cubicBezTo>
                    <a:cubicBezTo>
                      <a:pt x="0" y="678"/>
                      <a:pt x="0" y="720"/>
                      <a:pt x="13" y="772"/>
                    </a:cubicBezTo>
                    <a:cubicBezTo>
                      <a:pt x="24" y="821"/>
                      <a:pt x="44" y="860"/>
                      <a:pt x="61" y="907"/>
                    </a:cubicBezTo>
                    <a:cubicBezTo>
                      <a:pt x="92" y="1001"/>
                      <a:pt x="129" y="1095"/>
                      <a:pt x="159" y="1190"/>
                    </a:cubicBezTo>
                    <a:cubicBezTo>
                      <a:pt x="180" y="1256"/>
                      <a:pt x="174" y="1340"/>
                      <a:pt x="172" y="1414"/>
                    </a:cubicBezTo>
                    <a:cubicBezTo>
                      <a:pt x="227" y="1400"/>
                      <a:pt x="221" y="1312"/>
                      <a:pt x="221" y="1268"/>
                    </a:cubicBezTo>
                    <a:cubicBezTo>
                      <a:pt x="221" y="1215"/>
                      <a:pt x="235" y="1154"/>
                      <a:pt x="215" y="1104"/>
                    </a:cubicBezTo>
                    <a:cubicBezTo>
                      <a:pt x="207" y="1083"/>
                      <a:pt x="193" y="1060"/>
                      <a:pt x="186" y="1037"/>
                    </a:cubicBezTo>
                    <a:cubicBezTo>
                      <a:pt x="178" y="1012"/>
                      <a:pt x="179" y="986"/>
                      <a:pt x="171" y="962"/>
                    </a:cubicBezTo>
                    <a:cubicBezTo>
                      <a:pt x="154" y="910"/>
                      <a:pt x="129" y="862"/>
                      <a:pt x="109" y="812"/>
                    </a:cubicBezTo>
                    <a:cubicBezTo>
                      <a:pt x="92" y="767"/>
                      <a:pt x="67" y="724"/>
                      <a:pt x="58" y="678"/>
                    </a:cubicBezTo>
                    <a:cubicBezTo>
                      <a:pt x="47" y="622"/>
                      <a:pt x="65" y="567"/>
                      <a:pt x="74" y="514"/>
                    </a:cubicBezTo>
                    <a:cubicBezTo>
                      <a:pt x="82" y="461"/>
                      <a:pt x="109" y="435"/>
                      <a:pt x="140" y="392"/>
                    </a:cubicBezTo>
                    <a:cubicBezTo>
                      <a:pt x="173" y="346"/>
                      <a:pt x="182" y="291"/>
                      <a:pt x="182" y="231"/>
                    </a:cubicBezTo>
                    <a:cubicBezTo>
                      <a:pt x="182" y="161"/>
                      <a:pt x="203" y="66"/>
                      <a:pt x="179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3" name="Freeform 446"/>
              <p:cNvSpPr>
                <a:spLocks/>
              </p:cNvSpPr>
              <p:nvPr/>
            </p:nvSpPr>
            <p:spPr bwMode="gray">
              <a:xfrm>
                <a:off x="19653250" y="-16224250"/>
                <a:ext cx="446088" cy="604838"/>
              </a:xfrm>
              <a:custGeom>
                <a:avLst/>
                <a:gdLst/>
                <a:ahLst/>
                <a:cxnLst>
                  <a:cxn ang="0">
                    <a:pos x="2" y="150"/>
                  </a:cxn>
                  <a:cxn ang="0">
                    <a:pos x="74" y="85"/>
                  </a:cxn>
                  <a:cxn ang="0">
                    <a:pos x="0" y="0"/>
                  </a:cxn>
                  <a:cxn ang="0">
                    <a:pos x="58" y="46"/>
                  </a:cxn>
                  <a:cxn ang="0">
                    <a:pos x="119" y="97"/>
                  </a:cxn>
                  <a:cxn ang="0">
                    <a:pos x="5" y="156"/>
                  </a:cxn>
                </a:cxnLst>
                <a:rect l="0" t="0" r="r" b="b"/>
                <a:pathLst>
                  <a:path w="119" h="161">
                    <a:moveTo>
                      <a:pt x="2" y="150"/>
                    </a:moveTo>
                    <a:cubicBezTo>
                      <a:pt x="25" y="129"/>
                      <a:pt x="51" y="107"/>
                      <a:pt x="74" y="85"/>
                    </a:cubicBezTo>
                    <a:cubicBezTo>
                      <a:pt x="44" y="60"/>
                      <a:pt x="26" y="28"/>
                      <a:pt x="0" y="0"/>
                    </a:cubicBezTo>
                    <a:cubicBezTo>
                      <a:pt x="23" y="7"/>
                      <a:pt x="42" y="29"/>
                      <a:pt x="58" y="46"/>
                    </a:cubicBezTo>
                    <a:cubicBezTo>
                      <a:pt x="77" y="65"/>
                      <a:pt x="99" y="78"/>
                      <a:pt x="119" y="97"/>
                    </a:cubicBezTo>
                    <a:cubicBezTo>
                      <a:pt x="84" y="117"/>
                      <a:pt x="50" y="161"/>
                      <a:pt x="5" y="15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4" name="Freeform 447"/>
              <p:cNvSpPr>
                <a:spLocks/>
              </p:cNvSpPr>
              <p:nvPr/>
            </p:nvSpPr>
            <p:spPr bwMode="gray">
              <a:xfrm>
                <a:off x="20146963" y="-15406687"/>
                <a:ext cx="428625" cy="4121150"/>
              </a:xfrm>
              <a:custGeom>
                <a:avLst/>
                <a:gdLst/>
                <a:ahLst/>
                <a:cxnLst>
                  <a:cxn ang="0">
                    <a:pos x="39" y="26"/>
                  </a:cxn>
                  <a:cxn ang="0">
                    <a:pos x="17" y="517"/>
                  </a:cxn>
                  <a:cxn ang="0">
                    <a:pos x="33" y="640"/>
                  </a:cxn>
                  <a:cxn ang="0">
                    <a:pos x="33" y="750"/>
                  </a:cxn>
                  <a:cxn ang="0">
                    <a:pos x="56" y="956"/>
                  </a:cxn>
                  <a:cxn ang="0">
                    <a:pos x="68" y="1099"/>
                  </a:cxn>
                  <a:cxn ang="0">
                    <a:pos x="62" y="927"/>
                  </a:cxn>
                  <a:cxn ang="0">
                    <a:pos x="72" y="657"/>
                  </a:cxn>
                  <a:cxn ang="0">
                    <a:pos x="104" y="443"/>
                  </a:cxn>
                  <a:cxn ang="0">
                    <a:pos x="111" y="250"/>
                  </a:cxn>
                  <a:cxn ang="0">
                    <a:pos x="104" y="294"/>
                  </a:cxn>
                  <a:cxn ang="0">
                    <a:pos x="36" y="209"/>
                  </a:cxn>
                  <a:cxn ang="0">
                    <a:pos x="33" y="0"/>
                  </a:cxn>
                </a:cxnLst>
                <a:rect l="0" t="0" r="r" b="b"/>
                <a:pathLst>
                  <a:path w="114" h="1099">
                    <a:moveTo>
                      <a:pt x="39" y="26"/>
                    </a:moveTo>
                    <a:cubicBezTo>
                      <a:pt x="39" y="191"/>
                      <a:pt x="0" y="352"/>
                      <a:pt x="17" y="517"/>
                    </a:cubicBezTo>
                    <a:cubicBezTo>
                      <a:pt x="21" y="560"/>
                      <a:pt x="33" y="597"/>
                      <a:pt x="33" y="640"/>
                    </a:cubicBezTo>
                    <a:cubicBezTo>
                      <a:pt x="33" y="677"/>
                      <a:pt x="32" y="713"/>
                      <a:pt x="33" y="750"/>
                    </a:cubicBezTo>
                    <a:cubicBezTo>
                      <a:pt x="33" y="819"/>
                      <a:pt x="52" y="886"/>
                      <a:pt x="56" y="956"/>
                    </a:cubicBezTo>
                    <a:cubicBezTo>
                      <a:pt x="58" y="1003"/>
                      <a:pt x="74" y="1054"/>
                      <a:pt x="68" y="1099"/>
                    </a:cubicBezTo>
                    <a:cubicBezTo>
                      <a:pt x="52" y="1054"/>
                      <a:pt x="61" y="978"/>
                      <a:pt x="62" y="927"/>
                    </a:cubicBezTo>
                    <a:cubicBezTo>
                      <a:pt x="63" y="838"/>
                      <a:pt x="72" y="748"/>
                      <a:pt x="72" y="657"/>
                    </a:cubicBezTo>
                    <a:cubicBezTo>
                      <a:pt x="72" y="584"/>
                      <a:pt x="93" y="515"/>
                      <a:pt x="104" y="443"/>
                    </a:cubicBezTo>
                    <a:cubicBezTo>
                      <a:pt x="113" y="379"/>
                      <a:pt x="111" y="314"/>
                      <a:pt x="111" y="250"/>
                    </a:cubicBezTo>
                    <a:cubicBezTo>
                      <a:pt x="114" y="265"/>
                      <a:pt x="110" y="281"/>
                      <a:pt x="104" y="294"/>
                    </a:cubicBezTo>
                    <a:cubicBezTo>
                      <a:pt x="45" y="295"/>
                      <a:pt x="44" y="260"/>
                      <a:pt x="36" y="209"/>
                    </a:cubicBezTo>
                    <a:cubicBezTo>
                      <a:pt x="26" y="142"/>
                      <a:pt x="33" y="69"/>
                      <a:pt x="33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5" name="Freeform 448"/>
              <p:cNvSpPr>
                <a:spLocks/>
              </p:cNvSpPr>
              <p:nvPr/>
            </p:nvSpPr>
            <p:spPr bwMode="gray">
              <a:xfrm>
                <a:off x="20256500" y="-12342812"/>
                <a:ext cx="1027113" cy="1849438"/>
              </a:xfrm>
              <a:custGeom>
                <a:avLst/>
                <a:gdLst/>
                <a:ahLst/>
                <a:cxnLst>
                  <a:cxn ang="0">
                    <a:pos x="40" y="410"/>
                  </a:cxn>
                  <a:cxn ang="0">
                    <a:pos x="124" y="472"/>
                  </a:cxn>
                  <a:cxn ang="0">
                    <a:pos x="244" y="449"/>
                  </a:cxn>
                  <a:cxn ang="0">
                    <a:pos x="173" y="459"/>
                  </a:cxn>
                  <a:cxn ang="0">
                    <a:pos x="121" y="433"/>
                  </a:cxn>
                  <a:cxn ang="0">
                    <a:pos x="66" y="351"/>
                  </a:cxn>
                  <a:cxn ang="0">
                    <a:pos x="119" y="276"/>
                  </a:cxn>
                  <a:cxn ang="0">
                    <a:pos x="109" y="176"/>
                  </a:cxn>
                  <a:cxn ang="0">
                    <a:pos x="274" y="225"/>
                  </a:cxn>
                  <a:cxn ang="0">
                    <a:pos x="167" y="178"/>
                  </a:cxn>
                  <a:cxn ang="0">
                    <a:pos x="157" y="116"/>
                  </a:cxn>
                  <a:cxn ang="0">
                    <a:pos x="190" y="93"/>
                  </a:cxn>
                  <a:cxn ang="0">
                    <a:pos x="167" y="27"/>
                  </a:cxn>
                  <a:cxn ang="0">
                    <a:pos x="69" y="3"/>
                  </a:cxn>
                  <a:cxn ang="0">
                    <a:pos x="85" y="93"/>
                  </a:cxn>
                  <a:cxn ang="0">
                    <a:pos x="66" y="240"/>
                  </a:cxn>
                  <a:cxn ang="0">
                    <a:pos x="34" y="345"/>
                  </a:cxn>
                  <a:cxn ang="0">
                    <a:pos x="27" y="397"/>
                  </a:cxn>
                  <a:cxn ang="0">
                    <a:pos x="10" y="432"/>
                  </a:cxn>
                  <a:cxn ang="0">
                    <a:pos x="0" y="433"/>
                  </a:cxn>
                </a:cxnLst>
                <a:rect l="0" t="0" r="r" b="b"/>
                <a:pathLst>
                  <a:path w="274" h="493">
                    <a:moveTo>
                      <a:pt x="40" y="410"/>
                    </a:moveTo>
                    <a:cubicBezTo>
                      <a:pt x="39" y="444"/>
                      <a:pt x="97" y="462"/>
                      <a:pt x="124" y="472"/>
                    </a:cubicBezTo>
                    <a:cubicBezTo>
                      <a:pt x="186" y="493"/>
                      <a:pt x="192" y="469"/>
                      <a:pt x="244" y="449"/>
                    </a:cubicBezTo>
                    <a:cubicBezTo>
                      <a:pt x="221" y="451"/>
                      <a:pt x="197" y="464"/>
                      <a:pt x="173" y="459"/>
                    </a:cubicBezTo>
                    <a:cubicBezTo>
                      <a:pt x="156" y="455"/>
                      <a:pt x="135" y="440"/>
                      <a:pt x="121" y="433"/>
                    </a:cubicBezTo>
                    <a:cubicBezTo>
                      <a:pt x="84" y="416"/>
                      <a:pt x="58" y="397"/>
                      <a:pt x="66" y="351"/>
                    </a:cubicBezTo>
                    <a:cubicBezTo>
                      <a:pt x="72" y="315"/>
                      <a:pt x="108" y="306"/>
                      <a:pt x="119" y="276"/>
                    </a:cubicBezTo>
                    <a:cubicBezTo>
                      <a:pt x="132" y="240"/>
                      <a:pt x="84" y="216"/>
                      <a:pt x="109" y="176"/>
                    </a:cubicBezTo>
                    <a:cubicBezTo>
                      <a:pt x="157" y="166"/>
                      <a:pt x="220" y="287"/>
                      <a:pt x="274" y="225"/>
                    </a:cubicBezTo>
                    <a:cubicBezTo>
                      <a:pt x="218" y="221"/>
                      <a:pt x="209" y="207"/>
                      <a:pt x="167" y="178"/>
                    </a:cubicBezTo>
                    <a:cubicBezTo>
                      <a:pt x="136" y="157"/>
                      <a:pt x="107" y="136"/>
                      <a:pt x="157" y="116"/>
                    </a:cubicBezTo>
                    <a:cubicBezTo>
                      <a:pt x="179" y="108"/>
                      <a:pt x="182" y="119"/>
                      <a:pt x="190" y="93"/>
                    </a:cubicBezTo>
                    <a:cubicBezTo>
                      <a:pt x="196" y="72"/>
                      <a:pt x="181" y="43"/>
                      <a:pt x="167" y="27"/>
                    </a:cubicBezTo>
                    <a:cubicBezTo>
                      <a:pt x="144" y="1"/>
                      <a:pt x="106" y="0"/>
                      <a:pt x="69" y="3"/>
                    </a:cubicBezTo>
                    <a:cubicBezTo>
                      <a:pt x="69" y="30"/>
                      <a:pt x="88" y="59"/>
                      <a:pt x="85" y="93"/>
                    </a:cubicBezTo>
                    <a:cubicBezTo>
                      <a:pt x="81" y="142"/>
                      <a:pt x="69" y="191"/>
                      <a:pt x="66" y="240"/>
                    </a:cubicBezTo>
                    <a:cubicBezTo>
                      <a:pt x="62" y="282"/>
                      <a:pt x="42" y="308"/>
                      <a:pt x="34" y="345"/>
                    </a:cubicBezTo>
                    <a:cubicBezTo>
                      <a:pt x="30" y="362"/>
                      <a:pt x="33" y="380"/>
                      <a:pt x="27" y="397"/>
                    </a:cubicBezTo>
                    <a:cubicBezTo>
                      <a:pt x="21" y="411"/>
                      <a:pt x="10" y="416"/>
                      <a:pt x="10" y="432"/>
                    </a:cubicBezTo>
                    <a:cubicBezTo>
                      <a:pt x="7" y="433"/>
                      <a:pt x="3" y="432"/>
                      <a:pt x="0" y="433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6" name="Freeform 449"/>
              <p:cNvSpPr>
                <a:spLocks/>
              </p:cNvSpPr>
              <p:nvPr/>
            </p:nvSpPr>
            <p:spPr bwMode="gray">
              <a:xfrm>
                <a:off x="20564475" y="-14693900"/>
                <a:ext cx="663575" cy="2089150"/>
              </a:xfrm>
              <a:custGeom>
                <a:avLst/>
                <a:gdLst/>
                <a:ahLst/>
                <a:cxnLst>
                  <a:cxn ang="0">
                    <a:pos x="10" y="528"/>
                  </a:cxn>
                  <a:cxn ang="0">
                    <a:pos x="68" y="423"/>
                  </a:cxn>
                  <a:cxn ang="0">
                    <a:pos x="103" y="296"/>
                  </a:cxn>
                  <a:cxn ang="0">
                    <a:pos x="172" y="33"/>
                  </a:cxn>
                  <a:cxn ang="0">
                    <a:pos x="99" y="183"/>
                  </a:cxn>
                  <a:cxn ang="0">
                    <a:pos x="56" y="245"/>
                  </a:cxn>
                  <a:cxn ang="0">
                    <a:pos x="39" y="303"/>
                  </a:cxn>
                  <a:cxn ang="0">
                    <a:pos x="13" y="437"/>
                  </a:cxn>
                  <a:cxn ang="0">
                    <a:pos x="0" y="557"/>
                  </a:cxn>
                </a:cxnLst>
                <a:rect l="0" t="0" r="r" b="b"/>
                <a:pathLst>
                  <a:path w="177" h="557">
                    <a:moveTo>
                      <a:pt x="10" y="528"/>
                    </a:moveTo>
                    <a:cubicBezTo>
                      <a:pt x="74" y="523"/>
                      <a:pt x="68" y="471"/>
                      <a:pt x="68" y="423"/>
                    </a:cubicBezTo>
                    <a:cubicBezTo>
                      <a:pt x="68" y="368"/>
                      <a:pt x="76" y="340"/>
                      <a:pt x="103" y="296"/>
                    </a:cubicBezTo>
                    <a:cubicBezTo>
                      <a:pt x="148" y="219"/>
                      <a:pt x="177" y="126"/>
                      <a:pt x="172" y="33"/>
                    </a:cubicBezTo>
                    <a:cubicBezTo>
                      <a:pt x="135" y="0"/>
                      <a:pt x="113" y="155"/>
                      <a:pt x="99" y="183"/>
                    </a:cubicBezTo>
                    <a:cubicBezTo>
                      <a:pt x="88" y="204"/>
                      <a:pt x="68" y="225"/>
                      <a:pt x="56" y="245"/>
                    </a:cubicBezTo>
                    <a:cubicBezTo>
                      <a:pt x="45" y="264"/>
                      <a:pt x="45" y="281"/>
                      <a:pt x="39" y="303"/>
                    </a:cubicBezTo>
                    <a:cubicBezTo>
                      <a:pt x="27" y="349"/>
                      <a:pt x="13" y="388"/>
                      <a:pt x="13" y="437"/>
                    </a:cubicBezTo>
                    <a:cubicBezTo>
                      <a:pt x="13" y="481"/>
                      <a:pt x="8" y="518"/>
                      <a:pt x="0" y="55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7" name="Freeform 450"/>
              <p:cNvSpPr>
                <a:spLocks/>
              </p:cNvSpPr>
              <p:nvPr/>
            </p:nvSpPr>
            <p:spPr bwMode="gray">
              <a:xfrm>
                <a:off x="21388388" y="-12158662"/>
                <a:ext cx="211138" cy="633413"/>
              </a:xfrm>
              <a:custGeom>
                <a:avLst/>
                <a:gdLst/>
                <a:ahLst/>
                <a:cxnLst>
                  <a:cxn ang="0">
                    <a:pos x="25" y="5"/>
                  </a:cxn>
                  <a:cxn ang="0">
                    <a:pos x="43" y="94"/>
                  </a:cxn>
                  <a:cxn ang="0">
                    <a:pos x="3" y="169"/>
                  </a:cxn>
                  <a:cxn ang="0">
                    <a:pos x="34" y="0"/>
                  </a:cxn>
                  <a:cxn ang="0">
                    <a:pos x="41" y="57"/>
                  </a:cxn>
                </a:cxnLst>
                <a:rect l="0" t="0" r="r" b="b"/>
                <a:pathLst>
                  <a:path w="56" h="169">
                    <a:moveTo>
                      <a:pt x="25" y="5"/>
                    </a:moveTo>
                    <a:cubicBezTo>
                      <a:pt x="23" y="34"/>
                      <a:pt x="37" y="68"/>
                      <a:pt x="43" y="94"/>
                    </a:cubicBezTo>
                    <a:cubicBezTo>
                      <a:pt x="56" y="144"/>
                      <a:pt x="54" y="156"/>
                      <a:pt x="3" y="169"/>
                    </a:cubicBezTo>
                    <a:cubicBezTo>
                      <a:pt x="55" y="116"/>
                      <a:pt x="0" y="62"/>
                      <a:pt x="34" y="0"/>
                    </a:cubicBezTo>
                    <a:cubicBezTo>
                      <a:pt x="35" y="19"/>
                      <a:pt x="31" y="43"/>
                      <a:pt x="41" y="5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8" name="Freeform 451"/>
              <p:cNvSpPr>
                <a:spLocks/>
              </p:cNvSpPr>
              <p:nvPr/>
            </p:nvSpPr>
            <p:spPr bwMode="gray">
              <a:xfrm>
                <a:off x="20358100" y="-10598150"/>
                <a:ext cx="1011238" cy="347663"/>
              </a:xfrm>
              <a:custGeom>
                <a:avLst/>
                <a:gdLst/>
                <a:ahLst/>
                <a:cxnLst>
                  <a:cxn ang="0">
                    <a:pos x="55" y="36"/>
                  </a:cxn>
                  <a:cxn ang="0">
                    <a:pos x="10" y="32"/>
                  </a:cxn>
                  <a:cxn ang="0">
                    <a:pos x="0" y="4"/>
                  </a:cxn>
                  <a:cxn ang="0">
                    <a:pos x="123" y="30"/>
                  </a:cxn>
                  <a:cxn ang="0">
                    <a:pos x="260" y="33"/>
                  </a:cxn>
                  <a:cxn ang="0">
                    <a:pos x="169" y="62"/>
                  </a:cxn>
                  <a:cxn ang="0">
                    <a:pos x="48" y="36"/>
                  </a:cxn>
                </a:cxnLst>
                <a:rect l="0" t="0" r="r" b="b"/>
                <a:pathLst>
                  <a:path w="270" h="93">
                    <a:moveTo>
                      <a:pt x="55" y="36"/>
                    </a:moveTo>
                    <a:cubicBezTo>
                      <a:pt x="39" y="38"/>
                      <a:pt x="25" y="34"/>
                      <a:pt x="10" y="32"/>
                    </a:cubicBezTo>
                    <a:cubicBezTo>
                      <a:pt x="2" y="23"/>
                      <a:pt x="0" y="16"/>
                      <a:pt x="0" y="4"/>
                    </a:cubicBezTo>
                    <a:cubicBezTo>
                      <a:pt x="42" y="0"/>
                      <a:pt x="82" y="26"/>
                      <a:pt x="123" y="30"/>
                    </a:cubicBezTo>
                    <a:cubicBezTo>
                      <a:pt x="167" y="33"/>
                      <a:pt x="215" y="31"/>
                      <a:pt x="260" y="33"/>
                    </a:cubicBezTo>
                    <a:cubicBezTo>
                      <a:pt x="270" y="93"/>
                      <a:pt x="201" y="75"/>
                      <a:pt x="169" y="62"/>
                    </a:cubicBezTo>
                    <a:cubicBezTo>
                      <a:pt x="128" y="47"/>
                      <a:pt x="89" y="47"/>
                      <a:pt x="48" y="3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9" name="Freeform 452"/>
              <p:cNvSpPr>
                <a:spLocks/>
              </p:cNvSpPr>
              <p:nvPr/>
            </p:nvSpPr>
            <p:spPr bwMode="gray">
              <a:xfrm>
                <a:off x="20586700" y="-15563850"/>
                <a:ext cx="355600" cy="1908175"/>
              </a:xfrm>
              <a:custGeom>
                <a:avLst/>
                <a:gdLst/>
                <a:ahLst/>
                <a:cxnLst>
                  <a:cxn ang="0">
                    <a:pos x="60" y="135"/>
                  </a:cxn>
                  <a:cxn ang="0">
                    <a:pos x="36" y="251"/>
                  </a:cxn>
                  <a:cxn ang="0">
                    <a:pos x="26" y="385"/>
                  </a:cxn>
                  <a:cxn ang="0">
                    <a:pos x="17" y="509"/>
                  </a:cxn>
                  <a:cxn ang="0">
                    <a:pos x="17" y="411"/>
                  </a:cxn>
                  <a:cxn ang="0">
                    <a:pos x="27" y="301"/>
                  </a:cxn>
                  <a:cxn ang="0">
                    <a:pos x="36" y="183"/>
                  </a:cxn>
                  <a:cxn ang="0">
                    <a:pos x="95" y="0"/>
                  </a:cxn>
                  <a:cxn ang="0">
                    <a:pos x="60" y="135"/>
                  </a:cxn>
                </a:cxnLst>
                <a:rect l="0" t="0" r="r" b="b"/>
                <a:pathLst>
                  <a:path w="95" h="509">
                    <a:moveTo>
                      <a:pt x="60" y="135"/>
                    </a:moveTo>
                    <a:cubicBezTo>
                      <a:pt x="52" y="173"/>
                      <a:pt x="44" y="211"/>
                      <a:pt x="36" y="251"/>
                    </a:cubicBezTo>
                    <a:cubicBezTo>
                      <a:pt x="28" y="296"/>
                      <a:pt x="30" y="339"/>
                      <a:pt x="26" y="385"/>
                    </a:cubicBezTo>
                    <a:cubicBezTo>
                      <a:pt x="22" y="420"/>
                      <a:pt x="29" y="479"/>
                      <a:pt x="17" y="509"/>
                    </a:cubicBezTo>
                    <a:cubicBezTo>
                      <a:pt x="0" y="486"/>
                      <a:pt x="13" y="438"/>
                      <a:pt x="17" y="411"/>
                    </a:cubicBezTo>
                    <a:cubicBezTo>
                      <a:pt x="23" y="375"/>
                      <a:pt x="22" y="337"/>
                      <a:pt x="27" y="301"/>
                    </a:cubicBezTo>
                    <a:cubicBezTo>
                      <a:pt x="33" y="263"/>
                      <a:pt x="36" y="224"/>
                      <a:pt x="36" y="183"/>
                    </a:cubicBezTo>
                    <a:cubicBezTo>
                      <a:pt x="36" y="118"/>
                      <a:pt x="59" y="51"/>
                      <a:pt x="95" y="0"/>
                    </a:cubicBezTo>
                    <a:cubicBezTo>
                      <a:pt x="91" y="46"/>
                      <a:pt x="69" y="89"/>
                      <a:pt x="60" y="135"/>
                    </a:cubicBezTo>
                    <a:close/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0" name="Freeform 453"/>
              <p:cNvSpPr>
                <a:spLocks/>
              </p:cNvSpPr>
              <p:nvPr/>
            </p:nvSpPr>
            <p:spPr bwMode="gray">
              <a:xfrm>
                <a:off x="20234275" y="-10220325"/>
                <a:ext cx="858838" cy="5619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5" y="95"/>
                  </a:cxn>
                  <a:cxn ang="0">
                    <a:pos x="151" y="80"/>
                  </a:cxn>
                  <a:cxn ang="0">
                    <a:pos x="167" y="15"/>
                  </a:cxn>
                  <a:cxn ang="0">
                    <a:pos x="170" y="108"/>
                  </a:cxn>
                  <a:cxn ang="0">
                    <a:pos x="30" y="137"/>
                  </a:cxn>
                  <a:cxn ang="0">
                    <a:pos x="0" y="0"/>
                  </a:cxn>
                </a:cxnLst>
                <a:rect l="0" t="0" r="r" b="b"/>
                <a:pathLst>
                  <a:path w="229" h="150">
                    <a:moveTo>
                      <a:pt x="0" y="0"/>
                    </a:moveTo>
                    <a:cubicBezTo>
                      <a:pt x="45" y="13"/>
                      <a:pt x="37" y="81"/>
                      <a:pt x="75" y="95"/>
                    </a:cubicBezTo>
                    <a:cubicBezTo>
                      <a:pt x="95" y="103"/>
                      <a:pt x="136" y="91"/>
                      <a:pt x="151" y="80"/>
                    </a:cubicBezTo>
                    <a:cubicBezTo>
                      <a:pt x="172" y="62"/>
                      <a:pt x="165" y="39"/>
                      <a:pt x="167" y="15"/>
                    </a:cubicBezTo>
                    <a:cubicBezTo>
                      <a:pt x="202" y="40"/>
                      <a:pt x="229" y="100"/>
                      <a:pt x="170" y="108"/>
                    </a:cubicBezTo>
                    <a:cubicBezTo>
                      <a:pt x="127" y="114"/>
                      <a:pt x="69" y="150"/>
                      <a:pt x="30" y="137"/>
                    </a:cubicBezTo>
                    <a:cubicBezTo>
                      <a:pt x="12" y="87"/>
                      <a:pt x="0" y="54"/>
                      <a:pt x="0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1" name="Freeform 454"/>
              <p:cNvSpPr>
                <a:spLocks/>
              </p:cNvSpPr>
              <p:nvPr/>
            </p:nvSpPr>
            <p:spPr bwMode="gray">
              <a:xfrm>
                <a:off x="19670713" y="-15660687"/>
                <a:ext cx="390525" cy="152400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04" y="38"/>
                  </a:cxn>
                  <a:cxn ang="0">
                    <a:pos x="0" y="0"/>
                  </a:cxn>
                </a:cxnLst>
                <a:rect l="0" t="0" r="r" b="b"/>
                <a:pathLst>
                  <a:path w="104" h="41">
                    <a:moveTo>
                      <a:pt x="6" y="6"/>
                    </a:moveTo>
                    <a:cubicBezTo>
                      <a:pt x="44" y="26"/>
                      <a:pt x="69" y="33"/>
                      <a:pt x="104" y="38"/>
                    </a:cubicBezTo>
                    <a:cubicBezTo>
                      <a:pt x="74" y="41"/>
                      <a:pt x="9" y="19"/>
                      <a:pt x="0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2" name="Freeform 455"/>
              <p:cNvSpPr>
                <a:spLocks/>
              </p:cNvSpPr>
              <p:nvPr/>
            </p:nvSpPr>
            <p:spPr bwMode="gray">
              <a:xfrm>
                <a:off x="16484600" y="-16025812"/>
                <a:ext cx="903288" cy="3446463"/>
              </a:xfrm>
              <a:custGeom>
                <a:avLst/>
                <a:gdLst/>
                <a:ahLst/>
                <a:cxnLst>
                  <a:cxn ang="0">
                    <a:pos x="113" y="15"/>
                  </a:cxn>
                  <a:cxn ang="0">
                    <a:pos x="54" y="101"/>
                  </a:cxn>
                  <a:cxn ang="0">
                    <a:pos x="94" y="129"/>
                  </a:cxn>
                  <a:cxn ang="0">
                    <a:pos x="129" y="171"/>
                  </a:cxn>
                  <a:cxn ang="0">
                    <a:pos x="22" y="186"/>
                  </a:cxn>
                  <a:cxn ang="0">
                    <a:pos x="54" y="374"/>
                  </a:cxn>
                  <a:cxn ang="0">
                    <a:pos x="106" y="540"/>
                  </a:cxn>
                  <a:cxn ang="0">
                    <a:pos x="187" y="685"/>
                  </a:cxn>
                  <a:cxn ang="0">
                    <a:pos x="236" y="831"/>
                  </a:cxn>
                  <a:cxn ang="0">
                    <a:pos x="211" y="919"/>
                  </a:cxn>
                  <a:cxn ang="0">
                    <a:pos x="193" y="763"/>
                  </a:cxn>
                  <a:cxn ang="0">
                    <a:pos x="136" y="634"/>
                  </a:cxn>
                  <a:cxn ang="0">
                    <a:pos x="41" y="355"/>
                  </a:cxn>
                  <a:cxn ang="0">
                    <a:pos x="9" y="166"/>
                  </a:cxn>
                  <a:cxn ang="0">
                    <a:pos x="106" y="175"/>
                  </a:cxn>
                  <a:cxn ang="0">
                    <a:pos x="24" y="100"/>
                  </a:cxn>
                  <a:cxn ang="0">
                    <a:pos x="112" y="0"/>
                  </a:cxn>
                  <a:cxn ang="0">
                    <a:pos x="54" y="110"/>
                  </a:cxn>
                </a:cxnLst>
                <a:rect l="0" t="0" r="r" b="b"/>
                <a:pathLst>
                  <a:path w="241" h="919">
                    <a:moveTo>
                      <a:pt x="113" y="15"/>
                    </a:moveTo>
                    <a:cubicBezTo>
                      <a:pt x="116" y="41"/>
                      <a:pt x="76" y="89"/>
                      <a:pt x="54" y="101"/>
                    </a:cubicBezTo>
                    <a:cubicBezTo>
                      <a:pt x="60" y="116"/>
                      <a:pt x="81" y="117"/>
                      <a:pt x="94" y="129"/>
                    </a:cubicBezTo>
                    <a:cubicBezTo>
                      <a:pt x="108" y="141"/>
                      <a:pt x="113" y="162"/>
                      <a:pt x="129" y="171"/>
                    </a:cubicBezTo>
                    <a:cubicBezTo>
                      <a:pt x="96" y="186"/>
                      <a:pt x="58" y="182"/>
                      <a:pt x="22" y="186"/>
                    </a:cubicBezTo>
                    <a:cubicBezTo>
                      <a:pt x="18" y="259"/>
                      <a:pt x="37" y="306"/>
                      <a:pt x="54" y="374"/>
                    </a:cubicBezTo>
                    <a:cubicBezTo>
                      <a:pt x="68" y="431"/>
                      <a:pt x="81" y="488"/>
                      <a:pt x="106" y="540"/>
                    </a:cubicBezTo>
                    <a:cubicBezTo>
                      <a:pt x="130" y="590"/>
                      <a:pt x="166" y="632"/>
                      <a:pt x="187" y="685"/>
                    </a:cubicBezTo>
                    <a:cubicBezTo>
                      <a:pt x="205" y="732"/>
                      <a:pt x="228" y="780"/>
                      <a:pt x="236" y="831"/>
                    </a:cubicBezTo>
                    <a:cubicBezTo>
                      <a:pt x="241" y="862"/>
                      <a:pt x="237" y="899"/>
                      <a:pt x="211" y="919"/>
                    </a:cubicBezTo>
                    <a:cubicBezTo>
                      <a:pt x="207" y="860"/>
                      <a:pt x="214" y="817"/>
                      <a:pt x="193" y="763"/>
                    </a:cubicBezTo>
                    <a:cubicBezTo>
                      <a:pt x="177" y="721"/>
                      <a:pt x="155" y="678"/>
                      <a:pt x="136" y="634"/>
                    </a:cubicBezTo>
                    <a:cubicBezTo>
                      <a:pt x="98" y="543"/>
                      <a:pt x="56" y="451"/>
                      <a:pt x="41" y="355"/>
                    </a:cubicBezTo>
                    <a:cubicBezTo>
                      <a:pt x="31" y="297"/>
                      <a:pt x="0" y="226"/>
                      <a:pt x="9" y="166"/>
                    </a:cubicBezTo>
                    <a:cubicBezTo>
                      <a:pt x="42" y="164"/>
                      <a:pt x="75" y="180"/>
                      <a:pt x="106" y="175"/>
                    </a:cubicBezTo>
                    <a:cubicBezTo>
                      <a:pt x="99" y="141"/>
                      <a:pt x="25" y="130"/>
                      <a:pt x="24" y="100"/>
                    </a:cubicBezTo>
                    <a:cubicBezTo>
                      <a:pt x="24" y="77"/>
                      <a:pt x="91" y="6"/>
                      <a:pt x="112" y="0"/>
                    </a:cubicBezTo>
                    <a:cubicBezTo>
                      <a:pt x="98" y="36"/>
                      <a:pt x="69" y="74"/>
                      <a:pt x="54" y="11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3" name="Freeform 456"/>
              <p:cNvSpPr>
                <a:spLocks/>
              </p:cNvSpPr>
              <p:nvPr/>
            </p:nvSpPr>
            <p:spPr bwMode="gray">
              <a:xfrm>
                <a:off x="15103475" y="-15428912"/>
                <a:ext cx="1492250" cy="5500688"/>
              </a:xfrm>
              <a:custGeom>
                <a:avLst/>
                <a:gdLst/>
                <a:ahLst/>
                <a:cxnLst>
                  <a:cxn ang="0">
                    <a:pos x="246" y="894"/>
                  </a:cxn>
                  <a:cxn ang="0">
                    <a:pos x="78" y="946"/>
                  </a:cxn>
                  <a:cxn ang="0">
                    <a:pos x="44" y="1005"/>
                  </a:cxn>
                  <a:cxn ang="0">
                    <a:pos x="124" y="1031"/>
                  </a:cxn>
                  <a:cxn ang="0">
                    <a:pos x="74" y="973"/>
                  </a:cxn>
                  <a:cxn ang="0">
                    <a:pos x="128" y="983"/>
                  </a:cxn>
                  <a:cxn ang="0">
                    <a:pos x="184" y="965"/>
                  </a:cxn>
                  <a:cxn ang="0">
                    <a:pos x="191" y="998"/>
                  </a:cxn>
                  <a:cxn ang="0">
                    <a:pos x="236" y="992"/>
                  </a:cxn>
                  <a:cxn ang="0">
                    <a:pos x="234" y="1083"/>
                  </a:cxn>
                  <a:cxn ang="0">
                    <a:pos x="262" y="1168"/>
                  </a:cxn>
                  <a:cxn ang="0">
                    <a:pos x="203" y="1242"/>
                  </a:cxn>
                  <a:cxn ang="0">
                    <a:pos x="268" y="1259"/>
                  </a:cxn>
                  <a:cxn ang="0">
                    <a:pos x="295" y="1316"/>
                  </a:cxn>
                  <a:cxn ang="0">
                    <a:pos x="291" y="1359"/>
                  </a:cxn>
                  <a:cxn ang="0">
                    <a:pos x="304" y="1439"/>
                  </a:cxn>
                  <a:cxn ang="0">
                    <a:pos x="386" y="1432"/>
                  </a:cxn>
                  <a:cxn ang="0">
                    <a:pos x="392" y="1361"/>
                  </a:cxn>
                  <a:cxn ang="0">
                    <a:pos x="302" y="1190"/>
                  </a:cxn>
                  <a:cxn ang="0">
                    <a:pos x="262" y="988"/>
                  </a:cxn>
                  <a:cxn ang="0">
                    <a:pos x="259" y="766"/>
                  </a:cxn>
                  <a:cxn ang="0">
                    <a:pos x="239" y="541"/>
                  </a:cxn>
                  <a:cxn ang="0">
                    <a:pos x="239" y="381"/>
                  </a:cxn>
                  <a:cxn ang="0">
                    <a:pos x="204" y="267"/>
                  </a:cxn>
                  <a:cxn ang="0">
                    <a:pos x="161" y="146"/>
                  </a:cxn>
                  <a:cxn ang="0">
                    <a:pos x="145" y="0"/>
                  </a:cxn>
                  <a:cxn ang="0">
                    <a:pos x="170" y="245"/>
                  </a:cxn>
                  <a:cxn ang="0">
                    <a:pos x="193" y="375"/>
                  </a:cxn>
                  <a:cxn ang="0">
                    <a:pos x="209" y="476"/>
                  </a:cxn>
                  <a:cxn ang="0">
                    <a:pos x="184" y="477"/>
                  </a:cxn>
                  <a:cxn ang="0">
                    <a:pos x="217" y="583"/>
                  </a:cxn>
                  <a:cxn ang="0">
                    <a:pos x="226" y="708"/>
                  </a:cxn>
                  <a:cxn ang="0">
                    <a:pos x="249" y="819"/>
                  </a:cxn>
                  <a:cxn ang="0">
                    <a:pos x="252" y="903"/>
                  </a:cxn>
                </a:cxnLst>
                <a:rect l="0" t="0" r="r" b="b"/>
                <a:pathLst>
                  <a:path w="398" h="1467">
                    <a:moveTo>
                      <a:pt x="246" y="894"/>
                    </a:moveTo>
                    <a:cubicBezTo>
                      <a:pt x="249" y="955"/>
                      <a:pt x="115" y="932"/>
                      <a:pt x="78" y="946"/>
                    </a:cubicBezTo>
                    <a:cubicBezTo>
                      <a:pt x="50" y="957"/>
                      <a:pt x="0" y="986"/>
                      <a:pt x="44" y="1005"/>
                    </a:cubicBezTo>
                    <a:cubicBezTo>
                      <a:pt x="71" y="1016"/>
                      <a:pt x="102" y="1008"/>
                      <a:pt x="124" y="1031"/>
                    </a:cubicBezTo>
                    <a:cubicBezTo>
                      <a:pt x="119" y="1009"/>
                      <a:pt x="55" y="994"/>
                      <a:pt x="74" y="973"/>
                    </a:cubicBezTo>
                    <a:cubicBezTo>
                      <a:pt x="89" y="955"/>
                      <a:pt x="115" y="980"/>
                      <a:pt x="128" y="983"/>
                    </a:cubicBezTo>
                    <a:cubicBezTo>
                      <a:pt x="152" y="987"/>
                      <a:pt x="163" y="976"/>
                      <a:pt x="184" y="965"/>
                    </a:cubicBezTo>
                    <a:cubicBezTo>
                      <a:pt x="191" y="973"/>
                      <a:pt x="192" y="986"/>
                      <a:pt x="191" y="998"/>
                    </a:cubicBezTo>
                    <a:cubicBezTo>
                      <a:pt x="205" y="995"/>
                      <a:pt x="219" y="989"/>
                      <a:pt x="236" y="992"/>
                    </a:cubicBezTo>
                    <a:cubicBezTo>
                      <a:pt x="238" y="1036"/>
                      <a:pt x="205" y="1048"/>
                      <a:pt x="234" y="1083"/>
                    </a:cubicBezTo>
                    <a:cubicBezTo>
                      <a:pt x="257" y="1110"/>
                      <a:pt x="271" y="1125"/>
                      <a:pt x="262" y="1168"/>
                    </a:cubicBezTo>
                    <a:cubicBezTo>
                      <a:pt x="254" y="1208"/>
                      <a:pt x="214" y="1200"/>
                      <a:pt x="203" y="1242"/>
                    </a:cubicBezTo>
                    <a:cubicBezTo>
                      <a:pt x="188" y="1298"/>
                      <a:pt x="235" y="1264"/>
                      <a:pt x="268" y="1259"/>
                    </a:cubicBezTo>
                    <a:cubicBezTo>
                      <a:pt x="271" y="1285"/>
                      <a:pt x="284" y="1295"/>
                      <a:pt x="295" y="1316"/>
                    </a:cubicBezTo>
                    <a:cubicBezTo>
                      <a:pt x="309" y="1343"/>
                      <a:pt x="302" y="1341"/>
                      <a:pt x="291" y="1359"/>
                    </a:cubicBezTo>
                    <a:cubicBezTo>
                      <a:pt x="278" y="1381"/>
                      <a:pt x="247" y="1439"/>
                      <a:pt x="304" y="1439"/>
                    </a:cubicBezTo>
                    <a:cubicBezTo>
                      <a:pt x="319" y="1467"/>
                      <a:pt x="369" y="1455"/>
                      <a:pt x="386" y="1432"/>
                    </a:cubicBezTo>
                    <a:cubicBezTo>
                      <a:pt x="398" y="1416"/>
                      <a:pt x="394" y="1386"/>
                      <a:pt x="392" y="1361"/>
                    </a:cubicBezTo>
                    <a:cubicBezTo>
                      <a:pt x="338" y="1323"/>
                      <a:pt x="318" y="1253"/>
                      <a:pt x="302" y="1190"/>
                    </a:cubicBezTo>
                    <a:cubicBezTo>
                      <a:pt x="285" y="1123"/>
                      <a:pt x="264" y="1060"/>
                      <a:pt x="262" y="988"/>
                    </a:cubicBezTo>
                    <a:cubicBezTo>
                      <a:pt x="261" y="914"/>
                      <a:pt x="266" y="842"/>
                      <a:pt x="259" y="766"/>
                    </a:cubicBezTo>
                    <a:cubicBezTo>
                      <a:pt x="252" y="690"/>
                      <a:pt x="239" y="619"/>
                      <a:pt x="239" y="541"/>
                    </a:cubicBezTo>
                    <a:cubicBezTo>
                      <a:pt x="239" y="491"/>
                      <a:pt x="249" y="430"/>
                      <a:pt x="239" y="381"/>
                    </a:cubicBezTo>
                    <a:cubicBezTo>
                      <a:pt x="232" y="345"/>
                      <a:pt x="215" y="303"/>
                      <a:pt x="204" y="267"/>
                    </a:cubicBezTo>
                    <a:cubicBezTo>
                      <a:pt x="191" y="227"/>
                      <a:pt x="171" y="188"/>
                      <a:pt x="161" y="146"/>
                    </a:cubicBezTo>
                    <a:cubicBezTo>
                      <a:pt x="151" y="101"/>
                      <a:pt x="158" y="42"/>
                      <a:pt x="145" y="0"/>
                    </a:cubicBezTo>
                    <a:cubicBezTo>
                      <a:pt x="136" y="85"/>
                      <a:pt x="159" y="162"/>
                      <a:pt x="170" y="245"/>
                    </a:cubicBezTo>
                    <a:cubicBezTo>
                      <a:pt x="176" y="290"/>
                      <a:pt x="181" y="331"/>
                      <a:pt x="193" y="375"/>
                    </a:cubicBezTo>
                    <a:cubicBezTo>
                      <a:pt x="200" y="404"/>
                      <a:pt x="215" y="446"/>
                      <a:pt x="209" y="476"/>
                    </a:cubicBezTo>
                    <a:cubicBezTo>
                      <a:pt x="202" y="474"/>
                      <a:pt x="192" y="478"/>
                      <a:pt x="184" y="477"/>
                    </a:cubicBezTo>
                    <a:cubicBezTo>
                      <a:pt x="178" y="514"/>
                      <a:pt x="208" y="549"/>
                      <a:pt x="217" y="583"/>
                    </a:cubicBezTo>
                    <a:cubicBezTo>
                      <a:pt x="229" y="624"/>
                      <a:pt x="224" y="664"/>
                      <a:pt x="226" y="708"/>
                    </a:cubicBezTo>
                    <a:cubicBezTo>
                      <a:pt x="228" y="743"/>
                      <a:pt x="257" y="784"/>
                      <a:pt x="249" y="819"/>
                    </a:cubicBezTo>
                    <a:cubicBezTo>
                      <a:pt x="241" y="858"/>
                      <a:pt x="217" y="866"/>
                      <a:pt x="252" y="903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4" name="Freeform 457"/>
              <p:cNvSpPr>
                <a:spLocks/>
              </p:cNvSpPr>
              <p:nvPr/>
            </p:nvSpPr>
            <p:spPr bwMode="gray">
              <a:xfrm>
                <a:off x="15936913" y="-14644687"/>
                <a:ext cx="603250" cy="3257550"/>
              </a:xfrm>
              <a:custGeom>
                <a:avLst/>
                <a:gdLst/>
                <a:ahLst/>
                <a:cxnLst>
                  <a:cxn ang="0">
                    <a:pos x="109" y="97"/>
                  </a:cxn>
                  <a:cxn ang="0">
                    <a:pos x="99" y="300"/>
                  </a:cxn>
                  <a:cxn ang="0">
                    <a:pos x="147" y="502"/>
                  </a:cxn>
                  <a:cxn ang="0">
                    <a:pos x="137" y="717"/>
                  </a:cxn>
                  <a:cxn ang="0">
                    <a:pos x="79" y="869"/>
                  </a:cxn>
                  <a:cxn ang="0">
                    <a:pos x="109" y="635"/>
                  </a:cxn>
                  <a:cxn ang="0">
                    <a:pos x="89" y="394"/>
                  </a:cxn>
                  <a:cxn ang="0">
                    <a:pos x="102" y="20"/>
                  </a:cxn>
                  <a:cxn ang="0">
                    <a:pos x="92" y="176"/>
                  </a:cxn>
                </a:cxnLst>
                <a:rect l="0" t="0" r="r" b="b"/>
                <a:pathLst>
                  <a:path w="161" h="869">
                    <a:moveTo>
                      <a:pt x="109" y="97"/>
                    </a:moveTo>
                    <a:cubicBezTo>
                      <a:pt x="112" y="164"/>
                      <a:pt x="92" y="231"/>
                      <a:pt x="99" y="300"/>
                    </a:cubicBezTo>
                    <a:cubicBezTo>
                      <a:pt x="105" y="367"/>
                      <a:pt x="139" y="433"/>
                      <a:pt x="147" y="502"/>
                    </a:cubicBezTo>
                    <a:cubicBezTo>
                      <a:pt x="155" y="573"/>
                      <a:pt x="161" y="650"/>
                      <a:pt x="137" y="717"/>
                    </a:cubicBezTo>
                    <a:cubicBezTo>
                      <a:pt x="119" y="768"/>
                      <a:pt x="100" y="822"/>
                      <a:pt x="79" y="869"/>
                    </a:cubicBezTo>
                    <a:cubicBezTo>
                      <a:pt x="80" y="790"/>
                      <a:pt x="108" y="715"/>
                      <a:pt x="109" y="635"/>
                    </a:cubicBezTo>
                    <a:cubicBezTo>
                      <a:pt x="109" y="552"/>
                      <a:pt x="108" y="472"/>
                      <a:pt x="89" y="394"/>
                    </a:cubicBezTo>
                    <a:cubicBezTo>
                      <a:pt x="77" y="344"/>
                      <a:pt x="0" y="0"/>
                      <a:pt x="102" y="20"/>
                    </a:cubicBezTo>
                    <a:cubicBezTo>
                      <a:pt x="115" y="68"/>
                      <a:pt x="92" y="125"/>
                      <a:pt x="92" y="176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5" name="Freeform 458"/>
              <p:cNvSpPr>
                <a:spLocks/>
              </p:cNvSpPr>
              <p:nvPr/>
            </p:nvSpPr>
            <p:spPr bwMode="gray">
              <a:xfrm>
                <a:off x="15227300" y="-12309475"/>
                <a:ext cx="701675" cy="217488"/>
              </a:xfrm>
              <a:custGeom>
                <a:avLst/>
                <a:gdLst/>
                <a:ahLst/>
                <a:cxnLst>
                  <a:cxn ang="0">
                    <a:pos x="174" y="58"/>
                  </a:cxn>
                  <a:cxn ang="0">
                    <a:pos x="105" y="26"/>
                  </a:cxn>
                  <a:cxn ang="0">
                    <a:pos x="8" y="35"/>
                  </a:cxn>
                  <a:cxn ang="0">
                    <a:pos x="108" y="6"/>
                  </a:cxn>
                  <a:cxn ang="0">
                    <a:pos x="187" y="55"/>
                  </a:cxn>
                </a:cxnLst>
                <a:rect l="0" t="0" r="r" b="b"/>
                <a:pathLst>
                  <a:path w="187" h="58">
                    <a:moveTo>
                      <a:pt x="174" y="58"/>
                    </a:moveTo>
                    <a:cubicBezTo>
                      <a:pt x="176" y="32"/>
                      <a:pt x="125" y="23"/>
                      <a:pt x="105" y="26"/>
                    </a:cubicBezTo>
                    <a:cubicBezTo>
                      <a:pt x="70" y="30"/>
                      <a:pt x="46" y="44"/>
                      <a:pt x="8" y="35"/>
                    </a:cubicBezTo>
                    <a:cubicBezTo>
                      <a:pt x="0" y="0"/>
                      <a:pt x="85" y="2"/>
                      <a:pt x="108" y="6"/>
                    </a:cubicBezTo>
                    <a:cubicBezTo>
                      <a:pt x="143" y="13"/>
                      <a:pt x="162" y="33"/>
                      <a:pt x="187" y="55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6" name="Freeform 459"/>
              <p:cNvSpPr>
                <a:spLocks/>
              </p:cNvSpPr>
              <p:nvPr/>
            </p:nvSpPr>
            <p:spPr bwMode="gray">
              <a:xfrm>
                <a:off x="15347950" y="-10463212"/>
                <a:ext cx="600075" cy="528638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33" y="128"/>
                  </a:cxn>
                  <a:cxn ang="0">
                    <a:pos x="160" y="56"/>
                  </a:cxn>
                  <a:cxn ang="0">
                    <a:pos x="90" y="68"/>
                  </a:cxn>
                  <a:cxn ang="0">
                    <a:pos x="109" y="0"/>
                  </a:cxn>
                </a:cxnLst>
                <a:rect l="0" t="0" r="r" b="b"/>
                <a:pathLst>
                  <a:path w="160" h="141">
                    <a:moveTo>
                      <a:pt x="80" y="23"/>
                    </a:moveTo>
                    <a:cubicBezTo>
                      <a:pt x="99" y="58"/>
                      <a:pt x="0" y="109"/>
                      <a:pt x="33" y="128"/>
                    </a:cubicBezTo>
                    <a:cubicBezTo>
                      <a:pt x="56" y="141"/>
                      <a:pt x="134" y="64"/>
                      <a:pt x="160" y="56"/>
                    </a:cubicBezTo>
                    <a:cubicBezTo>
                      <a:pt x="132" y="49"/>
                      <a:pt x="112" y="87"/>
                      <a:pt x="90" y="68"/>
                    </a:cubicBezTo>
                    <a:cubicBezTo>
                      <a:pt x="66" y="46"/>
                      <a:pt x="92" y="13"/>
                      <a:pt x="109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7" name="Freeform 460"/>
              <p:cNvSpPr>
                <a:spLocks/>
              </p:cNvSpPr>
              <p:nvPr/>
            </p:nvSpPr>
            <p:spPr bwMode="gray">
              <a:xfrm>
                <a:off x="16821150" y="-13168312"/>
                <a:ext cx="544513" cy="776288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0" y="199"/>
                  </a:cxn>
                  <a:cxn ang="0">
                    <a:pos x="62" y="7"/>
                  </a:cxn>
                </a:cxnLst>
                <a:rect l="0" t="0" r="r" b="b"/>
                <a:pathLst>
                  <a:path w="145" h="207">
                    <a:moveTo>
                      <a:pt x="62" y="0"/>
                    </a:moveTo>
                    <a:cubicBezTo>
                      <a:pt x="99" y="40"/>
                      <a:pt x="26" y="160"/>
                      <a:pt x="0" y="199"/>
                    </a:cubicBezTo>
                    <a:cubicBezTo>
                      <a:pt x="75" y="207"/>
                      <a:pt x="145" y="29"/>
                      <a:pt x="62" y="7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8" name="Freeform 461"/>
              <p:cNvSpPr>
                <a:spLocks/>
              </p:cNvSpPr>
              <p:nvPr/>
            </p:nvSpPr>
            <p:spPr bwMode="gray">
              <a:xfrm>
                <a:off x="17124363" y="-15968662"/>
                <a:ext cx="222250" cy="892175"/>
              </a:xfrm>
              <a:custGeom>
                <a:avLst/>
                <a:gdLst/>
                <a:ahLst/>
                <a:cxnLst>
                  <a:cxn ang="0">
                    <a:pos x="59" y="39"/>
                  </a:cxn>
                  <a:cxn ang="0">
                    <a:pos x="45" y="238"/>
                  </a:cxn>
                  <a:cxn ang="0">
                    <a:pos x="56" y="0"/>
                  </a:cxn>
                </a:cxnLst>
                <a:rect l="0" t="0" r="r" b="b"/>
                <a:pathLst>
                  <a:path w="59" h="238">
                    <a:moveTo>
                      <a:pt x="59" y="39"/>
                    </a:moveTo>
                    <a:cubicBezTo>
                      <a:pt x="26" y="97"/>
                      <a:pt x="49" y="175"/>
                      <a:pt x="45" y="238"/>
                    </a:cubicBezTo>
                    <a:cubicBezTo>
                      <a:pt x="0" y="222"/>
                      <a:pt x="51" y="36"/>
                      <a:pt x="56" y="0"/>
                    </a:cubicBezTo>
                  </a:path>
                </a:pathLst>
              </a:custGeom>
              <a:solidFill>
                <a:srgbClr val="151B1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9" name="Freeform 462"/>
              <p:cNvSpPr>
                <a:spLocks/>
              </p:cNvSpPr>
              <p:nvPr/>
            </p:nvSpPr>
            <p:spPr bwMode="gray">
              <a:xfrm>
                <a:off x="18032413" y="-11866562"/>
                <a:ext cx="866775" cy="1373188"/>
              </a:xfrm>
              <a:custGeom>
                <a:avLst/>
                <a:gdLst/>
                <a:ahLst/>
                <a:cxnLst>
                  <a:cxn ang="0">
                    <a:pos x="39" y="283"/>
                  </a:cxn>
                  <a:cxn ang="0">
                    <a:pos x="84" y="296"/>
                  </a:cxn>
                  <a:cxn ang="0">
                    <a:pos x="208" y="215"/>
                  </a:cxn>
                  <a:cxn ang="0">
                    <a:pos x="212" y="0"/>
                  </a:cxn>
                  <a:cxn ang="0">
                    <a:pos x="228" y="156"/>
                  </a:cxn>
                  <a:cxn ang="0">
                    <a:pos x="228" y="244"/>
                  </a:cxn>
                  <a:cxn ang="0">
                    <a:pos x="186" y="300"/>
                  </a:cxn>
                  <a:cxn ang="0">
                    <a:pos x="74" y="333"/>
                  </a:cxn>
                  <a:cxn ang="0">
                    <a:pos x="0" y="245"/>
                  </a:cxn>
                  <a:cxn ang="0">
                    <a:pos x="42" y="289"/>
                  </a:cxn>
                </a:cxnLst>
                <a:rect l="0" t="0" r="r" b="b"/>
                <a:pathLst>
                  <a:path w="231" h="366">
                    <a:moveTo>
                      <a:pt x="39" y="283"/>
                    </a:moveTo>
                    <a:cubicBezTo>
                      <a:pt x="54" y="286"/>
                      <a:pt x="69" y="293"/>
                      <a:pt x="84" y="296"/>
                    </a:cubicBezTo>
                    <a:cubicBezTo>
                      <a:pt x="128" y="362"/>
                      <a:pt x="201" y="258"/>
                      <a:pt x="208" y="215"/>
                    </a:cubicBezTo>
                    <a:cubicBezTo>
                      <a:pt x="220" y="144"/>
                      <a:pt x="222" y="70"/>
                      <a:pt x="212" y="0"/>
                    </a:cubicBezTo>
                    <a:cubicBezTo>
                      <a:pt x="212" y="56"/>
                      <a:pt x="228" y="99"/>
                      <a:pt x="228" y="156"/>
                    </a:cubicBezTo>
                    <a:cubicBezTo>
                      <a:pt x="228" y="184"/>
                      <a:pt x="231" y="215"/>
                      <a:pt x="228" y="244"/>
                    </a:cubicBezTo>
                    <a:cubicBezTo>
                      <a:pt x="225" y="279"/>
                      <a:pt x="213" y="284"/>
                      <a:pt x="186" y="300"/>
                    </a:cubicBezTo>
                    <a:cubicBezTo>
                      <a:pt x="143" y="326"/>
                      <a:pt x="122" y="366"/>
                      <a:pt x="74" y="333"/>
                    </a:cubicBezTo>
                    <a:cubicBezTo>
                      <a:pt x="52" y="317"/>
                      <a:pt x="1" y="270"/>
                      <a:pt x="0" y="245"/>
                    </a:cubicBezTo>
                    <a:cubicBezTo>
                      <a:pt x="11" y="262"/>
                      <a:pt x="34" y="272"/>
                      <a:pt x="42" y="289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0" name="Freeform 463"/>
              <p:cNvSpPr>
                <a:spLocks/>
              </p:cNvSpPr>
              <p:nvPr/>
            </p:nvSpPr>
            <p:spPr bwMode="gray">
              <a:xfrm>
                <a:off x="18021300" y="-15319375"/>
                <a:ext cx="173038" cy="693738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" y="185"/>
                  </a:cxn>
                  <a:cxn ang="0">
                    <a:pos x="22" y="95"/>
                  </a:cxn>
                  <a:cxn ang="0">
                    <a:pos x="32" y="0"/>
                  </a:cxn>
                </a:cxnLst>
                <a:rect l="0" t="0" r="r" b="b"/>
                <a:pathLst>
                  <a:path w="46" h="185">
                    <a:moveTo>
                      <a:pt x="35" y="10"/>
                    </a:moveTo>
                    <a:cubicBezTo>
                      <a:pt x="46" y="74"/>
                      <a:pt x="39" y="134"/>
                      <a:pt x="3" y="185"/>
                    </a:cubicBezTo>
                    <a:cubicBezTo>
                      <a:pt x="0" y="153"/>
                      <a:pt x="21" y="128"/>
                      <a:pt x="22" y="95"/>
                    </a:cubicBezTo>
                    <a:cubicBezTo>
                      <a:pt x="24" y="72"/>
                      <a:pt x="13" y="7"/>
                      <a:pt x="32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1" name="Freeform 464"/>
              <p:cNvSpPr>
                <a:spLocks/>
              </p:cNvSpPr>
              <p:nvPr/>
            </p:nvSpPr>
            <p:spPr bwMode="gray">
              <a:xfrm>
                <a:off x="17916525" y="-15784512"/>
                <a:ext cx="176213" cy="355600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2" y="50"/>
                  </a:cxn>
                  <a:cxn ang="0">
                    <a:pos x="30" y="95"/>
                  </a:cxn>
                  <a:cxn ang="0">
                    <a:pos x="2" y="85"/>
                  </a:cxn>
                  <a:cxn ang="0">
                    <a:pos x="37" y="0"/>
                  </a:cxn>
                </a:cxnLst>
                <a:rect l="0" t="0" r="r" b="b"/>
                <a:pathLst>
                  <a:path w="47" h="95">
                    <a:moveTo>
                      <a:pt x="41" y="0"/>
                    </a:moveTo>
                    <a:cubicBezTo>
                      <a:pt x="42" y="16"/>
                      <a:pt x="47" y="34"/>
                      <a:pt x="42" y="50"/>
                    </a:cubicBezTo>
                    <a:cubicBezTo>
                      <a:pt x="35" y="67"/>
                      <a:pt x="8" y="78"/>
                      <a:pt x="30" y="95"/>
                    </a:cubicBezTo>
                    <a:cubicBezTo>
                      <a:pt x="20" y="93"/>
                      <a:pt x="11" y="89"/>
                      <a:pt x="2" y="85"/>
                    </a:cubicBezTo>
                    <a:cubicBezTo>
                      <a:pt x="0" y="56"/>
                      <a:pt x="43" y="38"/>
                      <a:pt x="37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2" name="Freeform 465"/>
              <p:cNvSpPr>
                <a:spLocks/>
              </p:cNvSpPr>
              <p:nvPr/>
            </p:nvSpPr>
            <p:spPr bwMode="gray">
              <a:xfrm>
                <a:off x="18227675" y="-15784512"/>
                <a:ext cx="296863" cy="393700"/>
              </a:xfrm>
              <a:custGeom>
                <a:avLst/>
                <a:gdLst/>
                <a:ahLst/>
                <a:cxnLst>
                  <a:cxn ang="0">
                    <a:pos x="59" y="10"/>
                  </a:cxn>
                  <a:cxn ang="0">
                    <a:pos x="52" y="59"/>
                  </a:cxn>
                  <a:cxn ang="0">
                    <a:pos x="0" y="89"/>
                  </a:cxn>
                  <a:cxn ang="0">
                    <a:pos x="58" y="65"/>
                  </a:cxn>
                  <a:cxn ang="0">
                    <a:pos x="59" y="0"/>
                  </a:cxn>
                </a:cxnLst>
                <a:rect l="0" t="0" r="r" b="b"/>
                <a:pathLst>
                  <a:path w="79" h="105">
                    <a:moveTo>
                      <a:pt x="59" y="10"/>
                    </a:moveTo>
                    <a:cubicBezTo>
                      <a:pt x="35" y="18"/>
                      <a:pt x="58" y="43"/>
                      <a:pt x="52" y="59"/>
                    </a:cubicBezTo>
                    <a:cubicBezTo>
                      <a:pt x="45" y="78"/>
                      <a:pt x="20" y="86"/>
                      <a:pt x="0" y="89"/>
                    </a:cubicBezTo>
                    <a:cubicBezTo>
                      <a:pt x="16" y="105"/>
                      <a:pt x="47" y="79"/>
                      <a:pt x="58" y="65"/>
                    </a:cubicBezTo>
                    <a:cubicBezTo>
                      <a:pt x="79" y="39"/>
                      <a:pt x="66" y="28"/>
                      <a:pt x="59" y="0"/>
                    </a:cubicBezTo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3" name="Freeform 466"/>
              <p:cNvSpPr>
                <a:spLocks/>
              </p:cNvSpPr>
              <p:nvPr/>
            </p:nvSpPr>
            <p:spPr bwMode="gray">
              <a:xfrm>
                <a:off x="17440275" y="-16419512"/>
                <a:ext cx="255588" cy="904875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25" y="74"/>
                  </a:cxn>
                  <a:cxn ang="0">
                    <a:pos x="27" y="133"/>
                  </a:cxn>
                  <a:cxn ang="0">
                    <a:pos x="50" y="182"/>
                  </a:cxn>
                  <a:cxn ang="0">
                    <a:pos x="68" y="241"/>
                  </a:cxn>
                  <a:cxn ang="0">
                    <a:pos x="14" y="120"/>
                  </a:cxn>
                  <a:cxn ang="0">
                    <a:pos x="11" y="53"/>
                  </a:cxn>
                  <a:cxn ang="0">
                    <a:pos x="42" y="0"/>
                  </a:cxn>
                </a:cxnLst>
                <a:rect l="0" t="0" r="r" b="b"/>
                <a:pathLst>
                  <a:path w="68" h="241">
                    <a:moveTo>
                      <a:pt x="33" y="6"/>
                    </a:moveTo>
                    <a:cubicBezTo>
                      <a:pt x="32" y="36"/>
                      <a:pt x="32" y="50"/>
                      <a:pt x="25" y="74"/>
                    </a:cubicBezTo>
                    <a:cubicBezTo>
                      <a:pt x="20" y="94"/>
                      <a:pt x="17" y="112"/>
                      <a:pt x="27" y="133"/>
                    </a:cubicBezTo>
                    <a:cubicBezTo>
                      <a:pt x="36" y="151"/>
                      <a:pt x="45" y="158"/>
                      <a:pt x="50" y="182"/>
                    </a:cubicBezTo>
                    <a:cubicBezTo>
                      <a:pt x="54" y="201"/>
                      <a:pt x="57" y="226"/>
                      <a:pt x="68" y="241"/>
                    </a:cubicBezTo>
                    <a:cubicBezTo>
                      <a:pt x="43" y="205"/>
                      <a:pt x="33" y="160"/>
                      <a:pt x="14" y="120"/>
                    </a:cubicBezTo>
                    <a:cubicBezTo>
                      <a:pt x="0" y="90"/>
                      <a:pt x="1" y="83"/>
                      <a:pt x="11" y="53"/>
                    </a:cubicBezTo>
                    <a:cubicBezTo>
                      <a:pt x="17" y="35"/>
                      <a:pt x="20" y="2"/>
                      <a:pt x="42" y="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4" name="Freeform 467"/>
              <p:cNvSpPr>
                <a:spLocks/>
              </p:cNvSpPr>
              <p:nvPr/>
            </p:nvSpPr>
            <p:spPr bwMode="gray">
              <a:xfrm>
                <a:off x="18789650" y="-16706850"/>
                <a:ext cx="390525" cy="509588"/>
              </a:xfrm>
              <a:custGeom>
                <a:avLst/>
                <a:gdLst/>
                <a:ahLst/>
                <a:cxnLst>
                  <a:cxn ang="0">
                    <a:pos x="7" y="83"/>
                  </a:cxn>
                  <a:cxn ang="0">
                    <a:pos x="56" y="31"/>
                  </a:cxn>
                  <a:cxn ang="0">
                    <a:pos x="98" y="136"/>
                  </a:cxn>
                  <a:cxn ang="0">
                    <a:pos x="42" y="0"/>
                  </a:cxn>
                  <a:cxn ang="0">
                    <a:pos x="0" y="80"/>
                  </a:cxn>
                </a:cxnLst>
                <a:rect l="0" t="0" r="r" b="b"/>
                <a:pathLst>
                  <a:path w="104" h="136">
                    <a:moveTo>
                      <a:pt x="7" y="83"/>
                    </a:moveTo>
                    <a:cubicBezTo>
                      <a:pt x="40" y="86"/>
                      <a:pt x="38" y="46"/>
                      <a:pt x="56" y="31"/>
                    </a:cubicBezTo>
                    <a:cubicBezTo>
                      <a:pt x="77" y="53"/>
                      <a:pt x="104" y="105"/>
                      <a:pt x="98" y="136"/>
                    </a:cubicBezTo>
                    <a:cubicBezTo>
                      <a:pt x="98" y="87"/>
                      <a:pt x="97" y="20"/>
                      <a:pt x="42" y="0"/>
                    </a:cubicBezTo>
                    <a:cubicBezTo>
                      <a:pt x="28" y="23"/>
                      <a:pt x="29" y="70"/>
                      <a:pt x="0" y="80"/>
                    </a:cubicBezTo>
                  </a:path>
                </a:pathLst>
              </a:custGeom>
              <a:solidFill>
                <a:srgbClr val="A0C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5" name="Freeform 468"/>
              <p:cNvSpPr>
                <a:spLocks/>
              </p:cNvSpPr>
              <p:nvPr/>
            </p:nvSpPr>
            <p:spPr bwMode="gray">
              <a:xfrm>
                <a:off x="20358100" y="-9664700"/>
                <a:ext cx="465138" cy="91757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39" y="71"/>
                  </a:cxn>
                  <a:cxn ang="0">
                    <a:pos x="77" y="121"/>
                  </a:cxn>
                  <a:cxn ang="0">
                    <a:pos x="0" y="221"/>
                  </a:cxn>
                  <a:cxn ang="0">
                    <a:pos x="0" y="234"/>
                  </a:cxn>
                  <a:cxn ang="0">
                    <a:pos x="120" y="111"/>
                  </a:cxn>
                  <a:cxn ang="0">
                    <a:pos x="16" y="9"/>
                  </a:cxn>
                </a:cxnLst>
                <a:rect l="0" t="0" r="r" b="b"/>
                <a:pathLst>
                  <a:path w="124" h="245">
                    <a:moveTo>
                      <a:pt x="0" y="19"/>
                    </a:moveTo>
                    <a:cubicBezTo>
                      <a:pt x="19" y="33"/>
                      <a:pt x="28" y="52"/>
                      <a:pt x="39" y="71"/>
                    </a:cubicBezTo>
                    <a:cubicBezTo>
                      <a:pt x="48" y="88"/>
                      <a:pt x="67" y="103"/>
                      <a:pt x="77" y="121"/>
                    </a:cubicBezTo>
                    <a:cubicBezTo>
                      <a:pt x="102" y="165"/>
                      <a:pt x="43" y="222"/>
                      <a:pt x="0" y="221"/>
                    </a:cubicBezTo>
                    <a:cubicBezTo>
                      <a:pt x="0" y="226"/>
                      <a:pt x="0" y="229"/>
                      <a:pt x="0" y="234"/>
                    </a:cubicBezTo>
                    <a:cubicBezTo>
                      <a:pt x="73" y="245"/>
                      <a:pt x="124" y="177"/>
                      <a:pt x="120" y="111"/>
                    </a:cubicBezTo>
                    <a:cubicBezTo>
                      <a:pt x="77" y="83"/>
                      <a:pt x="85" y="0"/>
                      <a:pt x="16" y="9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6" name="Freeform 469"/>
              <p:cNvSpPr>
                <a:spLocks/>
              </p:cNvSpPr>
              <p:nvPr/>
            </p:nvSpPr>
            <p:spPr bwMode="gray">
              <a:xfrm>
                <a:off x="17506950" y="-19470687"/>
                <a:ext cx="608013" cy="358775"/>
              </a:xfrm>
              <a:custGeom>
                <a:avLst/>
                <a:gdLst/>
                <a:ahLst/>
                <a:cxnLst>
                  <a:cxn ang="0">
                    <a:pos x="97" y="83"/>
                  </a:cxn>
                  <a:cxn ang="0">
                    <a:pos x="13" y="71"/>
                  </a:cxn>
                  <a:cxn ang="0">
                    <a:pos x="162" y="53"/>
                  </a:cxn>
                  <a:cxn ang="0">
                    <a:pos x="0" y="92"/>
                  </a:cxn>
                  <a:cxn ang="0">
                    <a:pos x="81" y="73"/>
                  </a:cxn>
                </a:cxnLst>
                <a:rect l="0" t="0" r="r" b="b"/>
                <a:pathLst>
                  <a:path w="162" h="96">
                    <a:moveTo>
                      <a:pt x="97" y="83"/>
                    </a:moveTo>
                    <a:cubicBezTo>
                      <a:pt x="70" y="78"/>
                      <a:pt x="39" y="75"/>
                      <a:pt x="13" y="71"/>
                    </a:cubicBezTo>
                    <a:cubicBezTo>
                      <a:pt x="62" y="52"/>
                      <a:pt x="108" y="56"/>
                      <a:pt x="162" y="53"/>
                    </a:cubicBezTo>
                    <a:cubicBezTo>
                      <a:pt x="130" y="0"/>
                      <a:pt x="15" y="40"/>
                      <a:pt x="0" y="92"/>
                    </a:cubicBezTo>
                    <a:cubicBezTo>
                      <a:pt x="28" y="96"/>
                      <a:pt x="54" y="66"/>
                      <a:pt x="81" y="73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7" name="Freeform 470"/>
              <p:cNvSpPr>
                <a:spLocks/>
              </p:cNvSpPr>
              <p:nvPr/>
            </p:nvSpPr>
            <p:spPr bwMode="gray">
              <a:xfrm>
                <a:off x="17506950" y="-19470687"/>
                <a:ext cx="608013" cy="358775"/>
              </a:xfrm>
              <a:custGeom>
                <a:avLst/>
                <a:gdLst/>
                <a:ahLst/>
                <a:cxnLst>
                  <a:cxn ang="0">
                    <a:pos x="97" y="83"/>
                  </a:cxn>
                  <a:cxn ang="0">
                    <a:pos x="13" y="71"/>
                  </a:cxn>
                  <a:cxn ang="0">
                    <a:pos x="162" y="53"/>
                  </a:cxn>
                  <a:cxn ang="0">
                    <a:pos x="0" y="92"/>
                  </a:cxn>
                  <a:cxn ang="0">
                    <a:pos x="81" y="73"/>
                  </a:cxn>
                </a:cxnLst>
                <a:rect l="0" t="0" r="r" b="b"/>
                <a:pathLst>
                  <a:path w="162" h="96">
                    <a:moveTo>
                      <a:pt x="97" y="83"/>
                    </a:moveTo>
                    <a:cubicBezTo>
                      <a:pt x="70" y="78"/>
                      <a:pt x="39" y="75"/>
                      <a:pt x="13" y="71"/>
                    </a:cubicBezTo>
                    <a:cubicBezTo>
                      <a:pt x="62" y="52"/>
                      <a:pt x="108" y="56"/>
                      <a:pt x="162" y="53"/>
                    </a:cubicBezTo>
                    <a:cubicBezTo>
                      <a:pt x="130" y="0"/>
                      <a:pt x="15" y="40"/>
                      <a:pt x="0" y="92"/>
                    </a:cubicBezTo>
                    <a:cubicBezTo>
                      <a:pt x="28" y="96"/>
                      <a:pt x="54" y="66"/>
                      <a:pt x="81" y="73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8" name="Freeform 471"/>
              <p:cNvSpPr>
                <a:spLocks/>
              </p:cNvSpPr>
              <p:nvPr/>
            </p:nvSpPr>
            <p:spPr bwMode="gray">
              <a:xfrm>
                <a:off x="16983075" y="-18999200"/>
                <a:ext cx="471488" cy="874713"/>
              </a:xfrm>
              <a:custGeom>
                <a:avLst/>
                <a:gdLst/>
                <a:ahLst/>
                <a:cxnLst>
                  <a:cxn ang="0">
                    <a:pos x="32" y="163"/>
                  </a:cxn>
                  <a:cxn ang="0">
                    <a:pos x="77" y="59"/>
                  </a:cxn>
                  <a:cxn ang="0">
                    <a:pos x="68" y="101"/>
                  </a:cxn>
                  <a:cxn ang="0">
                    <a:pos x="126" y="6"/>
                  </a:cxn>
                  <a:cxn ang="0">
                    <a:pos x="28" y="94"/>
                  </a:cxn>
                  <a:cxn ang="0">
                    <a:pos x="22" y="172"/>
                  </a:cxn>
                  <a:cxn ang="0">
                    <a:pos x="0" y="233"/>
                  </a:cxn>
                  <a:cxn ang="0">
                    <a:pos x="32" y="149"/>
                  </a:cxn>
                </a:cxnLst>
                <a:rect l="0" t="0" r="r" b="b"/>
                <a:pathLst>
                  <a:path w="126" h="233">
                    <a:moveTo>
                      <a:pt x="32" y="163"/>
                    </a:moveTo>
                    <a:cubicBezTo>
                      <a:pt x="36" y="122"/>
                      <a:pt x="51" y="88"/>
                      <a:pt x="77" y="59"/>
                    </a:cubicBezTo>
                    <a:cubicBezTo>
                      <a:pt x="72" y="72"/>
                      <a:pt x="61" y="88"/>
                      <a:pt x="68" y="101"/>
                    </a:cubicBezTo>
                    <a:cubicBezTo>
                      <a:pt x="85" y="68"/>
                      <a:pt x="107" y="39"/>
                      <a:pt x="126" y="6"/>
                    </a:cubicBezTo>
                    <a:cubicBezTo>
                      <a:pt x="85" y="0"/>
                      <a:pt x="40" y="59"/>
                      <a:pt x="28" y="94"/>
                    </a:cubicBezTo>
                    <a:cubicBezTo>
                      <a:pt x="21" y="118"/>
                      <a:pt x="28" y="147"/>
                      <a:pt x="22" y="172"/>
                    </a:cubicBezTo>
                    <a:cubicBezTo>
                      <a:pt x="17" y="192"/>
                      <a:pt x="8" y="214"/>
                      <a:pt x="0" y="233"/>
                    </a:cubicBezTo>
                    <a:cubicBezTo>
                      <a:pt x="32" y="213"/>
                      <a:pt x="21" y="179"/>
                      <a:pt x="32" y="149"/>
                    </a:cubicBezTo>
                  </a:path>
                </a:pathLst>
              </a:custGeom>
              <a:solidFill>
                <a:srgbClr val="877468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9" name="Freeform 472"/>
              <p:cNvSpPr>
                <a:spLocks/>
              </p:cNvSpPr>
              <p:nvPr/>
            </p:nvSpPr>
            <p:spPr bwMode="gray">
              <a:xfrm>
                <a:off x="16983075" y="-18999200"/>
                <a:ext cx="471488" cy="874713"/>
              </a:xfrm>
              <a:custGeom>
                <a:avLst/>
                <a:gdLst/>
                <a:ahLst/>
                <a:cxnLst>
                  <a:cxn ang="0">
                    <a:pos x="32" y="163"/>
                  </a:cxn>
                  <a:cxn ang="0">
                    <a:pos x="77" y="59"/>
                  </a:cxn>
                  <a:cxn ang="0">
                    <a:pos x="68" y="101"/>
                  </a:cxn>
                  <a:cxn ang="0">
                    <a:pos x="126" y="6"/>
                  </a:cxn>
                  <a:cxn ang="0">
                    <a:pos x="28" y="94"/>
                  </a:cxn>
                  <a:cxn ang="0">
                    <a:pos x="22" y="172"/>
                  </a:cxn>
                  <a:cxn ang="0">
                    <a:pos x="0" y="233"/>
                  </a:cxn>
                  <a:cxn ang="0">
                    <a:pos x="32" y="149"/>
                  </a:cxn>
                </a:cxnLst>
                <a:rect l="0" t="0" r="r" b="b"/>
                <a:pathLst>
                  <a:path w="126" h="233">
                    <a:moveTo>
                      <a:pt x="32" y="163"/>
                    </a:moveTo>
                    <a:cubicBezTo>
                      <a:pt x="36" y="122"/>
                      <a:pt x="51" y="88"/>
                      <a:pt x="77" y="59"/>
                    </a:cubicBezTo>
                    <a:cubicBezTo>
                      <a:pt x="72" y="72"/>
                      <a:pt x="61" y="88"/>
                      <a:pt x="68" y="101"/>
                    </a:cubicBezTo>
                    <a:cubicBezTo>
                      <a:pt x="85" y="68"/>
                      <a:pt x="107" y="39"/>
                      <a:pt x="126" y="6"/>
                    </a:cubicBezTo>
                    <a:cubicBezTo>
                      <a:pt x="85" y="0"/>
                      <a:pt x="40" y="59"/>
                      <a:pt x="28" y="94"/>
                    </a:cubicBezTo>
                    <a:cubicBezTo>
                      <a:pt x="21" y="118"/>
                      <a:pt x="28" y="147"/>
                      <a:pt x="22" y="172"/>
                    </a:cubicBezTo>
                    <a:cubicBezTo>
                      <a:pt x="17" y="192"/>
                      <a:pt x="8" y="214"/>
                      <a:pt x="0" y="233"/>
                    </a:cubicBezTo>
                    <a:cubicBezTo>
                      <a:pt x="32" y="213"/>
                      <a:pt x="21" y="179"/>
                      <a:pt x="32" y="149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0" name="Freeform 473"/>
              <p:cNvSpPr>
                <a:spLocks/>
              </p:cNvSpPr>
              <p:nvPr/>
            </p:nvSpPr>
            <p:spPr bwMode="gray">
              <a:xfrm>
                <a:off x="18665825" y="-19018250"/>
                <a:ext cx="368300" cy="649288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56" y="131"/>
                  </a:cxn>
                  <a:cxn ang="0">
                    <a:pos x="63" y="86"/>
                  </a:cxn>
                  <a:cxn ang="0">
                    <a:pos x="88" y="173"/>
                  </a:cxn>
                  <a:cxn ang="0">
                    <a:pos x="75" y="54"/>
                  </a:cxn>
                  <a:cxn ang="0">
                    <a:pos x="17" y="2"/>
                  </a:cxn>
                  <a:cxn ang="0">
                    <a:pos x="0" y="21"/>
                  </a:cxn>
                </a:cxnLst>
                <a:rect l="0" t="0" r="r" b="b"/>
                <a:pathLst>
                  <a:path w="98" h="173">
                    <a:moveTo>
                      <a:pt x="10" y="17"/>
                    </a:moveTo>
                    <a:cubicBezTo>
                      <a:pt x="44" y="36"/>
                      <a:pt x="57" y="90"/>
                      <a:pt x="56" y="131"/>
                    </a:cubicBezTo>
                    <a:cubicBezTo>
                      <a:pt x="58" y="116"/>
                      <a:pt x="66" y="103"/>
                      <a:pt x="63" y="86"/>
                    </a:cubicBezTo>
                    <a:cubicBezTo>
                      <a:pt x="79" y="107"/>
                      <a:pt x="88" y="146"/>
                      <a:pt x="88" y="173"/>
                    </a:cubicBezTo>
                    <a:cubicBezTo>
                      <a:pt x="86" y="129"/>
                      <a:pt x="98" y="93"/>
                      <a:pt x="75" y="54"/>
                    </a:cubicBezTo>
                    <a:cubicBezTo>
                      <a:pt x="63" y="36"/>
                      <a:pt x="40" y="0"/>
                      <a:pt x="17" y="2"/>
                    </a:cubicBezTo>
                    <a:cubicBezTo>
                      <a:pt x="15" y="13"/>
                      <a:pt x="8" y="15"/>
                      <a:pt x="0" y="21"/>
                    </a:cubicBezTo>
                  </a:path>
                </a:pathLst>
              </a:custGeom>
              <a:solidFill>
                <a:srgbClr val="736357"/>
              </a:solidFill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1" name="Freeform 474"/>
              <p:cNvSpPr>
                <a:spLocks/>
              </p:cNvSpPr>
              <p:nvPr/>
            </p:nvSpPr>
            <p:spPr bwMode="gray">
              <a:xfrm>
                <a:off x="18665825" y="-19018250"/>
                <a:ext cx="368300" cy="649288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56" y="131"/>
                  </a:cxn>
                  <a:cxn ang="0">
                    <a:pos x="63" y="86"/>
                  </a:cxn>
                  <a:cxn ang="0">
                    <a:pos x="88" y="173"/>
                  </a:cxn>
                  <a:cxn ang="0">
                    <a:pos x="75" y="54"/>
                  </a:cxn>
                  <a:cxn ang="0">
                    <a:pos x="17" y="2"/>
                  </a:cxn>
                  <a:cxn ang="0">
                    <a:pos x="0" y="21"/>
                  </a:cxn>
                </a:cxnLst>
                <a:rect l="0" t="0" r="r" b="b"/>
                <a:pathLst>
                  <a:path w="98" h="173">
                    <a:moveTo>
                      <a:pt x="10" y="17"/>
                    </a:moveTo>
                    <a:cubicBezTo>
                      <a:pt x="44" y="36"/>
                      <a:pt x="57" y="90"/>
                      <a:pt x="56" y="131"/>
                    </a:cubicBezTo>
                    <a:cubicBezTo>
                      <a:pt x="58" y="116"/>
                      <a:pt x="66" y="103"/>
                      <a:pt x="63" y="86"/>
                    </a:cubicBezTo>
                    <a:cubicBezTo>
                      <a:pt x="79" y="107"/>
                      <a:pt x="88" y="146"/>
                      <a:pt x="88" y="173"/>
                    </a:cubicBezTo>
                    <a:cubicBezTo>
                      <a:pt x="86" y="129"/>
                      <a:pt x="98" y="93"/>
                      <a:pt x="75" y="54"/>
                    </a:cubicBezTo>
                    <a:cubicBezTo>
                      <a:pt x="63" y="36"/>
                      <a:pt x="40" y="0"/>
                      <a:pt x="17" y="2"/>
                    </a:cubicBezTo>
                    <a:cubicBezTo>
                      <a:pt x="15" y="13"/>
                      <a:pt x="8" y="15"/>
                      <a:pt x="0" y="21"/>
                    </a:cubicBezTo>
                  </a:path>
                </a:pathLst>
              </a:custGeom>
              <a:noFill/>
              <a:ln w="5" cap="flat">
                <a:solidFill>
                  <a:srgbClr val="736357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2" name="Freeform 475"/>
              <p:cNvSpPr>
                <a:spLocks/>
              </p:cNvSpPr>
              <p:nvPr/>
            </p:nvSpPr>
            <p:spPr bwMode="gray">
              <a:xfrm>
                <a:off x="18208625" y="-12992100"/>
                <a:ext cx="585788" cy="1665288"/>
              </a:xfrm>
              <a:custGeom>
                <a:avLst/>
                <a:gdLst/>
                <a:ahLst/>
                <a:cxnLst>
                  <a:cxn ang="0">
                    <a:pos x="125" y="272"/>
                  </a:cxn>
                  <a:cxn ang="0">
                    <a:pos x="39" y="423"/>
                  </a:cxn>
                  <a:cxn ang="0">
                    <a:pos x="49" y="415"/>
                  </a:cxn>
                  <a:cxn ang="0">
                    <a:pos x="8" y="444"/>
                  </a:cxn>
                  <a:cxn ang="0">
                    <a:pos x="43" y="384"/>
                  </a:cxn>
                  <a:cxn ang="0">
                    <a:pos x="86" y="251"/>
                  </a:cxn>
                  <a:cxn ang="0">
                    <a:pos x="113" y="158"/>
                  </a:cxn>
                  <a:cxn ang="0">
                    <a:pos x="126" y="64"/>
                  </a:cxn>
                  <a:cxn ang="0">
                    <a:pos x="138" y="0"/>
                  </a:cxn>
                  <a:cxn ang="0">
                    <a:pos x="125" y="272"/>
                  </a:cxn>
                </a:cxnLst>
                <a:rect l="0" t="0" r="r" b="b"/>
                <a:pathLst>
                  <a:path w="156" h="444">
                    <a:moveTo>
                      <a:pt x="125" y="272"/>
                    </a:moveTo>
                    <a:cubicBezTo>
                      <a:pt x="108" y="320"/>
                      <a:pt x="77" y="388"/>
                      <a:pt x="39" y="423"/>
                    </a:cubicBezTo>
                    <a:cubicBezTo>
                      <a:pt x="43" y="419"/>
                      <a:pt x="47" y="417"/>
                      <a:pt x="49" y="415"/>
                    </a:cubicBezTo>
                    <a:cubicBezTo>
                      <a:pt x="42" y="431"/>
                      <a:pt x="24" y="442"/>
                      <a:pt x="8" y="444"/>
                    </a:cubicBezTo>
                    <a:cubicBezTo>
                      <a:pt x="0" y="412"/>
                      <a:pt x="25" y="402"/>
                      <a:pt x="43" y="384"/>
                    </a:cubicBezTo>
                    <a:cubicBezTo>
                      <a:pt x="80" y="348"/>
                      <a:pt x="82" y="304"/>
                      <a:pt x="86" y="251"/>
                    </a:cubicBezTo>
                    <a:cubicBezTo>
                      <a:pt x="89" y="213"/>
                      <a:pt x="102" y="192"/>
                      <a:pt x="113" y="158"/>
                    </a:cubicBezTo>
                    <a:cubicBezTo>
                      <a:pt x="124" y="128"/>
                      <a:pt x="119" y="95"/>
                      <a:pt x="126" y="64"/>
                    </a:cubicBezTo>
                    <a:cubicBezTo>
                      <a:pt x="130" y="42"/>
                      <a:pt x="139" y="24"/>
                      <a:pt x="138" y="0"/>
                    </a:cubicBezTo>
                    <a:cubicBezTo>
                      <a:pt x="138" y="88"/>
                      <a:pt x="156" y="187"/>
                      <a:pt x="125" y="272"/>
                    </a:cubicBezTo>
                    <a:close/>
                  </a:path>
                </a:pathLst>
              </a:custGeom>
              <a:solidFill>
                <a:srgbClr val="E2A8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3" name="Freeform 476"/>
              <p:cNvSpPr>
                <a:spLocks/>
              </p:cNvSpPr>
              <p:nvPr/>
            </p:nvSpPr>
            <p:spPr bwMode="gray">
              <a:xfrm>
                <a:off x="17159288" y="215900"/>
                <a:ext cx="569913" cy="592138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121" y="10"/>
                  </a:cxn>
                  <a:cxn ang="0">
                    <a:pos x="121" y="25"/>
                  </a:cxn>
                  <a:cxn ang="0">
                    <a:pos x="47" y="51"/>
                  </a:cxn>
                  <a:cxn ang="0">
                    <a:pos x="111" y="92"/>
                  </a:cxn>
                  <a:cxn ang="0">
                    <a:pos x="8" y="92"/>
                  </a:cxn>
                  <a:cxn ang="0">
                    <a:pos x="44" y="81"/>
                  </a:cxn>
                  <a:cxn ang="0">
                    <a:pos x="15" y="71"/>
                  </a:cxn>
                  <a:cxn ang="0">
                    <a:pos x="15" y="53"/>
                  </a:cxn>
                  <a:cxn ang="0">
                    <a:pos x="28" y="29"/>
                  </a:cxn>
                  <a:cxn ang="0">
                    <a:pos x="59" y="0"/>
                  </a:cxn>
                  <a:cxn ang="0">
                    <a:pos x="63" y="13"/>
                  </a:cxn>
                </a:cxnLst>
                <a:rect l="0" t="0" r="r" b="b"/>
                <a:pathLst>
                  <a:path w="152" h="158">
                    <a:moveTo>
                      <a:pt x="63" y="10"/>
                    </a:moveTo>
                    <a:cubicBezTo>
                      <a:pt x="83" y="10"/>
                      <a:pt x="102" y="9"/>
                      <a:pt x="121" y="10"/>
                    </a:cubicBezTo>
                    <a:cubicBezTo>
                      <a:pt x="123" y="15"/>
                      <a:pt x="122" y="21"/>
                      <a:pt x="121" y="25"/>
                    </a:cubicBezTo>
                    <a:cubicBezTo>
                      <a:pt x="102" y="35"/>
                      <a:pt x="47" y="22"/>
                      <a:pt x="47" y="51"/>
                    </a:cubicBezTo>
                    <a:cubicBezTo>
                      <a:pt x="78" y="55"/>
                      <a:pt x="83" y="92"/>
                      <a:pt x="111" y="92"/>
                    </a:cubicBezTo>
                    <a:cubicBezTo>
                      <a:pt x="152" y="133"/>
                      <a:pt x="0" y="158"/>
                      <a:pt x="8" y="92"/>
                    </a:cubicBezTo>
                    <a:cubicBezTo>
                      <a:pt x="22" y="88"/>
                      <a:pt x="34" y="89"/>
                      <a:pt x="44" y="81"/>
                    </a:cubicBezTo>
                    <a:cubicBezTo>
                      <a:pt x="36" y="73"/>
                      <a:pt x="26" y="70"/>
                      <a:pt x="15" y="71"/>
                    </a:cubicBezTo>
                    <a:cubicBezTo>
                      <a:pt x="13" y="66"/>
                      <a:pt x="13" y="58"/>
                      <a:pt x="15" y="53"/>
                    </a:cubicBezTo>
                    <a:cubicBezTo>
                      <a:pt x="50" y="53"/>
                      <a:pt x="25" y="34"/>
                      <a:pt x="28" y="29"/>
                    </a:cubicBezTo>
                    <a:cubicBezTo>
                      <a:pt x="35" y="15"/>
                      <a:pt x="43" y="8"/>
                      <a:pt x="59" y="0"/>
                    </a:cubicBezTo>
                    <a:cubicBezTo>
                      <a:pt x="58" y="6"/>
                      <a:pt x="63" y="11"/>
                      <a:pt x="63" y="13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4" name="Freeform 477"/>
              <p:cNvSpPr>
                <a:spLocks/>
              </p:cNvSpPr>
              <p:nvPr/>
            </p:nvSpPr>
            <p:spPr bwMode="gray">
              <a:xfrm>
                <a:off x="21058188" y="136525"/>
                <a:ext cx="881063" cy="454025"/>
              </a:xfrm>
              <a:custGeom>
                <a:avLst/>
                <a:gdLst/>
                <a:ahLst/>
                <a:cxnLst>
                  <a:cxn ang="0">
                    <a:pos x="116" y="79"/>
                  </a:cxn>
                  <a:cxn ang="0">
                    <a:pos x="80" y="105"/>
                  </a:cxn>
                  <a:cxn ang="0">
                    <a:pos x="229" y="90"/>
                  </a:cxn>
                  <a:cxn ang="0">
                    <a:pos x="139" y="63"/>
                  </a:cxn>
                  <a:cxn ang="0">
                    <a:pos x="96" y="67"/>
                  </a:cxn>
                  <a:cxn ang="0">
                    <a:pos x="86" y="86"/>
                  </a:cxn>
                </a:cxnLst>
                <a:rect l="0" t="0" r="r" b="b"/>
                <a:pathLst>
                  <a:path w="235" h="121">
                    <a:moveTo>
                      <a:pt x="116" y="79"/>
                    </a:moveTo>
                    <a:cubicBezTo>
                      <a:pt x="104" y="90"/>
                      <a:pt x="86" y="93"/>
                      <a:pt x="80" y="105"/>
                    </a:cubicBezTo>
                    <a:cubicBezTo>
                      <a:pt x="108" y="107"/>
                      <a:pt x="235" y="121"/>
                      <a:pt x="229" y="90"/>
                    </a:cubicBezTo>
                    <a:cubicBezTo>
                      <a:pt x="199" y="83"/>
                      <a:pt x="167" y="74"/>
                      <a:pt x="139" y="63"/>
                    </a:cubicBezTo>
                    <a:cubicBezTo>
                      <a:pt x="153" y="0"/>
                      <a:pt x="0" y="62"/>
                      <a:pt x="96" y="67"/>
                    </a:cubicBezTo>
                    <a:cubicBezTo>
                      <a:pt x="85" y="71"/>
                      <a:pt x="91" y="77"/>
                      <a:pt x="86" y="86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5" name="Freeform 478"/>
              <p:cNvSpPr>
                <a:spLocks/>
              </p:cNvSpPr>
              <p:nvPr/>
            </p:nvSpPr>
            <p:spPr bwMode="gray">
              <a:xfrm>
                <a:off x="20664488" y="-144462"/>
                <a:ext cx="458788" cy="528638"/>
              </a:xfrm>
              <a:custGeom>
                <a:avLst/>
                <a:gdLst/>
                <a:ahLst/>
                <a:cxnLst>
                  <a:cxn ang="0">
                    <a:pos x="35" y="10"/>
                  </a:cxn>
                  <a:cxn ang="0">
                    <a:pos x="3" y="11"/>
                  </a:cxn>
                  <a:cxn ang="0">
                    <a:pos x="31" y="40"/>
                  </a:cxn>
                  <a:cxn ang="0">
                    <a:pos x="51" y="75"/>
                  </a:cxn>
                  <a:cxn ang="0">
                    <a:pos x="122" y="141"/>
                  </a:cxn>
                  <a:cxn ang="0">
                    <a:pos x="78" y="81"/>
                  </a:cxn>
                  <a:cxn ang="0">
                    <a:pos x="41" y="7"/>
                  </a:cxn>
                  <a:cxn ang="0">
                    <a:pos x="15" y="0"/>
                  </a:cxn>
                </a:cxnLst>
                <a:rect l="0" t="0" r="r" b="b"/>
                <a:pathLst>
                  <a:path w="122" h="141">
                    <a:moveTo>
                      <a:pt x="35" y="10"/>
                    </a:moveTo>
                    <a:cubicBezTo>
                      <a:pt x="25" y="9"/>
                      <a:pt x="13" y="10"/>
                      <a:pt x="3" y="11"/>
                    </a:cubicBezTo>
                    <a:cubicBezTo>
                      <a:pt x="0" y="29"/>
                      <a:pt x="21" y="31"/>
                      <a:pt x="31" y="40"/>
                    </a:cubicBezTo>
                    <a:cubicBezTo>
                      <a:pt x="42" y="52"/>
                      <a:pt x="45" y="62"/>
                      <a:pt x="51" y="75"/>
                    </a:cubicBezTo>
                    <a:cubicBezTo>
                      <a:pt x="67" y="110"/>
                      <a:pt x="82" y="130"/>
                      <a:pt x="122" y="141"/>
                    </a:cubicBezTo>
                    <a:cubicBezTo>
                      <a:pt x="97" y="125"/>
                      <a:pt x="87" y="105"/>
                      <a:pt x="78" y="81"/>
                    </a:cubicBezTo>
                    <a:cubicBezTo>
                      <a:pt x="67" y="54"/>
                      <a:pt x="48" y="34"/>
                      <a:pt x="41" y="7"/>
                    </a:cubicBezTo>
                    <a:cubicBezTo>
                      <a:pt x="33" y="4"/>
                      <a:pt x="24" y="0"/>
                      <a:pt x="15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38" name="Gruppieren 637"/>
            <p:cNvGrpSpPr/>
            <p:nvPr/>
          </p:nvGrpSpPr>
          <p:grpSpPr bwMode="gray">
            <a:xfrm>
              <a:off x="7683059" y="1982239"/>
              <a:ext cx="359099" cy="1313716"/>
              <a:chOff x="-3870325" y="-19711987"/>
              <a:chExt cx="5864225" cy="21453475"/>
            </a:xfrm>
          </p:grpSpPr>
          <p:sp>
            <p:nvSpPr>
              <p:cNvPr id="639" name="Freeform 81"/>
              <p:cNvSpPr>
                <a:spLocks/>
              </p:cNvSpPr>
              <p:nvPr/>
            </p:nvSpPr>
            <p:spPr bwMode="gray">
              <a:xfrm>
                <a:off x="-3076575" y="-676275"/>
                <a:ext cx="3457575" cy="1844675"/>
              </a:xfrm>
              <a:custGeom>
                <a:avLst/>
                <a:gdLst/>
                <a:ahLst/>
                <a:cxnLst>
                  <a:cxn ang="0">
                    <a:pos x="429" y="101"/>
                  </a:cxn>
                  <a:cxn ang="0">
                    <a:pos x="355" y="179"/>
                  </a:cxn>
                  <a:cxn ang="0">
                    <a:pos x="276" y="240"/>
                  </a:cxn>
                  <a:cxn ang="0">
                    <a:pos x="188" y="309"/>
                  </a:cxn>
                  <a:cxn ang="0">
                    <a:pos x="14" y="421"/>
                  </a:cxn>
                  <a:cxn ang="0">
                    <a:pos x="76" y="477"/>
                  </a:cxn>
                  <a:cxn ang="0">
                    <a:pos x="159" y="490"/>
                  </a:cxn>
                  <a:cxn ang="0">
                    <a:pos x="323" y="467"/>
                  </a:cxn>
                  <a:cxn ang="0">
                    <a:pos x="470" y="412"/>
                  </a:cxn>
                  <a:cxn ang="0">
                    <a:pos x="699" y="376"/>
                  </a:cxn>
                  <a:cxn ang="0">
                    <a:pos x="452" y="112"/>
                  </a:cxn>
                </a:cxnLst>
                <a:rect l="0" t="0" r="r" b="b"/>
                <a:pathLst>
                  <a:path w="922" h="492">
                    <a:moveTo>
                      <a:pt x="429" y="101"/>
                    </a:moveTo>
                    <a:cubicBezTo>
                      <a:pt x="402" y="122"/>
                      <a:pt x="363" y="146"/>
                      <a:pt x="355" y="179"/>
                    </a:cubicBezTo>
                    <a:cubicBezTo>
                      <a:pt x="335" y="183"/>
                      <a:pt x="296" y="222"/>
                      <a:pt x="276" y="240"/>
                    </a:cubicBezTo>
                    <a:cubicBezTo>
                      <a:pt x="247" y="266"/>
                      <a:pt x="226" y="294"/>
                      <a:pt x="188" y="309"/>
                    </a:cubicBezTo>
                    <a:cubicBezTo>
                      <a:pt x="149" y="324"/>
                      <a:pt x="0" y="364"/>
                      <a:pt x="14" y="421"/>
                    </a:cubicBezTo>
                    <a:cubicBezTo>
                      <a:pt x="42" y="435"/>
                      <a:pt x="50" y="466"/>
                      <a:pt x="76" y="477"/>
                    </a:cubicBezTo>
                    <a:cubicBezTo>
                      <a:pt x="92" y="484"/>
                      <a:pt x="143" y="489"/>
                      <a:pt x="159" y="490"/>
                    </a:cubicBezTo>
                    <a:cubicBezTo>
                      <a:pt x="216" y="492"/>
                      <a:pt x="263" y="467"/>
                      <a:pt x="323" y="467"/>
                    </a:cubicBezTo>
                    <a:cubicBezTo>
                      <a:pt x="396" y="467"/>
                      <a:pt x="411" y="447"/>
                      <a:pt x="470" y="412"/>
                    </a:cubicBezTo>
                    <a:cubicBezTo>
                      <a:pt x="539" y="371"/>
                      <a:pt x="622" y="392"/>
                      <a:pt x="699" y="376"/>
                    </a:cubicBezTo>
                    <a:cubicBezTo>
                      <a:pt x="922" y="224"/>
                      <a:pt x="494" y="0"/>
                      <a:pt x="452" y="112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0" name="Freeform 82"/>
              <p:cNvSpPr>
                <a:spLocks/>
              </p:cNvSpPr>
              <p:nvPr/>
            </p:nvSpPr>
            <p:spPr bwMode="gray">
              <a:xfrm>
                <a:off x="-101600" y="-522287"/>
                <a:ext cx="2095500" cy="2263775"/>
              </a:xfrm>
              <a:custGeom>
                <a:avLst/>
                <a:gdLst/>
                <a:ahLst/>
                <a:cxnLst>
                  <a:cxn ang="0">
                    <a:pos x="36" y="184"/>
                  </a:cxn>
                  <a:cxn ang="0">
                    <a:pos x="99" y="402"/>
                  </a:cxn>
                  <a:cxn ang="0">
                    <a:pos x="156" y="413"/>
                  </a:cxn>
                  <a:cxn ang="0">
                    <a:pos x="183" y="465"/>
                  </a:cxn>
                  <a:cxn ang="0">
                    <a:pos x="261" y="538"/>
                  </a:cxn>
                  <a:cxn ang="0">
                    <a:pos x="532" y="527"/>
                  </a:cxn>
                  <a:cxn ang="0">
                    <a:pos x="409" y="317"/>
                  </a:cxn>
                  <a:cxn ang="0">
                    <a:pos x="341" y="212"/>
                  </a:cxn>
                  <a:cxn ang="0">
                    <a:pos x="257" y="77"/>
                  </a:cxn>
                  <a:cxn ang="0">
                    <a:pos x="48" y="184"/>
                  </a:cxn>
                </a:cxnLst>
                <a:rect l="0" t="0" r="r" b="b"/>
                <a:pathLst>
                  <a:path w="559" h="604">
                    <a:moveTo>
                      <a:pt x="36" y="184"/>
                    </a:moveTo>
                    <a:cubicBezTo>
                      <a:pt x="36" y="271"/>
                      <a:pt x="0" y="373"/>
                      <a:pt x="99" y="402"/>
                    </a:cubicBezTo>
                    <a:cubicBezTo>
                      <a:pt x="122" y="409"/>
                      <a:pt x="136" y="401"/>
                      <a:pt x="156" y="413"/>
                    </a:cubicBezTo>
                    <a:cubicBezTo>
                      <a:pt x="190" y="435"/>
                      <a:pt x="167" y="433"/>
                      <a:pt x="183" y="465"/>
                    </a:cubicBezTo>
                    <a:cubicBezTo>
                      <a:pt x="202" y="505"/>
                      <a:pt x="221" y="523"/>
                      <a:pt x="261" y="538"/>
                    </a:cubicBezTo>
                    <a:cubicBezTo>
                      <a:pt x="323" y="562"/>
                      <a:pt x="501" y="604"/>
                      <a:pt x="532" y="527"/>
                    </a:cubicBezTo>
                    <a:cubicBezTo>
                      <a:pt x="559" y="459"/>
                      <a:pt x="449" y="364"/>
                      <a:pt x="409" y="317"/>
                    </a:cubicBezTo>
                    <a:cubicBezTo>
                      <a:pt x="375" y="277"/>
                      <a:pt x="361" y="259"/>
                      <a:pt x="341" y="212"/>
                    </a:cubicBezTo>
                    <a:cubicBezTo>
                      <a:pt x="323" y="171"/>
                      <a:pt x="292" y="106"/>
                      <a:pt x="257" y="77"/>
                    </a:cubicBezTo>
                    <a:cubicBezTo>
                      <a:pt x="168" y="0"/>
                      <a:pt x="73" y="105"/>
                      <a:pt x="48" y="184"/>
                    </a:cubicBezTo>
                  </a:path>
                </a:pathLst>
              </a:custGeom>
              <a:solidFill>
                <a:srgbClr val="0004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1" name="Freeform 83"/>
              <p:cNvSpPr>
                <a:spLocks/>
              </p:cNvSpPr>
              <p:nvPr/>
            </p:nvSpPr>
            <p:spPr bwMode="gray">
              <a:xfrm>
                <a:off x="-1706563" y="61913"/>
                <a:ext cx="382588" cy="393700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2" y="74"/>
                  </a:cxn>
                  <a:cxn ang="0">
                    <a:pos x="30" y="76"/>
                  </a:cxn>
                  <a:cxn ang="0">
                    <a:pos x="31" y="91"/>
                  </a:cxn>
                  <a:cxn ang="0">
                    <a:pos x="31" y="45"/>
                  </a:cxn>
                </a:cxnLst>
                <a:rect l="0" t="0" r="r" b="b"/>
                <a:pathLst>
                  <a:path w="102" h="105">
                    <a:moveTo>
                      <a:pt x="31" y="41"/>
                    </a:moveTo>
                    <a:cubicBezTo>
                      <a:pt x="12" y="42"/>
                      <a:pt x="0" y="55"/>
                      <a:pt x="2" y="74"/>
                    </a:cubicBezTo>
                    <a:cubicBezTo>
                      <a:pt x="10" y="72"/>
                      <a:pt x="22" y="77"/>
                      <a:pt x="30" y="76"/>
                    </a:cubicBezTo>
                    <a:cubicBezTo>
                      <a:pt x="30" y="80"/>
                      <a:pt x="31" y="86"/>
                      <a:pt x="31" y="91"/>
                    </a:cubicBezTo>
                    <a:cubicBezTo>
                      <a:pt x="102" y="105"/>
                      <a:pt x="90" y="0"/>
                      <a:pt x="31" y="45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2" name="Freeform 84"/>
              <p:cNvSpPr>
                <a:spLocks/>
              </p:cNvSpPr>
              <p:nvPr/>
            </p:nvSpPr>
            <p:spPr bwMode="gray">
              <a:xfrm>
                <a:off x="-1651000" y="249238"/>
                <a:ext cx="1304925" cy="495300"/>
              </a:xfrm>
              <a:custGeom>
                <a:avLst/>
                <a:gdLst/>
                <a:ahLst/>
                <a:cxnLst>
                  <a:cxn ang="0">
                    <a:pos x="315" y="16"/>
                  </a:cxn>
                  <a:cxn ang="0">
                    <a:pos x="146" y="79"/>
                  </a:cxn>
                  <a:cxn ang="0">
                    <a:pos x="0" y="131"/>
                  </a:cxn>
                  <a:cxn ang="0">
                    <a:pos x="167" y="32"/>
                  </a:cxn>
                  <a:cxn ang="0">
                    <a:pos x="252" y="4"/>
                  </a:cxn>
                  <a:cxn ang="0">
                    <a:pos x="299" y="26"/>
                  </a:cxn>
                  <a:cxn ang="0">
                    <a:pos x="307" y="38"/>
                  </a:cxn>
                </a:cxnLst>
                <a:rect l="0" t="0" r="r" b="b"/>
                <a:pathLst>
                  <a:path w="348" h="132">
                    <a:moveTo>
                      <a:pt x="315" y="16"/>
                    </a:moveTo>
                    <a:cubicBezTo>
                      <a:pt x="238" y="16"/>
                      <a:pt x="205" y="34"/>
                      <a:pt x="146" y="79"/>
                    </a:cubicBezTo>
                    <a:cubicBezTo>
                      <a:pt x="99" y="115"/>
                      <a:pt x="61" y="132"/>
                      <a:pt x="0" y="131"/>
                    </a:cubicBezTo>
                    <a:cubicBezTo>
                      <a:pt x="58" y="101"/>
                      <a:pt x="117" y="75"/>
                      <a:pt x="167" y="32"/>
                    </a:cubicBezTo>
                    <a:cubicBezTo>
                      <a:pt x="196" y="8"/>
                      <a:pt x="212" y="9"/>
                      <a:pt x="252" y="4"/>
                    </a:cubicBezTo>
                    <a:cubicBezTo>
                      <a:pt x="264" y="2"/>
                      <a:pt x="348" y="0"/>
                      <a:pt x="299" y="26"/>
                    </a:cubicBezTo>
                    <a:cubicBezTo>
                      <a:pt x="301" y="29"/>
                      <a:pt x="305" y="33"/>
                      <a:pt x="307" y="38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3" name="Freeform 85"/>
              <p:cNvSpPr>
                <a:spLocks/>
              </p:cNvSpPr>
              <p:nvPr/>
            </p:nvSpPr>
            <p:spPr bwMode="gray">
              <a:xfrm>
                <a:off x="1000125" y="419100"/>
                <a:ext cx="949325" cy="91122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68" y="106"/>
                  </a:cxn>
                  <a:cxn ang="0">
                    <a:pos x="10" y="135"/>
                  </a:cxn>
                  <a:cxn ang="0">
                    <a:pos x="72" y="162"/>
                  </a:cxn>
                  <a:cxn ang="0">
                    <a:pos x="187" y="220"/>
                  </a:cxn>
                  <a:cxn ang="0">
                    <a:pos x="135" y="124"/>
                  </a:cxn>
                  <a:cxn ang="0">
                    <a:pos x="55" y="10"/>
                  </a:cxn>
                  <a:cxn ang="0">
                    <a:pos x="14" y="14"/>
                  </a:cxn>
                </a:cxnLst>
                <a:rect l="0" t="0" r="r" b="b"/>
                <a:pathLst>
                  <a:path w="253" h="243">
                    <a:moveTo>
                      <a:pt x="35" y="35"/>
                    </a:moveTo>
                    <a:cubicBezTo>
                      <a:pt x="52" y="54"/>
                      <a:pt x="67" y="81"/>
                      <a:pt x="68" y="106"/>
                    </a:cubicBezTo>
                    <a:cubicBezTo>
                      <a:pt x="50" y="105"/>
                      <a:pt x="0" y="104"/>
                      <a:pt x="10" y="135"/>
                    </a:cubicBezTo>
                    <a:cubicBezTo>
                      <a:pt x="15" y="150"/>
                      <a:pt x="61" y="156"/>
                      <a:pt x="72" y="162"/>
                    </a:cubicBezTo>
                    <a:cubicBezTo>
                      <a:pt x="102" y="180"/>
                      <a:pt x="143" y="243"/>
                      <a:pt x="187" y="220"/>
                    </a:cubicBezTo>
                    <a:cubicBezTo>
                      <a:pt x="253" y="185"/>
                      <a:pt x="156" y="138"/>
                      <a:pt x="135" y="124"/>
                    </a:cubicBezTo>
                    <a:cubicBezTo>
                      <a:pt x="96" y="98"/>
                      <a:pt x="79" y="53"/>
                      <a:pt x="55" y="10"/>
                    </a:cubicBezTo>
                    <a:cubicBezTo>
                      <a:pt x="40" y="5"/>
                      <a:pt x="21" y="0"/>
                      <a:pt x="14" y="14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4" name="Freeform 86"/>
              <p:cNvSpPr>
                <a:spLocks/>
              </p:cNvSpPr>
              <p:nvPr/>
            </p:nvSpPr>
            <p:spPr bwMode="gray">
              <a:xfrm>
                <a:off x="47625" y="452438"/>
                <a:ext cx="809625" cy="919163"/>
              </a:xfrm>
              <a:custGeom>
                <a:avLst/>
                <a:gdLst/>
                <a:ahLst/>
                <a:cxnLst>
                  <a:cxn ang="0">
                    <a:pos x="36" y="13"/>
                  </a:cxn>
                  <a:cxn ang="0">
                    <a:pos x="216" y="237"/>
                  </a:cxn>
                  <a:cxn ang="0">
                    <a:pos x="108" y="130"/>
                  </a:cxn>
                  <a:cxn ang="0">
                    <a:pos x="27" y="0"/>
                  </a:cxn>
                </a:cxnLst>
                <a:rect l="0" t="0" r="r" b="b"/>
                <a:pathLst>
                  <a:path w="216" h="245">
                    <a:moveTo>
                      <a:pt x="36" y="13"/>
                    </a:moveTo>
                    <a:cubicBezTo>
                      <a:pt x="156" y="33"/>
                      <a:pt x="104" y="200"/>
                      <a:pt x="216" y="237"/>
                    </a:cubicBezTo>
                    <a:cubicBezTo>
                      <a:pt x="163" y="245"/>
                      <a:pt x="127" y="165"/>
                      <a:pt x="108" y="130"/>
                    </a:cubicBezTo>
                    <a:cubicBezTo>
                      <a:pt x="94" y="104"/>
                      <a:pt x="0" y="23"/>
                      <a:pt x="27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5" name="Freeform 87"/>
              <p:cNvSpPr>
                <a:spLocks/>
              </p:cNvSpPr>
              <p:nvPr/>
            </p:nvSpPr>
            <p:spPr bwMode="gray">
              <a:xfrm>
                <a:off x="1427163" y="1300163"/>
                <a:ext cx="180975" cy="130175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2" y="3"/>
                  </a:cxn>
                  <a:cxn ang="0">
                    <a:pos x="43" y="31"/>
                  </a:cxn>
                  <a:cxn ang="0">
                    <a:pos x="47" y="7"/>
                  </a:cxn>
                  <a:cxn ang="0">
                    <a:pos x="35" y="2"/>
                  </a:cxn>
                </a:cxnLst>
                <a:rect l="0" t="0" r="r" b="b"/>
                <a:pathLst>
                  <a:path w="48" h="35">
                    <a:moveTo>
                      <a:pt x="31" y="2"/>
                    </a:moveTo>
                    <a:cubicBezTo>
                      <a:pt x="22" y="0"/>
                      <a:pt x="10" y="2"/>
                      <a:pt x="2" y="3"/>
                    </a:cubicBezTo>
                    <a:cubicBezTo>
                      <a:pt x="0" y="27"/>
                      <a:pt x="21" y="35"/>
                      <a:pt x="43" y="31"/>
                    </a:cubicBezTo>
                    <a:cubicBezTo>
                      <a:pt x="47" y="24"/>
                      <a:pt x="48" y="16"/>
                      <a:pt x="47" y="7"/>
                    </a:cubicBezTo>
                    <a:cubicBezTo>
                      <a:pt x="40" y="9"/>
                      <a:pt x="38" y="4"/>
                      <a:pt x="35" y="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6" name="Freeform 88"/>
              <p:cNvSpPr>
                <a:spLocks/>
              </p:cNvSpPr>
              <p:nvPr/>
            </p:nvSpPr>
            <p:spPr bwMode="gray">
              <a:xfrm>
                <a:off x="614363" y="265113"/>
                <a:ext cx="280988" cy="330200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41" y="5"/>
                  </a:cxn>
                  <a:cxn ang="0">
                    <a:pos x="53" y="88"/>
                  </a:cxn>
                  <a:cxn ang="0">
                    <a:pos x="50" y="38"/>
                  </a:cxn>
                  <a:cxn ang="0">
                    <a:pos x="58" y="0"/>
                  </a:cxn>
                </a:cxnLst>
                <a:rect l="0" t="0" r="r" b="b"/>
                <a:pathLst>
                  <a:path w="75" h="88">
                    <a:moveTo>
                      <a:pt x="62" y="4"/>
                    </a:moveTo>
                    <a:cubicBezTo>
                      <a:pt x="56" y="3"/>
                      <a:pt x="48" y="4"/>
                      <a:pt x="41" y="5"/>
                    </a:cubicBezTo>
                    <a:cubicBezTo>
                      <a:pt x="46" y="28"/>
                      <a:pt x="0" y="86"/>
                      <a:pt x="53" y="88"/>
                    </a:cubicBezTo>
                    <a:cubicBezTo>
                      <a:pt x="56" y="71"/>
                      <a:pt x="53" y="53"/>
                      <a:pt x="50" y="38"/>
                    </a:cubicBezTo>
                    <a:cubicBezTo>
                      <a:pt x="72" y="33"/>
                      <a:pt x="75" y="13"/>
                      <a:pt x="58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7" name="Freeform 89"/>
              <p:cNvSpPr>
                <a:spLocks/>
              </p:cNvSpPr>
              <p:nvPr/>
            </p:nvSpPr>
            <p:spPr bwMode="gray">
              <a:xfrm>
                <a:off x="-2847975" y="-150812"/>
                <a:ext cx="1328738" cy="963613"/>
              </a:xfrm>
              <a:custGeom>
                <a:avLst/>
                <a:gdLst/>
                <a:ahLst/>
                <a:cxnLst>
                  <a:cxn ang="0">
                    <a:pos x="39" y="233"/>
                  </a:cxn>
                  <a:cxn ang="0">
                    <a:pos x="179" y="201"/>
                  </a:cxn>
                  <a:cxn ang="0">
                    <a:pos x="271" y="132"/>
                  </a:cxn>
                  <a:cxn ang="0">
                    <a:pos x="259" y="131"/>
                  </a:cxn>
                  <a:cxn ang="0">
                    <a:pos x="329" y="23"/>
                  </a:cxn>
                  <a:cxn ang="0">
                    <a:pos x="230" y="112"/>
                  </a:cxn>
                  <a:cxn ang="0">
                    <a:pos x="98" y="195"/>
                  </a:cxn>
                  <a:cxn ang="0">
                    <a:pos x="27" y="217"/>
                  </a:cxn>
                  <a:cxn ang="0">
                    <a:pos x="52" y="242"/>
                  </a:cxn>
                </a:cxnLst>
                <a:rect l="0" t="0" r="r" b="b"/>
                <a:pathLst>
                  <a:path w="354" h="257">
                    <a:moveTo>
                      <a:pt x="39" y="233"/>
                    </a:moveTo>
                    <a:cubicBezTo>
                      <a:pt x="93" y="233"/>
                      <a:pt x="133" y="229"/>
                      <a:pt x="179" y="201"/>
                    </a:cubicBezTo>
                    <a:cubicBezTo>
                      <a:pt x="210" y="182"/>
                      <a:pt x="274" y="175"/>
                      <a:pt x="271" y="132"/>
                    </a:cubicBezTo>
                    <a:cubicBezTo>
                      <a:pt x="267" y="131"/>
                      <a:pt x="263" y="132"/>
                      <a:pt x="259" y="131"/>
                    </a:cubicBezTo>
                    <a:cubicBezTo>
                      <a:pt x="257" y="108"/>
                      <a:pt x="354" y="52"/>
                      <a:pt x="329" y="23"/>
                    </a:cubicBezTo>
                    <a:cubicBezTo>
                      <a:pt x="310" y="0"/>
                      <a:pt x="240" y="96"/>
                      <a:pt x="230" y="112"/>
                    </a:cubicBezTo>
                    <a:cubicBezTo>
                      <a:pt x="199" y="158"/>
                      <a:pt x="149" y="179"/>
                      <a:pt x="98" y="195"/>
                    </a:cubicBezTo>
                    <a:cubicBezTo>
                      <a:pt x="80" y="201"/>
                      <a:pt x="40" y="205"/>
                      <a:pt x="27" y="217"/>
                    </a:cubicBezTo>
                    <a:cubicBezTo>
                      <a:pt x="0" y="241"/>
                      <a:pt x="21" y="257"/>
                      <a:pt x="52" y="24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8" name="Freeform 90"/>
              <p:cNvSpPr>
                <a:spLocks/>
              </p:cNvSpPr>
              <p:nvPr/>
            </p:nvSpPr>
            <p:spPr bwMode="gray">
              <a:xfrm>
                <a:off x="-3046413" y="-11569700"/>
                <a:ext cx="4418013" cy="12044363"/>
              </a:xfrm>
              <a:custGeom>
                <a:avLst/>
                <a:gdLst/>
                <a:ahLst/>
                <a:cxnLst>
                  <a:cxn ang="0">
                    <a:pos x="55" y="151"/>
                  </a:cxn>
                  <a:cxn ang="0">
                    <a:pos x="78" y="281"/>
                  </a:cxn>
                  <a:cxn ang="0">
                    <a:pos x="37" y="382"/>
                  </a:cxn>
                  <a:cxn ang="0">
                    <a:pos x="33" y="686"/>
                  </a:cxn>
                  <a:cxn ang="0">
                    <a:pos x="72" y="1082"/>
                  </a:cxn>
                  <a:cxn ang="0">
                    <a:pos x="100" y="1473"/>
                  </a:cxn>
                  <a:cxn ang="0">
                    <a:pos x="203" y="2087"/>
                  </a:cxn>
                  <a:cxn ang="0">
                    <a:pos x="268" y="2377"/>
                  </a:cxn>
                  <a:cxn ang="0">
                    <a:pos x="331" y="2676"/>
                  </a:cxn>
                  <a:cxn ang="0">
                    <a:pos x="331" y="2712"/>
                  </a:cxn>
                  <a:cxn ang="0">
                    <a:pos x="360" y="2865"/>
                  </a:cxn>
                  <a:cxn ang="0">
                    <a:pos x="398" y="3028"/>
                  </a:cxn>
                  <a:cxn ang="0">
                    <a:pos x="465" y="3046"/>
                  </a:cxn>
                  <a:cxn ang="0">
                    <a:pos x="551" y="3097"/>
                  </a:cxn>
                  <a:cxn ang="0">
                    <a:pos x="746" y="3164"/>
                  </a:cxn>
                  <a:cxn ang="0">
                    <a:pos x="765" y="2895"/>
                  </a:cxn>
                  <a:cxn ang="0">
                    <a:pos x="699" y="2595"/>
                  </a:cxn>
                  <a:cxn ang="0">
                    <a:pos x="664" y="2318"/>
                  </a:cxn>
                  <a:cxn ang="0">
                    <a:pos x="668" y="2009"/>
                  </a:cxn>
                  <a:cxn ang="0">
                    <a:pos x="635" y="1824"/>
                  </a:cxn>
                  <a:cxn ang="0">
                    <a:pos x="658" y="1638"/>
                  </a:cxn>
                  <a:cxn ang="0">
                    <a:pos x="613" y="1458"/>
                  </a:cxn>
                  <a:cxn ang="0">
                    <a:pos x="614" y="1261"/>
                  </a:cxn>
                  <a:cxn ang="0">
                    <a:pos x="681" y="1356"/>
                  </a:cxn>
                  <a:cxn ang="0">
                    <a:pos x="699" y="1501"/>
                  </a:cxn>
                  <a:cxn ang="0">
                    <a:pos x="742" y="1767"/>
                  </a:cxn>
                  <a:cxn ang="0">
                    <a:pos x="709" y="2110"/>
                  </a:cxn>
                  <a:cxn ang="0">
                    <a:pos x="720" y="2437"/>
                  </a:cxn>
                  <a:cxn ang="0">
                    <a:pos x="708" y="2657"/>
                  </a:cxn>
                  <a:cxn ang="0">
                    <a:pos x="681" y="2858"/>
                  </a:cxn>
                  <a:cxn ang="0">
                    <a:pos x="761" y="3062"/>
                  </a:cxn>
                  <a:cxn ang="0">
                    <a:pos x="888" y="3206"/>
                  </a:cxn>
                  <a:cxn ang="0">
                    <a:pos x="1108" y="3109"/>
                  </a:cxn>
                  <a:cxn ang="0">
                    <a:pos x="1125" y="2843"/>
                  </a:cxn>
                  <a:cxn ang="0">
                    <a:pos x="1125" y="2765"/>
                  </a:cxn>
                  <a:cxn ang="0">
                    <a:pos x="1108" y="2702"/>
                  </a:cxn>
                  <a:cxn ang="0">
                    <a:pos x="1148" y="2578"/>
                  </a:cxn>
                  <a:cxn ang="0">
                    <a:pos x="1148" y="2229"/>
                  </a:cxn>
                  <a:cxn ang="0">
                    <a:pos x="1153" y="2071"/>
                  </a:cxn>
                  <a:cxn ang="0">
                    <a:pos x="1125" y="1914"/>
                  </a:cxn>
                  <a:cxn ang="0">
                    <a:pos x="1148" y="1587"/>
                  </a:cxn>
                  <a:cxn ang="0">
                    <a:pos x="1142" y="1282"/>
                  </a:cxn>
                  <a:cxn ang="0">
                    <a:pos x="1153" y="1092"/>
                  </a:cxn>
                  <a:cxn ang="0">
                    <a:pos x="1125" y="911"/>
                  </a:cxn>
                  <a:cxn ang="0">
                    <a:pos x="1107" y="541"/>
                  </a:cxn>
                  <a:cxn ang="0">
                    <a:pos x="1024" y="168"/>
                  </a:cxn>
                  <a:cxn ang="0">
                    <a:pos x="731" y="17"/>
                  </a:cxn>
                  <a:cxn ang="0">
                    <a:pos x="152" y="79"/>
                  </a:cxn>
                  <a:cxn ang="0">
                    <a:pos x="72" y="151"/>
                  </a:cxn>
                </a:cxnLst>
                <a:rect l="0" t="0" r="r" b="b"/>
                <a:pathLst>
                  <a:path w="1178" h="3212">
                    <a:moveTo>
                      <a:pt x="55" y="151"/>
                    </a:moveTo>
                    <a:cubicBezTo>
                      <a:pt x="49" y="196"/>
                      <a:pt x="81" y="231"/>
                      <a:pt x="78" y="281"/>
                    </a:cubicBezTo>
                    <a:cubicBezTo>
                      <a:pt x="75" y="326"/>
                      <a:pt x="52" y="346"/>
                      <a:pt x="37" y="382"/>
                    </a:cubicBezTo>
                    <a:cubicBezTo>
                      <a:pt x="0" y="468"/>
                      <a:pt x="24" y="594"/>
                      <a:pt x="33" y="686"/>
                    </a:cubicBezTo>
                    <a:cubicBezTo>
                      <a:pt x="45" y="819"/>
                      <a:pt x="58" y="950"/>
                      <a:pt x="72" y="1082"/>
                    </a:cubicBezTo>
                    <a:cubicBezTo>
                      <a:pt x="86" y="1213"/>
                      <a:pt x="107" y="1338"/>
                      <a:pt x="100" y="1473"/>
                    </a:cubicBezTo>
                    <a:cubicBezTo>
                      <a:pt x="90" y="1687"/>
                      <a:pt x="167" y="1885"/>
                      <a:pt x="203" y="2087"/>
                    </a:cubicBezTo>
                    <a:cubicBezTo>
                      <a:pt x="221" y="2184"/>
                      <a:pt x="253" y="2275"/>
                      <a:pt x="268" y="2377"/>
                    </a:cubicBezTo>
                    <a:cubicBezTo>
                      <a:pt x="282" y="2471"/>
                      <a:pt x="342" y="2574"/>
                      <a:pt x="331" y="2676"/>
                    </a:cubicBezTo>
                    <a:cubicBezTo>
                      <a:pt x="330" y="2688"/>
                      <a:pt x="331" y="2700"/>
                      <a:pt x="331" y="2712"/>
                    </a:cubicBezTo>
                    <a:cubicBezTo>
                      <a:pt x="268" y="2741"/>
                      <a:pt x="351" y="2832"/>
                      <a:pt x="360" y="2865"/>
                    </a:cubicBezTo>
                    <a:cubicBezTo>
                      <a:pt x="375" y="2925"/>
                      <a:pt x="339" y="2982"/>
                      <a:pt x="398" y="3028"/>
                    </a:cubicBezTo>
                    <a:cubicBezTo>
                      <a:pt x="420" y="3045"/>
                      <a:pt x="440" y="3037"/>
                      <a:pt x="465" y="3046"/>
                    </a:cubicBezTo>
                    <a:cubicBezTo>
                      <a:pt x="487" y="3054"/>
                      <a:pt x="527" y="3085"/>
                      <a:pt x="551" y="3097"/>
                    </a:cubicBezTo>
                    <a:cubicBezTo>
                      <a:pt x="609" y="3126"/>
                      <a:pt x="681" y="3156"/>
                      <a:pt x="746" y="3164"/>
                    </a:cubicBezTo>
                    <a:cubicBezTo>
                      <a:pt x="725" y="3072"/>
                      <a:pt x="773" y="2987"/>
                      <a:pt x="765" y="2895"/>
                    </a:cubicBezTo>
                    <a:cubicBezTo>
                      <a:pt x="757" y="2795"/>
                      <a:pt x="726" y="2690"/>
                      <a:pt x="699" y="2595"/>
                    </a:cubicBezTo>
                    <a:cubicBezTo>
                      <a:pt x="673" y="2503"/>
                      <a:pt x="654" y="2417"/>
                      <a:pt x="664" y="2318"/>
                    </a:cubicBezTo>
                    <a:cubicBezTo>
                      <a:pt x="673" y="2225"/>
                      <a:pt x="695" y="2102"/>
                      <a:pt x="668" y="2009"/>
                    </a:cubicBezTo>
                    <a:cubicBezTo>
                      <a:pt x="650" y="1949"/>
                      <a:pt x="625" y="1893"/>
                      <a:pt x="635" y="1824"/>
                    </a:cubicBezTo>
                    <a:cubicBezTo>
                      <a:pt x="646" y="1757"/>
                      <a:pt x="672" y="1710"/>
                      <a:pt x="658" y="1638"/>
                    </a:cubicBezTo>
                    <a:cubicBezTo>
                      <a:pt x="645" y="1572"/>
                      <a:pt x="613" y="1532"/>
                      <a:pt x="613" y="1458"/>
                    </a:cubicBezTo>
                    <a:cubicBezTo>
                      <a:pt x="613" y="1392"/>
                      <a:pt x="610" y="1326"/>
                      <a:pt x="614" y="1261"/>
                    </a:cubicBezTo>
                    <a:cubicBezTo>
                      <a:pt x="645" y="1296"/>
                      <a:pt x="669" y="1309"/>
                      <a:pt x="681" y="1356"/>
                    </a:cubicBezTo>
                    <a:cubicBezTo>
                      <a:pt x="693" y="1402"/>
                      <a:pt x="692" y="1455"/>
                      <a:pt x="699" y="1501"/>
                    </a:cubicBezTo>
                    <a:cubicBezTo>
                      <a:pt x="712" y="1593"/>
                      <a:pt x="742" y="1668"/>
                      <a:pt x="742" y="1767"/>
                    </a:cubicBezTo>
                    <a:cubicBezTo>
                      <a:pt x="742" y="1887"/>
                      <a:pt x="727" y="1996"/>
                      <a:pt x="709" y="2110"/>
                    </a:cubicBezTo>
                    <a:cubicBezTo>
                      <a:pt x="692" y="2218"/>
                      <a:pt x="720" y="2327"/>
                      <a:pt x="720" y="2437"/>
                    </a:cubicBezTo>
                    <a:cubicBezTo>
                      <a:pt x="720" y="2509"/>
                      <a:pt x="719" y="2585"/>
                      <a:pt x="708" y="2657"/>
                    </a:cubicBezTo>
                    <a:cubicBezTo>
                      <a:pt x="698" y="2726"/>
                      <a:pt x="676" y="2784"/>
                      <a:pt x="681" y="2858"/>
                    </a:cubicBezTo>
                    <a:cubicBezTo>
                      <a:pt x="685" y="2936"/>
                      <a:pt x="733" y="2993"/>
                      <a:pt x="761" y="3062"/>
                    </a:cubicBezTo>
                    <a:cubicBezTo>
                      <a:pt x="779" y="3106"/>
                      <a:pt x="832" y="3212"/>
                      <a:pt x="888" y="3206"/>
                    </a:cubicBezTo>
                    <a:cubicBezTo>
                      <a:pt x="920" y="3108"/>
                      <a:pt x="1051" y="3169"/>
                      <a:pt x="1108" y="3109"/>
                    </a:cubicBezTo>
                    <a:cubicBezTo>
                      <a:pt x="1178" y="3035"/>
                      <a:pt x="1133" y="2934"/>
                      <a:pt x="1125" y="2843"/>
                    </a:cubicBezTo>
                    <a:cubicBezTo>
                      <a:pt x="1123" y="2817"/>
                      <a:pt x="1129" y="2790"/>
                      <a:pt x="1125" y="2765"/>
                    </a:cubicBezTo>
                    <a:cubicBezTo>
                      <a:pt x="1122" y="2744"/>
                      <a:pt x="1107" y="2723"/>
                      <a:pt x="1108" y="2702"/>
                    </a:cubicBezTo>
                    <a:cubicBezTo>
                      <a:pt x="1111" y="2665"/>
                      <a:pt x="1139" y="2616"/>
                      <a:pt x="1148" y="2578"/>
                    </a:cubicBezTo>
                    <a:cubicBezTo>
                      <a:pt x="1175" y="2463"/>
                      <a:pt x="1153" y="2350"/>
                      <a:pt x="1148" y="2229"/>
                    </a:cubicBezTo>
                    <a:cubicBezTo>
                      <a:pt x="1145" y="2175"/>
                      <a:pt x="1151" y="2124"/>
                      <a:pt x="1153" y="2071"/>
                    </a:cubicBezTo>
                    <a:cubicBezTo>
                      <a:pt x="1156" y="2014"/>
                      <a:pt x="1131" y="1968"/>
                      <a:pt x="1125" y="1914"/>
                    </a:cubicBezTo>
                    <a:cubicBezTo>
                      <a:pt x="1112" y="1802"/>
                      <a:pt x="1143" y="1694"/>
                      <a:pt x="1148" y="1587"/>
                    </a:cubicBezTo>
                    <a:cubicBezTo>
                      <a:pt x="1153" y="1484"/>
                      <a:pt x="1137" y="1386"/>
                      <a:pt x="1142" y="1282"/>
                    </a:cubicBezTo>
                    <a:cubicBezTo>
                      <a:pt x="1145" y="1218"/>
                      <a:pt x="1154" y="1157"/>
                      <a:pt x="1153" y="1092"/>
                    </a:cubicBezTo>
                    <a:cubicBezTo>
                      <a:pt x="1153" y="1028"/>
                      <a:pt x="1131" y="969"/>
                      <a:pt x="1125" y="911"/>
                    </a:cubicBezTo>
                    <a:cubicBezTo>
                      <a:pt x="1114" y="786"/>
                      <a:pt x="1151" y="664"/>
                      <a:pt x="1107" y="541"/>
                    </a:cubicBezTo>
                    <a:cubicBezTo>
                      <a:pt x="1063" y="418"/>
                      <a:pt x="1051" y="297"/>
                      <a:pt x="1024" y="168"/>
                    </a:cubicBezTo>
                    <a:cubicBezTo>
                      <a:pt x="1000" y="52"/>
                      <a:pt x="839" y="26"/>
                      <a:pt x="731" y="17"/>
                    </a:cubicBezTo>
                    <a:cubicBezTo>
                      <a:pt x="534" y="0"/>
                      <a:pt x="335" y="29"/>
                      <a:pt x="152" y="79"/>
                    </a:cubicBezTo>
                    <a:cubicBezTo>
                      <a:pt x="146" y="114"/>
                      <a:pt x="107" y="143"/>
                      <a:pt x="72" y="151"/>
                    </a:cubicBezTo>
                  </a:path>
                </a:pathLst>
              </a:custGeom>
              <a:solidFill>
                <a:srgbClr val="585C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9" name="Freeform 91"/>
              <p:cNvSpPr>
                <a:spLocks/>
              </p:cNvSpPr>
              <p:nvPr/>
            </p:nvSpPr>
            <p:spPr bwMode="gray">
              <a:xfrm>
                <a:off x="-2055813" y="-18129250"/>
                <a:ext cx="1924050" cy="2647950"/>
              </a:xfrm>
              <a:custGeom>
                <a:avLst/>
                <a:gdLst/>
                <a:ahLst/>
                <a:cxnLst>
                  <a:cxn ang="0">
                    <a:pos x="122" y="205"/>
                  </a:cxn>
                  <a:cxn ang="0">
                    <a:pos x="141" y="437"/>
                  </a:cxn>
                  <a:cxn ang="0">
                    <a:pos x="214" y="683"/>
                  </a:cxn>
                  <a:cxn ang="0">
                    <a:pos x="488" y="510"/>
                  </a:cxn>
                  <a:cxn ang="0">
                    <a:pos x="407" y="124"/>
                  </a:cxn>
                  <a:cxn ang="0">
                    <a:pos x="143" y="184"/>
                  </a:cxn>
                </a:cxnLst>
                <a:rect l="0" t="0" r="r" b="b"/>
                <a:pathLst>
                  <a:path w="513" h="706">
                    <a:moveTo>
                      <a:pt x="122" y="205"/>
                    </a:moveTo>
                    <a:cubicBezTo>
                      <a:pt x="137" y="280"/>
                      <a:pt x="146" y="354"/>
                      <a:pt x="141" y="437"/>
                    </a:cubicBezTo>
                    <a:cubicBezTo>
                      <a:pt x="0" y="522"/>
                      <a:pt x="74" y="660"/>
                      <a:pt x="214" y="683"/>
                    </a:cubicBezTo>
                    <a:cubicBezTo>
                      <a:pt x="351" y="706"/>
                      <a:pt x="455" y="646"/>
                      <a:pt x="488" y="510"/>
                    </a:cubicBezTo>
                    <a:cubicBezTo>
                      <a:pt x="513" y="407"/>
                      <a:pt x="455" y="214"/>
                      <a:pt x="407" y="124"/>
                    </a:cubicBezTo>
                    <a:cubicBezTo>
                      <a:pt x="342" y="0"/>
                      <a:pt x="146" y="43"/>
                      <a:pt x="143" y="18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0" name="Freeform 92"/>
              <p:cNvSpPr>
                <a:spLocks/>
              </p:cNvSpPr>
              <p:nvPr/>
            </p:nvSpPr>
            <p:spPr bwMode="gray">
              <a:xfrm>
                <a:off x="-409575" y="-17097375"/>
                <a:ext cx="157163" cy="258763"/>
              </a:xfrm>
              <a:custGeom>
                <a:avLst/>
                <a:gdLst/>
                <a:ahLst/>
                <a:cxnLst>
                  <a:cxn ang="0">
                    <a:pos x="20" y="45"/>
                  </a:cxn>
                  <a:cxn ang="0">
                    <a:pos x="42" y="69"/>
                  </a:cxn>
                  <a:cxn ang="0">
                    <a:pos x="37" y="42"/>
                  </a:cxn>
                  <a:cxn ang="0">
                    <a:pos x="26" y="12"/>
                  </a:cxn>
                  <a:cxn ang="0">
                    <a:pos x="14" y="4"/>
                  </a:cxn>
                  <a:cxn ang="0">
                    <a:pos x="5" y="17"/>
                  </a:cxn>
                  <a:cxn ang="0">
                    <a:pos x="18" y="45"/>
                  </a:cxn>
                </a:cxnLst>
                <a:rect l="0" t="0" r="r" b="b"/>
                <a:pathLst>
                  <a:path w="42" h="69">
                    <a:moveTo>
                      <a:pt x="20" y="45"/>
                    </a:moveTo>
                    <a:cubicBezTo>
                      <a:pt x="26" y="51"/>
                      <a:pt x="34" y="66"/>
                      <a:pt x="42" y="69"/>
                    </a:cubicBezTo>
                    <a:cubicBezTo>
                      <a:pt x="42" y="59"/>
                      <a:pt x="39" y="51"/>
                      <a:pt x="37" y="42"/>
                    </a:cubicBezTo>
                    <a:cubicBezTo>
                      <a:pt x="34" y="29"/>
                      <a:pt x="30" y="22"/>
                      <a:pt x="26" y="12"/>
                    </a:cubicBezTo>
                    <a:cubicBezTo>
                      <a:pt x="22" y="5"/>
                      <a:pt x="22" y="0"/>
                      <a:pt x="14" y="4"/>
                    </a:cubicBezTo>
                    <a:cubicBezTo>
                      <a:pt x="11" y="5"/>
                      <a:pt x="6" y="14"/>
                      <a:pt x="5" y="17"/>
                    </a:cubicBezTo>
                    <a:cubicBezTo>
                      <a:pt x="0" y="32"/>
                      <a:pt x="16" y="37"/>
                      <a:pt x="18" y="4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1" name="Freeform 93"/>
              <p:cNvSpPr>
                <a:spLocks/>
              </p:cNvSpPr>
              <p:nvPr/>
            </p:nvSpPr>
            <p:spPr bwMode="gray">
              <a:xfrm>
                <a:off x="-1587500" y="-17067212"/>
                <a:ext cx="1296988" cy="768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45"/>
                  </a:cxn>
                  <a:cxn ang="0">
                    <a:pos x="45" y="97"/>
                  </a:cxn>
                  <a:cxn ang="0">
                    <a:pos x="125" y="177"/>
                  </a:cxn>
                  <a:cxn ang="0">
                    <a:pos x="246" y="190"/>
                  </a:cxn>
                  <a:cxn ang="0">
                    <a:pos x="346" y="14"/>
                  </a:cxn>
                </a:cxnLst>
                <a:rect l="0" t="0" r="r" b="b"/>
                <a:pathLst>
                  <a:path w="346" h="205">
                    <a:moveTo>
                      <a:pt x="0" y="0"/>
                    </a:moveTo>
                    <a:cubicBezTo>
                      <a:pt x="7" y="19"/>
                      <a:pt x="13" y="29"/>
                      <a:pt x="23" y="45"/>
                    </a:cubicBezTo>
                    <a:cubicBezTo>
                      <a:pt x="33" y="62"/>
                      <a:pt x="33" y="82"/>
                      <a:pt x="45" y="97"/>
                    </a:cubicBezTo>
                    <a:cubicBezTo>
                      <a:pt x="70" y="127"/>
                      <a:pt x="87" y="157"/>
                      <a:pt x="125" y="177"/>
                    </a:cubicBezTo>
                    <a:cubicBezTo>
                      <a:pt x="150" y="191"/>
                      <a:pt x="216" y="205"/>
                      <a:pt x="246" y="190"/>
                    </a:cubicBezTo>
                    <a:cubicBezTo>
                      <a:pt x="303" y="163"/>
                      <a:pt x="346" y="38"/>
                      <a:pt x="346" y="1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2" name="Freeform 94"/>
              <p:cNvSpPr>
                <a:spLocks/>
              </p:cNvSpPr>
              <p:nvPr/>
            </p:nvSpPr>
            <p:spPr bwMode="gray">
              <a:xfrm>
                <a:off x="-2055813" y="-19629437"/>
                <a:ext cx="2047875" cy="3203575"/>
              </a:xfrm>
              <a:custGeom>
                <a:avLst/>
                <a:gdLst/>
                <a:ahLst/>
                <a:cxnLst>
                  <a:cxn ang="0">
                    <a:pos x="48" y="367"/>
                  </a:cxn>
                  <a:cxn ang="0">
                    <a:pos x="1" y="422"/>
                  </a:cxn>
                  <a:cxn ang="0">
                    <a:pos x="43" y="495"/>
                  </a:cxn>
                  <a:cxn ang="0">
                    <a:pos x="63" y="525"/>
                  </a:cxn>
                  <a:cxn ang="0">
                    <a:pos x="76" y="578"/>
                  </a:cxn>
                  <a:cxn ang="0">
                    <a:pos x="132" y="702"/>
                  </a:cxn>
                  <a:cxn ang="0">
                    <a:pos x="171" y="746"/>
                  </a:cxn>
                  <a:cxn ang="0">
                    <a:pos x="251" y="827"/>
                  </a:cxn>
                  <a:cxn ang="0">
                    <a:pos x="372" y="840"/>
                  </a:cxn>
                  <a:cxn ang="0">
                    <a:pos x="473" y="692"/>
                  </a:cxn>
                  <a:cxn ang="0">
                    <a:pos x="511" y="599"/>
                  </a:cxn>
                  <a:cxn ang="0">
                    <a:pos x="529" y="410"/>
                  </a:cxn>
                  <a:cxn ang="0">
                    <a:pos x="372" y="60"/>
                  </a:cxn>
                  <a:cxn ang="0">
                    <a:pos x="112" y="89"/>
                  </a:cxn>
                  <a:cxn ang="0">
                    <a:pos x="40" y="216"/>
                  </a:cxn>
                  <a:cxn ang="0">
                    <a:pos x="48" y="367"/>
                  </a:cxn>
                </a:cxnLst>
                <a:rect l="0" t="0" r="r" b="b"/>
                <a:pathLst>
                  <a:path w="546" h="854">
                    <a:moveTo>
                      <a:pt x="48" y="367"/>
                    </a:moveTo>
                    <a:cubicBezTo>
                      <a:pt x="6" y="358"/>
                      <a:pt x="2" y="391"/>
                      <a:pt x="1" y="422"/>
                    </a:cubicBezTo>
                    <a:cubicBezTo>
                      <a:pt x="0" y="467"/>
                      <a:pt x="17" y="469"/>
                      <a:pt x="43" y="495"/>
                    </a:cubicBezTo>
                    <a:cubicBezTo>
                      <a:pt x="51" y="503"/>
                      <a:pt x="54" y="517"/>
                      <a:pt x="63" y="525"/>
                    </a:cubicBezTo>
                    <a:cubicBezTo>
                      <a:pt x="75" y="534"/>
                      <a:pt x="67" y="564"/>
                      <a:pt x="76" y="578"/>
                    </a:cubicBezTo>
                    <a:cubicBezTo>
                      <a:pt x="92" y="600"/>
                      <a:pt x="122" y="686"/>
                      <a:pt x="132" y="702"/>
                    </a:cubicBezTo>
                    <a:cubicBezTo>
                      <a:pt x="142" y="719"/>
                      <a:pt x="159" y="731"/>
                      <a:pt x="171" y="746"/>
                    </a:cubicBezTo>
                    <a:cubicBezTo>
                      <a:pt x="196" y="777"/>
                      <a:pt x="213" y="806"/>
                      <a:pt x="251" y="827"/>
                    </a:cubicBezTo>
                    <a:cubicBezTo>
                      <a:pt x="277" y="840"/>
                      <a:pt x="342" y="854"/>
                      <a:pt x="372" y="840"/>
                    </a:cubicBezTo>
                    <a:cubicBezTo>
                      <a:pt x="400" y="826"/>
                      <a:pt x="464" y="716"/>
                      <a:pt x="473" y="692"/>
                    </a:cubicBezTo>
                    <a:cubicBezTo>
                      <a:pt x="485" y="660"/>
                      <a:pt x="498" y="628"/>
                      <a:pt x="511" y="599"/>
                    </a:cubicBezTo>
                    <a:cubicBezTo>
                      <a:pt x="537" y="542"/>
                      <a:pt x="521" y="470"/>
                      <a:pt x="529" y="410"/>
                    </a:cubicBezTo>
                    <a:cubicBezTo>
                      <a:pt x="546" y="285"/>
                      <a:pt x="466" y="132"/>
                      <a:pt x="372" y="60"/>
                    </a:cubicBezTo>
                    <a:cubicBezTo>
                      <a:pt x="294" y="0"/>
                      <a:pt x="170" y="12"/>
                      <a:pt x="112" y="89"/>
                    </a:cubicBezTo>
                    <a:cubicBezTo>
                      <a:pt x="88" y="120"/>
                      <a:pt x="55" y="179"/>
                      <a:pt x="40" y="216"/>
                    </a:cubicBezTo>
                    <a:cubicBezTo>
                      <a:pt x="28" y="248"/>
                      <a:pt x="1" y="298"/>
                      <a:pt x="48" y="36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3" name="Freeform 95"/>
              <p:cNvSpPr>
                <a:spLocks/>
              </p:cNvSpPr>
              <p:nvPr/>
            </p:nvSpPr>
            <p:spPr bwMode="gray">
              <a:xfrm>
                <a:off x="-3870325" y="-16865596"/>
                <a:ext cx="5691179" cy="6361109"/>
              </a:xfrm>
              <a:custGeom>
                <a:avLst/>
                <a:gdLst/>
                <a:ahLst/>
                <a:cxnLst>
                  <a:cxn ang="0">
                    <a:pos x="568" y="110"/>
                  </a:cxn>
                  <a:cxn ang="0">
                    <a:pos x="365" y="239"/>
                  </a:cxn>
                  <a:cxn ang="0">
                    <a:pos x="185" y="357"/>
                  </a:cxn>
                  <a:cxn ang="0">
                    <a:pos x="67" y="567"/>
                  </a:cxn>
                  <a:cxn ang="0">
                    <a:pos x="74" y="680"/>
                  </a:cxn>
                  <a:cxn ang="0">
                    <a:pos x="62" y="820"/>
                  </a:cxn>
                  <a:cxn ang="0">
                    <a:pos x="5" y="1011"/>
                  </a:cxn>
                  <a:cxn ang="0">
                    <a:pos x="16" y="1237"/>
                  </a:cxn>
                  <a:cxn ang="0">
                    <a:pos x="101" y="1406"/>
                  </a:cxn>
                  <a:cxn ang="0">
                    <a:pos x="264" y="1417"/>
                  </a:cxn>
                  <a:cxn ang="0">
                    <a:pos x="276" y="1591"/>
                  </a:cxn>
                  <a:cxn ang="0">
                    <a:pos x="731" y="1681"/>
                  </a:cxn>
                  <a:cxn ang="0">
                    <a:pos x="968" y="1655"/>
                  </a:cxn>
                  <a:cxn ang="0">
                    <a:pos x="1154" y="1631"/>
                  </a:cxn>
                  <a:cxn ang="0">
                    <a:pos x="1283" y="1569"/>
                  </a:cxn>
                  <a:cxn ang="0">
                    <a:pos x="1447" y="1147"/>
                  </a:cxn>
                  <a:cxn ang="0">
                    <a:pos x="1509" y="617"/>
                  </a:cxn>
                  <a:cxn ang="0">
                    <a:pos x="1492" y="398"/>
                  </a:cxn>
                  <a:cxn ang="0">
                    <a:pos x="1417" y="202"/>
                  </a:cxn>
                  <a:cxn ang="0">
                    <a:pos x="1014" y="53"/>
                  </a:cxn>
                  <a:cxn ang="0">
                    <a:pos x="745" y="222"/>
                  </a:cxn>
                  <a:cxn ang="0">
                    <a:pos x="608" y="70"/>
                  </a:cxn>
                  <a:cxn ang="0">
                    <a:pos x="535" y="133"/>
                  </a:cxn>
                </a:cxnLst>
                <a:rect l="0" t="0" r="r" b="b"/>
                <a:pathLst>
                  <a:path w="1518" h="1696">
                    <a:moveTo>
                      <a:pt x="568" y="110"/>
                    </a:moveTo>
                    <a:cubicBezTo>
                      <a:pt x="491" y="130"/>
                      <a:pt x="436" y="199"/>
                      <a:pt x="365" y="239"/>
                    </a:cubicBezTo>
                    <a:cubicBezTo>
                      <a:pt x="303" y="273"/>
                      <a:pt x="246" y="311"/>
                      <a:pt x="185" y="357"/>
                    </a:cubicBezTo>
                    <a:cubicBezTo>
                      <a:pt x="127" y="401"/>
                      <a:pt x="49" y="492"/>
                      <a:pt x="67" y="567"/>
                    </a:cubicBezTo>
                    <a:cubicBezTo>
                      <a:pt x="79" y="619"/>
                      <a:pt x="85" y="626"/>
                      <a:pt x="74" y="680"/>
                    </a:cubicBezTo>
                    <a:cubicBezTo>
                      <a:pt x="65" y="726"/>
                      <a:pt x="69" y="773"/>
                      <a:pt x="62" y="820"/>
                    </a:cubicBezTo>
                    <a:cubicBezTo>
                      <a:pt x="52" y="884"/>
                      <a:pt x="11" y="945"/>
                      <a:pt x="5" y="1011"/>
                    </a:cubicBezTo>
                    <a:cubicBezTo>
                      <a:pt x="0" y="1079"/>
                      <a:pt x="9" y="1168"/>
                      <a:pt x="16" y="1237"/>
                    </a:cubicBezTo>
                    <a:cubicBezTo>
                      <a:pt x="22" y="1288"/>
                      <a:pt x="46" y="1388"/>
                      <a:pt x="101" y="1406"/>
                    </a:cubicBezTo>
                    <a:cubicBezTo>
                      <a:pt x="173" y="1429"/>
                      <a:pt x="202" y="1362"/>
                      <a:pt x="264" y="1417"/>
                    </a:cubicBezTo>
                    <a:cubicBezTo>
                      <a:pt x="255" y="1448"/>
                      <a:pt x="169" y="1479"/>
                      <a:pt x="276" y="1591"/>
                    </a:cubicBezTo>
                    <a:cubicBezTo>
                      <a:pt x="319" y="1637"/>
                      <a:pt x="670" y="1696"/>
                      <a:pt x="731" y="1681"/>
                    </a:cubicBezTo>
                    <a:cubicBezTo>
                      <a:pt x="804" y="1663"/>
                      <a:pt x="915" y="1665"/>
                      <a:pt x="968" y="1655"/>
                    </a:cubicBezTo>
                    <a:cubicBezTo>
                      <a:pt x="1014" y="1646"/>
                      <a:pt x="1154" y="1630"/>
                      <a:pt x="1154" y="1631"/>
                    </a:cubicBezTo>
                    <a:cubicBezTo>
                      <a:pt x="1151" y="1611"/>
                      <a:pt x="1278" y="1590"/>
                      <a:pt x="1283" y="1569"/>
                    </a:cubicBezTo>
                    <a:cubicBezTo>
                      <a:pt x="1362" y="1451"/>
                      <a:pt x="1355" y="1386"/>
                      <a:pt x="1447" y="1147"/>
                    </a:cubicBezTo>
                    <a:cubicBezTo>
                      <a:pt x="1509" y="985"/>
                      <a:pt x="1518" y="806"/>
                      <a:pt x="1509" y="617"/>
                    </a:cubicBezTo>
                    <a:cubicBezTo>
                      <a:pt x="1505" y="543"/>
                      <a:pt x="1492" y="476"/>
                      <a:pt x="1492" y="398"/>
                    </a:cubicBezTo>
                    <a:cubicBezTo>
                      <a:pt x="1492" y="311"/>
                      <a:pt x="1485" y="256"/>
                      <a:pt x="1417" y="202"/>
                    </a:cubicBezTo>
                    <a:cubicBezTo>
                      <a:pt x="1308" y="115"/>
                      <a:pt x="1156" y="67"/>
                      <a:pt x="1014" y="53"/>
                    </a:cubicBezTo>
                    <a:cubicBezTo>
                      <a:pt x="988" y="0"/>
                      <a:pt x="813" y="250"/>
                      <a:pt x="745" y="222"/>
                    </a:cubicBezTo>
                    <a:cubicBezTo>
                      <a:pt x="667" y="189"/>
                      <a:pt x="574" y="100"/>
                      <a:pt x="608" y="70"/>
                    </a:cubicBezTo>
                    <a:cubicBezTo>
                      <a:pt x="588" y="98"/>
                      <a:pt x="551" y="100"/>
                      <a:pt x="535" y="133"/>
                    </a:cubicBezTo>
                  </a:path>
                </a:pathLst>
              </a:custGeom>
              <a:solidFill>
                <a:srgbClr val="DAE3E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4" name="Freeform 96"/>
              <p:cNvSpPr>
                <a:spLocks/>
              </p:cNvSpPr>
              <p:nvPr/>
            </p:nvSpPr>
            <p:spPr bwMode="gray">
              <a:xfrm>
                <a:off x="-577850" y="-16665575"/>
                <a:ext cx="1341438" cy="857250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303" y="60"/>
                  </a:cxn>
                  <a:cxn ang="0">
                    <a:pos x="358" y="106"/>
                  </a:cxn>
                  <a:cxn ang="0">
                    <a:pos x="203" y="76"/>
                  </a:cxn>
                  <a:cxn ang="0">
                    <a:pos x="136" y="173"/>
                  </a:cxn>
                  <a:cxn ang="0">
                    <a:pos x="21" y="223"/>
                  </a:cxn>
                  <a:cxn ang="0">
                    <a:pos x="58" y="105"/>
                  </a:cxn>
                  <a:cxn ang="0">
                    <a:pos x="131" y="13"/>
                  </a:cxn>
                </a:cxnLst>
                <a:rect l="0" t="0" r="r" b="b"/>
                <a:pathLst>
                  <a:path w="358" h="229">
                    <a:moveTo>
                      <a:pt x="97" y="0"/>
                    </a:moveTo>
                    <a:cubicBezTo>
                      <a:pt x="155" y="28"/>
                      <a:pt x="241" y="50"/>
                      <a:pt x="303" y="60"/>
                    </a:cubicBezTo>
                    <a:cubicBezTo>
                      <a:pt x="315" y="77"/>
                      <a:pt x="339" y="97"/>
                      <a:pt x="358" y="106"/>
                    </a:cubicBezTo>
                    <a:cubicBezTo>
                      <a:pt x="309" y="97"/>
                      <a:pt x="254" y="70"/>
                      <a:pt x="203" y="76"/>
                    </a:cubicBezTo>
                    <a:cubicBezTo>
                      <a:pt x="136" y="84"/>
                      <a:pt x="190" y="147"/>
                      <a:pt x="136" y="173"/>
                    </a:cubicBezTo>
                    <a:cubicBezTo>
                      <a:pt x="106" y="119"/>
                      <a:pt x="62" y="229"/>
                      <a:pt x="21" y="223"/>
                    </a:cubicBezTo>
                    <a:cubicBezTo>
                      <a:pt x="0" y="173"/>
                      <a:pt x="31" y="144"/>
                      <a:pt x="58" y="105"/>
                    </a:cubicBezTo>
                    <a:cubicBezTo>
                      <a:pt x="76" y="79"/>
                      <a:pt x="92" y="8"/>
                      <a:pt x="131" y="1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5" name="Freeform 97"/>
              <p:cNvSpPr>
                <a:spLocks/>
              </p:cNvSpPr>
              <p:nvPr/>
            </p:nvSpPr>
            <p:spPr bwMode="gray">
              <a:xfrm>
                <a:off x="-1238250" y="-13482637"/>
                <a:ext cx="390525" cy="850900"/>
              </a:xfrm>
              <a:custGeom>
                <a:avLst/>
                <a:gdLst/>
                <a:ahLst/>
                <a:cxnLst>
                  <a:cxn ang="0">
                    <a:pos x="79" y="17"/>
                  </a:cxn>
                  <a:cxn ang="0">
                    <a:pos x="3" y="131"/>
                  </a:cxn>
                  <a:cxn ang="0">
                    <a:pos x="45" y="227"/>
                  </a:cxn>
                  <a:cxn ang="0">
                    <a:pos x="99" y="21"/>
                  </a:cxn>
                  <a:cxn ang="0">
                    <a:pos x="87" y="0"/>
                  </a:cxn>
                </a:cxnLst>
                <a:rect l="0" t="0" r="r" b="b"/>
                <a:pathLst>
                  <a:path w="104" h="227">
                    <a:moveTo>
                      <a:pt x="79" y="17"/>
                    </a:moveTo>
                    <a:cubicBezTo>
                      <a:pt x="44" y="66"/>
                      <a:pt x="6" y="63"/>
                      <a:pt x="3" y="131"/>
                    </a:cubicBezTo>
                    <a:cubicBezTo>
                      <a:pt x="0" y="185"/>
                      <a:pt x="11" y="194"/>
                      <a:pt x="45" y="227"/>
                    </a:cubicBezTo>
                    <a:cubicBezTo>
                      <a:pt x="42" y="170"/>
                      <a:pt x="3" y="39"/>
                      <a:pt x="99" y="21"/>
                    </a:cubicBezTo>
                    <a:cubicBezTo>
                      <a:pt x="104" y="6"/>
                      <a:pt x="97" y="5"/>
                      <a:pt x="87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6" name="Freeform 98"/>
              <p:cNvSpPr>
                <a:spLocks/>
              </p:cNvSpPr>
              <p:nvPr/>
            </p:nvSpPr>
            <p:spPr bwMode="gray">
              <a:xfrm>
                <a:off x="-3536950" y="-14465300"/>
                <a:ext cx="738188" cy="4921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97" y="131"/>
                  </a:cxn>
                  <a:cxn ang="0">
                    <a:pos x="84" y="73"/>
                  </a:cxn>
                  <a:cxn ang="0">
                    <a:pos x="12" y="5"/>
                  </a:cxn>
                  <a:cxn ang="0">
                    <a:pos x="41" y="5"/>
                  </a:cxn>
                </a:cxnLst>
                <a:rect l="0" t="0" r="r" b="b"/>
                <a:pathLst>
                  <a:path w="197" h="131">
                    <a:moveTo>
                      <a:pt x="12" y="0"/>
                    </a:moveTo>
                    <a:cubicBezTo>
                      <a:pt x="72" y="19"/>
                      <a:pt x="176" y="59"/>
                      <a:pt x="197" y="131"/>
                    </a:cubicBezTo>
                    <a:cubicBezTo>
                      <a:pt x="156" y="116"/>
                      <a:pt x="123" y="90"/>
                      <a:pt x="84" y="73"/>
                    </a:cubicBezTo>
                    <a:cubicBezTo>
                      <a:pt x="54" y="61"/>
                      <a:pt x="0" y="51"/>
                      <a:pt x="12" y="5"/>
                    </a:cubicBezTo>
                    <a:cubicBezTo>
                      <a:pt x="21" y="4"/>
                      <a:pt x="33" y="2"/>
                      <a:pt x="41" y="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7" name="Freeform 99"/>
              <p:cNvSpPr>
                <a:spLocks/>
              </p:cNvSpPr>
              <p:nvPr/>
            </p:nvSpPr>
            <p:spPr bwMode="gray">
              <a:xfrm>
                <a:off x="-2806700" y="-10966450"/>
                <a:ext cx="3787775" cy="825500"/>
              </a:xfrm>
              <a:custGeom>
                <a:avLst/>
                <a:gdLst/>
                <a:ahLst/>
                <a:cxnLst>
                  <a:cxn ang="0">
                    <a:pos x="37" y="13"/>
                  </a:cxn>
                  <a:cxn ang="0">
                    <a:pos x="132" y="45"/>
                  </a:cxn>
                  <a:cxn ang="0">
                    <a:pos x="245" y="69"/>
                  </a:cxn>
                  <a:cxn ang="0">
                    <a:pos x="470" y="86"/>
                  </a:cxn>
                  <a:cxn ang="0">
                    <a:pos x="735" y="69"/>
                  </a:cxn>
                  <a:cxn ang="0">
                    <a:pos x="976" y="37"/>
                  </a:cxn>
                  <a:cxn ang="0">
                    <a:pos x="986" y="148"/>
                  </a:cxn>
                  <a:cxn ang="0">
                    <a:pos x="842" y="187"/>
                  </a:cxn>
                  <a:cxn ang="0">
                    <a:pos x="577" y="215"/>
                  </a:cxn>
                  <a:cxn ang="0">
                    <a:pos x="311" y="194"/>
                  </a:cxn>
                  <a:cxn ang="0">
                    <a:pos x="183" y="159"/>
                  </a:cxn>
                  <a:cxn ang="0">
                    <a:pos x="29" y="121"/>
                  </a:cxn>
                  <a:cxn ang="0">
                    <a:pos x="14" y="120"/>
                  </a:cxn>
                  <a:cxn ang="0">
                    <a:pos x="3" y="24"/>
                  </a:cxn>
                </a:cxnLst>
                <a:rect l="0" t="0" r="r" b="b"/>
                <a:pathLst>
                  <a:path w="1010" h="220">
                    <a:moveTo>
                      <a:pt x="37" y="13"/>
                    </a:moveTo>
                    <a:cubicBezTo>
                      <a:pt x="73" y="16"/>
                      <a:pt x="98" y="32"/>
                      <a:pt x="132" y="45"/>
                    </a:cubicBezTo>
                    <a:cubicBezTo>
                      <a:pt x="171" y="59"/>
                      <a:pt x="206" y="60"/>
                      <a:pt x="245" y="69"/>
                    </a:cubicBezTo>
                    <a:cubicBezTo>
                      <a:pt x="317" y="84"/>
                      <a:pt x="391" y="82"/>
                      <a:pt x="470" y="86"/>
                    </a:cubicBezTo>
                    <a:cubicBezTo>
                      <a:pt x="563" y="90"/>
                      <a:pt x="652" y="100"/>
                      <a:pt x="735" y="69"/>
                    </a:cubicBezTo>
                    <a:cubicBezTo>
                      <a:pt x="797" y="46"/>
                      <a:pt x="909" y="0"/>
                      <a:pt x="976" y="37"/>
                    </a:cubicBezTo>
                    <a:cubicBezTo>
                      <a:pt x="975" y="87"/>
                      <a:pt x="1010" y="114"/>
                      <a:pt x="986" y="148"/>
                    </a:cubicBezTo>
                    <a:cubicBezTo>
                      <a:pt x="970" y="172"/>
                      <a:pt x="869" y="180"/>
                      <a:pt x="842" y="187"/>
                    </a:cubicBezTo>
                    <a:cubicBezTo>
                      <a:pt x="756" y="211"/>
                      <a:pt x="672" y="215"/>
                      <a:pt x="577" y="215"/>
                    </a:cubicBezTo>
                    <a:cubicBezTo>
                      <a:pt x="485" y="215"/>
                      <a:pt x="395" y="220"/>
                      <a:pt x="311" y="194"/>
                    </a:cubicBezTo>
                    <a:cubicBezTo>
                      <a:pt x="267" y="180"/>
                      <a:pt x="226" y="169"/>
                      <a:pt x="183" y="159"/>
                    </a:cubicBezTo>
                    <a:cubicBezTo>
                      <a:pt x="140" y="150"/>
                      <a:pt x="67" y="141"/>
                      <a:pt x="29" y="121"/>
                    </a:cubicBezTo>
                    <a:cubicBezTo>
                      <a:pt x="18" y="115"/>
                      <a:pt x="26" y="124"/>
                      <a:pt x="14" y="120"/>
                    </a:cubicBezTo>
                    <a:cubicBezTo>
                      <a:pt x="9" y="91"/>
                      <a:pt x="0" y="52"/>
                      <a:pt x="3" y="24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8" name="Freeform 100"/>
              <p:cNvSpPr>
                <a:spLocks/>
              </p:cNvSpPr>
              <p:nvPr/>
            </p:nvSpPr>
            <p:spPr bwMode="gray">
              <a:xfrm>
                <a:off x="-1778000" y="-10768012"/>
                <a:ext cx="884238" cy="638175"/>
              </a:xfrm>
              <a:custGeom>
                <a:avLst/>
                <a:gdLst/>
                <a:ahLst/>
                <a:cxnLst>
                  <a:cxn ang="0">
                    <a:pos x="32" y="131"/>
                  </a:cxn>
                  <a:cxn ang="0">
                    <a:pos x="170" y="141"/>
                  </a:cxn>
                  <a:cxn ang="0">
                    <a:pos x="184" y="39"/>
                  </a:cxn>
                  <a:cxn ang="0">
                    <a:pos x="137" y="26"/>
                  </a:cxn>
                  <a:cxn ang="0">
                    <a:pos x="206" y="20"/>
                  </a:cxn>
                  <a:cxn ang="0">
                    <a:pos x="198" y="152"/>
                  </a:cxn>
                  <a:cxn ang="0">
                    <a:pos x="156" y="168"/>
                  </a:cxn>
                  <a:cxn ang="0">
                    <a:pos x="13" y="151"/>
                  </a:cxn>
                  <a:cxn ang="0">
                    <a:pos x="12" y="40"/>
                  </a:cxn>
                  <a:cxn ang="0">
                    <a:pos x="156" y="13"/>
                  </a:cxn>
                  <a:cxn ang="0">
                    <a:pos x="141" y="37"/>
                  </a:cxn>
                  <a:cxn ang="0">
                    <a:pos x="37" y="61"/>
                  </a:cxn>
                </a:cxnLst>
                <a:rect l="0" t="0" r="r" b="b"/>
                <a:pathLst>
                  <a:path w="236" h="170">
                    <a:moveTo>
                      <a:pt x="32" y="131"/>
                    </a:moveTo>
                    <a:cubicBezTo>
                      <a:pt x="61" y="144"/>
                      <a:pt x="154" y="156"/>
                      <a:pt x="170" y="141"/>
                    </a:cubicBezTo>
                    <a:cubicBezTo>
                      <a:pt x="171" y="124"/>
                      <a:pt x="186" y="58"/>
                      <a:pt x="184" y="39"/>
                    </a:cubicBezTo>
                    <a:cubicBezTo>
                      <a:pt x="164" y="29"/>
                      <a:pt x="137" y="52"/>
                      <a:pt x="137" y="26"/>
                    </a:cubicBezTo>
                    <a:cubicBezTo>
                      <a:pt x="137" y="2"/>
                      <a:pt x="198" y="20"/>
                      <a:pt x="206" y="20"/>
                    </a:cubicBezTo>
                    <a:cubicBezTo>
                      <a:pt x="236" y="20"/>
                      <a:pt x="202" y="124"/>
                      <a:pt x="198" y="152"/>
                    </a:cubicBezTo>
                    <a:cubicBezTo>
                      <a:pt x="195" y="170"/>
                      <a:pt x="180" y="166"/>
                      <a:pt x="156" y="168"/>
                    </a:cubicBezTo>
                    <a:cubicBezTo>
                      <a:pt x="123" y="169"/>
                      <a:pt x="46" y="162"/>
                      <a:pt x="13" y="151"/>
                    </a:cubicBezTo>
                    <a:cubicBezTo>
                      <a:pt x="0" y="147"/>
                      <a:pt x="2" y="88"/>
                      <a:pt x="12" y="40"/>
                    </a:cubicBezTo>
                    <a:cubicBezTo>
                      <a:pt x="20" y="0"/>
                      <a:pt x="123" y="20"/>
                      <a:pt x="156" y="13"/>
                    </a:cubicBezTo>
                    <a:cubicBezTo>
                      <a:pt x="172" y="10"/>
                      <a:pt x="143" y="23"/>
                      <a:pt x="141" y="37"/>
                    </a:cubicBezTo>
                    <a:cubicBezTo>
                      <a:pt x="124" y="38"/>
                      <a:pt x="30" y="30"/>
                      <a:pt x="37" y="61"/>
                    </a:cubicBezTo>
                  </a:path>
                </a:pathLst>
              </a:custGeom>
              <a:solidFill>
                <a:srgbClr val="DBDC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9" name="Freeform 101"/>
              <p:cNvSpPr>
                <a:spLocks/>
              </p:cNvSpPr>
              <p:nvPr/>
            </p:nvSpPr>
            <p:spPr bwMode="gray">
              <a:xfrm>
                <a:off x="-2228850" y="-19711987"/>
                <a:ext cx="2320925" cy="208915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D4980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0" name="Freeform 102"/>
              <p:cNvSpPr>
                <a:spLocks/>
              </p:cNvSpPr>
              <p:nvPr/>
            </p:nvSpPr>
            <p:spPr bwMode="gray">
              <a:xfrm>
                <a:off x="-2928938" y="-12233275"/>
                <a:ext cx="4244975" cy="1217613"/>
              </a:xfrm>
              <a:custGeom>
                <a:avLst/>
                <a:gdLst/>
                <a:ahLst/>
                <a:cxnLst>
                  <a:cxn ang="0">
                    <a:pos x="638" y="9"/>
                  </a:cxn>
                  <a:cxn ang="0">
                    <a:pos x="47" y="123"/>
                  </a:cxn>
                  <a:cxn ang="0">
                    <a:pos x="2" y="190"/>
                  </a:cxn>
                  <a:cxn ang="0">
                    <a:pos x="70" y="218"/>
                  </a:cxn>
                  <a:cxn ang="0">
                    <a:pos x="146" y="221"/>
                  </a:cxn>
                  <a:cxn ang="0">
                    <a:pos x="208" y="208"/>
                  </a:cxn>
                  <a:cxn ang="0">
                    <a:pos x="275" y="196"/>
                  </a:cxn>
                  <a:cxn ang="0">
                    <a:pos x="319" y="164"/>
                  </a:cxn>
                  <a:cxn ang="0">
                    <a:pos x="408" y="142"/>
                  </a:cxn>
                  <a:cxn ang="0">
                    <a:pos x="552" y="92"/>
                  </a:cxn>
                  <a:cxn ang="0">
                    <a:pos x="630" y="77"/>
                  </a:cxn>
                  <a:cxn ang="0">
                    <a:pos x="645" y="122"/>
                  </a:cxn>
                  <a:cxn ang="0">
                    <a:pos x="794" y="120"/>
                  </a:cxn>
                  <a:cxn ang="0">
                    <a:pos x="785" y="229"/>
                  </a:cxn>
                  <a:cxn ang="0">
                    <a:pos x="869" y="199"/>
                  </a:cxn>
                  <a:cxn ang="0">
                    <a:pos x="943" y="241"/>
                  </a:cxn>
                  <a:cxn ang="0">
                    <a:pos x="1008" y="325"/>
                  </a:cxn>
                  <a:cxn ang="0">
                    <a:pos x="1077" y="230"/>
                  </a:cxn>
                  <a:cxn ang="0">
                    <a:pos x="1107" y="121"/>
                  </a:cxn>
                  <a:cxn ang="0">
                    <a:pos x="661" y="15"/>
                  </a:cxn>
                </a:cxnLst>
                <a:rect l="0" t="0" r="r" b="b"/>
                <a:pathLst>
                  <a:path w="1132" h="325">
                    <a:moveTo>
                      <a:pt x="638" y="9"/>
                    </a:moveTo>
                    <a:cubicBezTo>
                      <a:pt x="608" y="0"/>
                      <a:pt x="87" y="112"/>
                      <a:pt x="47" y="123"/>
                    </a:cubicBezTo>
                    <a:cubicBezTo>
                      <a:pt x="1" y="135"/>
                      <a:pt x="0" y="143"/>
                      <a:pt x="2" y="190"/>
                    </a:cubicBezTo>
                    <a:cubicBezTo>
                      <a:pt x="27" y="195"/>
                      <a:pt x="45" y="213"/>
                      <a:pt x="70" y="218"/>
                    </a:cubicBezTo>
                    <a:cubicBezTo>
                      <a:pt x="93" y="222"/>
                      <a:pt x="120" y="221"/>
                      <a:pt x="146" y="221"/>
                    </a:cubicBezTo>
                    <a:cubicBezTo>
                      <a:pt x="172" y="221"/>
                      <a:pt x="185" y="215"/>
                      <a:pt x="208" y="208"/>
                    </a:cubicBezTo>
                    <a:cubicBezTo>
                      <a:pt x="230" y="201"/>
                      <a:pt x="254" y="205"/>
                      <a:pt x="275" y="196"/>
                    </a:cubicBezTo>
                    <a:cubicBezTo>
                      <a:pt x="291" y="189"/>
                      <a:pt x="304" y="174"/>
                      <a:pt x="319" y="164"/>
                    </a:cubicBezTo>
                    <a:cubicBezTo>
                      <a:pt x="348" y="144"/>
                      <a:pt x="372" y="145"/>
                      <a:pt x="408" y="142"/>
                    </a:cubicBezTo>
                    <a:cubicBezTo>
                      <a:pt x="462" y="139"/>
                      <a:pt x="503" y="113"/>
                      <a:pt x="552" y="92"/>
                    </a:cubicBezTo>
                    <a:cubicBezTo>
                      <a:pt x="576" y="82"/>
                      <a:pt x="598" y="73"/>
                      <a:pt x="630" y="77"/>
                    </a:cubicBezTo>
                    <a:cubicBezTo>
                      <a:pt x="667" y="83"/>
                      <a:pt x="672" y="100"/>
                      <a:pt x="645" y="122"/>
                    </a:cubicBezTo>
                    <a:cubicBezTo>
                      <a:pt x="695" y="127"/>
                      <a:pt x="744" y="83"/>
                      <a:pt x="794" y="120"/>
                    </a:cubicBezTo>
                    <a:cubicBezTo>
                      <a:pt x="850" y="162"/>
                      <a:pt x="786" y="184"/>
                      <a:pt x="785" y="229"/>
                    </a:cubicBezTo>
                    <a:cubicBezTo>
                      <a:pt x="815" y="220"/>
                      <a:pt x="835" y="204"/>
                      <a:pt x="869" y="199"/>
                    </a:cubicBezTo>
                    <a:cubicBezTo>
                      <a:pt x="898" y="195"/>
                      <a:pt x="958" y="201"/>
                      <a:pt x="943" y="241"/>
                    </a:cubicBezTo>
                    <a:cubicBezTo>
                      <a:pt x="987" y="214"/>
                      <a:pt x="1045" y="292"/>
                      <a:pt x="1008" y="325"/>
                    </a:cubicBezTo>
                    <a:cubicBezTo>
                      <a:pt x="1040" y="304"/>
                      <a:pt x="1072" y="267"/>
                      <a:pt x="1077" y="230"/>
                    </a:cubicBezTo>
                    <a:cubicBezTo>
                      <a:pt x="1080" y="207"/>
                      <a:pt x="1132" y="121"/>
                      <a:pt x="1107" y="121"/>
                    </a:cubicBezTo>
                    <a:cubicBezTo>
                      <a:pt x="931" y="121"/>
                      <a:pt x="680" y="24"/>
                      <a:pt x="661" y="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1" name="Freeform 103"/>
              <p:cNvSpPr>
                <a:spLocks/>
              </p:cNvSpPr>
              <p:nvPr/>
            </p:nvSpPr>
            <p:spPr bwMode="gray">
              <a:xfrm>
                <a:off x="985838" y="-13890625"/>
                <a:ext cx="704850" cy="1952625"/>
              </a:xfrm>
              <a:custGeom>
                <a:avLst/>
                <a:gdLst/>
                <a:ahLst/>
                <a:cxnLst>
                  <a:cxn ang="0">
                    <a:pos x="0" y="387"/>
                  </a:cxn>
                  <a:cxn ang="0">
                    <a:pos x="27" y="416"/>
                  </a:cxn>
                  <a:cxn ang="0">
                    <a:pos x="159" y="275"/>
                  </a:cxn>
                  <a:cxn ang="0">
                    <a:pos x="185" y="0"/>
                  </a:cxn>
                  <a:cxn ang="0">
                    <a:pos x="184" y="32"/>
                  </a:cxn>
                  <a:cxn ang="0">
                    <a:pos x="79" y="45"/>
                  </a:cxn>
                  <a:cxn ang="0">
                    <a:pos x="145" y="101"/>
                  </a:cxn>
                  <a:cxn ang="0">
                    <a:pos x="79" y="167"/>
                  </a:cxn>
                  <a:cxn ang="0">
                    <a:pos x="78" y="147"/>
                  </a:cxn>
                  <a:cxn ang="0">
                    <a:pos x="123" y="229"/>
                  </a:cxn>
                  <a:cxn ang="0">
                    <a:pos x="45" y="208"/>
                  </a:cxn>
                  <a:cxn ang="0">
                    <a:pos x="57" y="310"/>
                  </a:cxn>
                  <a:cxn ang="0">
                    <a:pos x="39" y="415"/>
                  </a:cxn>
                </a:cxnLst>
                <a:rect l="0" t="0" r="r" b="b"/>
                <a:pathLst>
                  <a:path w="188" h="521">
                    <a:moveTo>
                      <a:pt x="0" y="387"/>
                    </a:moveTo>
                    <a:cubicBezTo>
                      <a:pt x="3" y="405"/>
                      <a:pt x="5" y="416"/>
                      <a:pt x="27" y="416"/>
                    </a:cubicBezTo>
                    <a:cubicBezTo>
                      <a:pt x="65" y="521"/>
                      <a:pt x="154" y="307"/>
                      <a:pt x="159" y="275"/>
                    </a:cubicBezTo>
                    <a:cubicBezTo>
                      <a:pt x="172" y="182"/>
                      <a:pt x="185" y="98"/>
                      <a:pt x="185" y="0"/>
                    </a:cubicBezTo>
                    <a:cubicBezTo>
                      <a:pt x="188" y="10"/>
                      <a:pt x="185" y="22"/>
                      <a:pt x="184" y="32"/>
                    </a:cubicBezTo>
                    <a:cubicBezTo>
                      <a:pt x="152" y="49"/>
                      <a:pt x="115" y="43"/>
                      <a:pt x="79" y="45"/>
                    </a:cubicBezTo>
                    <a:cubicBezTo>
                      <a:pt x="72" y="81"/>
                      <a:pt x="114" y="101"/>
                      <a:pt x="145" y="101"/>
                    </a:cubicBezTo>
                    <a:cubicBezTo>
                      <a:pt x="156" y="149"/>
                      <a:pt x="126" y="176"/>
                      <a:pt x="79" y="167"/>
                    </a:cubicBezTo>
                    <a:cubicBezTo>
                      <a:pt x="78" y="160"/>
                      <a:pt x="78" y="154"/>
                      <a:pt x="78" y="147"/>
                    </a:cubicBezTo>
                    <a:cubicBezTo>
                      <a:pt x="84" y="180"/>
                      <a:pt x="120" y="198"/>
                      <a:pt x="123" y="229"/>
                    </a:cubicBezTo>
                    <a:cubicBezTo>
                      <a:pt x="86" y="236"/>
                      <a:pt x="82" y="201"/>
                      <a:pt x="45" y="208"/>
                    </a:cubicBezTo>
                    <a:cubicBezTo>
                      <a:pt x="72" y="270"/>
                      <a:pt x="99" y="239"/>
                      <a:pt x="57" y="310"/>
                    </a:cubicBezTo>
                    <a:cubicBezTo>
                      <a:pt x="37" y="345"/>
                      <a:pt x="24" y="373"/>
                      <a:pt x="39" y="4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2" name="Freeform 104"/>
              <p:cNvSpPr>
                <a:spLocks/>
              </p:cNvSpPr>
              <p:nvPr/>
            </p:nvSpPr>
            <p:spPr bwMode="gray">
              <a:xfrm>
                <a:off x="-3746500" y="-11974512"/>
                <a:ext cx="715963" cy="4572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91" y="83"/>
                  </a:cxn>
                  <a:cxn ang="0">
                    <a:pos x="0" y="0"/>
                  </a:cxn>
                </a:cxnLst>
                <a:rect l="0" t="0" r="r" b="b"/>
                <a:pathLst>
                  <a:path w="191" h="122">
                    <a:moveTo>
                      <a:pt x="0" y="6"/>
                    </a:moveTo>
                    <a:cubicBezTo>
                      <a:pt x="46" y="112"/>
                      <a:pt x="71" y="122"/>
                      <a:pt x="191" y="83"/>
                    </a:cubicBezTo>
                    <a:cubicBezTo>
                      <a:pt x="131" y="41"/>
                      <a:pt x="34" y="99"/>
                      <a:pt x="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3" name="Freeform 105"/>
              <p:cNvSpPr>
                <a:spLocks/>
              </p:cNvSpPr>
              <p:nvPr/>
            </p:nvSpPr>
            <p:spPr bwMode="gray">
              <a:xfrm>
                <a:off x="798513" y="-15954375"/>
                <a:ext cx="1109663" cy="1612900"/>
              </a:xfrm>
              <a:custGeom>
                <a:avLst/>
                <a:gdLst/>
                <a:ahLst/>
                <a:cxnLst>
                  <a:cxn ang="0">
                    <a:pos x="241" y="346"/>
                  </a:cxn>
                  <a:cxn ang="0">
                    <a:pos x="101" y="430"/>
                  </a:cxn>
                  <a:cxn ang="0">
                    <a:pos x="180" y="359"/>
                  </a:cxn>
                  <a:cxn ang="0">
                    <a:pos x="223" y="257"/>
                  </a:cxn>
                  <a:cxn ang="0">
                    <a:pos x="140" y="316"/>
                  </a:cxn>
                  <a:cxn ang="0">
                    <a:pos x="39" y="356"/>
                  </a:cxn>
                  <a:cxn ang="0">
                    <a:pos x="207" y="194"/>
                  </a:cxn>
                  <a:cxn ang="0">
                    <a:pos x="0" y="272"/>
                  </a:cxn>
                  <a:cxn ang="0">
                    <a:pos x="151" y="156"/>
                  </a:cxn>
                  <a:cxn ang="0">
                    <a:pos x="169" y="20"/>
                  </a:cxn>
                  <a:cxn ang="0">
                    <a:pos x="235" y="352"/>
                  </a:cxn>
                </a:cxnLst>
                <a:rect l="0" t="0" r="r" b="b"/>
                <a:pathLst>
                  <a:path w="296" h="430">
                    <a:moveTo>
                      <a:pt x="241" y="346"/>
                    </a:moveTo>
                    <a:cubicBezTo>
                      <a:pt x="189" y="354"/>
                      <a:pt x="151" y="409"/>
                      <a:pt x="101" y="430"/>
                    </a:cubicBezTo>
                    <a:cubicBezTo>
                      <a:pt x="111" y="403"/>
                      <a:pt x="157" y="381"/>
                      <a:pt x="180" y="359"/>
                    </a:cubicBezTo>
                    <a:cubicBezTo>
                      <a:pt x="218" y="323"/>
                      <a:pt x="217" y="308"/>
                      <a:pt x="223" y="257"/>
                    </a:cubicBezTo>
                    <a:cubicBezTo>
                      <a:pt x="184" y="250"/>
                      <a:pt x="168" y="297"/>
                      <a:pt x="140" y="316"/>
                    </a:cubicBezTo>
                    <a:cubicBezTo>
                      <a:pt x="111" y="337"/>
                      <a:pt x="72" y="351"/>
                      <a:pt x="39" y="356"/>
                    </a:cubicBezTo>
                    <a:cubicBezTo>
                      <a:pt x="74" y="291"/>
                      <a:pt x="247" y="304"/>
                      <a:pt x="207" y="194"/>
                    </a:cubicBezTo>
                    <a:cubicBezTo>
                      <a:pt x="179" y="117"/>
                      <a:pt x="51" y="243"/>
                      <a:pt x="0" y="272"/>
                    </a:cubicBezTo>
                    <a:cubicBezTo>
                      <a:pt x="44" y="228"/>
                      <a:pt x="97" y="189"/>
                      <a:pt x="151" y="156"/>
                    </a:cubicBezTo>
                    <a:cubicBezTo>
                      <a:pt x="234" y="106"/>
                      <a:pt x="185" y="93"/>
                      <a:pt x="169" y="20"/>
                    </a:cubicBezTo>
                    <a:cubicBezTo>
                      <a:pt x="266" y="0"/>
                      <a:pt x="296" y="307"/>
                      <a:pt x="235" y="35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4" name="Freeform 106"/>
              <p:cNvSpPr>
                <a:spLocks/>
              </p:cNvSpPr>
              <p:nvPr/>
            </p:nvSpPr>
            <p:spPr bwMode="gray">
              <a:xfrm>
                <a:off x="-2224088" y="-12871450"/>
                <a:ext cx="1916113" cy="985838"/>
              </a:xfrm>
              <a:custGeom>
                <a:avLst/>
                <a:gdLst/>
                <a:ahLst/>
                <a:cxnLst>
                  <a:cxn ang="0">
                    <a:pos x="45" y="8"/>
                  </a:cxn>
                  <a:cxn ang="0">
                    <a:pos x="249" y="97"/>
                  </a:cxn>
                  <a:cxn ang="0">
                    <a:pos x="511" y="195"/>
                  </a:cxn>
                  <a:cxn ang="0">
                    <a:pos x="394" y="176"/>
                  </a:cxn>
                  <a:cxn ang="0">
                    <a:pos x="252" y="117"/>
                  </a:cxn>
                  <a:cxn ang="0">
                    <a:pos x="0" y="3"/>
                  </a:cxn>
                </a:cxnLst>
                <a:rect l="0" t="0" r="r" b="b"/>
                <a:pathLst>
                  <a:path w="511" h="263">
                    <a:moveTo>
                      <a:pt x="45" y="8"/>
                    </a:moveTo>
                    <a:cubicBezTo>
                      <a:pt x="120" y="0"/>
                      <a:pt x="186" y="70"/>
                      <a:pt x="249" y="97"/>
                    </a:cubicBezTo>
                    <a:cubicBezTo>
                      <a:pt x="327" y="130"/>
                      <a:pt x="427" y="177"/>
                      <a:pt x="511" y="195"/>
                    </a:cubicBezTo>
                    <a:cubicBezTo>
                      <a:pt x="494" y="263"/>
                      <a:pt x="420" y="190"/>
                      <a:pt x="394" y="176"/>
                    </a:cubicBezTo>
                    <a:cubicBezTo>
                      <a:pt x="349" y="152"/>
                      <a:pt x="299" y="136"/>
                      <a:pt x="252" y="117"/>
                    </a:cubicBezTo>
                    <a:cubicBezTo>
                      <a:pt x="166" y="82"/>
                      <a:pt x="61" y="69"/>
                      <a:pt x="0" y="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5" name="Freeform 107"/>
              <p:cNvSpPr>
                <a:spLocks/>
              </p:cNvSpPr>
              <p:nvPr/>
            </p:nvSpPr>
            <p:spPr bwMode="gray">
              <a:xfrm>
                <a:off x="-1689100" y="-16235362"/>
                <a:ext cx="1609725" cy="784225"/>
              </a:xfrm>
              <a:custGeom>
                <a:avLst/>
                <a:gdLst/>
                <a:ahLst/>
                <a:cxnLst>
                  <a:cxn ang="0">
                    <a:pos x="51" y="147"/>
                  </a:cxn>
                  <a:cxn ang="0">
                    <a:pos x="46" y="209"/>
                  </a:cxn>
                  <a:cxn ang="0">
                    <a:pos x="103" y="160"/>
                  </a:cxn>
                  <a:cxn ang="0">
                    <a:pos x="178" y="177"/>
                  </a:cxn>
                  <a:cxn ang="0">
                    <a:pos x="220" y="172"/>
                  </a:cxn>
                  <a:cxn ang="0">
                    <a:pos x="254" y="161"/>
                  </a:cxn>
                  <a:cxn ang="0">
                    <a:pos x="309" y="192"/>
                  </a:cxn>
                  <a:cxn ang="0">
                    <a:pos x="309" y="122"/>
                  </a:cxn>
                  <a:cxn ang="0">
                    <a:pos x="394" y="23"/>
                  </a:cxn>
                  <a:cxn ang="0">
                    <a:pos x="262" y="71"/>
                  </a:cxn>
                  <a:cxn ang="0">
                    <a:pos x="106" y="63"/>
                  </a:cxn>
                  <a:cxn ang="0">
                    <a:pos x="14" y="54"/>
                  </a:cxn>
                  <a:cxn ang="0">
                    <a:pos x="47" y="109"/>
                  </a:cxn>
                </a:cxnLst>
                <a:rect l="0" t="0" r="r" b="b"/>
                <a:pathLst>
                  <a:path w="429" h="209">
                    <a:moveTo>
                      <a:pt x="51" y="147"/>
                    </a:moveTo>
                    <a:cubicBezTo>
                      <a:pt x="51" y="168"/>
                      <a:pt x="52" y="189"/>
                      <a:pt x="46" y="209"/>
                    </a:cubicBezTo>
                    <a:cubicBezTo>
                      <a:pt x="56" y="199"/>
                      <a:pt x="91" y="163"/>
                      <a:pt x="103" y="160"/>
                    </a:cubicBezTo>
                    <a:cubicBezTo>
                      <a:pt x="123" y="156"/>
                      <a:pt x="152" y="177"/>
                      <a:pt x="178" y="177"/>
                    </a:cubicBezTo>
                    <a:cubicBezTo>
                      <a:pt x="193" y="177"/>
                      <a:pt x="206" y="175"/>
                      <a:pt x="220" y="172"/>
                    </a:cubicBezTo>
                    <a:cubicBezTo>
                      <a:pt x="224" y="172"/>
                      <a:pt x="260" y="161"/>
                      <a:pt x="254" y="161"/>
                    </a:cubicBezTo>
                    <a:cubicBezTo>
                      <a:pt x="281" y="162"/>
                      <a:pt x="280" y="184"/>
                      <a:pt x="309" y="192"/>
                    </a:cubicBezTo>
                    <a:cubicBezTo>
                      <a:pt x="308" y="169"/>
                      <a:pt x="308" y="145"/>
                      <a:pt x="309" y="122"/>
                    </a:cubicBezTo>
                    <a:cubicBezTo>
                      <a:pt x="341" y="127"/>
                      <a:pt x="429" y="56"/>
                      <a:pt x="394" y="23"/>
                    </a:cubicBezTo>
                    <a:cubicBezTo>
                      <a:pt x="369" y="0"/>
                      <a:pt x="289" y="64"/>
                      <a:pt x="262" y="71"/>
                    </a:cubicBezTo>
                    <a:cubicBezTo>
                      <a:pt x="212" y="84"/>
                      <a:pt x="153" y="86"/>
                      <a:pt x="106" y="63"/>
                    </a:cubicBezTo>
                    <a:cubicBezTo>
                      <a:pt x="86" y="53"/>
                      <a:pt x="32" y="18"/>
                      <a:pt x="14" y="54"/>
                    </a:cubicBezTo>
                    <a:cubicBezTo>
                      <a:pt x="0" y="81"/>
                      <a:pt x="33" y="99"/>
                      <a:pt x="47" y="10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6" name="Freeform 108"/>
              <p:cNvSpPr>
                <a:spLocks/>
              </p:cNvSpPr>
              <p:nvPr/>
            </p:nvSpPr>
            <p:spPr bwMode="gray">
              <a:xfrm>
                <a:off x="-1463675" y="-15713075"/>
                <a:ext cx="768350" cy="2320925"/>
              </a:xfrm>
              <a:custGeom>
                <a:avLst/>
                <a:gdLst/>
                <a:ahLst/>
                <a:cxnLst>
                  <a:cxn ang="0">
                    <a:pos x="181" y="8"/>
                  </a:cxn>
                  <a:cxn ang="0">
                    <a:pos x="160" y="135"/>
                  </a:cxn>
                  <a:cxn ang="0">
                    <a:pos x="184" y="283"/>
                  </a:cxn>
                  <a:cxn ang="0">
                    <a:pos x="177" y="607"/>
                  </a:cxn>
                  <a:cxn ang="0">
                    <a:pos x="89" y="578"/>
                  </a:cxn>
                  <a:cxn ang="0">
                    <a:pos x="80" y="359"/>
                  </a:cxn>
                  <a:cxn ang="0">
                    <a:pos x="89" y="142"/>
                  </a:cxn>
                  <a:cxn ang="0">
                    <a:pos x="160" y="0"/>
                  </a:cxn>
                </a:cxnLst>
                <a:rect l="0" t="0" r="r" b="b"/>
                <a:pathLst>
                  <a:path w="205" h="619">
                    <a:moveTo>
                      <a:pt x="181" y="8"/>
                    </a:moveTo>
                    <a:cubicBezTo>
                      <a:pt x="205" y="54"/>
                      <a:pt x="155" y="85"/>
                      <a:pt x="160" y="135"/>
                    </a:cubicBezTo>
                    <a:cubicBezTo>
                      <a:pt x="164" y="182"/>
                      <a:pt x="179" y="232"/>
                      <a:pt x="184" y="283"/>
                    </a:cubicBezTo>
                    <a:cubicBezTo>
                      <a:pt x="194" y="382"/>
                      <a:pt x="205" y="514"/>
                      <a:pt x="177" y="607"/>
                    </a:cubicBezTo>
                    <a:cubicBezTo>
                      <a:pt x="200" y="619"/>
                      <a:pt x="122" y="584"/>
                      <a:pt x="89" y="578"/>
                    </a:cubicBezTo>
                    <a:cubicBezTo>
                      <a:pt x="0" y="563"/>
                      <a:pt x="72" y="442"/>
                      <a:pt x="80" y="359"/>
                    </a:cubicBezTo>
                    <a:cubicBezTo>
                      <a:pt x="86" y="286"/>
                      <a:pt x="78" y="214"/>
                      <a:pt x="89" y="142"/>
                    </a:cubicBezTo>
                    <a:cubicBezTo>
                      <a:pt x="96" y="92"/>
                      <a:pt x="103" y="15"/>
                      <a:pt x="16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7" name="Freeform 109"/>
              <p:cNvSpPr>
                <a:spLocks/>
              </p:cNvSpPr>
              <p:nvPr/>
            </p:nvSpPr>
            <p:spPr bwMode="gray">
              <a:xfrm>
                <a:off x="-1673225" y="-12009437"/>
                <a:ext cx="955675" cy="1216025"/>
              </a:xfrm>
              <a:custGeom>
                <a:avLst/>
                <a:gdLst/>
                <a:ahLst/>
                <a:cxnLst>
                  <a:cxn ang="0">
                    <a:pos x="26" y="291"/>
                  </a:cxn>
                  <a:cxn ang="0">
                    <a:pos x="22" y="324"/>
                  </a:cxn>
                  <a:cxn ang="0">
                    <a:pos x="203" y="218"/>
                  </a:cxn>
                  <a:cxn ang="0">
                    <a:pos x="241" y="118"/>
                  </a:cxn>
                  <a:cxn ang="0">
                    <a:pos x="249" y="1"/>
                  </a:cxn>
                  <a:cxn ang="0">
                    <a:pos x="119" y="151"/>
                  </a:cxn>
                  <a:cxn ang="0">
                    <a:pos x="0" y="308"/>
                  </a:cxn>
                </a:cxnLst>
                <a:rect l="0" t="0" r="r" b="b"/>
                <a:pathLst>
                  <a:path w="255" h="324">
                    <a:moveTo>
                      <a:pt x="26" y="291"/>
                    </a:moveTo>
                    <a:cubicBezTo>
                      <a:pt x="22" y="301"/>
                      <a:pt x="23" y="314"/>
                      <a:pt x="22" y="324"/>
                    </a:cubicBezTo>
                    <a:cubicBezTo>
                      <a:pt x="74" y="321"/>
                      <a:pt x="165" y="255"/>
                      <a:pt x="203" y="218"/>
                    </a:cubicBezTo>
                    <a:cubicBezTo>
                      <a:pt x="237" y="187"/>
                      <a:pt x="239" y="163"/>
                      <a:pt x="241" y="118"/>
                    </a:cubicBezTo>
                    <a:cubicBezTo>
                      <a:pt x="243" y="81"/>
                      <a:pt x="255" y="36"/>
                      <a:pt x="249" y="1"/>
                    </a:cubicBezTo>
                    <a:cubicBezTo>
                      <a:pt x="195" y="0"/>
                      <a:pt x="144" y="111"/>
                      <a:pt x="119" y="151"/>
                    </a:cubicBezTo>
                    <a:cubicBezTo>
                      <a:pt x="83" y="207"/>
                      <a:pt x="30" y="254"/>
                      <a:pt x="0" y="30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8" name="Freeform 110"/>
              <p:cNvSpPr>
                <a:spLocks/>
              </p:cNvSpPr>
              <p:nvPr/>
            </p:nvSpPr>
            <p:spPr bwMode="gray">
              <a:xfrm>
                <a:off x="-593725" y="-14671675"/>
                <a:ext cx="574675" cy="1274763"/>
              </a:xfrm>
              <a:custGeom>
                <a:avLst/>
                <a:gdLst/>
                <a:ahLst/>
                <a:cxnLst>
                  <a:cxn ang="0">
                    <a:pos x="101" y="300"/>
                  </a:cxn>
                  <a:cxn ang="0">
                    <a:pos x="152" y="103"/>
                  </a:cxn>
                  <a:cxn ang="0">
                    <a:pos x="59" y="250"/>
                  </a:cxn>
                  <a:cxn ang="0">
                    <a:pos x="84" y="0"/>
                  </a:cxn>
                  <a:cxn ang="0">
                    <a:pos x="5" y="332"/>
                  </a:cxn>
                  <a:cxn ang="0">
                    <a:pos x="93" y="334"/>
                  </a:cxn>
                </a:cxnLst>
                <a:rect l="0" t="0" r="r" b="b"/>
                <a:pathLst>
                  <a:path w="153" h="340">
                    <a:moveTo>
                      <a:pt x="101" y="300"/>
                    </a:moveTo>
                    <a:cubicBezTo>
                      <a:pt x="98" y="233"/>
                      <a:pt x="153" y="169"/>
                      <a:pt x="152" y="103"/>
                    </a:cubicBezTo>
                    <a:cubicBezTo>
                      <a:pt x="119" y="151"/>
                      <a:pt x="76" y="194"/>
                      <a:pt x="59" y="250"/>
                    </a:cubicBezTo>
                    <a:cubicBezTo>
                      <a:pt x="59" y="196"/>
                      <a:pt x="68" y="55"/>
                      <a:pt x="84" y="0"/>
                    </a:cubicBezTo>
                    <a:cubicBezTo>
                      <a:pt x="43" y="50"/>
                      <a:pt x="0" y="290"/>
                      <a:pt x="5" y="332"/>
                    </a:cubicBezTo>
                    <a:cubicBezTo>
                      <a:pt x="52" y="340"/>
                      <a:pt x="44" y="336"/>
                      <a:pt x="93" y="334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9" name="Freeform 111"/>
              <p:cNvSpPr>
                <a:spLocks/>
              </p:cNvSpPr>
              <p:nvPr/>
            </p:nvSpPr>
            <p:spPr bwMode="gray">
              <a:xfrm>
                <a:off x="-1819275" y="-16100425"/>
                <a:ext cx="1258888" cy="2697163"/>
              </a:xfrm>
              <a:custGeom>
                <a:avLst/>
                <a:gdLst/>
                <a:ahLst/>
                <a:cxnLst>
                  <a:cxn ang="0">
                    <a:pos x="173" y="120"/>
                  </a:cxn>
                  <a:cxn ang="0">
                    <a:pos x="146" y="37"/>
                  </a:cxn>
                  <a:cxn ang="0">
                    <a:pos x="287" y="110"/>
                  </a:cxn>
                  <a:cxn ang="0">
                    <a:pos x="246" y="222"/>
                  </a:cxn>
                  <a:cxn ang="0">
                    <a:pos x="263" y="351"/>
                  </a:cxn>
                  <a:cxn ang="0">
                    <a:pos x="269" y="650"/>
                  </a:cxn>
                  <a:cxn ang="0">
                    <a:pos x="207" y="701"/>
                  </a:cxn>
                  <a:cxn ang="0">
                    <a:pos x="89" y="672"/>
                  </a:cxn>
                  <a:cxn ang="0">
                    <a:pos x="5" y="660"/>
                  </a:cxn>
                  <a:cxn ang="0">
                    <a:pos x="44" y="362"/>
                  </a:cxn>
                  <a:cxn ang="0">
                    <a:pos x="173" y="120"/>
                  </a:cxn>
                </a:cxnLst>
                <a:rect l="0" t="0" r="r" b="b"/>
                <a:pathLst>
                  <a:path w="336" h="719">
                    <a:moveTo>
                      <a:pt x="173" y="120"/>
                    </a:moveTo>
                    <a:cubicBezTo>
                      <a:pt x="153" y="99"/>
                      <a:pt x="142" y="70"/>
                      <a:pt x="146" y="37"/>
                    </a:cubicBezTo>
                    <a:cubicBezTo>
                      <a:pt x="218" y="0"/>
                      <a:pt x="336" y="3"/>
                      <a:pt x="287" y="110"/>
                    </a:cubicBezTo>
                    <a:cubicBezTo>
                      <a:pt x="268" y="154"/>
                      <a:pt x="242" y="168"/>
                      <a:pt x="246" y="222"/>
                    </a:cubicBezTo>
                    <a:cubicBezTo>
                      <a:pt x="249" y="265"/>
                      <a:pt x="263" y="304"/>
                      <a:pt x="263" y="351"/>
                    </a:cubicBezTo>
                    <a:cubicBezTo>
                      <a:pt x="263" y="452"/>
                      <a:pt x="269" y="550"/>
                      <a:pt x="269" y="650"/>
                    </a:cubicBezTo>
                    <a:cubicBezTo>
                      <a:pt x="269" y="716"/>
                      <a:pt x="265" y="719"/>
                      <a:pt x="207" y="701"/>
                    </a:cubicBezTo>
                    <a:cubicBezTo>
                      <a:pt x="168" y="688"/>
                      <a:pt x="130" y="681"/>
                      <a:pt x="89" y="672"/>
                    </a:cubicBezTo>
                    <a:cubicBezTo>
                      <a:pt x="61" y="666"/>
                      <a:pt x="34" y="663"/>
                      <a:pt x="5" y="660"/>
                    </a:cubicBezTo>
                    <a:cubicBezTo>
                      <a:pt x="0" y="563"/>
                      <a:pt x="10" y="449"/>
                      <a:pt x="44" y="362"/>
                    </a:cubicBezTo>
                    <a:cubicBezTo>
                      <a:pt x="72" y="289"/>
                      <a:pt x="189" y="204"/>
                      <a:pt x="173" y="12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0" name="Freeform 112"/>
              <p:cNvSpPr>
                <a:spLocks/>
              </p:cNvSpPr>
              <p:nvPr/>
            </p:nvSpPr>
            <p:spPr bwMode="gray">
              <a:xfrm>
                <a:off x="-2124075" y="-12166600"/>
                <a:ext cx="1339850" cy="1365250"/>
              </a:xfrm>
              <a:custGeom>
                <a:avLst/>
                <a:gdLst/>
                <a:ahLst/>
                <a:cxnLst>
                  <a:cxn ang="0">
                    <a:pos x="66" y="53"/>
                  </a:cxn>
                  <a:cxn ang="0">
                    <a:pos x="28" y="270"/>
                  </a:cxn>
                  <a:cxn ang="0">
                    <a:pos x="121" y="364"/>
                  </a:cxn>
                  <a:cxn ang="0">
                    <a:pos x="323" y="227"/>
                  </a:cxn>
                  <a:cxn ang="0">
                    <a:pos x="343" y="0"/>
                  </a:cxn>
                  <a:cxn ang="0">
                    <a:pos x="66" y="53"/>
                  </a:cxn>
                </a:cxnLst>
                <a:rect l="0" t="0" r="r" b="b"/>
                <a:pathLst>
                  <a:path w="357" h="364">
                    <a:moveTo>
                      <a:pt x="66" y="53"/>
                    </a:moveTo>
                    <a:cubicBezTo>
                      <a:pt x="73" y="113"/>
                      <a:pt x="0" y="234"/>
                      <a:pt x="28" y="270"/>
                    </a:cubicBezTo>
                    <a:cubicBezTo>
                      <a:pt x="56" y="307"/>
                      <a:pt x="103" y="349"/>
                      <a:pt x="121" y="364"/>
                    </a:cubicBezTo>
                    <a:cubicBezTo>
                      <a:pt x="121" y="364"/>
                      <a:pt x="302" y="256"/>
                      <a:pt x="323" y="227"/>
                    </a:cubicBezTo>
                    <a:cubicBezTo>
                      <a:pt x="357" y="182"/>
                      <a:pt x="346" y="58"/>
                      <a:pt x="343" y="0"/>
                    </a:cubicBezTo>
                    <a:cubicBezTo>
                      <a:pt x="241" y="17"/>
                      <a:pt x="183" y="36"/>
                      <a:pt x="66" y="53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1" name="Freeform 113"/>
              <p:cNvSpPr>
                <a:spLocks/>
              </p:cNvSpPr>
              <p:nvPr/>
            </p:nvSpPr>
            <p:spPr bwMode="gray">
              <a:xfrm>
                <a:off x="-1755775" y="-16681450"/>
                <a:ext cx="633413" cy="12192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95" y="84"/>
                  </a:cxn>
                  <a:cxn ang="0">
                    <a:pos x="167" y="164"/>
                  </a:cxn>
                  <a:cxn ang="0">
                    <a:pos x="42" y="325"/>
                  </a:cxn>
                  <a:cxn ang="0">
                    <a:pos x="62" y="0"/>
                  </a:cxn>
                </a:cxnLst>
                <a:rect l="0" t="0" r="r" b="b"/>
                <a:pathLst>
                  <a:path w="169" h="325">
                    <a:moveTo>
                      <a:pt x="62" y="0"/>
                    </a:moveTo>
                    <a:cubicBezTo>
                      <a:pt x="66" y="35"/>
                      <a:pt x="73" y="58"/>
                      <a:pt x="95" y="84"/>
                    </a:cubicBezTo>
                    <a:cubicBezTo>
                      <a:pt x="105" y="97"/>
                      <a:pt x="169" y="155"/>
                      <a:pt x="167" y="164"/>
                    </a:cubicBezTo>
                    <a:cubicBezTo>
                      <a:pt x="161" y="183"/>
                      <a:pt x="63" y="289"/>
                      <a:pt x="42" y="325"/>
                    </a:cubicBezTo>
                    <a:cubicBezTo>
                      <a:pt x="0" y="295"/>
                      <a:pt x="10" y="21"/>
                      <a:pt x="62" y="0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2" name="Freeform 114"/>
              <p:cNvSpPr>
                <a:spLocks/>
              </p:cNvSpPr>
              <p:nvPr/>
            </p:nvSpPr>
            <p:spPr bwMode="gray">
              <a:xfrm>
                <a:off x="-1020763" y="-16843375"/>
                <a:ext cx="1027113" cy="1193800"/>
              </a:xfrm>
              <a:custGeom>
                <a:avLst/>
                <a:gdLst/>
                <a:ahLst/>
                <a:cxnLst>
                  <a:cxn ang="0">
                    <a:pos x="0" y="206"/>
                  </a:cxn>
                  <a:cxn ang="0">
                    <a:pos x="152" y="318"/>
                  </a:cxn>
                  <a:cxn ang="0">
                    <a:pos x="246" y="132"/>
                  </a:cxn>
                  <a:cxn ang="0">
                    <a:pos x="206" y="0"/>
                  </a:cxn>
                  <a:cxn ang="0">
                    <a:pos x="0" y="206"/>
                  </a:cxn>
                </a:cxnLst>
                <a:rect l="0" t="0" r="r" b="b"/>
                <a:pathLst>
                  <a:path w="274" h="318">
                    <a:moveTo>
                      <a:pt x="0" y="206"/>
                    </a:moveTo>
                    <a:cubicBezTo>
                      <a:pt x="43" y="235"/>
                      <a:pt x="108" y="288"/>
                      <a:pt x="152" y="318"/>
                    </a:cubicBezTo>
                    <a:cubicBezTo>
                      <a:pt x="181" y="255"/>
                      <a:pt x="222" y="196"/>
                      <a:pt x="246" y="132"/>
                    </a:cubicBezTo>
                    <a:cubicBezTo>
                      <a:pt x="273" y="61"/>
                      <a:pt x="274" y="51"/>
                      <a:pt x="206" y="0"/>
                    </a:cubicBezTo>
                    <a:cubicBezTo>
                      <a:pt x="166" y="79"/>
                      <a:pt x="89" y="176"/>
                      <a:pt x="0" y="206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3" name="Freeform 115"/>
              <p:cNvSpPr>
                <a:spLocks/>
              </p:cNvSpPr>
              <p:nvPr/>
            </p:nvSpPr>
            <p:spPr bwMode="gray">
              <a:xfrm>
                <a:off x="-2689225" y="-14930437"/>
                <a:ext cx="322263" cy="1849438"/>
              </a:xfrm>
              <a:custGeom>
                <a:avLst/>
                <a:gdLst/>
                <a:ahLst/>
                <a:cxnLst>
                  <a:cxn ang="0">
                    <a:pos x="84" y="355"/>
                  </a:cxn>
                  <a:cxn ang="0">
                    <a:pos x="62" y="283"/>
                  </a:cxn>
                  <a:cxn ang="0">
                    <a:pos x="56" y="186"/>
                  </a:cxn>
                  <a:cxn ang="0">
                    <a:pos x="39" y="0"/>
                  </a:cxn>
                  <a:cxn ang="0">
                    <a:pos x="28" y="298"/>
                  </a:cxn>
                  <a:cxn ang="0">
                    <a:pos x="22" y="446"/>
                  </a:cxn>
                  <a:cxn ang="0">
                    <a:pos x="79" y="349"/>
                  </a:cxn>
                </a:cxnLst>
                <a:rect l="0" t="0" r="r" b="b"/>
                <a:pathLst>
                  <a:path w="86" h="493">
                    <a:moveTo>
                      <a:pt x="84" y="355"/>
                    </a:moveTo>
                    <a:cubicBezTo>
                      <a:pt x="86" y="322"/>
                      <a:pt x="68" y="310"/>
                      <a:pt x="62" y="283"/>
                    </a:cubicBezTo>
                    <a:cubicBezTo>
                      <a:pt x="57" y="259"/>
                      <a:pt x="58" y="217"/>
                      <a:pt x="56" y="186"/>
                    </a:cubicBezTo>
                    <a:cubicBezTo>
                      <a:pt x="54" y="132"/>
                      <a:pt x="72" y="37"/>
                      <a:pt x="39" y="0"/>
                    </a:cubicBezTo>
                    <a:cubicBezTo>
                      <a:pt x="6" y="91"/>
                      <a:pt x="23" y="203"/>
                      <a:pt x="28" y="298"/>
                    </a:cubicBezTo>
                    <a:cubicBezTo>
                      <a:pt x="30" y="331"/>
                      <a:pt x="0" y="422"/>
                      <a:pt x="22" y="446"/>
                    </a:cubicBezTo>
                    <a:cubicBezTo>
                      <a:pt x="64" y="493"/>
                      <a:pt x="83" y="381"/>
                      <a:pt x="79" y="34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4" name="Freeform 116"/>
              <p:cNvSpPr>
                <a:spLocks/>
              </p:cNvSpPr>
              <p:nvPr/>
            </p:nvSpPr>
            <p:spPr bwMode="gray">
              <a:xfrm>
                <a:off x="55563" y="-15409862"/>
                <a:ext cx="742950" cy="1765300"/>
              </a:xfrm>
              <a:custGeom>
                <a:avLst/>
                <a:gdLst/>
                <a:ahLst/>
                <a:cxnLst>
                  <a:cxn ang="0">
                    <a:pos x="51" y="415"/>
                  </a:cxn>
                  <a:cxn ang="0">
                    <a:pos x="101" y="195"/>
                  </a:cxn>
                  <a:cxn ang="0">
                    <a:pos x="198" y="0"/>
                  </a:cxn>
                  <a:cxn ang="0">
                    <a:pos x="84" y="201"/>
                  </a:cxn>
                  <a:cxn ang="0">
                    <a:pos x="12" y="420"/>
                  </a:cxn>
                  <a:cxn ang="0">
                    <a:pos x="73" y="426"/>
                  </a:cxn>
                </a:cxnLst>
                <a:rect l="0" t="0" r="r" b="b"/>
                <a:pathLst>
                  <a:path w="198" h="471">
                    <a:moveTo>
                      <a:pt x="51" y="415"/>
                    </a:moveTo>
                    <a:cubicBezTo>
                      <a:pt x="95" y="346"/>
                      <a:pt x="66" y="265"/>
                      <a:pt x="101" y="195"/>
                    </a:cubicBezTo>
                    <a:cubicBezTo>
                      <a:pt x="135" y="128"/>
                      <a:pt x="176" y="73"/>
                      <a:pt x="198" y="0"/>
                    </a:cubicBezTo>
                    <a:cubicBezTo>
                      <a:pt x="139" y="59"/>
                      <a:pt x="110" y="125"/>
                      <a:pt x="84" y="201"/>
                    </a:cubicBezTo>
                    <a:cubicBezTo>
                      <a:pt x="64" y="262"/>
                      <a:pt x="0" y="357"/>
                      <a:pt x="12" y="420"/>
                    </a:cubicBezTo>
                    <a:cubicBezTo>
                      <a:pt x="34" y="430"/>
                      <a:pt x="65" y="471"/>
                      <a:pt x="73" y="426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5" name="Freeform 117"/>
              <p:cNvSpPr>
                <a:spLocks/>
              </p:cNvSpPr>
              <p:nvPr/>
            </p:nvSpPr>
            <p:spPr bwMode="gray">
              <a:xfrm>
                <a:off x="-2835275" y="-13689012"/>
                <a:ext cx="922338" cy="858838"/>
              </a:xfrm>
              <a:custGeom>
                <a:avLst/>
                <a:gdLst/>
                <a:ahLst/>
                <a:cxnLst>
                  <a:cxn ang="0">
                    <a:pos x="191" y="226"/>
                  </a:cxn>
                  <a:cxn ang="0">
                    <a:pos x="246" y="45"/>
                  </a:cxn>
                  <a:cxn ang="0">
                    <a:pos x="94" y="51"/>
                  </a:cxn>
                  <a:cxn ang="0">
                    <a:pos x="55" y="135"/>
                  </a:cxn>
                  <a:cxn ang="0">
                    <a:pos x="60" y="211"/>
                  </a:cxn>
                  <a:cxn ang="0">
                    <a:pos x="197" y="221"/>
                  </a:cxn>
                </a:cxnLst>
                <a:rect l="0" t="0" r="r" b="b"/>
                <a:pathLst>
                  <a:path w="246" h="229">
                    <a:moveTo>
                      <a:pt x="191" y="226"/>
                    </a:moveTo>
                    <a:cubicBezTo>
                      <a:pt x="186" y="181"/>
                      <a:pt x="206" y="61"/>
                      <a:pt x="246" y="45"/>
                    </a:cubicBezTo>
                    <a:cubicBezTo>
                      <a:pt x="243" y="3"/>
                      <a:pt x="105" y="0"/>
                      <a:pt x="94" y="51"/>
                    </a:cubicBezTo>
                    <a:cubicBezTo>
                      <a:pt x="29" y="52"/>
                      <a:pt x="54" y="92"/>
                      <a:pt x="55" y="135"/>
                    </a:cubicBezTo>
                    <a:cubicBezTo>
                      <a:pt x="0" y="149"/>
                      <a:pt x="26" y="194"/>
                      <a:pt x="60" y="211"/>
                    </a:cubicBezTo>
                    <a:cubicBezTo>
                      <a:pt x="97" y="229"/>
                      <a:pt x="153" y="221"/>
                      <a:pt x="197" y="2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6" name="Freeform 118"/>
              <p:cNvSpPr>
                <a:spLocks/>
              </p:cNvSpPr>
              <p:nvPr/>
            </p:nvSpPr>
            <p:spPr bwMode="gray">
              <a:xfrm>
                <a:off x="-387350" y="-13857287"/>
                <a:ext cx="649288" cy="449263"/>
              </a:xfrm>
              <a:custGeom>
                <a:avLst/>
                <a:gdLst/>
                <a:ahLst/>
                <a:cxnLst>
                  <a:cxn ang="0">
                    <a:pos x="17" y="119"/>
                  </a:cxn>
                  <a:cxn ang="0">
                    <a:pos x="173" y="102"/>
                  </a:cxn>
                  <a:cxn ang="0">
                    <a:pos x="162" y="7"/>
                  </a:cxn>
                  <a:cxn ang="0">
                    <a:pos x="74" y="36"/>
                  </a:cxn>
                  <a:cxn ang="0">
                    <a:pos x="0" y="114"/>
                  </a:cxn>
                </a:cxnLst>
                <a:rect l="0" t="0" r="r" b="b"/>
                <a:pathLst>
                  <a:path w="173" h="120">
                    <a:moveTo>
                      <a:pt x="17" y="119"/>
                    </a:moveTo>
                    <a:cubicBezTo>
                      <a:pt x="67" y="120"/>
                      <a:pt x="119" y="104"/>
                      <a:pt x="173" y="102"/>
                    </a:cubicBezTo>
                    <a:cubicBezTo>
                      <a:pt x="170" y="72"/>
                      <a:pt x="171" y="37"/>
                      <a:pt x="162" y="7"/>
                    </a:cubicBezTo>
                    <a:cubicBezTo>
                      <a:pt x="108" y="3"/>
                      <a:pt x="110" y="0"/>
                      <a:pt x="74" y="36"/>
                    </a:cubicBezTo>
                    <a:cubicBezTo>
                      <a:pt x="53" y="57"/>
                      <a:pt x="19" y="88"/>
                      <a:pt x="0" y="11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7" name="Freeform 119"/>
              <p:cNvSpPr>
                <a:spLocks/>
              </p:cNvSpPr>
              <p:nvPr/>
            </p:nvSpPr>
            <p:spPr bwMode="gray">
              <a:xfrm>
                <a:off x="-2798763" y="-13155612"/>
                <a:ext cx="742950" cy="35560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95" y="65"/>
                  </a:cxn>
                  <a:cxn ang="0">
                    <a:pos x="162" y="65"/>
                  </a:cxn>
                  <a:cxn ang="0">
                    <a:pos x="183" y="26"/>
                  </a:cxn>
                  <a:cxn ang="0">
                    <a:pos x="177" y="86"/>
                  </a:cxn>
                  <a:cxn ang="0">
                    <a:pos x="32" y="59"/>
                  </a:cxn>
                  <a:cxn ang="0">
                    <a:pos x="27" y="0"/>
                  </a:cxn>
                </a:cxnLst>
                <a:rect l="0" t="0" r="r" b="b"/>
                <a:pathLst>
                  <a:path w="198" h="95">
                    <a:moveTo>
                      <a:pt x="27" y="0"/>
                    </a:moveTo>
                    <a:cubicBezTo>
                      <a:pt x="14" y="38"/>
                      <a:pt x="64" y="59"/>
                      <a:pt x="95" y="65"/>
                    </a:cubicBezTo>
                    <a:cubicBezTo>
                      <a:pt x="111" y="67"/>
                      <a:pt x="147" y="70"/>
                      <a:pt x="162" y="65"/>
                    </a:cubicBezTo>
                    <a:cubicBezTo>
                      <a:pt x="179" y="58"/>
                      <a:pt x="180" y="41"/>
                      <a:pt x="183" y="26"/>
                    </a:cubicBezTo>
                    <a:cubicBezTo>
                      <a:pt x="185" y="52"/>
                      <a:pt x="198" y="77"/>
                      <a:pt x="177" y="86"/>
                    </a:cubicBezTo>
                    <a:cubicBezTo>
                      <a:pt x="157" y="95"/>
                      <a:pt x="55" y="79"/>
                      <a:pt x="32" y="59"/>
                    </a:cubicBezTo>
                    <a:cubicBezTo>
                      <a:pt x="18" y="45"/>
                      <a:pt x="0" y="16"/>
                      <a:pt x="2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8" name="Freeform 120"/>
              <p:cNvSpPr>
                <a:spLocks/>
              </p:cNvSpPr>
              <p:nvPr/>
            </p:nvSpPr>
            <p:spPr bwMode="gray">
              <a:xfrm>
                <a:off x="-304800" y="-13796962"/>
                <a:ext cx="581025" cy="446088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97" y="79"/>
                  </a:cxn>
                  <a:cxn ang="0">
                    <a:pos x="0" y="106"/>
                  </a:cxn>
                  <a:cxn ang="0">
                    <a:pos x="66" y="107"/>
                  </a:cxn>
                  <a:cxn ang="0">
                    <a:pos x="125" y="95"/>
                  </a:cxn>
                  <a:cxn ang="0">
                    <a:pos x="151" y="56"/>
                  </a:cxn>
                  <a:cxn ang="0">
                    <a:pos x="139" y="0"/>
                  </a:cxn>
                </a:cxnLst>
                <a:rect l="0" t="0" r="r" b="b"/>
                <a:pathLst>
                  <a:path w="155" h="119">
                    <a:moveTo>
                      <a:pt x="134" y="0"/>
                    </a:moveTo>
                    <a:cubicBezTo>
                      <a:pt x="134" y="41"/>
                      <a:pt x="139" y="64"/>
                      <a:pt x="97" y="79"/>
                    </a:cubicBezTo>
                    <a:cubicBezTo>
                      <a:pt x="68" y="88"/>
                      <a:pt x="23" y="82"/>
                      <a:pt x="0" y="106"/>
                    </a:cubicBezTo>
                    <a:cubicBezTo>
                      <a:pt x="16" y="119"/>
                      <a:pt x="48" y="113"/>
                      <a:pt x="66" y="107"/>
                    </a:cubicBezTo>
                    <a:cubicBezTo>
                      <a:pt x="88" y="101"/>
                      <a:pt x="102" y="99"/>
                      <a:pt x="125" y="95"/>
                    </a:cubicBezTo>
                    <a:cubicBezTo>
                      <a:pt x="155" y="91"/>
                      <a:pt x="154" y="85"/>
                      <a:pt x="151" y="56"/>
                    </a:cubicBezTo>
                    <a:cubicBezTo>
                      <a:pt x="149" y="37"/>
                      <a:pt x="149" y="13"/>
                      <a:pt x="139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9" name="Freeform 121"/>
              <p:cNvSpPr>
                <a:spLocks/>
              </p:cNvSpPr>
              <p:nvPr/>
            </p:nvSpPr>
            <p:spPr bwMode="gray">
              <a:xfrm>
                <a:off x="-1882775" y="-12166600"/>
                <a:ext cx="1046163" cy="322263"/>
              </a:xfrm>
              <a:custGeom>
                <a:avLst/>
                <a:gdLst/>
                <a:ahLst/>
                <a:cxnLst>
                  <a:cxn ang="0">
                    <a:pos x="3" y="53"/>
                  </a:cxn>
                  <a:cxn ang="0">
                    <a:pos x="0" y="84"/>
                  </a:cxn>
                  <a:cxn ang="0">
                    <a:pos x="160" y="64"/>
                  </a:cxn>
                  <a:cxn ang="0">
                    <a:pos x="239" y="50"/>
                  </a:cxn>
                  <a:cxn ang="0">
                    <a:pos x="278" y="3"/>
                  </a:cxn>
                  <a:cxn ang="0">
                    <a:pos x="141" y="22"/>
                  </a:cxn>
                  <a:cxn ang="0">
                    <a:pos x="0" y="48"/>
                  </a:cxn>
                </a:cxnLst>
                <a:rect l="0" t="0" r="r" b="b"/>
                <a:pathLst>
                  <a:path w="279" h="86">
                    <a:moveTo>
                      <a:pt x="3" y="53"/>
                    </a:moveTo>
                    <a:cubicBezTo>
                      <a:pt x="4" y="64"/>
                      <a:pt x="2" y="75"/>
                      <a:pt x="0" y="84"/>
                    </a:cubicBezTo>
                    <a:cubicBezTo>
                      <a:pt x="53" y="86"/>
                      <a:pt x="113" y="82"/>
                      <a:pt x="160" y="64"/>
                    </a:cubicBezTo>
                    <a:cubicBezTo>
                      <a:pt x="187" y="53"/>
                      <a:pt x="208" y="55"/>
                      <a:pt x="239" y="50"/>
                    </a:cubicBezTo>
                    <a:cubicBezTo>
                      <a:pt x="274" y="45"/>
                      <a:pt x="279" y="39"/>
                      <a:pt x="278" y="3"/>
                    </a:cubicBezTo>
                    <a:cubicBezTo>
                      <a:pt x="229" y="0"/>
                      <a:pt x="186" y="13"/>
                      <a:pt x="141" y="22"/>
                    </a:cubicBezTo>
                    <a:cubicBezTo>
                      <a:pt x="95" y="32"/>
                      <a:pt x="46" y="37"/>
                      <a:pt x="0" y="48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0" name="Freeform 122"/>
              <p:cNvSpPr>
                <a:spLocks/>
              </p:cNvSpPr>
              <p:nvPr/>
            </p:nvSpPr>
            <p:spPr bwMode="gray">
              <a:xfrm>
                <a:off x="-1695450" y="-7954962"/>
                <a:ext cx="2128838" cy="3386138"/>
              </a:xfrm>
              <a:custGeom>
                <a:avLst/>
                <a:gdLst/>
                <a:ahLst/>
                <a:cxnLst>
                  <a:cxn ang="0">
                    <a:pos x="133" y="38"/>
                  </a:cxn>
                  <a:cxn ang="0">
                    <a:pos x="301" y="292"/>
                  </a:cxn>
                  <a:cxn ang="0">
                    <a:pos x="568" y="540"/>
                  </a:cxn>
                  <a:cxn ang="0">
                    <a:pos x="508" y="490"/>
                  </a:cxn>
                  <a:cxn ang="0">
                    <a:pos x="430" y="429"/>
                  </a:cxn>
                  <a:cxn ang="0">
                    <a:pos x="319" y="372"/>
                  </a:cxn>
                  <a:cxn ang="0">
                    <a:pos x="373" y="448"/>
                  </a:cxn>
                  <a:cxn ang="0">
                    <a:pos x="415" y="515"/>
                  </a:cxn>
                  <a:cxn ang="0">
                    <a:pos x="513" y="648"/>
                  </a:cxn>
                  <a:cxn ang="0">
                    <a:pos x="375" y="524"/>
                  </a:cxn>
                  <a:cxn ang="0">
                    <a:pos x="430" y="653"/>
                  </a:cxn>
                  <a:cxn ang="0">
                    <a:pos x="478" y="768"/>
                  </a:cxn>
                  <a:cxn ang="0">
                    <a:pos x="388" y="646"/>
                  </a:cxn>
                  <a:cxn ang="0">
                    <a:pos x="332" y="541"/>
                  </a:cxn>
                  <a:cxn ang="0">
                    <a:pos x="252" y="296"/>
                  </a:cxn>
                  <a:cxn ang="0">
                    <a:pos x="257" y="642"/>
                  </a:cxn>
                  <a:cxn ang="0">
                    <a:pos x="208" y="718"/>
                  </a:cxn>
                  <a:cxn ang="0">
                    <a:pos x="175" y="781"/>
                  </a:cxn>
                  <a:cxn ang="0">
                    <a:pos x="41" y="903"/>
                  </a:cxn>
                  <a:cxn ang="0">
                    <a:pos x="99" y="803"/>
                  </a:cxn>
                  <a:cxn ang="0">
                    <a:pos x="10" y="736"/>
                  </a:cxn>
                  <a:cxn ang="0">
                    <a:pos x="87" y="642"/>
                  </a:cxn>
                  <a:cxn ang="0">
                    <a:pos x="71" y="498"/>
                  </a:cxn>
                  <a:cxn ang="0">
                    <a:pos x="54" y="334"/>
                  </a:cxn>
                  <a:cxn ang="0">
                    <a:pos x="112" y="489"/>
                  </a:cxn>
                  <a:cxn ang="0">
                    <a:pos x="167" y="363"/>
                  </a:cxn>
                  <a:cxn ang="0">
                    <a:pos x="151" y="172"/>
                  </a:cxn>
                  <a:cxn ang="0">
                    <a:pos x="117" y="0"/>
                  </a:cxn>
                  <a:cxn ang="0">
                    <a:pos x="129" y="42"/>
                  </a:cxn>
                </a:cxnLst>
                <a:rect l="0" t="0" r="r" b="b"/>
                <a:pathLst>
                  <a:path w="568" h="903">
                    <a:moveTo>
                      <a:pt x="133" y="38"/>
                    </a:moveTo>
                    <a:cubicBezTo>
                      <a:pt x="146" y="122"/>
                      <a:pt x="232" y="241"/>
                      <a:pt x="301" y="292"/>
                    </a:cubicBezTo>
                    <a:cubicBezTo>
                      <a:pt x="401" y="367"/>
                      <a:pt x="496" y="440"/>
                      <a:pt x="568" y="540"/>
                    </a:cubicBezTo>
                    <a:cubicBezTo>
                      <a:pt x="537" y="529"/>
                      <a:pt x="530" y="512"/>
                      <a:pt x="508" y="490"/>
                    </a:cubicBezTo>
                    <a:cubicBezTo>
                      <a:pt x="486" y="467"/>
                      <a:pt x="454" y="454"/>
                      <a:pt x="430" y="429"/>
                    </a:cubicBezTo>
                    <a:cubicBezTo>
                      <a:pt x="415" y="414"/>
                      <a:pt x="325" y="293"/>
                      <a:pt x="319" y="372"/>
                    </a:cubicBezTo>
                    <a:cubicBezTo>
                      <a:pt x="316" y="408"/>
                      <a:pt x="352" y="428"/>
                      <a:pt x="373" y="448"/>
                    </a:cubicBezTo>
                    <a:cubicBezTo>
                      <a:pt x="394" y="468"/>
                      <a:pt x="400" y="487"/>
                      <a:pt x="415" y="515"/>
                    </a:cubicBezTo>
                    <a:cubicBezTo>
                      <a:pt x="439" y="560"/>
                      <a:pt x="478" y="604"/>
                      <a:pt x="513" y="648"/>
                    </a:cubicBezTo>
                    <a:cubicBezTo>
                      <a:pt x="464" y="628"/>
                      <a:pt x="411" y="567"/>
                      <a:pt x="375" y="524"/>
                    </a:cubicBezTo>
                    <a:cubicBezTo>
                      <a:pt x="370" y="573"/>
                      <a:pt x="407" y="615"/>
                      <a:pt x="430" y="653"/>
                    </a:cubicBezTo>
                    <a:cubicBezTo>
                      <a:pt x="452" y="690"/>
                      <a:pt x="456" y="733"/>
                      <a:pt x="478" y="768"/>
                    </a:cubicBezTo>
                    <a:cubicBezTo>
                      <a:pt x="430" y="762"/>
                      <a:pt x="407" y="682"/>
                      <a:pt x="388" y="646"/>
                    </a:cubicBezTo>
                    <a:cubicBezTo>
                      <a:pt x="365" y="606"/>
                      <a:pt x="341" y="586"/>
                      <a:pt x="332" y="541"/>
                    </a:cubicBezTo>
                    <a:cubicBezTo>
                      <a:pt x="313" y="451"/>
                      <a:pt x="310" y="365"/>
                      <a:pt x="252" y="296"/>
                    </a:cubicBezTo>
                    <a:cubicBezTo>
                      <a:pt x="268" y="402"/>
                      <a:pt x="308" y="535"/>
                      <a:pt x="257" y="642"/>
                    </a:cubicBezTo>
                    <a:cubicBezTo>
                      <a:pt x="242" y="672"/>
                      <a:pt x="229" y="692"/>
                      <a:pt x="208" y="718"/>
                    </a:cubicBezTo>
                    <a:cubicBezTo>
                      <a:pt x="189" y="742"/>
                      <a:pt x="189" y="756"/>
                      <a:pt x="175" y="781"/>
                    </a:cubicBezTo>
                    <a:cubicBezTo>
                      <a:pt x="156" y="818"/>
                      <a:pt x="83" y="902"/>
                      <a:pt x="41" y="903"/>
                    </a:cubicBezTo>
                    <a:cubicBezTo>
                      <a:pt x="55" y="863"/>
                      <a:pt x="107" y="862"/>
                      <a:pt x="99" y="803"/>
                    </a:cubicBezTo>
                    <a:cubicBezTo>
                      <a:pt x="61" y="803"/>
                      <a:pt x="17" y="776"/>
                      <a:pt x="10" y="736"/>
                    </a:cubicBezTo>
                    <a:cubicBezTo>
                      <a:pt x="0" y="684"/>
                      <a:pt x="63" y="680"/>
                      <a:pt x="87" y="642"/>
                    </a:cubicBezTo>
                    <a:cubicBezTo>
                      <a:pt x="115" y="596"/>
                      <a:pt x="88" y="545"/>
                      <a:pt x="71" y="498"/>
                    </a:cubicBezTo>
                    <a:cubicBezTo>
                      <a:pt x="51" y="445"/>
                      <a:pt x="50" y="392"/>
                      <a:pt x="54" y="334"/>
                    </a:cubicBezTo>
                    <a:cubicBezTo>
                      <a:pt x="95" y="325"/>
                      <a:pt x="87" y="460"/>
                      <a:pt x="112" y="489"/>
                    </a:cubicBezTo>
                    <a:cubicBezTo>
                      <a:pt x="166" y="551"/>
                      <a:pt x="167" y="403"/>
                      <a:pt x="167" y="363"/>
                    </a:cubicBezTo>
                    <a:cubicBezTo>
                      <a:pt x="168" y="296"/>
                      <a:pt x="170" y="232"/>
                      <a:pt x="151" y="172"/>
                    </a:cubicBezTo>
                    <a:cubicBezTo>
                      <a:pt x="134" y="120"/>
                      <a:pt x="115" y="56"/>
                      <a:pt x="117" y="0"/>
                    </a:cubicBezTo>
                    <a:cubicBezTo>
                      <a:pt x="121" y="11"/>
                      <a:pt x="126" y="29"/>
                      <a:pt x="129" y="4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1" name="Freeform 123"/>
              <p:cNvSpPr>
                <a:spLocks/>
              </p:cNvSpPr>
              <p:nvPr/>
            </p:nvSpPr>
            <p:spPr bwMode="gray">
              <a:xfrm>
                <a:off x="-1717675" y="-1122362"/>
                <a:ext cx="854075" cy="655638"/>
              </a:xfrm>
              <a:custGeom>
                <a:avLst/>
                <a:gdLst/>
                <a:ahLst/>
                <a:cxnLst>
                  <a:cxn ang="0">
                    <a:pos x="228" y="175"/>
                  </a:cxn>
                  <a:cxn ang="0">
                    <a:pos x="130" y="75"/>
                  </a:cxn>
                  <a:cxn ang="0">
                    <a:pos x="0" y="0"/>
                  </a:cxn>
                  <a:cxn ang="0">
                    <a:pos x="54" y="54"/>
                  </a:cxn>
                  <a:cxn ang="0">
                    <a:pos x="60" y="137"/>
                  </a:cxn>
                  <a:cxn ang="0">
                    <a:pos x="152" y="137"/>
                  </a:cxn>
                  <a:cxn ang="0">
                    <a:pos x="228" y="167"/>
                  </a:cxn>
                </a:cxnLst>
                <a:rect l="0" t="0" r="r" b="b"/>
                <a:pathLst>
                  <a:path w="228" h="175">
                    <a:moveTo>
                      <a:pt x="228" y="175"/>
                    </a:moveTo>
                    <a:cubicBezTo>
                      <a:pt x="209" y="136"/>
                      <a:pt x="165" y="105"/>
                      <a:pt x="130" y="75"/>
                    </a:cubicBezTo>
                    <a:cubicBezTo>
                      <a:pt x="90" y="42"/>
                      <a:pt x="34" y="30"/>
                      <a:pt x="0" y="0"/>
                    </a:cubicBezTo>
                    <a:cubicBezTo>
                      <a:pt x="4" y="32"/>
                      <a:pt x="37" y="32"/>
                      <a:pt x="54" y="54"/>
                    </a:cubicBezTo>
                    <a:cubicBezTo>
                      <a:pt x="72" y="77"/>
                      <a:pt x="70" y="113"/>
                      <a:pt x="60" y="137"/>
                    </a:cubicBezTo>
                    <a:cubicBezTo>
                      <a:pt x="90" y="149"/>
                      <a:pt x="120" y="134"/>
                      <a:pt x="152" y="137"/>
                    </a:cubicBezTo>
                    <a:cubicBezTo>
                      <a:pt x="180" y="141"/>
                      <a:pt x="203" y="157"/>
                      <a:pt x="228" y="167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2" name="Freeform 124"/>
              <p:cNvSpPr>
                <a:spLocks/>
              </p:cNvSpPr>
              <p:nvPr/>
            </p:nvSpPr>
            <p:spPr bwMode="gray">
              <a:xfrm>
                <a:off x="-87313" y="-639762"/>
                <a:ext cx="1308100" cy="571500"/>
              </a:xfrm>
              <a:custGeom>
                <a:avLst/>
                <a:gdLst/>
                <a:ahLst/>
                <a:cxnLst>
                  <a:cxn ang="0">
                    <a:pos x="42" y="122"/>
                  </a:cxn>
                  <a:cxn ang="0">
                    <a:pos x="232" y="0"/>
                  </a:cxn>
                  <a:cxn ang="0">
                    <a:pos x="324" y="43"/>
                  </a:cxn>
                  <a:cxn ang="0">
                    <a:pos x="309" y="147"/>
                  </a:cxn>
                  <a:cxn ang="0">
                    <a:pos x="271" y="66"/>
                  </a:cxn>
                  <a:cxn ang="0">
                    <a:pos x="186" y="56"/>
                  </a:cxn>
                  <a:cxn ang="0">
                    <a:pos x="93" y="89"/>
                  </a:cxn>
                  <a:cxn ang="0">
                    <a:pos x="0" y="152"/>
                  </a:cxn>
                </a:cxnLst>
                <a:rect l="0" t="0" r="r" b="b"/>
                <a:pathLst>
                  <a:path w="349" h="152">
                    <a:moveTo>
                      <a:pt x="42" y="122"/>
                    </a:moveTo>
                    <a:cubicBezTo>
                      <a:pt x="99" y="79"/>
                      <a:pt x="159" y="0"/>
                      <a:pt x="232" y="0"/>
                    </a:cubicBezTo>
                    <a:cubicBezTo>
                      <a:pt x="263" y="0"/>
                      <a:pt x="304" y="17"/>
                      <a:pt x="324" y="43"/>
                    </a:cubicBezTo>
                    <a:cubicBezTo>
                      <a:pt x="344" y="70"/>
                      <a:pt x="349" y="138"/>
                      <a:pt x="309" y="147"/>
                    </a:cubicBezTo>
                    <a:cubicBezTo>
                      <a:pt x="303" y="117"/>
                      <a:pt x="295" y="86"/>
                      <a:pt x="271" y="66"/>
                    </a:cubicBezTo>
                    <a:cubicBezTo>
                      <a:pt x="239" y="41"/>
                      <a:pt x="220" y="47"/>
                      <a:pt x="186" y="56"/>
                    </a:cubicBezTo>
                    <a:cubicBezTo>
                      <a:pt x="152" y="65"/>
                      <a:pt x="122" y="71"/>
                      <a:pt x="93" y="89"/>
                    </a:cubicBezTo>
                    <a:cubicBezTo>
                      <a:pt x="62" y="107"/>
                      <a:pt x="34" y="141"/>
                      <a:pt x="0" y="15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3" name="Freeform 125"/>
              <p:cNvSpPr>
                <a:spLocks/>
              </p:cNvSpPr>
              <p:nvPr/>
            </p:nvSpPr>
            <p:spPr bwMode="gray">
              <a:xfrm>
                <a:off x="-2501900" y="-6432550"/>
                <a:ext cx="2092325" cy="4953000"/>
              </a:xfrm>
              <a:custGeom>
                <a:avLst/>
                <a:gdLst/>
                <a:ahLst/>
                <a:cxnLst>
                  <a:cxn ang="0">
                    <a:pos x="542" y="1169"/>
                  </a:cxn>
                  <a:cxn ang="0">
                    <a:pos x="541" y="1266"/>
                  </a:cxn>
                  <a:cxn ang="0">
                    <a:pos x="455" y="1312"/>
                  </a:cxn>
                  <a:cxn ang="0">
                    <a:pos x="398" y="1245"/>
                  </a:cxn>
                  <a:cxn ang="0">
                    <a:pos x="336" y="1160"/>
                  </a:cxn>
                  <a:cxn ang="0">
                    <a:pos x="233" y="990"/>
                  </a:cxn>
                  <a:cxn ang="0">
                    <a:pos x="155" y="793"/>
                  </a:cxn>
                  <a:cxn ang="0">
                    <a:pos x="27" y="404"/>
                  </a:cxn>
                  <a:cxn ang="0">
                    <a:pos x="23" y="185"/>
                  </a:cxn>
                  <a:cxn ang="0">
                    <a:pos x="6" y="0"/>
                  </a:cxn>
                  <a:cxn ang="0">
                    <a:pos x="10" y="170"/>
                  </a:cxn>
                  <a:cxn ang="0">
                    <a:pos x="44" y="346"/>
                  </a:cxn>
                  <a:cxn ang="0">
                    <a:pos x="106" y="591"/>
                  </a:cxn>
                  <a:cxn ang="0">
                    <a:pos x="276" y="1025"/>
                  </a:cxn>
                  <a:cxn ang="0">
                    <a:pos x="386" y="1213"/>
                  </a:cxn>
                  <a:cxn ang="0">
                    <a:pos x="482" y="1240"/>
                  </a:cxn>
                  <a:cxn ang="0">
                    <a:pos x="530" y="1148"/>
                  </a:cxn>
                </a:cxnLst>
                <a:rect l="0" t="0" r="r" b="b"/>
                <a:pathLst>
                  <a:path w="558" h="1321">
                    <a:moveTo>
                      <a:pt x="542" y="1169"/>
                    </a:moveTo>
                    <a:cubicBezTo>
                      <a:pt x="558" y="1191"/>
                      <a:pt x="555" y="1242"/>
                      <a:pt x="541" y="1266"/>
                    </a:cubicBezTo>
                    <a:cubicBezTo>
                      <a:pt x="530" y="1287"/>
                      <a:pt x="479" y="1321"/>
                      <a:pt x="455" y="1312"/>
                    </a:cubicBezTo>
                    <a:cubicBezTo>
                      <a:pt x="444" y="1308"/>
                      <a:pt x="405" y="1254"/>
                      <a:pt x="398" y="1245"/>
                    </a:cubicBezTo>
                    <a:cubicBezTo>
                      <a:pt x="377" y="1220"/>
                      <a:pt x="353" y="1189"/>
                      <a:pt x="336" y="1160"/>
                    </a:cubicBezTo>
                    <a:cubicBezTo>
                      <a:pt x="303" y="1104"/>
                      <a:pt x="260" y="1050"/>
                      <a:pt x="233" y="990"/>
                    </a:cubicBezTo>
                    <a:cubicBezTo>
                      <a:pt x="205" y="927"/>
                      <a:pt x="177" y="855"/>
                      <a:pt x="155" y="793"/>
                    </a:cubicBezTo>
                    <a:cubicBezTo>
                      <a:pt x="111" y="667"/>
                      <a:pt x="41" y="541"/>
                      <a:pt x="27" y="404"/>
                    </a:cubicBezTo>
                    <a:cubicBezTo>
                      <a:pt x="20" y="326"/>
                      <a:pt x="43" y="261"/>
                      <a:pt x="23" y="185"/>
                    </a:cubicBezTo>
                    <a:cubicBezTo>
                      <a:pt x="6" y="123"/>
                      <a:pt x="0" y="66"/>
                      <a:pt x="6" y="0"/>
                    </a:cubicBezTo>
                    <a:cubicBezTo>
                      <a:pt x="6" y="58"/>
                      <a:pt x="11" y="114"/>
                      <a:pt x="10" y="170"/>
                    </a:cubicBezTo>
                    <a:cubicBezTo>
                      <a:pt x="10" y="236"/>
                      <a:pt x="29" y="286"/>
                      <a:pt x="44" y="346"/>
                    </a:cubicBezTo>
                    <a:cubicBezTo>
                      <a:pt x="65" y="427"/>
                      <a:pt x="79" y="511"/>
                      <a:pt x="106" y="591"/>
                    </a:cubicBezTo>
                    <a:cubicBezTo>
                      <a:pt x="157" y="739"/>
                      <a:pt x="225" y="885"/>
                      <a:pt x="276" y="1025"/>
                    </a:cubicBezTo>
                    <a:cubicBezTo>
                      <a:pt x="306" y="1106"/>
                      <a:pt x="317" y="1165"/>
                      <a:pt x="386" y="1213"/>
                    </a:cubicBezTo>
                    <a:cubicBezTo>
                      <a:pt x="412" y="1230"/>
                      <a:pt x="449" y="1254"/>
                      <a:pt x="482" y="1240"/>
                    </a:cubicBezTo>
                    <a:cubicBezTo>
                      <a:pt x="523" y="1224"/>
                      <a:pt x="518" y="1182"/>
                      <a:pt x="530" y="114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4" name="Freeform 126"/>
              <p:cNvSpPr>
                <a:spLocks/>
              </p:cNvSpPr>
              <p:nvPr/>
            </p:nvSpPr>
            <p:spPr bwMode="gray">
              <a:xfrm>
                <a:off x="-1466850" y="-1479550"/>
                <a:ext cx="854075" cy="693738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228" y="181"/>
                  </a:cxn>
                  <a:cxn ang="0">
                    <a:pos x="0" y="0"/>
                  </a:cxn>
                </a:cxnLst>
                <a:rect l="0" t="0" r="r" b="b"/>
                <a:pathLst>
                  <a:path w="228" h="185">
                    <a:moveTo>
                      <a:pt x="13" y="30"/>
                    </a:moveTo>
                    <a:cubicBezTo>
                      <a:pt x="80" y="65"/>
                      <a:pt x="145" y="185"/>
                      <a:pt x="228" y="181"/>
                    </a:cubicBezTo>
                    <a:cubicBezTo>
                      <a:pt x="216" y="68"/>
                      <a:pt x="79" y="39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5" name="Freeform 127"/>
              <p:cNvSpPr>
                <a:spLocks/>
              </p:cNvSpPr>
              <p:nvPr/>
            </p:nvSpPr>
            <p:spPr bwMode="gray">
              <a:xfrm>
                <a:off x="-1069975" y="-7924800"/>
                <a:ext cx="1316038" cy="64770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6" y="77"/>
                  </a:cxn>
                  <a:cxn ang="0">
                    <a:pos x="351" y="123"/>
                  </a:cxn>
                  <a:cxn ang="0">
                    <a:pos x="0" y="0"/>
                  </a:cxn>
                </a:cxnLst>
                <a:rect l="0" t="0" r="r" b="b"/>
                <a:pathLst>
                  <a:path w="351" h="173">
                    <a:moveTo>
                      <a:pt x="4" y="0"/>
                    </a:moveTo>
                    <a:cubicBezTo>
                      <a:pt x="61" y="17"/>
                      <a:pt x="98" y="62"/>
                      <a:pt x="156" y="77"/>
                    </a:cubicBezTo>
                    <a:cubicBezTo>
                      <a:pt x="212" y="92"/>
                      <a:pt x="304" y="90"/>
                      <a:pt x="351" y="123"/>
                    </a:cubicBezTo>
                    <a:cubicBezTo>
                      <a:pt x="231" y="173"/>
                      <a:pt x="90" y="60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6" name="Freeform 128"/>
              <p:cNvSpPr>
                <a:spLocks/>
              </p:cNvSpPr>
              <p:nvPr/>
            </p:nvSpPr>
            <p:spPr bwMode="gray">
              <a:xfrm>
                <a:off x="22225" y="-1809750"/>
                <a:ext cx="441325" cy="627063"/>
              </a:xfrm>
              <a:custGeom>
                <a:avLst/>
                <a:gdLst/>
                <a:ahLst/>
                <a:cxnLst>
                  <a:cxn ang="0">
                    <a:pos x="5" y="71"/>
                  </a:cxn>
                  <a:cxn ang="0">
                    <a:pos x="97" y="4"/>
                  </a:cxn>
                  <a:cxn ang="0">
                    <a:pos x="25" y="167"/>
                  </a:cxn>
                  <a:cxn ang="0">
                    <a:pos x="46" y="64"/>
                  </a:cxn>
                  <a:cxn ang="0">
                    <a:pos x="0" y="80"/>
                  </a:cxn>
                </a:cxnLst>
                <a:rect l="0" t="0" r="r" b="b"/>
                <a:pathLst>
                  <a:path w="118" h="167">
                    <a:moveTo>
                      <a:pt x="5" y="71"/>
                    </a:moveTo>
                    <a:cubicBezTo>
                      <a:pt x="22" y="46"/>
                      <a:pt x="63" y="0"/>
                      <a:pt x="97" y="4"/>
                    </a:cubicBezTo>
                    <a:cubicBezTo>
                      <a:pt x="118" y="70"/>
                      <a:pt x="64" y="119"/>
                      <a:pt x="25" y="167"/>
                    </a:cubicBezTo>
                    <a:cubicBezTo>
                      <a:pt x="38" y="136"/>
                      <a:pt x="85" y="96"/>
                      <a:pt x="46" y="64"/>
                    </a:cubicBezTo>
                    <a:cubicBezTo>
                      <a:pt x="27" y="58"/>
                      <a:pt x="9" y="63"/>
                      <a:pt x="0" y="8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7" name="Freeform 129"/>
              <p:cNvSpPr>
                <a:spLocks/>
              </p:cNvSpPr>
              <p:nvPr/>
            </p:nvSpPr>
            <p:spPr bwMode="gray">
              <a:xfrm>
                <a:off x="969963" y="-4073525"/>
                <a:ext cx="304800" cy="2241550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5" y="295"/>
                  </a:cxn>
                  <a:cxn ang="0">
                    <a:pos x="9" y="460"/>
                  </a:cxn>
                  <a:cxn ang="0">
                    <a:pos x="18" y="598"/>
                  </a:cxn>
                  <a:cxn ang="0">
                    <a:pos x="64" y="309"/>
                  </a:cxn>
                  <a:cxn ang="0">
                    <a:pos x="26" y="0"/>
                  </a:cxn>
                </a:cxnLst>
                <a:rect l="0" t="0" r="r" b="b"/>
                <a:pathLst>
                  <a:path w="81" h="598">
                    <a:moveTo>
                      <a:pt x="26" y="17"/>
                    </a:moveTo>
                    <a:cubicBezTo>
                      <a:pt x="26" y="112"/>
                      <a:pt x="0" y="198"/>
                      <a:pt x="5" y="295"/>
                    </a:cubicBezTo>
                    <a:cubicBezTo>
                      <a:pt x="8" y="348"/>
                      <a:pt x="4" y="406"/>
                      <a:pt x="9" y="460"/>
                    </a:cubicBezTo>
                    <a:cubicBezTo>
                      <a:pt x="13" y="505"/>
                      <a:pt x="31" y="551"/>
                      <a:pt x="18" y="598"/>
                    </a:cubicBezTo>
                    <a:cubicBezTo>
                      <a:pt x="81" y="529"/>
                      <a:pt x="65" y="399"/>
                      <a:pt x="64" y="309"/>
                    </a:cubicBezTo>
                    <a:cubicBezTo>
                      <a:pt x="63" y="204"/>
                      <a:pt x="15" y="103"/>
                      <a:pt x="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8" name="Freeform 130"/>
              <p:cNvSpPr>
                <a:spLocks/>
              </p:cNvSpPr>
              <p:nvPr/>
            </p:nvSpPr>
            <p:spPr bwMode="gray">
              <a:xfrm>
                <a:off x="708025" y="-8191500"/>
                <a:ext cx="501650" cy="3529013"/>
              </a:xfrm>
              <a:custGeom>
                <a:avLst/>
                <a:gdLst/>
                <a:ahLst/>
                <a:cxnLst>
                  <a:cxn ang="0">
                    <a:pos x="134" y="67"/>
                  </a:cxn>
                  <a:cxn ang="0">
                    <a:pos x="0" y="182"/>
                  </a:cxn>
                  <a:cxn ang="0">
                    <a:pos x="104" y="333"/>
                  </a:cxn>
                  <a:cxn ang="0">
                    <a:pos x="66" y="544"/>
                  </a:cxn>
                  <a:cxn ang="0">
                    <a:pos x="92" y="760"/>
                  </a:cxn>
                  <a:cxn ang="0">
                    <a:pos x="100" y="857"/>
                  </a:cxn>
                  <a:cxn ang="0">
                    <a:pos x="46" y="941"/>
                  </a:cxn>
                  <a:cxn ang="0">
                    <a:pos x="130" y="751"/>
                  </a:cxn>
                  <a:cxn ang="0">
                    <a:pos x="126" y="498"/>
                  </a:cxn>
                  <a:cxn ang="0">
                    <a:pos x="126" y="0"/>
                  </a:cxn>
                </a:cxnLst>
                <a:rect l="0" t="0" r="r" b="b"/>
                <a:pathLst>
                  <a:path w="134" h="941">
                    <a:moveTo>
                      <a:pt x="134" y="67"/>
                    </a:moveTo>
                    <a:cubicBezTo>
                      <a:pt x="99" y="118"/>
                      <a:pt x="41" y="139"/>
                      <a:pt x="0" y="182"/>
                    </a:cubicBezTo>
                    <a:cubicBezTo>
                      <a:pt x="74" y="171"/>
                      <a:pt x="105" y="277"/>
                      <a:pt x="104" y="333"/>
                    </a:cubicBezTo>
                    <a:cubicBezTo>
                      <a:pt x="104" y="412"/>
                      <a:pt x="83" y="473"/>
                      <a:pt x="66" y="544"/>
                    </a:cubicBezTo>
                    <a:cubicBezTo>
                      <a:pt x="49" y="619"/>
                      <a:pt x="82" y="689"/>
                      <a:pt x="92" y="760"/>
                    </a:cubicBezTo>
                    <a:cubicBezTo>
                      <a:pt x="96" y="789"/>
                      <a:pt x="103" y="828"/>
                      <a:pt x="100" y="857"/>
                    </a:cubicBezTo>
                    <a:cubicBezTo>
                      <a:pt x="96" y="902"/>
                      <a:pt x="66" y="902"/>
                      <a:pt x="46" y="941"/>
                    </a:cubicBezTo>
                    <a:cubicBezTo>
                      <a:pt x="123" y="926"/>
                      <a:pt x="133" y="817"/>
                      <a:pt x="130" y="751"/>
                    </a:cubicBezTo>
                    <a:cubicBezTo>
                      <a:pt x="126" y="669"/>
                      <a:pt x="126" y="582"/>
                      <a:pt x="126" y="498"/>
                    </a:cubicBezTo>
                    <a:cubicBezTo>
                      <a:pt x="126" y="332"/>
                      <a:pt x="126" y="166"/>
                      <a:pt x="1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9" name="Freeform 131"/>
              <p:cNvSpPr>
                <a:spLocks/>
              </p:cNvSpPr>
              <p:nvPr/>
            </p:nvSpPr>
            <p:spPr bwMode="gray">
              <a:xfrm>
                <a:off x="198438" y="-10363200"/>
                <a:ext cx="1046163" cy="1816100"/>
              </a:xfrm>
              <a:custGeom>
                <a:avLst/>
                <a:gdLst/>
                <a:ahLst/>
                <a:cxnLst>
                  <a:cxn ang="0">
                    <a:pos x="160" y="42"/>
                  </a:cxn>
                  <a:cxn ang="0">
                    <a:pos x="98" y="97"/>
                  </a:cxn>
                  <a:cxn ang="0">
                    <a:pos x="0" y="135"/>
                  </a:cxn>
                  <a:cxn ang="0">
                    <a:pos x="113" y="136"/>
                  </a:cxn>
                  <a:cxn ang="0">
                    <a:pos x="38" y="244"/>
                  </a:cxn>
                  <a:cxn ang="0">
                    <a:pos x="152" y="244"/>
                  </a:cxn>
                  <a:cxn ang="0">
                    <a:pos x="173" y="358"/>
                  </a:cxn>
                  <a:cxn ang="0">
                    <a:pos x="106" y="430"/>
                  </a:cxn>
                  <a:cxn ang="0">
                    <a:pos x="186" y="448"/>
                  </a:cxn>
                  <a:cxn ang="0">
                    <a:pos x="207" y="477"/>
                  </a:cxn>
                  <a:cxn ang="0">
                    <a:pos x="257" y="481"/>
                  </a:cxn>
                  <a:cxn ang="0">
                    <a:pos x="236" y="233"/>
                  </a:cxn>
                  <a:cxn ang="0">
                    <a:pos x="194" y="131"/>
                  </a:cxn>
                  <a:cxn ang="0">
                    <a:pos x="173" y="0"/>
                  </a:cxn>
                </a:cxnLst>
                <a:rect l="0" t="0" r="r" b="b"/>
                <a:pathLst>
                  <a:path w="279" h="484">
                    <a:moveTo>
                      <a:pt x="160" y="42"/>
                    </a:moveTo>
                    <a:cubicBezTo>
                      <a:pt x="137" y="59"/>
                      <a:pt x="123" y="82"/>
                      <a:pt x="98" y="97"/>
                    </a:cubicBezTo>
                    <a:cubicBezTo>
                      <a:pt x="67" y="115"/>
                      <a:pt x="23" y="110"/>
                      <a:pt x="0" y="135"/>
                    </a:cubicBezTo>
                    <a:cubicBezTo>
                      <a:pt x="27" y="146"/>
                      <a:pt x="84" y="151"/>
                      <a:pt x="113" y="136"/>
                    </a:cubicBezTo>
                    <a:cubicBezTo>
                      <a:pt x="109" y="175"/>
                      <a:pt x="67" y="217"/>
                      <a:pt x="38" y="244"/>
                    </a:cubicBezTo>
                    <a:cubicBezTo>
                      <a:pt x="71" y="268"/>
                      <a:pt x="117" y="259"/>
                      <a:pt x="152" y="244"/>
                    </a:cubicBezTo>
                    <a:cubicBezTo>
                      <a:pt x="168" y="277"/>
                      <a:pt x="184" y="320"/>
                      <a:pt x="173" y="358"/>
                    </a:cubicBezTo>
                    <a:cubicBezTo>
                      <a:pt x="163" y="391"/>
                      <a:pt x="129" y="404"/>
                      <a:pt x="106" y="430"/>
                    </a:cubicBezTo>
                    <a:cubicBezTo>
                      <a:pt x="142" y="433"/>
                      <a:pt x="162" y="428"/>
                      <a:pt x="186" y="448"/>
                    </a:cubicBezTo>
                    <a:cubicBezTo>
                      <a:pt x="197" y="457"/>
                      <a:pt x="188" y="467"/>
                      <a:pt x="207" y="477"/>
                    </a:cubicBezTo>
                    <a:cubicBezTo>
                      <a:pt x="220" y="484"/>
                      <a:pt x="242" y="483"/>
                      <a:pt x="257" y="481"/>
                    </a:cubicBezTo>
                    <a:cubicBezTo>
                      <a:pt x="279" y="401"/>
                      <a:pt x="265" y="309"/>
                      <a:pt x="236" y="233"/>
                    </a:cubicBezTo>
                    <a:cubicBezTo>
                      <a:pt x="223" y="198"/>
                      <a:pt x="203" y="165"/>
                      <a:pt x="194" y="131"/>
                    </a:cubicBezTo>
                    <a:cubicBezTo>
                      <a:pt x="183" y="88"/>
                      <a:pt x="190" y="41"/>
                      <a:pt x="173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0" name="Freeform 132"/>
              <p:cNvSpPr>
                <a:spLocks/>
              </p:cNvSpPr>
              <p:nvPr/>
            </p:nvSpPr>
            <p:spPr bwMode="gray">
              <a:xfrm>
                <a:off x="-1928813" y="-10028237"/>
                <a:ext cx="690563" cy="1974850"/>
              </a:xfrm>
              <a:custGeom>
                <a:avLst/>
                <a:gdLst/>
                <a:ahLst/>
                <a:cxnLst>
                  <a:cxn ang="0">
                    <a:pos x="153" y="21"/>
                  </a:cxn>
                  <a:cxn ang="0">
                    <a:pos x="149" y="307"/>
                  </a:cxn>
                  <a:cxn ang="0">
                    <a:pos x="148" y="423"/>
                  </a:cxn>
                  <a:cxn ang="0">
                    <a:pos x="173" y="527"/>
                  </a:cxn>
                  <a:cxn ang="0">
                    <a:pos x="127" y="334"/>
                  </a:cxn>
                  <a:cxn ang="0">
                    <a:pos x="0" y="219"/>
                  </a:cxn>
                  <a:cxn ang="0">
                    <a:pos x="111" y="219"/>
                  </a:cxn>
                  <a:cxn ang="0">
                    <a:pos x="128" y="159"/>
                  </a:cxn>
                  <a:cxn ang="0">
                    <a:pos x="76" y="118"/>
                  </a:cxn>
                  <a:cxn ang="0">
                    <a:pos x="146" y="89"/>
                  </a:cxn>
                  <a:cxn ang="0">
                    <a:pos x="166" y="0"/>
                  </a:cxn>
                </a:cxnLst>
                <a:rect l="0" t="0" r="r" b="b"/>
                <a:pathLst>
                  <a:path w="184" h="527">
                    <a:moveTo>
                      <a:pt x="153" y="21"/>
                    </a:moveTo>
                    <a:cubicBezTo>
                      <a:pt x="184" y="90"/>
                      <a:pt x="153" y="230"/>
                      <a:pt x="149" y="307"/>
                    </a:cubicBezTo>
                    <a:cubicBezTo>
                      <a:pt x="147" y="346"/>
                      <a:pt x="141" y="385"/>
                      <a:pt x="148" y="423"/>
                    </a:cubicBezTo>
                    <a:cubicBezTo>
                      <a:pt x="156" y="460"/>
                      <a:pt x="180" y="487"/>
                      <a:pt x="173" y="527"/>
                    </a:cubicBezTo>
                    <a:cubicBezTo>
                      <a:pt x="136" y="491"/>
                      <a:pt x="143" y="384"/>
                      <a:pt x="127" y="334"/>
                    </a:cubicBezTo>
                    <a:cubicBezTo>
                      <a:pt x="112" y="284"/>
                      <a:pt x="51" y="241"/>
                      <a:pt x="0" y="219"/>
                    </a:cubicBezTo>
                    <a:cubicBezTo>
                      <a:pt x="34" y="218"/>
                      <a:pt x="84" y="248"/>
                      <a:pt x="111" y="219"/>
                    </a:cubicBezTo>
                    <a:cubicBezTo>
                      <a:pt x="121" y="208"/>
                      <a:pt x="131" y="174"/>
                      <a:pt x="128" y="159"/>
                    </a:cubicBezTo>
                    <a:cubicBezTo>
                      <a:pt x="120" y="128"/>
                      <a:pt x="97" y="140"/>
                      <a:pt x="76" y="118"/>
                    </a:cubicBezTo>
                    <a:cubicBezTo>
                      <a:pt x="93" y="93"/>
                      <a:pt x="125" y="108"/>
                      <a:pt x="146" y="89"/>
                    </a:cubicBezTo>
                    <a:cubicBezTo>
                      <a:pt x="165" y="70"/>
                      <a:pt x="168" y="25"/>
                      <a:pt x="16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1" name="Freeform 133"/>
              <p:cNvSpPr>
                <a:spLocks/>
              </p:cNvSpPr>
              <p:nvPr/>
            </p:nvSpPr>
            <p:spPr bwMode="gray">
              <a:xfrm>
                <a:off x="-3011488" y="-10186987"/>
                <a:ext cx="482600" cy="506413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129" y="34"/>
                  </a:cxn>
                  <a:cxn ang="0">
                    <a:pos x="67" y="59"/>
                  </a:cxn>
                  <a:cxn ang="0">
                    <a:pos x="101" y="105"/>
                  </a:cxn>
                  <a:cxn ang="0">
                    <a:pos x="8" y="130"/>
                  </a:cxn>
                  <a:cxn ang="0">
                    <a:pos x="49" y="4"/>
                  </a:cxn>
                </a:cxnLst>
                <a:rect l="0" t="0" r="r" b="b"/>
                <a:pathLst>
                  <a:path w="129" h="135">
                    <a:moveTo>
                      <a:pt x="53" y="0"/>
                    </a:moveTo>
                    <a:cubicBezTo>
                      <a:pt x="72" y="15"/>
                      <a:pt x="106" y="33"/>
                      <a:pt x="129" y="34"/>
                    </a:cubicBezTo>
                    <a:cubicBezTo>
                      <a:pt x="125" y="56"/>
                      <a:pt x="88" y="55"/>
                      <a:pt x="67" y="59"/>
                    </a:cubicBezTo>
                    <a:cubicBezTo>
                      <a:pt x="59" y="85"/>
                      <a:pt x="72" y="107"/>
                      <a:pt x="101" y="105"/>
                    </a:cubicBezTo>
                    <a:cubicBezTo>
                      <a:pt x="76" y="109"/>
                      <a:pt x="36" y="135"/>
                      <a:pt x="8" y="130"/>
                    </a:cubicBezTo>
                    <a:cubicBezTo>
                      <a:pt x="0" y="92"/>
                      <a:pt x="19" y="27"/>
                      <a:pt x="49" y="4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2" name="Freeform 134"/>
              <p:cNvSpPr>
                <a:spLocks/>
              </p:cNvSpPr>
              <p:nvPr/>
            </p:nvSpPr>
            <p:spPr bwMode="gray">
              <a:xfrm>
                <a:off x="-668338" y="-1020762"/>
                <a:ext cx="517525" cy="1327150"/>
              </a:xfrm>
              <a:custGeom>
                <a:avLst/>
                <a:gdLst/>
                <a:ahLst/>
                <a:cxnLst>
                  <a:cxn ang="0">
                    <a:pos x="113" y="220"/>
                  </a:cxn>
                  <a:cxn ang="0">
                    <a:pos x="83" y="0"/>
                  </a:cxn>
                  <a:cxn ang="0">
                    <a:pos x="29" y="190"/>
                  </a:cxn>
                  <a:cxn ang="0">
                    <a:pos x="20" y="250"/>
                  </a:cxn>
                  <a:cxn ang="0">
                    <a:pos x="27" y="300"/>
                  </a:cxn>
                  <a:cxn ang="0">
                    <a:pos x="8" y="305"/>
                  </a:cxn>
                  <a:cxn ang="0">
                    <a:pos x="112" y="351"/>
                  </a:cxn>
                  <a:cxn ang="0">
                    <a:pos x="121" y="203"/>
                  </a:cxn>
                </a:cxnLst>
                <a:rect l="0" t="0" r="r" b="b"/>
                <a:pathLst>
                  <a:path w="138" h="354">
                    <a:moveTo>
                      <a:pt x="113" y="220"/>
                    </a:moveTo>
                    <a:cubicBezTo>
                      <a:pt x="84" y="153"/>
                      <a:pt x="83" y="76"/>
                      <a:pt x="83" y="0"/>
                    </a:cubicBezTo>
                    <a:cubicBezTo>
                      <a:pt x="71" y="48"/>
                      <a:pt x="22" y="132"/>
                      <a:pt x="29" y="190"/>
                    </a:cubicBezTo>
                    <a:cubicBezTo>
                      <a:pt x="67" y="202"/>
                      <a:pt x="68" y="259"/>
                      <a:pt x="20" y="250"/>
                    </a:cubicBezTo>
                    <a:cubicBezTo>
                      <a:pt x="18" y="269"/>
                      <a:pt x="25" y="283"/>
                      <a:pt x="27" y="300"/>
                    </a:cubicBezTo>
                    <a:cubicBezTo>
                      <a:pt x="20" y="301"/>
                      <a:pt x="16" y="305"/>
                      <a:pt x="8" y="305"/>
                    </a:cubicBezTo>
                    <a:cubicBezTo>
                      <a:pt x="0" y="345"/>
                      <a:pt x="83" y="354"/>
                      <a:pt x="112" y="351"/>
                    </a:cubicBezTo>
                    <a:cubicBezTo>
                      <a:pt x="114" y="306"/>
                      <a:pt x="138" y="244"/>
                      <a:pt x="121" y="203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3" name="Freeform 135"/>
              <p:cNvSpPr>
                <a:spLocks/>
              </p:cNvSpPr>
              <p:nvPr/>
            </p:nvSpPr>
            <p:spPr bwMode="gray">
              <a:xfrm>
                <a:off x="-604838" y="-2014537"/>
                <a:ext cx="479425" cy="143986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44" y="237"/>
                  </a:cxn>
                  <a:cxn ang="0">
                    <a:pos x="104" y="313"/>
                  </a:cxn>
                  <a:cxn ang="0">
                    <a:pos x="87" y="122"/>
                  </a:cxn>
                  <a:cxn ang="0">
                    <a:pos x="28" y="0"/>
                  </a:cxn>
                </a:cxnLst>
                <a:rect l="0" t="0" r="r" b="b"/>
                <a:pathLst>
                  <a:path w="128" h="384">
                    <a:moveTo>
                      <a:pt x="24" y="4"/>
                    </a:moveTo>
                    <a:cubicBezTo>
                      <a:pt x="0" y="68"/>
                      <a:pt x="31" y="173"/>
                      <a:pt x="44" y="237"/>
                    </a:cubicBezTo>
                    <a:cubicBezTo>
                      <a:pt x="49" y="263"/>
                      <a:pt x="60" y="384"/>
                      <a:pt x="104" y="313"/>
                    </a:cubicBezTo>
                    <a:cubicBezTo>
                      <a:pt x="128" y="274"/>
                      <a:pt x="104" y="160"/>
                      <a:pt x="87" y="122"/>
                    </a:cubicBezTo>
                    <a:cubicBezTo>
                      <a:pt x="67" y="76"/>
                      <a:pt x="36" y="50"/>
                      <a:pt x="28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4" name="Freeform 136"/>
              <p:cNvSpPr>
                <a:spLocks/>
              </p:cNvSpPr>
              <p:nvPr/>
            </p:nvSpPr>
            <p:spPr bwMode="gray">
              <a:xfrm>
                <a:off x="-2559050" y="-12211050"/>
                <a:ext cx="1046163" cy="311150"/>
              </a:xfrm>
              <a:custGeom>
                <a:avLst/>
                <a:gdLst/>
                <a:ahLst/>
                <a:cxnLst>
                  <a:cxn ang="0">
                    <a:pos x="258" y="20"/>
                  </a:cxn>
                  <a:cxn ang="0">
                    <a:pos x="110" y="7"/>
                  </a:cxn>
                  <a:cxn ang="0">
                    <a:pos x="0" y="83"/>
                  </a:cxn>
                  <a:cxn ang="0">
                    <a:pos x="122" y="41"/>
                  </a:cxn>
                  <a:cxn ang="0">
                    <a:pos x="279" y="20"/>
                  </a:cxn>
                </a:cxnLst>
                <a:rect l="0" t="0" r="r" b="b"/>
                <a:pathLst>
                  <a:path w="279" h="83">
                    <a:moveTo>
                      <a:pt x="258" y="20"/>
                    </a:moveTo>
                    <a:cubicBezTo>
                      <a:pt x="206" y="20"/>
                      <a:pt x="162" y="0"/>
                      <a:pt x="110" y="7"/>
                    </a:cubicBezTo>
                    <a:cubicBezTo>
                      <a:pt x="77" y="12"/>
                      <a:pt x="7" y="47"/>
                      <a:pt x="0" y="83"/>
                    </a:cubicBezTo>
                    <a:cubicBezTo>
                      <a:pt x="44" y="75"/>
                      <a:pt x="78" y="45"/>
                      <a:pt x="122" y="41"/>
                    </a:cubicBezTo>
                    <a:cubicBezTo>
                      <a:pt x="168" y="37"/>
                      <a:pt x="243" y="51"/>
                      <a:pt x="279" y="2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" name="Freeform 137"/>
              <p:cNvSpPr>
                <a:spLocks/>
              </p:cNvSpPr>
              <p:nvPr/>
            </p:nvSpPr>
            <p:spPr bwMode="gray">
              <a:xfrm>
                <a:off x="-3270250" y="-12414250"/>
                <a:ext cx="600075" cy="454025"/>
              </a:xfrm>
              <a:custGeom>
                <a:avLst/>
                <a:gdLst/>
                <a:ahLst/>
                <a:cxnLst>
                  <a:cxn ang="0">
                    <a:pos x="4" y="116"/>
                  </a:cxn>
                  <a:cxn ang="0">
                    <a:pos x="160" y="0"/>
                  </a:cxn>
                  <a:cxn ang="0">
                    <a:pos x="0" y="121"/>
                  </a:cxn>
                </a:cxnLst>
                <a:rect l="0" t="0" r="r" b="b"/>
                <a:pathLst>
                  <a:path w="160" h="121">
                    <a:moveTo>
                      <a:pt x="4" y="116"/>
                    </a:moveTo>
                    <a:cubicBezTo>
                      <a:pt x="36" y="75"/>
                      <a:pt x="109" y="19"/>
                      <a:pt x="160" y="0"/>
                    </a:cubicBezTo>
                    <a:cubicBezTo>
                      <a:pt x="136" y="36"/>
                      <a:pt x="44" y="115"/>
                      <a:pt x="0" y="121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6" name="Freeform 138"/>
              <p:cNvSpPr>
                <a:spLocks/>
              </p:cNvSpPr>
              <p:nvPr/>
            </p:nvSpPr>
            <p:spPr bwMode="gray">
              <a:xfrm>
                <a:off x="-3713163" y="-13385800"/>
                <a:ext cx="944563" cy="746125"/>
              </a:xfrm>
              <a:custGeom>
                <a:avLst/>
                <a:gdLst/>
                <a:ahLst/>
                <a:cxnLst>
                  <a:cxn ang="0">
                    <a:pos x="207" y="101"/>
                  </a:cxn>
                  <a:cxn ang="0">
                    <a:pos x="30" y="0"/>
                  </a:cxn>
                  <a:cxn ang="0">
                    <a:pos x="101" y="114"/>
                  </a:cxn>
                  <a:cxn ang="0">
                    <a:pos x="0" y="152"/>
                  </a:cxn>
                  <a:cxn ang="0">
                    <a:pos x="126" y="138"/>
                  </a:cxn>
                  <a:cxn ang="0">
                    <a:pos x="252" y="126"/>
                  </a:cxn>
                  <a:cxn ang="0">
                    <a:pos x="223" y="92"/>
                  </a:cxn>
                </a:cxnLst>
                <a:rect l="0" t="0" r="r" b="b"/>
                <a:pathLst>
                  <a:path w="252" h="199">
                    <a:moveTo>
                      <a:pt x="207" y="101"/>
                    </a:moveTo>
                    <a:cubicBezTo>
                      <a:pt x="131" y="101"/>
                      <a:pt x="92" y="34"/>
                      <a:pt x="30" y="0"/>
                    </a:cubicBezTo>
                    <a:cubicBezTo>
                      <a:pt x="40" y="43"/>
                      <a:pt x="84" y="73"/>
                      <a:pt x="101" y="114"/>
                    </a:cubicBezTo>
                    <a:cubicBezTo>
                      <a:pt x="70" y="130"/>
                      <a:pt x="38" y="157"/>
                      <a:pt x="0" y="152"/>
                    </a:cubicBezTo>
                    <a:cubicBezTo>
                      <a:pt x="11" y="199"/>
                      <a:pt x="102" y="157"/>
                      <a:pt x="126" y="138"/>
                    </a:cubicBezTo>
                    <a:cubicBezTo>
                      <a:pt x="175" y="100"/>
                      <a:pt x="199" y="115"/>
                      <a:pt x="252" y="126"/>
                    </a:cubicBezTo>
                    <a:cubicBezTo>
                      <a:pt x="250" y="111"/>
                      <a:pt x="236" y="100"/>
                      <a:pt x="223" y="9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7" name="Freeform 139"/>
              <p:cNvSpPr>
                <a:spLocks/>
              </p:cNvSpPr>
              <p:nvPr/>
            </p:nvSpPr>
            <p:spPr bwMode="gray">
              <a:xfrm>
                <a:off x="-3349625" y="-15114587"/>
                <a:ext cx="498475" cy="4953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6" y="126"/>
                  </a:cxn>
                  <a:cxn ang="0">
                    <a:pos x="66" y="77"/>
                  </a:cxn>
                  <a:cxn ang="0">
                    <a:pos x="12" y="0"/>
                  </a:cxn>
                </a:cxnLst>
                <a:rect l="0" t="0" r="r" b="b"/>
                <a:pathLst>
                  <a:path w="133" h="132">
                    <a:moveTo>
                      <a:pt x="0" y="13"/>
                    </a:moveTo>
                    <a:cubicBezTo>
                      <a:pt x="26" y="71"/>
                      <a:pt x="52" y="132"/>
                      <a:pt x="126" y="126"/>
                    </a:cubicBezTo>
                    <a:cubicBezTo>
                      <a:pt x="133" y="95"/>
                      <a:pt x="87" y="89"/>
                      <a:pt x="66" y="77"/>
                    </a:cubicBezTo>
                    <a:cubicBezTo>
                      <a:pt x="34" y="59"/>
                      <a:pt x="12" y="43"/>
                      <a:pt x="12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8" name="Freeform 140"/>
              <p:cNvSpPr>
                <a:spLocks/>
              </p:cNvSpPr>
              <p:nvPr/>
            </p:nvSpPr>
            <p:spPr bwMode="gray">
              <a:xfrm>
                <a:off x="-3035300" y="-11566525"/>
                <a:ext cx="304800" cy="600075"/>
              </a:xfrm>
              <a:custGeom>
                <a:avLst/>
                <a:gdLst/>
                <a:ahLst/>
                <a:cxnLst>
                  <a:cxn ang="0">
                    <a:pos x="72" y="55"/>
                  </a:cxn>
                  <a:cxn ang="0">
                    <a:pos x="76" y="151"/>
                  </a:cxn>
                  <a:cxn ang="0">
                    <a:pos x="4" y="80"/>
                  </a:cxn>
                  <a:cxn ang="0">
                    <a:pos x="68" y="68"/>
                  </a:cxn>
                </a:cxnLst>
                <a:rect l="0" t="0" r="r" b="b"/>
                <a:pathLst>
                  <a:path w="81" h="160">
                    <a:moveTo>
                      <a:pt x="72" y="55"/>
                    </a:moveTo>
                    <a:cubicBezTo>
                      <a:pt x="61" y="108"/>
                      <a:pt x="27" y="104"/>
                      <a:pt x="76" y="151"/>
                    </a:cubicBezTo>
                    <a:cubicBezTo>
                      <a:pt x="37" y="160"/>
                      <a:pt x="0" y="117"/>
                      <a:pt x="4" y="80"/>
                    </a:cubicBezTo>
                    <a:cubicBezTo>
                      <a:pt x="10" y="31"/>
                      <a:pt x="81" y="0"/>
                      <a:pt x="68" y="6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9" name="Freeform 141"/>
              <p:cNvSpPr>
                <a:spLocks/>
              </p:cNvSpPr>
              <p:nvPr/>
            </p:nvSpPr>
            <p:spPr bwMode="gray">
              <a:xfrm>
                <a:off x="-1174750" y="-15687675"/>
                <a:ext cx="423863" cy="173038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113" y="0"/>
                  </a:cxn>
                  <a:cxn ang="0">
                    <a:pos x="92" y="32"/>
                  </a:cxn>
                  <a:cxn ang="0">
                    <a:pos x="56" y="45"/>
                  </a:cxn>
                  <a:cxn ang="0">
                    <a:pos x="42" y="40"/>
                  </a:cxn>
                  <a:cxn ang="0">
                    <a:pos x="20" y="37"/>
                  </a:cxn>
                  <a:cxn ang="0">
                    <a:pos x="0" y="12"/>
                  </a:cxn>
                </a:cxnLst>
                <a:rect l="0" t="0" r="r" b="b"/>
                <a:pathLst>
                  <a:path w="113" h="46">
                    <a:moveTo>
                      <a:pt x="5" y="13"/>
                    </a:moveTo>
                    <a:cubicBezTo>
                      <a:pt x="41" y="29"/>
                      <a:pt x="80" y="18"/>
                      <a:pt x="113" y="0"/>
                    </a:cubicBezTo>
                    <a:cubicBezTo>
                      <a:pt x="107" y="10"/>
                      <a:pt x="102" y="26"/>
                      <a:pt x="92" y="32"/>
                    </a:cubicBezTo>
                    <a:cubicBezTo>
                      <a:pt x="84" y="37"/>
                      <a:pt x="66" y="46"/>
                      <a:pt x="56" y="45"/>
                    </a:cubicBezTo>
                    <a:cubicBezTo>
                      <a:pt x="50" y="45"/>
                      <a:pt x="47" y="42"/>
                      <a:pt x="42" y="40"/>
                    </a:cubicBezTo>
                    <a:cubicBezTo>
                      <a:pt x="35" y="38"/>
                      <a:pt x="27" y="39"/>
                      <a:pt x="20" y="37"/>
                    </a:cubicBezTo>
                    <a:cubicBezTo>
                      <a:pt x="11" y="34"/>
                      <a:pt x="3" y="21"/>
                      <a:pt x="0" y="12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0" name="Freeform 142"/>
              <p:cNvSpPr>
                <a:spLocks/>
              </p:cNvSpPr>
              <p:nvPr/>
            </p:nvSpPr>
            <p:spPr bwMode="gray">
              <a:xfrm>
                <a:off x="-1246188" y="-11239500"/>
                <a:ext cx="1897063" cy="614363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31" y="121"/>
                  </a:cxn>
                  <a:cxn ang="0">
                    <a:pos x="135" y="122"/>
                  </a:cxn>
                  <a:cxn ang="0">
                    <a:pos x="17" y="73"/>
                  </a:cxn>
                  <a:cxn ang="0">
                    <a:pos x="95" y="95"/>
                  </a:cxn>
                </a:cxnLst>
                <a:rect l="0" t="0" r="r" b="b"/>
                <a:pathLst>
                  <a:path w="506" h="164">
                    <a:moveTo>
                      <a:pt x="433" y="0"/>
                    </a:moveTo>
                    <a:cubicBezTo>
                      <a:pt x="506" y="50"/>
                      <a:pt x="358" y="108"/>
                      <a:pt x="331" y="121"/>
                    </a:cubicBezTo>
                    <a:cubicBezTo>
                      <a:pt x="253" y="160"/>
                      <a:pt x="212" y="126"/>
                      <a:pt x="135" y="122"/>
                    </a:cubicBezTo>
                    <a:cubicBezTo>
                      <a:pt x="91" y="119"/>
                      <a:pt x="0" y="164"/>
                      <a:pt x="17" y="73"/>
                    </a:cubicBezTo>
                    <a:cubicBezTo>
                      <a:pt x="48" y="50"/>
                      <a:pt x="76" y="69"/>
                      <a:pt x="95" y="9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1" name="Freeform 143"/>
              <p:cNvSpPr>
                <a:spLocks/>
              </p:cNvSpPr>
              <p:nvPr/>
            </p:nvSpPr>
            <p:spPr bwMode="gray">
              <a:xfrm>
                <a:off x="-825500" y="-11150600"/>
                <a:ext cx="592138" cy="203200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06" y="0"/>
                  </a:cxn>
                  <a:cxn ang="0">
                    <a:pos x="90" y="42"/>
                  </a:cxn>
                  <a:cxn ang="0">
                    <a:pos x="156" y="5"/>
                  </a:cxn>
                  <a:cxn ang="0">
                    <a:pos x="158" y="25"/>
                  </a:cxn>
                </a:cxnLst>
                <a:rect l="0" t="0" r="r" b="b"/>
                <a:pathLst>
                  <a:path w="158" h="54">
                    <a:moveTo>
                      <a:pt x="0" y="54"/>
                    </a:moveTo>
                    <a:cubicBezTo>
                      <a:pt x="44" y="50"/>
                      <a:pt x="68" y="17"/>
                      <a:pt x="106" y="0"/>
                    </a:cubicBezTo>
                    <a:cubicBezTo>
                      <a:pt x="100" y="16"/>
                      <a:pt x="103" y="28"/>
                      <a:pt x="90" y="42"/>
                    </a:cubicBezTo>
                    <a:cubicBezTo>
                      <a:pt x="115" y="37"/>
                      <a:pt x="136" y="19"/>
                      <a:pt x="156" y="5"/>
                    </a:cubicBezTo>
                    <a:cubicBezTo>
                      <a:pt x="157" y="11"/>
                      <a:pt x="158" y="18"/>
                      <a:pt x="158" y="2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2" name="Freeform 144"/>
              <p:cNvSpPr>
                <a:spLocks/>
              </p:cNvSpPr>
              <p:nvPr/>
            </p:nvSpPr>
            <p:spPr bwMode="gray">
              <a:xfrm>
                <a:off x="-417513" y="-19359562"/>
                <a:ext cx="180975" cy="4889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1" y="30"/>
                  </a:cxn>
                  <a:cxn ang="0">
                    <a:pos x="15" y="26"/>
                  </a:cxn>
                  <a:cxn ang="0">
                    <a:pos x="6" y="53"/>
                  </a:cxn>
                  <a:cxn ang="0">
                    <a:pos x="12" y="75"/>
                  </a:cxn>
                  <a:cxn ang="0">
                    <a:pos x="4" y="72"/>
                  </a:cxn>
                  <a:cxn ang="0">
                    <a:pos x="7" y="108"/>
                  </a:cxn>
                  <a:cxn ang="0">
                    <a:pos x="3" y="105"/>
                  </a:cxn>
                  <a:cxn ang="0">
                    <a:pos x="1" y="122"/>
                  </a:cxn>
                  <a:cxn ang="0">
                    <a:pos x="16" y="130"/>
                  </a:cxn>
                  <a:cxn ang="0">
                    <a:pos x="16" y="114"/>
                  </a:cxn>
                  <a:cxn ang="0">
                    <a:pos x="26" y="121"/>
                  </a:cxn>
                  <a:cxn ang="0">
                    <a:pos x="27" y="100"/>
                  </a:cxn>
                  <a:cxn ang="0">
                    <a:pos x="34" y="105"/>
                  </a:cxn>
                  <a:cxn ang="0">
                    <a:pos x="34" y="69"/>
                  </a:cxn>
                  <a:cxn ang="0">
                    <a:pos x="48" y="78"/>
                  </a:cxn>
                  <a:cxn ang="0">
                    <a:pos x="39" y="48"/>
                  </a:cxn>
                  <a:cxn ang="0">
                    <a:pos x="37" y="23"/>
                  </a:cxn>
                  <a:cxn ang="0">
                    <a:pos x="42" y="23"/>
                  </a:cxn>
                  <a:cxn ang="0">
                    <a:pos x="40" y="13"/>
                  </a:cxn>
                  <a:cxn ang="0">
                    <a:pos x="33" y="8"/>
                  </a:cxn>
                  <a:cxn ang="0">
                    <a:pos x="12" y="0"/>
                  </a:cxn>
                </a:cxnLst>
                <a:rect l="0" t="0" r="r" b="b"/>
                <a:pathLst>
                  <a:path w="48" h="130">
                    <a:moveTo>
                      <a:pt x="12" y="0"/>
                    </a:moveTo>
                    <a:cubicBezTo>
                      <a:pt x="22" y="7"/>
                      <a:pt x="21" y="18"/>
                      <a:pt x="21" y="30"/>
                    </a:cubicBezTo>
                    <a:cubicBezTo>
                      <a:pt x="19" y="29"/>
                      <a:pt x="17" y="28"/>
                      <a:pt x="15" y="26"/>
                    </a:cubicBezTo>
                    <a:cubicBezTo>
                      <a:pt x="14" y="30"/>
                      <a:pt x="20" y="66"/>
                      <a:pt x="6" y="53"/>
                    </a:cubicBezTo>
                    <a:cubicBezTo>
                      <a:pt x="6" y="61"/>
                      <a:pt x="8" y="68"/>
                      <a:pt x="12" y="75"/>
                    </a:cubicBezTo>
                    <a:cubicBezTo>
                      <a:pt x="9" y="76"/>
                      <a:pt x="7" y="74"/>
                      <a:pt x="4" y="72"/>
                    </a:cubicBezTo>
                    <a:cubicBezTo>
                      <a:pt x="3" y="84"/>
                      <a:pt x="5" y="97"/>
                      <a:pt x="7" y="108"/>
                    </a:cubicBezTo>
                    <a:cubicBezTo>
                      <a:pt x="6" y="107"/>
                      <a:pt x="5" y="107"/>
                      <a:pt x="3" y="105"/>
                    </a:cubicBezTo>
                    <a:cubicBezTo>
                      <a:pt x="3" y="113"/>
                      <a:pt x="0" y="115"/>
                      <a:pt x="1" y="122"/>
                    </a:cubicBezTo>
                    <a:cubicBezTo>
                      <a:pt x="5" y="124"/>
                      <a:pt x="11" y="127"/>
                      <a:pt x="16" y="130"/>
                    </a:cubicBezTo>
                    <a:cubicBezTo>
                      <a:pt x="16" y="125"/>
                      <a:pt x="16" y="120"/>
                      <a:pt x="16" y="114"/>
                    </a:cubicBezTo>
                    <a:cubicBezTo>
                      <a:pt x="19" y="116"/>
                      <a:pt x="22" y="119"/>
                      <a:pt x="26" y="121"/>
                    </a:cubicBezTo>
                    <a:cubicBezTo>
                      <a:pt x="26" y="114"/>
                      <a:pt x="27" y="107"/>
                      <a:pt x="27" y="100"/>
                    </a:cubicBezTo>
                    <a:cubicBezTo>
                      <a:pt x="30" y="101"/>
                      <a:pt x="32" y="103"/>
                      <a:pt x="34" y="105"/>
                    </a:cubicBezTo>
                    <a:cubicBezTo>
                      <a:pt x="39" y="97"/>
                      <a:pt x="35" y="78"/>
                      <a:pt x="34" y="69"/>
                    </a:cubicBezTo>
                    <a:cubicBezTo>
                      <a:pt x="35" y="73"/>
                      <a:pt x="44" y="76"/>
                      <a:pt x="48" y="78"/>
                    </a:cubicBezTo>
                    <a:cubicBezTo>
                      <a:pt x="48" y="68"/>
                      <a:pt x="40" y="59"/>
                      <a:pt x="39" y="48"/>
                    </a:cubicBezTo>
                    <a:cubicBezTo>
                      <a:pt x="46" y="47"/>
                      <a:pt x="38" y="28"/>
                      <a:pt x="37" y="23"/>
                    </a:cubicBezTo>
                    <a:cubicBezTo>
                      <a:pt x="38" y="23"/>
                      <a:pt x="40" y="23"/>
                      <a:pt x="42" y="23"/>
                    </a:cubicBezTo>
                    <a:cubicBezTo>
                      <a:pt x="42" y="23"/>
                      <a:pt x="40" y="14"/>
                      <a:pt x="40" y="13"/>
                    </a:cubicBezTo>
                    <a:cubicBezTo>
                      <a:pt x="38" y="11"/>
                      <a:pt x="36" y="9"/>
                      <a:pt x="33" y="8"/>
                    </a:cubicBezTo>
                    <a:cubicBezTo>
                      <a:pt x="28" y="5"/>
                      <a:pt x="17" y="1"/>
                      <a:pt x="12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3" name="Freeform 145"/>
              <p:cNvSpPr>
                <a:spLocks/>
              </p:cNvSpPr>
              <p:nvPr/>
            </p:nvSpPr>
            <p:spPr bwMode="gray">
              <a:xfrm>
                <a:off x="-95250" y="-19073812"/>
                <a:ext cx="184150" cy="14509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" y="38"/>
                  </a:cxn>
                  <a:cxn ang="0">
                    <a:pos x="22" y="74"/>
                  </a:cxn>
                  <a:cxn ang="0">
                    <a:pos x="32" y="176"/>
                  </a:cxn>
                  <a:cxn ang="0">
                    <a:pos x="26" y="162"/>
                  </a:cxn>
                  <a:cxn ang="0">
                    <a:pos x="25" y="188"/>
                  </a:cxn>
                  <a:cxn ang="0">
                    <a:pos x="25" y="222"/>
                  </a:cxn>
                  <a:cxn ang="0">
                    <a:pos x="15" y="250"/>
                  </a:cxn>
                  <a:cxn ang="0">
                    <a:pos x="19" y="273"/>
                  </a:cxn>
                  <a:cxn ang="0">
                    <a:pos x="14" y="252"/>
                  </a:cxn>
                  <a:cxn ang="0">
                    <a:pos x="11" y="328"/>
                  </a:cxn>
                  <a:cxn ang="0">
                    <a:pos x="8" y="362"/>
                  </a:cxn>
                  <a:cxn ang="0">
                    <a:pos x="2" y="387"/>
                  </a:cxn>
                  <a:cxn ang="0">
                    <a:pos x="21" y="363"/>
                  </a:cxn>
                  <a:cxn ang="0">
                    <a:pos x="31" y="328"/>
                  </a:cxn>
                  <a:cxn ang="0">
                    <a:pos x="34" y="285"/>
                  </a:cxn>
                  <a:cxn ang="0">
                    <a:pos x="38" y="241"/>
                  </a:cxn>
                  <a:cxn ang="0">
                    <a:pos x="45" y="196"/>
                  </a:cxn>
                  <a:cxn ang="0">
                    <a:pos x="46" y="157"/>
                  </a:cxn>
                  <a:cxn ang="0">
                    <a:pos x="43" y="117"/>
                  </a:cxn>
                  <a:cxn ang="0">
                    <a:pos x="36" y="81"/>
                  </a:cxn>
                  <a:cxn ang="0">
                    <a:pos x="1" y="0"/>
                  </a:cxn>
                </a:cxnLst>
                <a:rect l="0" t="0" r="r" b="b"/>
                <a:pathLst>
                  <a:path w="49" h="387">
                    <a:moveTo>
                      <a:pt x="1" y="0"/>
                    </a:moveTo>
                    <a:cubicBezTo>
                      <a:pt x="0" y="12"/>
                      <a:pt x="8" y="27"/>
                      <a:pt x="9" y="38"/>
                    </a:cubicBezTo>
                    <a:cubicBezTo>
                      <a:pt x="11" y="50"/>
                      <a:pt x="18" y="62"/>
                      <a:pt x="22" y="74"/>
                    </a:cubicBezTo>
                    <a:cubicBezTo>
                      <a:pt x="33" y="104"/>
                      <a:pt x="38" y="143"/>
                      <a:pt x="32" y="176"/>
                    </a:cubicBezTo>
                    <a:cubicBezTo>
                      <a:pt x="31" y="171"/>
                      <a:pt x="26" y="168"/>
                      <a:pt x="26" y="162"/>
                    </a:cubicBezTo>
                    <a:cubicBezTo>
                      <a:pt x="27" y="171"/>
                      <a:pt x="25" y="180"/>
                      <a:pt x="25" y="188"/>
                    </a:cubicBezTo>
                    <a:cubicBezTo>
                      <a:pt x="25" y="199"/>
                      <a:pt x="27" y="212"/>
                      <a:pt x="25" y="222"/>
                    </a:cubicBezTo>
                    <a:cubicBezTo>
                      <a:pt x="23" y="231"/>
                      <a:pt x="16" y="241"/>
                      <a:pt x="15" y="250"/>
                    </a:cubicBezTo>
                    <a:cubicBezTo>
                      <a:pt x="14" y="258"/>
                      <a:pt x="17" y="266"/>
                      <a:pt x="19" y="273"/>
                    </a:cubicBezTo>
                    <a:cubicBezTo>
                      <a:pt x="19" y="267"/>
                      <a:pt x="16" y="258"/>
                      <a:pt x="14" y="252"/>
                    </a:cubicBezTo>
                    <a:cubicBezTo>
                      <a:pt x="2" y="276"/>
                      <a:pt x="11" y="303"/>
                      <a:pt x="11" y="328"/>
                    </a:cubicBezTo>
                    <a:cubicBezTo>
                      <a:pt x="11" y="340"/>
                      <a:pt x="10" y="351"/>
                      <a:pt x="8" y="362"/>
                    </a:cubicBezTo>
                    <a:cubicBezTo>
                      <a:pt x="7" y="370"/>
                      <a:pt x="6" y="380"/>
                      <a:pt x="2" y="387"/>
                    </a:cubicBezTo>
                    <a:cubicBezTo>
                      <a:pt x="7" y="378"/>
                      <a:pt x="17" y="373"/>
                      <a:pt x="21" y="363"/>
                    </a:cubicBezTo>
                    <a:cubicBezTo>
                      <a:pt x="26" y="351"/>
                      <a:pt x="29" y="340"/>
                      <a:pt x="31" y="328"/>
                    </a:cubicBezTo>
                    <a:cubicBezTo>
                      <a:pt x="33" y="314"/>
                      <a:pt x="32" y="299"/>
                      <a:pt x="34" y="285"/>
                    </a:cubicBezTo>
                    <a:cubicBezTo>
                      <a:pt x="35" y="270"/>
                      <a:pt x="38" y="256"/>
                      <a:pt x="38" y="241"/>
                    </a:cubicBezTo>
                    <a:cubicBezTo>
                      <a:pt x="39" y="226"/>
                      <a:pt x="41" y="210"/>
                      <a:pt x="45" y="196"/>
                    </a:cubicBezTo>
                    <a:cubicBezTo>
                      <a:pt x="49" y="182"/>
                      <a:pt x="46" y="172"/>
                      <a:pt x="46" y="157"/>
                    </a:cubicBezTo>
                    <a:cubicBezTo>
                      <a:pt x="46" y="143"/>
                      <a:pt x="46" y="131"/>
                      <a:pt x="43" y="117"/>
                    </a:cubicBezTo>
                    <a:cubicBezTo>
                      <a:pt x="42" y="106"/>
                      <a:pt x="40" y="92"/>
                      <a:pt x="36" y="81"/>
                    </a:cubicBezTo>
                    <a:cubicBezTo>
                      <a:pt x="30" y="67"/>
                      <a:pt x="9" y="10"/>
                      <a:pt x="1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4" name="Freeform 146"/>
              <p:cNvSpPr>
                <a:spLocks/>
              </p:cNvSpPr>
              <p:nvPr/>
            </p:nvSpPr>
            <p:spPr bwMode="gray">
              <a:xfrm>
                <a:off x="-2160588" y="-18788062"/>
                <a:ext cx="220663" cy="557213"/>
              </a:xfrm>
              <a:custGeom>
                <a:avLst/>
                <a:gdLst/>
                <a:ahLst/>
                <a:cxnLst>
                  <a:cxn ang="0">
                    <a:pos x="59" y="142"/>
                  </a:cxn>
                  <a:cxn ang="0">
                    <a:pos x="50" y="113"/>
                  </a:cxn>
                  <a:cxn ang="0">
                    <a:pos x="54" y="79"/>
                  </a:cxn>
                  <a:cxn ang="0">
                    <a:pos x="39" y="97"/>
                  </a:cxn>
                  <a:cxn ang="0">
                    <a:pos x="38" y="63"/>
                  </a:cxn>
                  <a:cxn ang="0">
                    <a:pos x="18" y="73"/>
                  </a:cxn>
                  <a:cxn ang="0">
                    <a:pos x="21" y="0"/>
                  </a:cxn>
                  <a:cxn ang="0">
                    <a:pos x="2" y="34"/>
                  </a:cxn>
                  <a:cxn ang="0">
                    <a:pos x="1" y="72"/>
                  </a:cxn>
                  <a:cxn ang="0">
                    <a:pos x="14" y="106"/>
                  </a:cxn>
                  <a:cxn ang="0">
                    <a:pos x="22" y="122"/>
                  </a:cxn>
                  <a:cxn ang="0">
                    <a:pos x="29" y="140"/>
                  </a:cxn>
                  <a:cxn ang="0">
                    <a:pos x="38" y="147"/>
                  </a:cxn>
                  <a:cxn ang="0">
                    <a:pos x="38" y="149"/>
                  </a:cxn>
                  <a:cxn ang="0">
                    <a:pos x="49" y="144"/>
                  </a:cxn>
                  <a:cxn ang="0">
                    <a:pos x="59" y="142"/>
                  </a:cxn>
                </a:cxnLst>
                <a:rect l="0" t="0" r="r" b="b"/>
                <a:pathLst>
                  <a:path w="59" h="149">
                    <a:moveTo>
                      <a:pt x="59" y="142"/>
                    </a:moveTo>
                    <a:cubicBezTo>
                      <a:pt x="57" y="132"/>
                      <a:pt x="50" y="124"/>
                      <a:pt x="50" y="113"/>
                    </a:cubicBezTo>
                    <a:cubicBezTo>
                      <a:pt x="49" y="101"/>
                      <a:pt x="52" y="90"/>
                      <a:pt x="54" y="79"/>
                    </a:cubicBezTo>
                    <a:cubicBezTo>
                      <a:pt x="46" y="78"/>
                      <a:pt x="38" y="90"/>
                      <a:pt x="39" y="97"/>
                    </a:cubicBezTo>
                    <a:cubicBezTo>
                      <a:pt x="34" y="86"/>
                      <a:pt x="31" y="73"/>
                      <a:pt x="38" y="63"/>
                    </a:cubicBezTo>
                    <a:cubicBezTo>
                      <a:pt x="29" y="59"/>
                      <a:pt x="23" y="68"/>
                      <a:pt x="18" y="73"/>
                    </a:cubicBezTo>
                    <a:cubicBezTo>
                      <a:pt x="11" y="49"/>
                      <a:pt x="16" y="24"/>
                      <a:pt x="21" y="0"/>
                    </a:cubicBezTo>
                    <a:cubicBezTo>
                      <a:pt x="9" y="4"/>
                      <a:pt x="3" y="23"/>
                      <a:pt x="2" y="34"/>
                    </a:cubicBezTo>
                    <a:cubicBezTo>
                      <a:pt x="1" y="46"/>
                      <a:pt x="0" y="61"/>
                      <a:pt x="1" y="72"/>
                    </a:cubicBezTo>
                    <a:cubicBezTo>
                      <a:pt x="3" y="85"/>
                      <a:pt x="7" y="95"/>
                      <a:pt x="14" y="106"/>
                    </a:cubicBezTo>
                    <a:cubicBezTo>
                      <a:pt x="17" y="111"/>
                      <a:pt x="20" y="117"/>
                      <a:pt x="22" y="122"/>
                    </a:cubicBezTo>
                    <a:cubicBezTo>
                      <a:pt x="25" y="127"/>
                      <a:pt x="26" y="135"/>
                      <a:pt x="29" y="140"/>
                    </a:cubicBezTo>
                    <a:cubicBezTo>
                      <a:pt x="31" y="144"/>
                      <a:pt x="34" y="146"/>
                      <a:pt x="38" y="147"/>
                    </a:cubicBezTo>
                    <a:cubicBezTo>
                      <a:pt x="38" y="148"/>
                      <a:pt x="38" y="148"/>
                      <a:pt x="38" y="149"/>
                    </a:cubicBezTo>
                    <a:cubicBezTo>
                      <a:pt x="43" y="149"/>
                      <a:pt x="45" y="146"/>
                      <a:pt x="49" y="144"/>
                    </a:cubicBezTo>
                    <a:cubicBezTo>
                      <a:pt x="52" y="143"/>
                      <a:pt x="57" y="142"/>
                      <a:pt x="59" y="142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5" name="Freeform 147"/>
              <p:cNvSpPr>
                <a:spLocks/>
              </p:cNvSpPr>
              <p:nvPr/>
            </p:nvSpPr>
            <p:spPr bwMode="gray">
              <a:xfrm>
                <a:off x="-2044700" y="-19318287"/>
                <a:ext cx="280988" cy="17621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75" y="1"/>
                  </a:cxn>
                  <a:cxn ang="0">
                    <a:pos x="58" y="18"/>
                  </a:cxn>
                  <a:cxn ang="0">
                    <a:pos x="40" y="34"/>
                  </a:cxn>
                  <a:cxn ang="0">
                    <a:pos x="0" y="38"/>
                  </a:cxn>
                </a:cxnLst>
                <a:rect l="0" t="0" r="r" b="b"/>
                <a:pathLst>
                  <a:path w="75" h="47">
                    <a:moveTo>
                      <a:pt x="0" y="38"/>
                    </a:moveTo>
                    <a:cubicBezTo>
                      <a:pt x="20" y="17"/>
                      <a:pt x="45" y="0"/>
                      <a:pt x="75" y="1"/>
                    </a:cubicBezTo>
                    <a:cubicBezTo>
                      <a:pt x="75" y="7"/>
                      <a:pt x="62" y="15"/>
                      <a:pt x="58" y="18"/>
                    </a:cubicBezTo>
                    <a:cubicBezTo>
                      <a:pt x="52" y="23"/>
                      <a:pt x="46" y="28"/>
                      <a:pt x="40" y="34"/>
                    </a:cubicBezTo>
                    <a:cubicBezTo>
                      <a:pt x="27" y="47"/>
                      <a:pt x="16" y="38"/>
                      <a:pt x="0" y="38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6" name="Freeform 148"/>
              <p:cNvSpPr>
                <a:spLocks/>
              </p:cNvSpPr>
              <p:nvPr/>
            </p:nvSpPr>
            <p:spPr bwMode="gray">
              <a:xfrm>
                <a:off x="-1789113" y="-19535775"/>
                <a:ext cx="295275" cy="1174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9" y="16"/>
                  </a:cxn>
                  <a:cxn ang="0">
                    <a:pos x="79" y="0"/>
                  </a:cxn>
                  <a:cxn ang="0">
                    <a:pos x="55" y="14"/>
                  </a:cxn>
                  <a:cxn ang="0">
                    <a:pos x="41" y="20"/>
                  </a:cxn>
                  <a:cxn ang="0">
                    <a:pos x="13" y="29"/>
                  </a:cxn>
                  <a:cxn ang="0">
                    <a:pos x="0" y="11"/>
                  </a:cxn>
                </a:cxnLst>
                <a:rect l="0" t="0" r="r" b="b"/>
                <a:pathLst>
                  <a:path w="79" h="31">
                    <a:moveTo>
                      <a:pt x="0" y="10"/>
                    </a:moveTo>
                    <a:cubicBezTo>
                      <a:pt x="5" y="19"/>
                      <a:pt x="31" y="17"/>
                      <a:pt x="39" y="16"/>
                    </a:cubicBezTo>
                    <a:cubicBezTo>
                      <a:pt x="53" y="13"/>
                      <a:pt x="66" y="4"/>
                      <a:pt x="79" y="0"/>
                    </a:cubicBezTo>
                    <a:cubicBezTo>
                      <a:pt x="77" y="5"/>
                      <a:pt x="61" y="11"/>
                      <a:pt x="55" y="14"/>
                    </a:cubicBezTo>
                    <a:cubicBezTo>
                      <a:pt x="51" y="17"/>
                      <a:pt x="46" y="18"/>
                      <a:pt x="41" y="20"/>
                    </a:cubicBezTo>
                    <a:cubicBezTo>
                      <a:pt x="33" y="24"/>
                      <a:pt x="23" y="31"/>
                      <a:pt x="13" y="29"/>
                    </a:cubicBezTo>
                    <a:cubicBezTo>
                      <a:pt x="10" y="22"/>
                      <a:pt x="7" y="14"/>
                      <a:pt x="0" y="11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7" name="Freeform 149"/>
              <p:cNvSpPr>
                <a:spLocks/>
              </p:cNvSpPr>
              <p:nvPr/>
            </p:nvSpPr>
            <p:spPr bwMode="gray">
              <a:xfrm>
                <a:off x="-2052638" y="-19335750"/>
                <a:ext cx="652463" cy="704850"/>
              </a:xfrm>
              <a:custGeom>
                <a:avLst/>
                <a:gdLst/>
                <a:ahLst/>
                <a:cxnLst>
                  <a:cxn ang="0">
                    <a:pos x="42" y="93"/>
                  </a:cxn>
                  <a:cxn ang="0">
                    <a:pos x="94" y="38"/>
                  </a:cxn>
                  <a:cxn ang="0">
                    <a:pos x="174" y="20"/>
                  </a:cxn>
                  <a:cxn ang="0">
                    <a:pos x="117" y="11"/>
                  </a:cxn>
                  <a:cxn ang="0">
                    <a:pos x="152" y="7"/>
                  </a:cxn>
                  <a:cxn ang="0">
                    <a:pos x="0" y="160"/>
                  </a:cxn>
                  <a:cxn ang="0">
                    <a:pos x="11" y="142"/>
                  </a:cxn>
                  <a:cxn ang="0">
                    <a:pos x="14" y="188"/>
                  </a:cxn>
                  <a:cxn ang="0">
                    <a:pos x="76" y="74"/>
                  </a:cxn>
                </a:cxnLst>
                <a:rect l="0" t="0" r="r" b="b"/>
                <a:pathLst>
                  <a:path w="174" h="188">
                    <a:moveTo>
                      <a:pt x="42" y="93"/>
                    </a:moveTo>
                    <a:cubicBezTo>
                      <a:pt x="64" y="80"/>
                      <a:pt x="71" y="52"/>
                      <a:pt x="94" y="38"/>
                    </a:cubicBezTo>
                    <a:cubicBezTo>
                      <a:pt x="120" y="21"/>
                      <a:pt x="148" y="30"/>
                      <a:pt x="174" y="20"/>
                    </a:cubicBezTo>
                    <a:cubicBezTo>
                      <a:pt x="164" y="5"/>
                      <a:pt x="134" y="6"/>
                      <a:pt x="117" y="11"/>
                    </a:cubicBezTo>
                    <a:cubicBezTo>
                      <a:pt x="128" y="11"/>
                      <a:pt x="140" y="9"/>
                      <a:pt x="152" y="7"/>
                    </a:cubicBezTo>
                    <a:cubicBezTo>
                      <a:pt x="65" y="0"/>
                      <a:pt x="0" y="79"/>
                      <a:pt x="0" y="160"/>
                    </a:cubicBezTo>
                    <a:cubicBezTo>
                      <a:pt x="2" y="148"/>
                      <a:pt x="3" y="151"/>
                      <a:pt x="11" y="142"/>
                    </a:cubicBezTo>
                    <a:cubicBezTo>
                      <a:pt x="12" y="158"/>
                      <a:pt x="4" y="174"/>
                      <a:pt x="14" y="188"/>
                    </a:cubicBezTo>
                    <a:cubicBezTo>
                      <a:pt x="24" y="154"/>
                      <a:pt x="39" y="86"/>
                      <a:pt x="76" y="74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49" name="Ellipse 1048"/>
            <p:cNvSpPr/>
            <p:nvPr/>
          </p:nvSpPr>
          <p:spPr bwMode="gray">
            <a:xfrm>
              <a:off x="2662037" y="3285668"/>
              <a:ext cx="259166" cy="259166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4" name="Ellipse 1063"/>
            <p:cNvSpPr/>
            <p:nvPr/>
          </p:nvSpPr>
          <p:spPr bwMode="gray">
            <a:xfrm>
              <a:off x="6567656" y="2454813"/>
              <a:ext cx="259200" cy="259200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7" name="Ellipse 1066"/>
            <p:cNvSpPr/>
            <p:nvPr/>
          </p:nvSpPr>
          <p:spPr bwMode="gray">
            <a:xfrm>
              <a:off x="6266340" y="4799735"/>
              <a:ext cx="259200" cy="259200"/>
            </a:xfrm>
            <a:prstGeom prst="ellipse">
              <a:avLst/>
            </a:prstGeom>
            <a:blipFill dpi="0" rotWithShape="1">
              <a:blip r:embed="rId6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13" name="Gruppieren 412"/>
            <p:cNvGrpSpPr/>
            <p:nvPr/>
          </p:nvGrpSpPr>
          <p:grpSpPr bwMode="gray">
            <a:xfrm>
              <a:off x="2720203" y="3598521"/>
              <a:ext cx="359099" cy="1313716"/>
              <a:chOff x="-3870325" y="-19711987"/>
              <a:chExt cx="5864225" cy="21453475"/>
            </a:xfrm>
          </p:grpSpPr>
          <p:sp>
            <p:nvSpPr>
              <p:cNvPr id="414" name="Freeform 81"/>
              <p:cNvSpPr>
                <a:spLocks/>
              </p:cNvSpPr>
              <p:nvPr/>
            </p:nvSpPr>
            <p:spPr bwMode="gray">
              <a:xfrm>
                <a:off x="-3076575" y="-676275"/>
                <a:ext cx="3457575" cy="1844675"/>
              </a:xfrm>
              <a:custGeom>
                <a:avLst/>
                <a:gdLst/>
                <a:ahLst/>
                <a:cxnLst>
                  <a:cxn ang="0">
                    <a:pos x="429" y="101"/>
                  </a:cxn>
                  <a:cxn ang="0">
                    <a:pos x="355" y="179"/>
                  </a:cxn>
                  <a:cxn ang="0">
                    <a:pos x="276" y="240"/>
                  </a:cxn>
                  <a:cxn ang="0">
                    <a:pos x="188" y="309"/>
                  </a:cxn>
                  <a:cxn ang="0">
                    <a:pos x="14" y="421"/>
                  </a:cxn>
                  <a:cxn ang="0">
                    <a:pos x="76" y="477"/>
                  </a:cxn>
                  <a:cxn ang="0">
                    <a:pos x="159" y="490"/>
                  </a:cxn>
                  <a:cxn ang="0">
                    <a:pos x="323" y="467"/>
                  </a:cxn>
                  <a:cxn ang="0">
                    <a:pos x="470" y="412"/>
                  </a:cxn>
                  <a:cxn ang="0">
                    <a:pos x="699" y="376"/>
                  </a:cxn>
                  <a:cxn ang="0">
                    <a:pos x="452" y="112"/>
                  </a:cxn>
                </a:cxnLst>
                <a:rect l="0" t="0" r="r" b="b"/>
                <a:pathLst>
                  <a:path w="922" h="492">
                    <a:moveTo>
                      <a:pt x="429" y="101"/>
                    </a:moveTo>
                    <a:cubicBezTo>
                      <a:pt x="402" y="122"/>
                      <a:pt x="363" y="146"/>
                      <a:pt x="355" y="179"/>
                    </a:cubicBezTo>
                    <a:cubicBezTo>
                      <a:pt x="335" y="183"/>
                      <a:pt x="296" y="222"/>
                      <a:pt x="276" y="240"/>
                    </a:cubicBezTo>
                    <a:cubicBezTo>
                      <a:pt x="247" y="266"/>
                      <a:pt x="226" y="294"/>
                      <a:pt x="188" y="309"/>
                    </a:cubicBezTo>
                    <a:cubicBezTo>
                      <a:pt x="149" y="324"/>
                      <a:pt x="0" y="364"/>
                      <a:pt x="14" y="421"/>
                    </a:cubicBezTo>
                    <a:cubicBezTo>
                      <a:pt x="42" y="435"/>
                      <a:pt x="50" y="466"/>
                      <a:pt x="76" y="477"/>
                    </a:cubicBezTo>
                    <a:cubicBezTo>
                      <a:pt x="92" y="484"/>
                      <a:pt x="143" y="489"/>
                      <a:pt x="159" y="490"/>
                    </a:cubicBezTo>
                    <a:cubicBezTo>
                      <a:pt x="216" y="492"/>
                      <a:pt x="263" y="467"/>
                      <a:pt x="323" y="467"/>
                    </a:cubicBezTo>
                    <a:cubicBezTo>
                      <a:pt x="396" y="467"/>
                      <a:pt x="411" y="447"/>
                      <a:pt x="470" y="412"/>
                    </a:cubicBezTo>
                    <a:cubicBezTo>
                      <a:pt x="539" y="371"/>
                      <a:pt x="622" y="392"/>
                      <a:pt x="699" y="376"/>
                    </a:cubicBezTo>
                    <a:cubicBezTo>
                      <a:pt x="922" y="224"/>
                      <a:pt x="494" y="0"/>
                      <a:pt x="452" y="112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Freeform 82"/>
              <p:cNvSpPr>
                <a:spLocks/>
              </p:cNvSpPr>
              <p:nvPr/>
            </p:nvSpPr>
            <p:spPr bwMode="gray">
              <a:xfrm>
                <a:off x="-101600" y="-522287"/>
                <a:ext cx="2095500" cy="2263775"/>
              </a:xfrm>
              <a:custGeom>
                <a:avLst/>
                <a:gdLst/>
                <a:ahLst/>
                <a:cxnLst>
                  <a:cxn ang="0">
                    <a:pos x="36" y="184"/>
                  </a:cxn>
                  <a:cxn ang="0">
                    <a:pos x="99" y="402"/>
                  </a:cxn>
                  <a:cxn ang="0">
                    <a:pos x="156" y="413"/>
                  </a:cxn>
                  <a:cxn ang="0">
                    <a:pos x="183" y="465"/>
                  </a:cxn>
                  <a:cxn ang="0">
                    <a:pos x="261" y="538"/>
                  </a:cxn>
                  <a:cxn ang="0">
                    <a:pos x="532" y="527"/>
                  </a:cxn>
                  <a:cxn ang="0">
                    <a:pos x="409" y="317"/>
                  </a:cxn>
                  <a:cxn ang="0">
                    <a:pos x="341" y="212"/>
                  </a:cxn>
                  <a:cxn ang="0">
                    <a:pos x="257" y="77"/>
                  </a:cxn>
                  <a:cxn ang="0">
                    <a:pos x="48" y="184"/>
                  </a:cxn>
                </a:cxnLst>
                <a:rect l="0" t="0" r="r" b="b"/>
                <a:pathLst>
                  <a:path w="559" h="604">
                    <a:moveTo>
                      <a:pt x="36" y="184"/>
                    </a:moveTo>
                    <a:cubicBezTo>
                      <a:pt x="36" y="271"/>
                      <a:pt x="0" y="373"/>
                      <a:pt x="99" y="402"/>
                    </a:cubicBezTo>
                    <a:cubicBezTo>
                      <a:pt x="122" y="409"/>
                      <a:pt x="136" y="401"/>
                      <a:pt x="156" y="413"/>
                    </a:cubicBezTo>
                    <a:cubicBezTo>
                      <a:pt x="190" y="435"/>
                      <a:pt x="167" y="433"/>
                      <a:pt x="183" y="465"/>
                    </a:cubicBezTo>
                    <a:cubicBezTo>
                      <a:pt x="202" y="505"/>
                      <a:pt x="221" y="523"/>
                      <a:pt x="261" y="538"/>
                    </a:cubicBezTo>
                    <a:cubicBezTo>
                      <a:pt x="323" y="562"/>
                      <a:pt x="501" y="604"/>
                      <a:pt x="532" y="527"/>
                    </a:cubicBezTo>
                    <a:cubicBezTo>
                      <a:pt x="559" y="459"/>
                      <a:pt x="449" y="364"/>
                      <a:pt x="409" y="317"/>
                    </a:cubicBezTo>
                    <a:cubicBezTo>
                      <a:pt x="375" y="277"/>
                      <a:pt x="361" y="259"/>
                      <a:pt x="341" y="212"/>
                    </a:cubicBezTo>
                    <a:cubicBezTo>
                      <a:pt x="323" y="171"/>
                      <a:pt x="292" y="106"/>
                      <a:pt x="257" y="77"/>
                    </a:cubicBezTo>
                    <a:cubicBezTo>
                      <a:pt x="168" y="0"/>
                      <a:pt x="73" y="105"/>
                      <a:pt x="48" y="184"/>
                    </a:cubicBezTo>
                  </a:path>
                </a:pathLst>
              </a:custGeom>
              <a:solidFill>
                <a:srgbClr val="00040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Freeform 83"/>
              <p:cNvSpPr>
                <a:spLocks/>
              </p:cNvSpPr>
              <p:nvPr/>
            </p:nvSpPr>
            <p:spPr bwMode="gray">
              <a:xfrm>
                <a:off x="-1706563" y="61913"/>
                <a:ext cx="382588" cy="393700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2" y="74"/>
                  </a:cxn>
                  <a:cxn ang="0">
                    <a:pos x="30" y="76"/>
                  </a:cxn>
                  <a:cxn ang="0">
                    <a:pos x="31" y="91"/>
                  </a:cxn>
                  <a:cxn ang="0">
                    <a:pos x="31" y="45"/>
                  </a:cxn>
                </a:cxnLst>
                <a:rect l="0" t="0" r="r" b="b"/>
                <a:pathLst>
                  <a:path w="102" h="105">
                    <a:moveTo>
                      <a:pt x="31" y="41"/>
                    </a:moveTo>
                    <a:cubicBezTo>
                      <a:pt x="12" y="42"/>
                      <a:pt x="0" y="55"/>
                      <a:pt x="2" y="74"/>
                    </a:cubicBezTo>
                    <a:cubicBezTo>
                      <a:pt x="10" y="72"/>
                      <a:pt x="22" y="77"/>
                      <a:pt x="30" y="76"/>
                    </a:cubicBezTo>
                    <a:cubicBezTo>
                      <a:pt x="30" y="80"/>
                      <a:pt x="31" y="86"/>
                      <a:pt x="31" y="91"/>
                    </a:cubicBezTo>
                    <a:cubicBezTo>
                      <a:pt x="102" y="105"/>
                      <a:pt x="90" y="0"/>
                      <a:pt x="31" y="45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Freeform 84"/>
              <p:cNvSpPr>
                <a:spLocks/>
              </p:cNvSpPr>
              <p:nvPr/>
            </p:nvSpPr>
            <p:spPr bwMode="gray">
              <a:xfrm>
                <a:off x="-1651000" y="249238"/>
                <a:ext cx="1304925" cy="495300"/>
              </a:xfrm>
              <a:custGeom>
                <a:avLst/>
                <a:gdLst/>
                <a:ahLst/>
                <a:cxnLst>
                  <a:cxn ang="0">
                    <a:pos x="315" y="16"/>
                  </a:cxn>
                  <a:cxn ang="0">
                    <a:pos x="146" y="79"/>
                  </a:cxn>
                  <a:cxn ang="0">
                    <a:pos x="0" y="131"/>
                  </a:cxn>
                  <a:cxn ang="0">
                    <a:pos x="167" y="32"/>
                  </a:cxn>
                  <a:cxn ang="0">
                    <a:pos x="252" y="4"/>
                  </a:cxn>
                  <a:cxn ang="0">
                    <a:pos x="299" y="26"/>
                  </a:cxn>
                  <a:cxn ang="0">
                    <a:pos x="307" y="38"/>
                  </a:cxn>
                </a:cxnLst>
                <a:rect l="0" t="0" r="r" b="b"/>
                <a:pathLst>
                  <a:path w="348" h="132">
                    <a:moveTo>
                      <a:pt x="315" y="16"/>
                    </a:moveTo>
                    <a:cubicBezTo>
                      <a:pt x="238" y="16"/>
                      <a:pt x="205" y="34"/>
                      <a:pt x="146" y="79"/>
                    </a:cubicBezTo>
                    <a:cubicBezTo>
                      <a:pt x="99" y="115"/>
                      <a:pt x="61" y="132"/>
                      <a:pt x="0" y="131"/>
                    </a:cubicBezTo>
                    <a:cubicBezTo>
                      <a:pt x="58" y="101"/>
                      <a:pt x="117" y="75"/>
                      <a:pt x="167" y="32"/>
                    </a:cubicBezTo>
                    <a:cubicBezTo>
                      <a:pt x="196" y="8"/>
                      <a:pt x="212" y="9"/>
                      <a:pt x="252" y="4"/>
                    </a:cubicBezTo>
                    <a:cubicBezTo>
                      <a:pt x="264" y="2"/>
                      <a:pt x="348" y="0"/>
                      <a:pt x="299" y="26"/>
                    </a:cubicBezTo>
                    <a:cubicBezTo>
                      <a:pt x="301" y="29"/>
                      <a:pt x="305" y="33"/>
                      <a:pt x="307" y="38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Freeform 85"/>
              <p:cNvSpPr>
                <a:spLocks/>
              </p:cNvSpPr>
              <p:nvPr/>
            </p:nvSpPr>
            <p:spPr bwMode="gray">
              <a:xfrm>
                <a:off x="1000125" y="419100"/>
                <a:ext cx="949325" cy="91122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68" y="106"/>
                  </a:cxn>
                  <a:cxn ang="0">
                    <a:pos x="10" y="135"/>
                  </a:cxn>
                  <a:cxn ang="0">
                    <a:pos x="72" y="162"/>
                  </a:cxn>
                  <a:cxn ang="0">
                    <a:pos x="187" y="220"/>
                  </a:cxn>
                  <a:cxn ang="0">
                    <a:pos x="135" y="124"/>
                  </a:cxn>
                  <a:cxn ang="0">
                    <a:pos x="55" y="10"/>
                  </a:cxn>
                  <a:cxn ang="0">
                    <a:pos x="14" y="14"/>
                  </a:cxn>
                </a:cxnLst>
                <a:rect l="0" t="0" r="r" b="b"/>
                <a:pathLst>
                  <a:path w="253" h="243">
                    <a:moveTo>
                      <a:pt x="35" y="35"/>
                    </a:moveTo>
                    <a:cubicBezTo>
                      <a:pt x="52" y="54"/>
                      <a:pt x="67" y="81"/>
                      <a:pt x="68" y="106"/>
                    </a:cubicBezTo>
                    <a:cubicBezTo>
                      <a:pt x="50" y="105"/>
                      <a:pt x="0" y="104"/>
                      <a:pt x="10" y="135"/>
                    </a:cubicBezTo>
                    <a:cubicBezTo>
                      <a:pt x="15" y="150"/>
                      <a:pt x="61" y="156"/>
                      <a:pt x="72" y="162"/>
                    </a:cubicBezTo>
                    <a:cubicBezTo>
                      <a:pt x="102" y="180"/>
                      <a:pt x="143" y="243"/>
                      <a:pt x="187" y="220"/>
                    </a:cubicBezTo>
                    <a:cubicBezTo>
                      <a:pt x="253" y="185"/>
                      <a:pt x="156" y="138"/>
                      <a:pt x="135" y="124"/>
                    </a:cubicBezTo>
                    <a:cubicBezTo>
                      <a:pt x="96" y="98"/>
                      <a:pt x="79" y="53"/>
                      <a:pt x="55" y="10"/>
                    </a:cubicBezTo>
                    <a:cubicBezTo>
                      <a:pt x="40" y="5"/>
                      <a:pt x="21" y="0"/>
                      <a:pt x="14" y="14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9" name="Freeform 86"/>
              <p:cNvSpPr>
                <a:spLocks/>
              </p:cNvSpPr>
              <p:nvPr/>
            </p:nvSpPr>
            <p:spPr bwMode="gray">
              <a:xfrm>
                <a:off x="47625" y="452438"/>
                <a:ext cx="809625" cy="919163"/>
              </a:xfrm>
              <a:custGeom>
                <a:avLst/>
                <a:gdLst/>
                <a:ahLst/>
                <a:cxnLst>
                  <a:cxn ang="0">
                    <a:pos x="36" y="13"/>
                  </a:cxn>
                  <a:cxn ang="0">
                    <a:pos x="216" y="237"/>
                  </a:cxn>
                  <a:cxn ang="0">
                    <a:pos x="108" y="130"/>
                  </a:cxn>
                  <a:cxn ang="0">
                    <a:pos x="27" y="0"/>
                  </a:cxn>
                </a:cxnLst>
                <a:rect l="0" t="0" r="r" b="b"/>
                <a:pathLst>
                  <a:path w="216" h="245">
                    <a:moveTo>
                      <a:pt x="36" y="13"/>
                    </a:moveTo>
                    <a:cubicBezTo>
                      <a:pt x="156" y="33"/>
                      <a:pt x="104" y="200"/>
                      <a:pt x="216" y="237"/>
                    </a:cubicBezTo>
                    <a:cubicBezTo>
                      <a:pt x="163" y="245"/>
                      <a:pt x="127" y="165"/>
                      <a:pt x="108" y="130"/>
                    </a:cubicBezTo>
                    <a:cubicBezTo>
                      <a:pt x="94" y="104"/>
                      <a:pt x="0" y="23"/>
                      <a:pt x="27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Freeform 87"/>
              <p:cNvSpPr>
                <a:spLocks/>
              </p:cNvSpPr>
              <p:nvPr/>
            </p:nvSpPr>
            <p:spPr bwMode="gray">
              <a:xfrm>
                <a:off x="1427163" y="1300163"/>
                <a:ext cx="180975" cy="130175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2" y="3"/>
                  </a:cxn>
                  <a:cxn ang="0">
                    <a:pos x="43" y="31"/>
                  </a:cxn>
                  <a:cxn ang="0">
                    <a:pos x="47" y="7"/>
                  </a:cxn>
                  <a:cxn ang="0">
                    <a:pos x="35" y="2"/>
                  </a:cxn>
                </a:cxnLst>
                <a:rect l="0" t="0" r="r" b="b"/>
                <a:pathLst>
                  <a:path w="48" h="35">
                    <a:moveTo>
                      <a:pt x="31" y="2"/>
                    </a:moveTo>
                    <a:cubicBezTo>
                      <a:pt x="22" y="0"/>
                      <a:pt x="10" y="2"/>
                      <a:pt x="2" y="3"/>
                    </a:cubicBezTo>
                    <a:cubicBezTo>
                      <a:pt x="0" y="27"/>
                      <a:pt x="21" y="35"/>
                      <a:pt x="43" y="31"/>
                    </a:cubicBezTo>
                    <a:cubicBezTo>
                      <a:pt x="47" y="24"/>
                      <a:pt x="48" y="16"/>
                      <a:pt x="47" y="7"/>
                    </a:cubicBezTo>
                    <a:cubicBezTo>
                      <a:pt x="40" y="9"/>
                      <a:pt x="38" y="4"/>
                      <a:pt x="35" y="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1" name="Freeform 88"/>
              <p:cNvSpPr>
                <a:spLocks/>
              </p:cNvSpPr>
              <p:nvPr/>
            </p:nvSpPr>
            <p:spPr bwMode="gray">
              <a:xfrm>
                <a:off x="614363" y="265113"/>
                <a:ext cx="280988" cy="330200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41" y="5"/>
                  </a:cxn>
                  <a:cxn ang="0">
                    <a:pos x="53" y="88"/>
                  </a:cxn>
                  <a:cxn ang="0">
                    <a:pos x="50" y="38"/>
                  </a:cxn>
                  <a:cxn ang="0">
                    <a:pos x="58" y="0"/>
                  </a:cxn>
                </a:cxnLst>
                <a:rect l="0" t="0" r="r" b="b"/>
                <a:pathLst>
                  <a:path w="75" h="88">
                    <a:moveTo>
                      <a:pt x="62" y="4"/>
                    </a:moveTo>
                    <a:cubicBezTo>
                      <a:pt x="56" y="3"/>
                      <a:pt x="48" y="4"/>
                      <a:pt x="41" y="5"/>
                    </a:cubicBezTo>
                    <a:cubicBezTo>
                      <a:pt x="46" y="28"/>
                      <a:pt x="0" y="86"/>
                      <a:pt x="53" y="88"/>
                    </a:cubicBezTo>
                    <a:cubicBezTo>
                      <a:pt x="56" y="71"/>
                      <a:pt x="53" y="53"/>
                      <a:pt x="50" y="38"/>
                    </a:cubicBezTo>
                    <a:cubicBezTo>
                      <a:pt x="72" y="33"/>
                      <a:pt x="75" y="13"/>
                      <a:pt x="58" y="0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reeform 89"/>
              <p:cNvSpPr>
                <a:spLocks/>
              </p:cNvSpPr>
              <p:nvPr/>
            </p:nvSpPr>
            <p:spPr bwMode="gray">
              <a:xfrm>
                <a:off x="-2847975" y="-150812"/>
                <a:ext cx="1328738" cy="963613"/>
              </a:xfrm>
              <a:custGeom>
                <a:avLst/>
                <a:gdLst/>
                <a:ahLst/>
                <a:cxnLst>
                  <a:cxn ang="0">
                    <a:pos x="39" y="233"/>
                  </a:cxn>
                  <a:cxn ang="0">
                    <a:pos x="179" y="201"/>
                  </a:cxn>
                  <a:cxn ang="0">
                    <a:pos x="271" y="132"/>
                  </a:cxn>
                  <a:cxn ang="0">
                    <a:pos x="259" y="131"/>
                  </a:cxn>
                  <a:cxn ang="0">
                    <a:pos x="329" y="23"/>
                  </a:cxn>
                  <a:cxn ang="0">
                    <a:pos x="230" y="112"/>
                  </a:cxn>
                  <a:cxn ang="0">
                    <a:pos x="98" y="195"/>
                  </a:cxn>
                  <a:cxn ang="0">
                    <a:pos x="27" y="217"/>
                  </a:cxn>
                  <a:cxn ang="0">
                    <a:pos x="52" y="242"/>
                  </a:cxn>
                </a:cxnLst>
                <a:rect l="0" t="0" r="r" b="b"/>
                <a:pathLst>
                  <a:path w="354" h="257">
                    <a:moveTo>
                      <a:pt x="39" y="233"/>
                    </a:moveTo>
                    <a:cubicBezTo>
                      <a:pt x="93" y="233"/>
                      <a:pt x="133" y="229"/>
                      <a:pt x="179" y="201"/>
                    </a:cubicBezTo>
                    <a:cubicBezTo>
                      <a:pt x="210" y="182"/>
                      <a:pt x="274" y="175"/>
                      <a:pt x="271" y="132"/>
                    </a:cubicBezTo>
                    <a:cubicBezTo>
                      <a:pt x="267" y="131"/>
                      <a:pt x="263" y="132"/>
                      <a:pt x="259" y="131"/>
                    </a:cubicBezTo>
                    <a:cubicBezTo>
                      <a:pt x="257" y="108"/>
                      <a:pt x="354" y="52"/>
                      <a:pt x="329" y="23"/>
                    </a:cubicBezTo>
                    <a:cubicBezTo>
                      <a:pt x="310" y="0"/>
                      <a:pt x="240" y="96"/>
                      <a:pt x="230" y="112"/>
                    </a:cubicBezTo>
                    <a:cubicBezTo>
                      <a:pt x="199" y="158"/>
                      <a:pt x="149" y="179"/>
                      <a:pt x="98" y="195"/>
                    </a:cubicBezTo>
                    <a:cubicBezTo>
                      <a:pt x="80" y="201"/>
                      <a:pt x="40" y="205"/>
                      <a:pt x="27" y="217"/>
                    </a:cubicBezTo>
                    <a:cubicBezTo>
                      <a:pt x="0" y="241"/>
                      <a:pt x="21" y="257"/>
                      <a:pt x="52" y="242"/>
                    </a:cubicBezTo>
                  </a:path>
                </a:pathLst>
              </a:custGeom>
              <a:solidFill>
                <a:srgbClr val="DEE2E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reeform 90"/>
              <p:cNvSpPr>
                <a:spLocks/>
              </p:cNvSpPr>
              <p:nvPr/>
            </p:nvSpPr>
            <p:spPr bwMode="gray">
              <a:xfrm>
                <a:off x="-3046413" y="-11569700"/>
                <a:ext cx="4418013" cy="12044363"/>
              </a:xfrm>
              <a:custGeom>
                <a:avLst/>
                <a:gdLst/>
                <a:ahLst/>
                <a:cxnLst>
                  <a:cxn ang="0">
                    <a:pos x="55" y="151"/>
                  </a:cxn>
                  <a:cxn ang="0">
                    <a:pos x="78" y="281"/>
                  </a:cxn>
                  <a:cxn ang="0">
                    <a:pos x="37" y="382"/>
                  </a:cxn>
                  <a:cxn ang="0">
                    <a:pos x="33" y="686"/>
                  </a:cxn>
                  <a:cxn ang="0">
                    <a:pos x="72" y="1082"/>
                  </a:cxn>
                  <a:cxn ang="0">
                    <a:pos x="100" y="1473"/>
                  </a:cxn>
                  <a:cxn ang="0">
                    <a:pos x="203" y="2087"/>
                  </a:cxn>
                  <a:cxn ang="0">
                    <a:pos x="268" y="2377"/>
                  </a:cxn>
                  <a:cxn ang="0">
                    <a:pos x="331" y="2676"/>
                  </a:cxn>
                  <a:cxn ang="0">
                    <a:pos x="331" y="2712"/>
                  </a:cxn>
                  <a:cxn ang="0">
                    <a:pos x="360" y="2865"/>
                  </a:cxn>
                  <a:cxn ang="0">
                    <a:pos x="398" y="3028"/>
                  </a:cxn>
                  <a:cxn ang="0">
                    <a:pos x="465" y="3046"/>
                  </a:cxn>
                  <a:cxn ang="0">
                    <a:pos x="551" y="3097"/>
                  </a:cxn>
                  <a:cxn ang="0">
                    <a:pos x="746" y="3164"/>
                  </a:cxn>
                  <a:cxn ang="0">
                    <a:pos x="765" y="2895"/>
                  </a:cxn>
                  <a:cxn ang="0">
                    <a:pos x="699" y="2595"/>
                  </a:cxn>
                  <a:cxn ang="0">
                    <a:pos x="664" y="2318"/>
                  </a:cxn>
                  <a:cxn ang="0">
                    <a:pos x="668" y="2009"/>
                  </a:cxn>
                  <a:cxn ang="0">
                    <a:pos x="635" y="1824"/>
                  </a:cxn>
                  <a:cxn ang="0">
                    <a:pos x="658" y="1638"/>
                  </a:cxn>
                  <a:cxn ang="0">
                    <a:pos x="613" y="1458"/>
                  </a:cxn>
                  <a:cxn ang="0">
                    <a:pos x="614" y="1261"/>
                  </a:cxn>
                  <a:cxn ang="0">
                    <a:pos x="681" y="1356"/>
                  </a:cxn>
                  <a:cxn ang="0">
                    <a:pos x="699" y="1501"/>
                  </a:cxn>
                  <a:cxn ang="0">
                    <a:pos x="742" y="1767"/>
                  </a:cxn>
                  <a:cxn ang="0">
                    <a:pos x="709" y="2110"/>
                  </a:cxn>
                  <a:cxn ang="0">
                    <a:pos x="720" y="2437"/>
                  </a:cxn>
                  <a:cxn ang="0">
                    <a:pos x="708" y="2657"/>
                  </a:cxn>
                  <a:cxn ang="0">
                    <a:pos x="681" y="2858"/>
                  </a:cxn>
                  <a:cxn ang="0">
                    <a:pos x="761" y="3062"/>
                  </a:cxn>
                  <a:cxn ang="0">
                    <a:pos x="888" y="3206"/>
                  </a:cxn>
                  <a:cxn ang="0">
                    <a:pos x="1108" y="3109"/>
                  </a:cxn>
                  <a:cxn ang="0">
                    <a:pos x="1125" y="2843"/>
                  </a:cxn>
                  <a:cxn ang="0">
                    <a:pos x="1125" y="2765"/>
                  </a:cxn>
                  <a:cxn ang="0">
                    <a:pos x="1108" y="2702"/>
                  </a:cxn>
                  <a:cxn ang="0">
                    <a:pos x="1148" y="2578"/>
                  </a:cxn>
                  <a:cxn ang="0">
                    <a:pos x="1148" y="2229"/>
                  </a:cxn>
                  <a:cxn ang="0">
                    <a:pos x="1153" y="2071"/>
                  </a:cxn>
                  <a:cxn ang="0">
                    <a:pos x="1125" y="1914"/>
                  </a:cxn>
                  <a:cxn ang="0">
                    <a:pos x="1148" y="1587"/>
                  </a:cxn>
                  <a:cxn ang="0">
                    <a:pos x="1142" y="1282"/>
                  </a:cxn>
                  <a:cxn ang="0">
                    <a:pos x="1153" y="1092"/>
                  </a:cxn>
                  <a:cxn ang="0">
                    <a:pos x="1125" y="911"/>
                  </a:cxn>
                  <a:cxn ang="0">
                    <a:pos x="1107" y="541"/>
                  </a:cxn>
                  <a:cxn ang="0">
                    <a:pos x="1024" y="168"/>
                  </a:cxn>
                  <a:cxn ang="0">
                    <a:pos x="731" y="17"/>
                  </a:cxn>
                  <a:cxn ang="0">
                    <a:pos x="152" y="79"/>
                  </a:cxn>
                  <a:cxn ang="0">
                    <a:pos x="72" y="151"/>
                  </a:cxn>
                </a:cxnLst>
                <a:rect l="0" t="0" r="r" b="b"/>
                <a:pathLst>
                  <a:path w="1178" h="3212">
                    <a:moveTo>
                      <a:pt x="55" y="151"/>
                    </a:moveTo>
                    <a:cubicBezTo>
                      <a:pt x="49" y="196"/>
                      <a:pt x="81" y="231"/>
                      <a:pt x="78" y="281"/>
                    </a:cubicBezTo>
                    <a:cubicBezTo>
                      <a:pt x="75" y="326"/>
                      <a:pt x="52" y="346"/>
                      <a:pt x="37" y="382"/>
                    </a:cubicBezTo>
                    <a:cubicBezTo>
                      <a:pt x="0" y="468"/>
                      <a:pt x="24" y="594"/>
                      <a:pt x="33" y="686"/>
                    </a:cubicBezTo>
                    <a:cubicBezTo>
                      <a:pt x="45" y="819"/>
                      <a:pt x="58" y="950"/>
                      <a:pt x="72" y="1082"/>
                    </a:cubicBezTo>
                    <a:cubicBezTo>
                      <a:pt x="86" y="1213"/>
                      <a:pt x="107" y="1338"/>
                      <a:pt x="100" y="1473"/>
                    </a:cubicBezTo>
                    <a:cubicBezTo>
                      <a:pt x="90" y="1687"/>
                      <a:pt x="167" y="1885"/>
                      <a:pt x="203" y="2087"/>
                    </a:cubicBezTo>
                    <a:cubicBezTo>
                      <a:pt x="221" y="2184"/>
                      <a:pt x="253" y="2275"/>
                      <a:pt x="268" y="2377"/>
                    </a:cubicBezTo>
                    <a:cubicBezTo>
                      <a:pt x="282" y="2471"/>
                      <a:pt x="342" y="2574"/>
                      <a:pt x="331" y="2676"/>
                    </a:cubicBezTo>
                    <a:cubicBezTo>
                      <a:pt x="330" y="2688"/>
                      <a:pt x="331" y="2700"/>
                      <a:pt x="331" y="2712"/>
                    </a:cubicBezTo>
                    <a:cubicBezTo>
                      <a:pt x="268" y="2741"/>
                      <a:pt x="351" y="2832"/>
                      <a:pt x="360" y="2865"/>
                    </a:cubicBezTo>
                    <a:cubicBezTo>
                      <a:pt x="375" y="2925"/>
                      <a:pt x="339" y="2982"/>
                      <a:pt x="398" y="3028"/>
                    </a:cubicBezTo>
                    <a:cubicBezTo>
                      <a:pt x="420" y="3045"/>
                      <a:pt x="440" y="3037"/>
                      <a:pt x="465" y="3046"/>
                    </a:cubicBezTo>
                    <a:cubicBezTo>
                      <a:pt x="487" y="3054"/>
                      <a:pt x="527" y="3085"/>
                      <a:pt x="551" y="3097"/>
                    </a:cubicBezTo>
                    <a:cubicBezTo>
                      <a:pt x="609" y="3126"/>
                      <a:pt x="681" y="3156"/>
                      <a:pt x="746" y="3164"/>
                    </a:cubicBezTo>
                    <a:cubicBezTo>
                      <a:pt x="725" y="3072"/>
                      <a:pt x="773" y="2987"/>
                      <a:pt x="765" y="2895"/>
                    </a:cubicBezTo>
                    <a:cubicBezTo>
                      <a:pt x="757" y="2795"/>
                      <a:pt x="726" y="2690"/>
                      <a:pt x="699" y="2595"/>
                    </a:cubicBezTo>
                    <a:cubicBezTo>
                      <a:pt x="673" y="2503"/>
                      <a:pt x="654" y="2417"/>
                      <a:pt x="664" y="2318"/>
                    </a:cubicBezTo>
                    <a:cubicBezTo>
                      <a:pt x="673" y="2225"/>
                      <a:pt x="695" y="2102"/>
                      <a:pt x="668" y="2009"/>
                    </a:cubicBezTo>
                    <a:cubicBezTo>
                      <a:pt x="650" y="1949"/>
                      <a:pt x="625" y="1893"/>
                      <a:pt x="635" y="1824"/>
                    </a:cubicBezTo>
                    <a:cubicBezTo>
                      <a:pt x="646" y="1757"/>
                      <a:pt x="672" y="1710"/>
                      <a:pt x="658" y="1638"/>
                    </a:cubicBezTo>
                    <a:cubicBezTo>
                      <a:pt x="645" y="1572"/>
                      <a:pt x="613" y="1532"/>
                      <a:pt x="613" y="1458"/>
                    </a:cubicBezTo>
                    <a:cubicBezTo>
                      <a:pt x="613" y="1392"/>
                      <a:pt x="610" y="1326"/>
                      <a:pt x="614" y="1261"/>
                    </a:cubicBezTo>
                    <a:cubicBezTo>
                      <a:pt x="645" y="1296"/>
                      <a:pt x="669" y="1309"/>
                      <a:pt x="681" y="1356"/>
                    </a:cubicBezTo>
                    <a:cubicBezTo>
                      <a:pt x="693" y="1402"/>
                      <a:pt x="692" y="1455"/>
                      <a:pt x="699" y="1501"/>
                    </a:cubicBezTo>
                    <a:cubicBezTo>
                      <a:pt x="712" y="1593"/>
                      <a:pt x="742" y="1668"/>
                      <a:pt x="742" y="1767"/>
                    </a:cubicBezTo>
                    <a:cubicBezTo>
                      <a:pt x="742" y="1887"/>
                      <a:pt x="727" y="1996"/>
                      <a:pt x="709" y="2110"/>
                    </a:cubicBezTo>
                    <a:cubicBezTo>
                      <a:pt x="692" y="2218"/>
                      <a:pt x="720" y="2327"/>
                      <a:pt x="720" y="2437"/>
                    </a:cubicBezTo>
                    <a:cubicBezTo>
                      <a:pt x="720" y="2509"/>
                      <a:pt x="719" y="2585"/>
                      <a:pt x="708" y="2657"/>
                    </a:cubicBezTo>
                    <a:cubicBezTo>
                      <a:pt x="698" y="2726"/>
                      <a:pt x="676" y="2784"/>
                      <a:pt x="681" y="2858"/>
                    </a:cubicBezTo>
                    <a:cubicBezTo>
                      <a:pt x="685" y="2936"/>
                      <a:pt x="733" y="2993"/>
                      <a:pt x="761" y="3062"/>
                    </a:cubicBezTo>
                    <a:cubicBezTo>
                      <a:pt x="779" y="3106"/>
                      <a:pt x="832" y="3212"/>
                      <a:pt x="888" y="3206"/>
                    </a:cubicBezTo>
                    <a:cubicBezTo>
                      <a:pt x="920" y="3108"/>
                      <a:pt x="1051" y="3169"/>
                      <a:pt x="1108" y="3109"/>
                    </a:cubicBezTo>
                    <a:cubicBezTo>
                      <a:pt x="1178" y="3035"/>
                      <a:pt x="1133" y="2934"/>
                      <a:pt x="1125" y="2843"/>
                    </a:cubicBezTo>
                    <a:cubicBezTo>
                      <a:pt x="1123" y="2817"/>
                      <a:pt x="1129" y="2790"/>
                      <a:pt x="1125" y="2765"/>
                    </a:cubicBezTo>
                    <a:cubicBezTo>
                      <a:pt x="1122" y="2744"/>
                      <a:pt x="1107" y="2723"/>
                      <a:pt x="1108" y="2702"/>
                    </a:cubicBezTo>
                    <a:cubicBezTo>
                      <a:pt x="1111" y="2665"/>
                      <a:pt x="1139" y="2616"/>
                      <a:pt x="1148" y="2578"/>
                    </a:cubicBezTo>
                    <a:cubicBezTo>
                      <a:pt x="1175" y="2463"/>
                      <a:pt x="1153" y="2350"/>
                      <a:pt x="1148" y="2229"/>
                    </a:cubicBezTo>
                    <a:cubicBezTo>
                      <a:pt x="1145" y="2175"/>
                      <a:pt x="1151" y="2124"/>
                      <a:pt x="1153" y="2071"/>
                    </a:cubicBezTo>
                    <a:cubicBezTo>
                      <a:pt x="1156" y="2014"/>
                      <a:pt x="1131" y="1968"/>
                      <a:pt x="1125" y="1914"/>
                    </a:cubicBezTo>
                    <a:cubicBezTo>
                      <a:pt x="1112" y="1802"/>
                      <a:pt x="1143" y="1694"/>
                      <a:pt x="1148" y="1587"/>
                    </a:cubicBezTo>
                    <a:cubicBezTo>
                      <a:pt x="1153" y="1484"/>
                      <a:pt x="1137" y="1386"/>
                      <a:pt x="1142" y="1282"/>
                    </a:cubicBezTo>
                    <a:cubicBezTo>
                      <a:pt x="1145" y="1218"/>
                      <a:pt x="1154" y="1157"/>
                      <a:pt x="1153" y="1092"/>
                    </a:cubicBezTo>
                    <a:cubicBezTo>
                      <a:pt x="1153" y="1028"/>
                      <a:pt x="1131" y="969"/>
                      <a:pt x="1125" y="911"/>
                    </a:cubicBezTo>
                    <a:cubicBezTo>
                      <a:pt x="1114" y="786"/>
                      <a:pt x="1151" y="664"/>
                      <a:pt x="1107" y="541"/>
                    </a:cubicBezTo>
                    <a:cubicBezTo>
                      <a:pt x="1063" y="418"/>
                      <a:pt x="1051" y="297"/>
                      <a:pt x="1024" y="168"/>
                    </a:cubicBezTo>
                    <a:cubicBezTo>
                      <a:pt x="1000" y="52"/>
                      <a:pt x="839" y="26"/>
                      <a:pt x="731" y="17"/>
                    </a:cubicBezTo>
                    <a:cubicBezTo>
                      <a:pt x="534" y="0"/>
                      <a:pt x="335" y="29"/>
                      <a:pt x="152" y="79"/>
                    </a:cubicBezTo>
                    <a:cubicBezTo>
                      <a:pt x="146" y="114"/>
                      <a:pt x="107" y="143"/>
                      <a:pt x="72" y="151"/>
                    </a:cubicBezTo>
                  </a:path>
                </a:pathLst>
              </a:custGeom>
              <a:solidFill>
                <a:srgbClr val="585C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reeform 91"/>
              <p:cNvSpPr>
                <a:spLocks/>
              </p:cNvSpPr>
              <p:nvPr/>
            </p:nvSpPr>
            <p:spPr bwMode="gray">
              <a:xfrm>
                <a:off x="-2055813" y="-18129250"/>
                <a:ext cx="1924050" cy="2647950"/>
              </a:xfrm>
              <a:custGeom>
                <a:avLst/>
                <a:gdLst/>
                <a:ahLst/>
                <a:cxnLst>
                  <a:cxn ang="0">
                    <a:pos x="122" y="205"/>
                  </a:cxn>
                  <a:cxn ang="0">
                    <a:pos x="141" y="437"/>
                  </a:cxn>
                  <a:cxn ang="0">
                    <a:pos x="214" y="683"/>
                  </a:cxn>
                  <a:cxn ang="0">
                    <a:pos x="488" y="510"/>
                  </a:cxn>
                  <a:cxn ang="0">
                    <a:pos x="407" y="124"/>
                  </a:cxn>
                  <a:cxn ang="0">
                    <a:pos x="143" y="184"/>
                  </a:cxn>
                </a:cxnLst>
                <a:rect l="0" t="0" r="r" b="b"/>
                <a:pathLst>
                  <a:path w="513" h="706">
                    <a:moveTo>
                      <a:pt x="122" y="205"/>
                    </a:moveTo>
                    <a:cubicBezTo>
                      <a:pt x="137" y="280"/>
                      <a:pt x="146" y="354"/>
                      <a:pt x="141" y="437"/>
                    </a:cubicBezTo>
                    <a:cubicBezTo>
                      <a:pt x="0" y="522"/>
                      <a:pt x="74" y="660"/>
                      <a:pt x="214" y="683"/>
                    </a:cubicBezTo>
                    <a:cubicBezTo>
                      <a:pt x="351" y="706"/>
                      <a:pt x="455" y="646"/>
                      <a:pt x="488" y="510"/>
                    </a:cubicBezTo>
                    <a:cubicBezTo>
                      <a:pt x="513" y="407"/>
                      <a:pt x="455" y="214"/>
                      <a:pt x="407" y="124"/>
                    </a:cubicBezTo>
                    <a:cubicBezTo>
                      <a:pt x="342" y="0"/>
                      <a:pt x="146" y="43"/>
                      <a:pt x="143" y="18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Freeform 92"/>
              <p:cNvSpPr>
                <a:spLocks/>
              </p:cNvSpPr>
              <p:nvPr/>
            </p:nvSpPr>
            <p:spPr bwMode="gray">
              <a:xfrm>
                <a:off x="-409575" y="-17097375"/>
                <a:ext cx="157163" cy="258763"/>
              </a:xfrm>
              <a:custGeom>
                <a:avLst/>
                <a:gdLst/>
                <a:ahLst/>
                <a:cxnLst>
                  <a:cxn ang="0">
                    <a:pos x="20" y="45"/>
                  </a:cxn>
                  <a:cxn ang="0">
                    <a:pos x="42" y="69"/>
                  </a:cxn>
                  <a:cxn ang="0">
                    <a:pos x="37" y="42"/>
                  </a:cxn>
                  <a:cxn ang="0">
                    <a:pos x="26" y="12"/>
                  </a:cxn>
                  <a:cxn ang="0">
                    <a:pos x="14" y="4"/>
                  </a:cxn>
                  <a:cxn ang="0">
                    <a:pos x="5" y="17"/>
                  </a:cxn>
                  <a:cxn ang="0">
                    <a:pos x="18" y="45"/>
                  </a:cxn>
                </a:cxnLst>
                <a:rect l="0" t="0" r="r" b="b"/>
                <a:pathLst>
                  <a:path w="42" h="69">
                    <a:moveTo>
                      <a:pt x="20" y="45"/>
                    </a:moveTo>
                    <a:cubicBezTo>
                      <a:pt x="26" y="51"/>
                      <a:pt x="34" y="66"/>
                      <a:pt x="42" y="69"/>
                    </a:cubicBezTo>
                    <a:cubicBezTo>
                      <a:pt x="42" y="59"/>
                      <a:pt x="39" y="51"/>
                      <a:pt x="37" y="42"/>
                    </a:cubicBezTo>
                    <a:cubicBezTo>
                      <a:pt x="34" y="29"/>
                      <a:pt x="30" y="22"/>
                      <a:pt x="26" y="12"/>
                    </a:cubicBezTo>
                    <a:cubicBezTo>
                      <a:pt x="22" y="5"/>
                      <a:pt x="22" y="0"/>
                      <a:pt x="14" y="4"/>
                    </a:cubicBezTo>
                    <a:cubicBezTo>
                      <a:pt x="11" y="5"/>
                      <a:pt x="6" y="14"/>
                      <a:pt x="5" y="17"/>
                    </a:cubicBezTo>
                    <a:cubicBezTo>
                      <a:pt x="0" y="32"/>
                      <a:pt x="16" y="37"/>
                      <a:pt x="18" y="45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Freeform 93"/>
              <p:cNvSpPr>
                <a:spLocks/>
              </p:cNvSpPr>
              <p:nvPr/>
            </p:nvSpPr>
            <p:spPr bwMode="gray">
              <a:xfrm>
                <a:off x="-1587500" y="-17067212"/>
                <a:ext cx="1296988" cy="7683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45"/>
                  </a:cxn>
                  <a:cxn ang="0">
                    <a:pos x="45" y="97"/>
                  </a:cxn>
                  <a:cxn ang="0">
                    <a:pos x="125" y="177"/>
                  </a:cxn>
                  <a:cxn ang="0">
                    <a:pos x="246" y="190"/>
                  </a:cxn>
                  <a:cxn ang="0">
                    <a:pos x="346" y="14"/>
                  </a:cxn>
                </a:cxnLst>
                <a:rect l="0" t="0" r="r" b="b"/>
                <a:pathLst>
                  <a:path w="346" h="205">
                    <a:moveTo>
                      <a:pt x="0" y="0"/>
                    </a:moveTo>
                    <a:cubicBezTo>
                      <a:pt x="7" y="19"/>
                      <a:pt x="13" y="29"/>
                      <a:pt x="23" y="45"/>
                    </a:cubicBezTo>
                    <a:cubicBezTo>
                      <a:pt x="33" y="62"/>
                      <a:pt x="33" y="82"/>
                      <a:pt x="45" y="97"/>
                    </a:cubicBezTo>
                    <a:cubicBezTo>
                      <a:pt x="70" y="127"/>
                      <a:pt x="87" y="157"/>
                      <a:pt x="125" y="177"/>
                    </a:cubicBezTo>
                    <a:cubicBezTo>
                      <a:pt x="150" y="191"/>
                      <a:pt x="216" y="205"/>
                      <a:pt x="246" y="190"/>
                    </a:cubicBezTo>
                    <a:cubicBezTo>
                      <a:pt x="303" y="163"/>
                      <a:pt x="346" y="38"/>
                      <a:pt x="346" y="14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Freeform 94"/>
              <p:cNvSpPr>
                <a:spLocks/>
              </p:cNvSpPr>
              <p:nvPr/>
            </p:nvSpPr>
            <p:spPr bwMode="gray">
              <a:xfrm>
                <a:off x="-2055813" y="-19629437"/>
                <a:ext cx="2047875" cy="3203575"/>
              </a:xfrm>
              <a:custGeom>
                <a:avLst/>
                <a:gdLst/>
                <a:ahLst/>
                <a:cxnLst>
                  <a:cxn ang="0">
                    <a:pos x="48" y="367"/>
                  </a:cxn>
                  <a:cxn ang="0">
                    <a:pos x="1" y="422"/>
                  </a:cxn>
                  <a:cxn ang="0">
                    <a:pos x="43" y="495"/>
                  </a:cxn>
                  <a:cxn ang="0">
                    <a:pos x="63" y="525"/>
                  </a:cxn>
                  <a:cxn ang="0">
                    <a:pos x="76" y="578"/>
                  </a:cxn>
                  <a:cxn ang="0">
                    <a:pos x="132" y="702"/>
                  </a:cxn>
                  <a:cxn ang="0">
                    <a:pos x="171" y="746"/>
                  </a:cxn>
                  <a:cxn ang="0">
                    <a:pos x="251" y="827"/>
                  </a:cxn>
                  <a:cxn ang="0">
                    <a:pos x="372" y="840"/>
                  </a:cxn>
                  <a:cxn ang="0">
                    <a:pos x="473" y="692"/>
                  </a:cxn>
                  <a:cxn ang="0">
                    <a:pos x="511" y="599"/>
                  </a:cxn>
                  <a:cxn ang="0">
                    <a:pos x="529" y="410"/>
                  </a:cxn>
                  <a:cxn ang="0">
                    <a:pos x="372" y="60"/>
                  </a:cxn>
                  <a:cxn ang="0">
                    <a:pos x="112" y="89"/>
                  </a:cxn>
                  <a:cxn ang="0">
                    <a:pos x="40" y="216"/>
                  </a:cxn>
                  <a:cxn ang="0">
                    <a:pos x="48" y="367"/>
                  </a:cxn>
                </a:cxnLst>
                <a:rect l="0" t="0" r="r" b="b"/>
                <a:pathLst>
                  <a:path w="546" h="854">
                    <a:moveTo>
                      <a:pt x="48" y="367"/>
                    </a:moveTo>
                    <a:cubicBezTo>
                      <a:pt x="6" y="358"/>
                      <a:pt x="2" y="391"/>
                      <a:pt x="1" y="422"/>
                    </a:cubicBezTo>
                    <a:cubicBezTo>
                      <a:pt x="0" y="467"/>
                      <a:pt x="17" y="469"/>
                      <a:pt x="43" y="495"/>
                    </a:cubicBezTo>
                    <a:cubicBezTo>
                      <a:pt x="51" y="503"/>
                      <a:pt x="54" y="517"/>
                      <a:pt x="63" y="525"/>
                    </a:cubicBezTo>
                    <a:cubicBezTo>
                      <a:pt x="75" y="534"/>
                      <a:pt x="67" y="564"/>
                      <a:pt x="76" y="578"/>
                    </a:cubicBezTo>
                    <a:cubicBezTo>
                      <a:pt x="92" y="600"/>
                      <a:pt x="122" y="686"/>
                      <a:pt x="132" y="702"/>
                    </a:cubicBezTo>
                    <a:cubicBezTo>
                      <a:pt x="142" y="719"/>
                      <a:pt x="159" y="731"/>
                      <a:pt x="171" y="746"/>
                    </a:cubicBezTo>
                    <a:cubicBezTo>
                      <a:pt x="196" y="777"/>
                      <a:pt x="213" y="806"/>
                      <a:pt x="251" y="827"/>
                    </a:cubicBezTo>
                    <a:cubicBezTo>
                      <a:pt x="277" y="840"/>
                      <a:pt x="342" y="854"/>
                      <a:pt x="372" y="840"/>
                    </a:cubicBezTo>
                    <a:cubicBezTo>
                      <a:pt x="400" y="826"/>
                      <a:pt x="464" y="716"/>
                      <a:pt x="473" y="692"/>
                    </a:cubicBezTo>
                    <a:cubicBezTo>
                      <a:pt x="485" y="660"/>
                      <a:pt x="498" y="628"/>
                      <a:pt x="511" y="599"/>
                    </a:cubicBezTo>
                    <a:cubicBezTo>
                      <a:pt x="537" y="542"/>
                      <a:pt x="521" y="470"/>
                      <a:pt x="529" y="410"/>
                    </a:cubicBezTo>
                    <a:cubicBezTo>
                      <a:pt x="546" y="285"/>
                      <a:pt x="466" y="132"/>
                      <a:pt x="372" y="60"/>
                    </a:cubicBezTo>
                    <a:cubicBezTo>
                      <a:pt x="294" y="0"/>
                      <a:pt x="170" y="12"/>
                      <a:pt x="112" y="89"/>
                    </a:cubicBezTo>
                    <a:cubicBezTo>
                      <a:pt x="88" y="120"/>
                      <a:pt x="55" y="179"/>
                      <a:pt x="40" y="216"/>
                    </a:cubicBezTo>
                    <a:cubicBezTo>
                      <a:pt x="28" y="248"/>
                      <a:pt x="1" y="298"/>
                      <a:pt x="48" y="367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Freeform 95"/>
              <p:cNvSpPr>
                <a:spLocks/>
              </p:cNvSpPr>
              <p:nvPr/>
            </p:nvSpPr>
            <p:spPr bwMode="gray">
              <a:xfrm>
                <a:off x="-3870325" y="-16865596"/>
                <a:ext cx="5691179" cy="6361109"/>
              </a:xfrm>
              <a:custGeom>
                <a:avLst/>
                <a:gdLst/>
                <a:ahLst/>
                <a:cxnLst>
                  <a:cxn ang="0">
                    <a:pos x="568" y="110"/>
                  </a:cxn>
                  <a:cxn ang="0">
                    <a:pos x="365" y="239"/>
                  </a:cxn>
                  <a:cxn ang="0">
                    <a:pos x="185" y="357"/>
                  </a:cxn>
                  <a:cxn ang="0">
                    <a:pos x="67" y="567"/>
                  </a:cxn>
                  <a:cxn ang="0">
                    <a:pos x="74" y="680"/>
                  </a:cxn>
                  <a:cxn ang="0">
                    <a:pos x="62" y="820"/>
                  </a:cxn>
                  <a:cxn ang="0">
                    <a:pos x="5" y="1011"/>
                  </a:cxn>
                  <a:cxn ang="0">
                    <a:pos x="16" y="1237"/>
                  </a:cxn>
                  <a:cxn ang="0">
                    <a:pos x="101" y="1406"/>
                  </a:cxn>
                  <a:cxn ang="0">
                    <a:pos x="264" y="1417"/>
                  </a:cxn>
                  <a:cxn ang="0">
                    <a:pos x="276" y="1591"/>
                  </a:cxn>
                  <a:cxn ang="0">
                    <a:pos x="731" y="1681"/>
                  </a:cxn>
                  <a:cxn ang="0">
                    <a:pos x="968" y="1655"/>
                  </a:cxn>
                  <a:cxn ang="0">
                    <a:pos x="1154" y="1631"/>
                  </a:cxn>
                  <a:cxn ang="0">
                    <a:pos x="1283" y="1569"/>
                  </a:cxn>
                  <a:cxn ang="0">
                    <a:pos x="1447" y="1147"/>
                  </a:cxn>
                  <a:cxn ang="0">
                    <a:pos x="1509" y="617"/>
                  </a:cxn>
                  <a:cxn ang="0">
                    <a:pos x="1492" y="398"/>
                  </a:cxn>
                  <a:cxn ang="0">
                    <a:pos x="1417" y="202"/>
                  </a:cxn>
                  <a:cxn ang="0">
                    <a:pos x="1014" y="53"/>
                  </a:cxn>
                  <a:cxn ang="0">
                    <a:pos x="745" y="222"/>
                  </a:cxn>
                  <a:cxn ang="0">
                    <a:pos x="608" y="70"/>
                  </a:cxn>
                  <a:cxn ang="0">
                    <a:pos x="535" y="133"/>
                  </a:cxn>
                </a:cxnLst>
                <a:rect l="0" t="0" r="r" b="b"/>
                <a:pathLst>
                  <a:path w="1518" h="1696">
                    <a:moveTo>
                      <a:pt x="568" y="110"/>
                    </a:moveTo>
                    <a:cubicBezTo>
                      <a:pt x="491" y="130"/>
                      <a:pt x="436" y="199"/>
                      <a:pt x="365" y="239"/>
                    </a:cubicBezTo>
                    <a:cubicBezTo>
                      <a:pt x="303" y="273"/>
                      <a:pt x="246" y="311"/>
                      <a:pt x="185" y="357"/>
                    </a:cubicBezTo>
                    <a:cubicBezTo>
                      <a:pt x="127" y="401"/>
                      <a:pt x="49" y="492"/>
                      <a:pt x="67" y="567"/>
                    </a:cubicBezTo>
                    <a:cubicBezTo>
                      <a:pt x="79" y="619"/>
                      <a:pt x="85" y="626"/>
                      <a:pt x="74" y="680"/>
                    </a:cubicBezTo>
                    <a:cubicBezTo>
                      <a:pt x="65" y="726"/>
                      <a:pt x="69" y="773"/>
                      <a:pt x="62" y="820"/>
                    </a:cubicBezTo>
                    <a:cubicBezTo>
                      <a:pt x="52" y="884"/>
                      <a:pt x="11" y="945"/>
                      <a:pt x="5" y="1011"/>
                    </a:cubicBezTo>
                    <a:cubicBezTo>
                      <a:pt x="0" y="1079"/>
                      <a:pt x="9" y="1168"/>
                      <a:pt x="16" y="1237"/>
                    </a:cubicBezTo>
                    <a:cubicBezTo>
                      <a:pt x="22" y="1288"/>
                      <a:pt x="46" y="1388"/>
                      <a:pt x="101" y="1406"/>
                    </a:cubicBezTo>
                    <a:cubicBezTo>
                      <a:pt x="173" y="1429"/>
                      <a:pt x="202" y="1362"/>
                      <a:pt x="264" y="1417"/>
                    </a:cubicBezTo>
                    <a:cubicBezTo>
                      <a:pt x="255" y="1448"/>
                      <a:pt x="169" y="1479"/>
                      <a:pt x="276" y="1591"/>
                    </a:cubicBezTo>
                    <a:cubicBezTo>
                      <a:pt x="319" y="1637"/>
                      <a:pt x="670" y="1696"/>
                      <a:pt x="731" y="1681"/>
                    </a:cubicBezTo>
                    <a:cubicBezTo>
                      <a:pt x="804" y="1663"/>
                      <a:pt x="915" y="1665"/>
                      <a:pt x="968" y="1655"/>
                    </a:cubicBezTo>
                    <a:cubicBezTo>
                      <a:pt x="1014" y="1646"/>
                      <a:pt x="1154" y="1630"/>
                      <a:pt x="1154" y="1631"/>
                    </a:cubicBezTo>
                    <a:cubicBezTo>
                      <a:pt x="1151" y="1611"/>
                      <a:pt x="1278" y="1590"/>
                      <a:pt x="1283" y="1569"/>
                    </a:cubicBezTo>
                    <a:cubicBezTo>
                      <a:pt x="1362" y="1451"/>
                      <a:pt x="1355" y="1386"/>
                      <a:pt x="1447" y="1147"/>
                    </a:cubicBezTo>
                    <a:cubicBezTo>
                      <a:pt x="1509" y="985"/>
                      <a:pt x="1518" y="806"/>
                      <a:pt x="1509" y="617"/>
                    </a:cubicBezTo>
                    <a:cubicBezTo>
                      <a:pt x="1505" y="543"/>
                      <a:pt x="1492" y="476"/>
                      <a:pt x="1492" y="398"/>
                    </a:cubicBezTo>
                    <a:cubicBezTo>
                      <a:pt x="1492" y="311"/>
                      <a:pt x="1485" y="256"/>
                      <a:pt x="1417" y="202"/>
                    </a:cubicBezTo>
                    <a:cubicBezTo>
                      <a:pt x="1308" y="115"/>
                      <a:pt x="1156" y="67"/>
                      <a:pt x="1014" y="53"/>
                    </a:cubicBezTo>
                    <a:cubicBezTo>
                      <a:pt x="988" y="0"/>
                      <a:pt x="813" y="250"/>
                      <a:pt x="745" y="222"/>
                    </a:cubicBezTo>
                    <a:cubicBezTo>
                      <a:pt x="667" y="189"/>
                      <a:pt x="574" y="100"/>
                      <a:pt x="608" y="70"/>
                    </a:cubicBezTo>
                    <a:cubicBezTo>
                      <a:pt x="588" y="98"/>
                      <a:pt x="551" y="100"/>
                      <a:pt x="535" y="133"/>
                    </a:cubicBezTo>
                  </a:path>
                </a:pathLst>
              </a:custGeom>
              <a:solidFill>
                <a:srgbClr val="DAE3E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9" name="Freeform 96"/>
              <p:cNvSpPr>
                <a:spLocks/>
              </p:cNvSpPr>
              <p:nvPr/>
            </p:nvSpPr>
            <p:spPr bwMode="gray">
              <a:xfrm>
                <a:off x="-577850" y="-16665575"/>
                <a:ext cx="1341438" cy="857250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303" y="60"/>
                  </a:cxn>
                  <a:cxn ang="0">
                    <a:pos x="358" y="106"/>
                  </a:cxn>
                  <a:cxn ang="0">
                    <a:pos x="203" y="76"/>
                  </a:cxn>
                  <a:cxn ang="0">
                    <a:pos x="136" y="173"/>
                  </a:cxn>
                  <a:cxn ang="0">
                    <a:pos x="21" y="223"/>
                  </a:cxn>
                  <a:cxn ang="0">
                    <a:pos x="58" y="105"/>
                  </a:cxn>
                  <a:cxn ang="0">
                    <a:pos x="131" y="13"/>
                  </a:cxn>
                </a:cxnLst>
                <a:rect l="0" t="0" r="r" b="b"/>
                <a:pathLst>
                  <a:path w="358" h="229">
                    <a:moveTo>
                      <a:pt x="97" y="0"/>
                    </a:moveTo>
                    <a:cubicBezTo>
                      <a:pt x="155" y="28"/>
                      <a:pt x="241" y="50"/>
                      <a:pt x="303" y="60"/>
                    </a:cubicBezTo>
                    <a:cubicBezTo>
                      <a:pt x="315" y="77"/>
                      <a:pt x="339" y="97"/>
                      <a:pt x="358" y="106"/>
                    </a:cubicBezTo>
                    <a:cubicBezTo>
                      <a:pt x="309" y="97"/>
                      <a:pt x="254" y="70"/>
                      <a:pt x="203" y="76"/>
                    </a:cubicBezTo>
                    <a:cubicBezTo>
                      <a:pt x="136" y="84"/>
                      <a:pt x="190" y="147"/>
                      <a:pt x="136" y="173"/>
                    </a:cubicBezTo>
                    <a:cubicBezTo>
                      <a:pt x="106" y="119"/>
                      <a:pt x="62" y="229"/>
                      <a:pt x="21" y="223"/>
                    </a:cubicBezTo>
                    <a:cubicBezTo>
                      <a:pt x="0" y="173"/>
                      <a:pt x="31" y="144"/>
                      <a:pt x="58" y="105"/>
                    </a:cubicBezTo>
                    <a:cubicBezTo>
                      <a:pt x="76" y="79"/>
                      <a:pt x="92" y="8"/>
                      <a:pt x="131" y="1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Freeform 97"/>
              <p:cNvSpPr>
                <a:spLocks/>
              </p:cNvSpPr>
              <p:nvPr/>
            </p:nvSpPr>
            <p:spPr bwMode="gray">
              <a:xfrm>
                <a:off x="-1238250" y="-13482637"/>
                <a:ext cx="390525" cy="850900"/>
              </a:xfrm>
              <a:custGeom>
                <a:avLst/>
                <a:gdLst/>
                <a:ahLst/>
                <a:cxnLst>
                  <a:cxn ang="0">
                    <a:pos x="79" y="17"/>
                  </a:cxn>
                  <a:cxn ang="0">
                    <a:pos x="3" y="131"/>
                  </a:cxn>
                  <a:cxn ang="0">
                    <a:pos x="45" y="227"/>
                  </a:cxn>
                  <a:cxn ang="0">
                    <a:pos x="99" y="21"/>
                  </a:cxn>
                  <a:cxn ang="0">
                    <a:pos x="87" y="0"/>
                  </a:cxn>
                </a:cxnLst>
                <a:rect l="0" t="0" r="r" b="b"/>
                <a:pathLst>
                  <a:path w="104" h="227">
                    <a:moveTo>
                      <a:pt x="79" y="17"/>
                    </a:moveTo>
                    <a:cubicBezTo>
                      <a:pt x="44" y="66"/>
                      <a:pt x="6" y="63"/>
                      <a:pt x="3" y="131"/>
                    </a:cubicBezTo>
                    <a:cubicBezTo>
                      <a:pt x="0" y="185"/>
                      <a:pt x="11" y="194"/>
                      <a:pt x="45" y="227"/>
                    </a:cubicBezTo>
                    <a:cubicBezTo>
                      <a:pt x="42" y="170"/>
                      <a:pt x="3" y="39"/>
                      <a:pt x="99" y="21"/>
                    </a:cubicBezTo>
                    <a:cubicBezTo>
                      <a:pt x="104" y="6"/>
                      <a:pt x="97" y="5"/>
                      <a:pt x="87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1" name="Freeform 98"/>
              <p:cNvSpPr>
                <a:spLocks/>
              </p:cNvSpPr>
              <p:nvPr/>
            </p:nvSpPr>
            <p:spPr bwMode="gray">
              <a:xfrm>
                <a:off x="-3536950" y="-14465300"/>
                <a:ext cx="738188" cy="4921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97" y="131"/>
                  </a:cxn>
                  <a:cxn ang="0">
                    <a:pos x="84" y="73"/>
                  </a:cxn>
                  <a:cxn ang="0">
                    <a:pos x="12" y="5"/>
                  </a:cxn>
                  <a:cxn ang="0">
                    <a:pos x="41" y="5"/>
                  </a:cxn>
                </a:cxnLst>
                <a:rect l="0" t="0" r="r" b="b"/>
                <a:pathLst>
                  <a:path w="197" h="131">
                    <a:moveTo>
                      <a:pt x="12" y="0"/>
                    </a:moveTo>
                    <a:cubicBezTo>
                      <a:pt x="72" y="19"/>
                      <a:pt x="176" y="59"/>
                      <a:pt x="197" y="131"/>
                    </a:cubicBezTo>
                    <a:cubicBezTo>
                      <a:pt x="156" y="116"/>
                      <a:pt x="123" y="90"/>
                      <a:pt x="84" y="73"/>
                    </a:cubicBezTo>
                    <a:cubicBezTo>
                      <a:pt x="54" y="61"/>
                      <a:pt x="0" y="51"/>
                      <a:pt x="12" y="5"/>
                    </a:cubicBezTo>
                    <a:cubicBezTo>
                      <a:pt x="21" y="4"/>
                      <a:pt x="33" y="2"/>
                      <a:pt x="41" y="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Freeform 99"/>
              <p:cNvSpPr>
                <a:spLocks/>
              </p:cNvSpPr>
              <p:nvPr/>
            </p:nvSpPr>
            <p:spPr bwMode="gray">
              <a:xfrm>
                <a:off x="-2806700" y="-10966450"/>
                <a:ext cx="3787775" cy="825500"/>
              </a:xfrm>
              <a:custGeom>
                <a:avLst/>
                <a:gdLst/>
                <a:ahLst/>
                <a:cxnLst>
                  <a:cxn ang="0">
                    <a:pos x="37" y="13"/>
                  </a:cxn>
                  <a:cxn ang="0">
                    <a:pos x="132" y="45"/>
                  </a:cxn>
                  <a:cxn ang="0">
                    <a:pos x="245" y="69"/>
                  </a:cxn>
                  <a:cxn ang="0">
                    <a:pos x="470" y="86"/>
                  </a:cxn>
                  <a:cxn ang="0">
                    <a:pos x="735" y="69"/>
                  </a:cxn>
                  <a:cxn ang="0">
                    <a:pos x="976" y="37"/>
                  </a:cxn>
                  <a:cxn ang="0">
                    <a:pos x="986" y="148"/>
                  </a:cxn>
                  <a:cxn ang="0">
                    <a:pos x="842" y="187"/>
                  </a:cxn>
                  <a:cxn ang="0">
                    <a:pos x="577" y="215"/>
                  </a:cxn>
                  <a:cxn ang="0">
                    <a:pos x="311" y="194"/>
                  </a:cxn>
                  <a:cxn ang="0">
                    <a:pos x="183" y="159"/>
                  </a:cxn>
                  <a:cxn ang="0">
                    <a:pos x="29" y="121"/>
                  </a:cxn>
                  <a:cxn ang="0">
                    <a:pos x="14" y="120"/>
                  </a:cxn>
                  <a:cxn ang="0">
                    <a:pos x="3" y="24"/>
                  </a:cxn>
                </a:cxnLst>
                <a:rect l="0" t="0" r="r" b="b"/>
                <a:pathLst>
                  <a:path w="1010" h="220">
                    <a:moveTo>
                      <a:pt x="37" y="13"/>
                    </a:moveTo>
                    <a:cubicBezTo>
                      <a:pt x="73" y="16"/>
                      <a:pt x="98" y="32"/>
                      <a:pt x="132" y="45"/>
                    </a:cubicBezTo>
                    <a:cubicBezTo>
                      <a:pt x="171" y="59"/>
                      <a:pt x="206" y="60"/>
                      <a:pt x="245" y="69"/>
                    </a:cubicBezTo>
                    <a:cubicBezTo>
                      <a:pt x="317" y="84"/>
                      <a:pt x="391" y="82"/>
                      <a:pt x="470" y="86"/>
                    </a:cubicBezTo>
                    <a:cubicBezTo>
                      <a:pt x="563" y="90"/>
                      <a:pt x="652" y="100"/>
                      <a:pt x="735" y="69"/>
                    </a:cubicBezTo>
                    <a:cubicBezTo>
                      <a:pt x="797" y="46"/>
                      <a:pt x="909" y="0"/>
                      <a:pt x="976" y="37"/>
                    </a:cubicBezTo>
                    <a:cubicBezTo>
                      <a:pt x="975" y="87"/>
                      <a:pt x="1010" y="114"/>
                      <a:pt x="986" y="148"/>
                    </a:cubicBezTo>
                    <a:cubicBezTo>
                      <a:pt x="970" y="172"/>
                      <a:pt x="869" y="180"/>
                      <a:pt x="842" y="187"/>
                    </a:cubicBezTo>
                    <a:cubicBezTo>
                      <a:pt x="756" y="211"/>
                      <a:pt x="672" y="215"/>
                      <a:pt x="577" y="215"/>
                    </a:cubicBezTo>
                    <a:cubicBezTo>
                      <a:pt x="485" y="215"/>
                      <a:pt x="395" y="220"/>
                      <a:pt x="311" y="194"/>
                    </a:cubicBezTo>
                    <a:cubicBezTo>
                      <a:pt x="267" y="180"/>
                      <a:pt x="226" y="169"/>
                      <a:pt x="183" y="159"/>
                    </a:cubicBezTo>
                    <a:cubicBezTo>
                      <a:pt x="140" y="150"/>
                      <a:pt x="67" y="141"/>
                      <a:pt x="29" y="121"/>
                    </a:cubicBezTo>
                    <a:cubicBezTo>
                      <a:pt x="18" y="115"/>
                      <a:pt x="26" y="124"/>
                      <a:pt x="14" y="120"/>
                    </a:cubicBezTo>
                    <a:cubicBezTo>
                      <a:pt x="9" y="91"/>
                      <a:pt x="0" y="52"/>
                      <a:pt x="3" y="24"/>
                    </a:cubicBezTo>
                  </a:path>
                </a:pathLst>
              </a:custGeom>
              <a:solidFill>
                <a:srgbClr val="0B0C0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Freeform 100"/>
              <p:cNvSpPr>
                <a:spLocks/>
              </p:cNvSpPr>
              <p:nvPr/>
            </p:nvSpPr>
            <p:spPr bwMode="gray">
              <a:xfrm>
                <a:off x="-1778000" y="-10768012"/>
                <a:ext cx="884238" cy="638175"/>
              </a:xfrm>
              <a:custGeom>
                <a:avLst/>
                <a:gdLst/>
                <a:ahLst/>
                <a:cxnLst>
                  <a:cxn ang="0">
                    <a:pos x="32" y="131"/>
                  </a:cxn>
                  <a:cxn ang="0">
                    <a:pos x="170" y="141"/>
                  </a:cxn>
                  <a:cxn ang="0">
                    <a:pos x="184" y="39"/>
                  </a:cxn>
                  <a:cxn ang="0">
                    <a:pos x="137" y="26"/>
                  </a:cxn>
                  <a:cxn ang="0">
                    <a:pos x="206" y="20"/>
                  </a:cxn>
                  <a:cxn ang="0">
                    <a:pos x="198" y="152"/>
                  </a:cxn>
                  <a:cxn ang="0">
                    <a:pos x="156" y="168"/>
                  </a:cxn>
                  <a:cxn ang="0">
                    <a:pos x="13" y="151"/>
                  </a:cxn>
                  <a:cxn ang="0">
                    <a:pos x="12" y="40"/>
                  </a:cxn>
                  <a:cxn ang="0">
                    <a:pos x="156" y="13"/>
                  </a:cxn>
                  <a:cxn ang="0">
                    <a:pos x="141" y="37"/>
                  </a:cxn>
                  <a:cxn ang="0">
                    <a:pos x="37" y="61"/>
                  </a:cxn>
                </a:cxnLst>
                <a:rect l="0" t="0" r="r" b="b"/>
                <a:pathLst>
                  <a:path w="236" h="170">
                    <a:moveTo>
                      <a:pt x="32" y="131"/>
                    </a:moveTo>
                    <a:cubicBezTo>
                      <a:pt x="61" y="144"/>
                      <a:pt x="154" y="156"/>
                      <a:pt x="170" y="141"/>
                    </a:cubicBezTo>
                    <a:cubicBezTo>
                      <a:pt x="171" y="124"/>
                      <a:pt x="186" y="58"/>
                      <a:pt x="184" y="39"/>
                    </a:cubicBezTo>
                    <a:cubicBezTo>
                      <a:pt x="164" y="29"/>
                      <a:pt x="137" y="52"/>
                      <a:pt x="137" y="26"/>
                    </a:cubicBezTo>
                    <a:cubicBezTo>
                      <a:pt x="137" y="2"/>
                      <a:pt x="198" y="20"/>
                      <a:pt x="206" y="20"/>
                    </a:cubicBezTo>
                    <a:cubicBezTo>
                      <a:pt x="236" y="20"/>
                      <a:pt x="202" y="124"/>
                      <a:pt x="198" y="152"/>
                    </a:cubicBezTo>
                    <a:cubicBezTo>
                      <a:pt x="195" y="170"/>
                      <a:pt x="180" y="166"/>
                      <a:pt x="156" y="168"/>
                    </a:cubicBezTo>
                    <a:cubicBezTo>
                      <a:pt x="123" y="169"/>
                      <a:pt x="46" y="162"/>
                      <a:pt x="13" y="151"/>
                    </a:cubicBezTo>
                    <a:cubicBezTo>
                      <a:pt x="0" y="147"/>
                      <a:pt x="2" y="88"/>
                      <a:pt x="12" y="40"/>
                    </a:cubicBezTo>
                    <a:cubicBezTo>
                      <a:pt x="20" y="0"/>
                      <a:pt x="123" y="20"/>
                      <a:pt x="156" y="13"/>
                    </a:cubicBezTo>
                    <a:cubicBezTo>
                      <a:pt x="172" y="10"/>
                      <a:pt x="143" y="23"/>
                      <a:pt x="141" y="37"/>
                    </a:cubicBezTo>
                    <a:cubicBezTo>
                      <a:pt x="124" y="38"/>
                      <a:pt x="30" y="30"/>
                      <a:pt x="37" y="61"/>
                    </a:cubicBezTo>
                  </a:path>
                </a:pathLst>
              </a:custGeom>
              <a:solidFill>
                <a:srgbClr val="DBDC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Freeform 101"/>
              <p:cNvSpPr>
                <a:spLocks/>
              </p:cNvSpPr>
              <p:nvPr/>
            </p:nvSpPr>
            <p:spPr bwMode="gray">
              <a:xfrm>
                <a:off x="-2228850" y="-19711987"/>
                <a:ext cx="2320925" cy="208915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F4CF7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Freeform 102"/>
              <p:cNvSpPr>
                <a:spLocks/>
              </p:cNvSpPr>
              <p:nvPr/>
            </p:nvSpPr>
            <p:spPr bwMode="gray">
              <a:xfrm>
                <a:off x="-2928938" y="-12233275"/>
                <a:ext cx="4244975" cy="1217613"/>
              </a:xfrm>
              <a:custGeom>
                <a:avLst/>
                <a:gdLst/>
                <a:ahLst/>
                <a:cxnLst>
                  <a:cxn ang="0">
                    <a:pos x="638" y="9"/>
                  </a:cxn>
                  <a:cxn ang="0">
                    <a:pos x="47" y="123"/>
                  </a:cxn>
                  <a:cxn ang="0">
                    <a:pos x="2" y="190"/>
                  </a:cxn>
                  <a:cxn ang="0">
                    <a:pos x="70" y="218"/>
                  </a:cxn>
                  <a:cxn ang="0">
                    <a:pos x="146" y="221"/>
                  </a:cxn>
                  <a:cxn ang="0">
                    <a:pos x="208" y="208"/>
                  </a:cxn>
                  <a:cxn ang="0">
                    <a:pos x="275" y="196"/>
                  </a:cxn>
                  <a:cxn ang="0">
                    <a:pos x="319" y="164"/>
                  </a:cxn>
                  <a:cxn ang="0">
                    <a:pos x="408" y="142"/>
                  </a:cxn>
                  <a:cxn ang="0">
                    <a:pos x="552" y="92"/>
                  </a:cxn>
                  <a:cxn ang="0">
                    <a:pos x="630" y="77"/>
                  </a:cxn>
                  <a:cxn ang="0">
                    <a:pos x="645" y="122"/>
                  </a:cxn>
                  <a:cxn ang="0">
                    <a:pos x="794" y="120"/>
                  </a:cxn>
                  <a:cxn ang="0">
                    <a:pos x="785" y="229"/>
                  </a:cxn>
                  <a:cxn ang="0">
                    <a:pos x="869" y="199"/>
                  </a:cxn>
                  <a:cxn ang="0">
                    <a:pos x="943" y="241"/>
                  </a:cxn>
                  <a:cxn ang="0">
                    <a:pos x="1008" y="325"/>
                  </a:cxn>
                  <a:cxn ang="0">
                    <a:pos x="1077" y="230"/>
                  </a:cxn>
                  <a:cxn ang="0">
                    <a:pos x="1107" y="121"/>
                  </a:cxn>
                  <a:cxn ang="0">
                    <a:pos x="661" y="15"/>
                  </a:cxn>
                </a:cxnLst>
                <a:rect l="0" t="0" r="r" b="b"/>
                <a:pathLst>
                  <a:path w="1132" h="325">
                    <a:moveTo>
                      <a:pt x="638" y="9"/>
                    </a:moveTo>
                    <a:cubicBezTo>
                      <a:pt x="608" y="0"/>
                      <a:pt x="87" y="112"/>
                      <a:pt x="47" y="123"/>
                    </a:cubicBezTo>
                    <a:cubicBezTo>
                      <a:pt x="1" y="135"/>
                      <a:pt x="0" y="143"/>
                      <a:pt x="2" y="190"/>
                    </a:cubicBezTo>
                    <a:cubicBezTo>
                      <a:pt x="27" y="195"/>
                      <a:pt x="45" y="213"/>
                      <a:pt x="70" y="218"/>
                    </a:cubicBezTo>
                    <a:cubicBezTo>
                      <a:pt x="93" y="222"/>
                      <a:pt x="120" y="221"/>
                      <a:pt x="146" y="221"/>
                    </a:cubicBezTo>
                    <a:cubicBezTo>
                      <a:pt x="172" y="221"/>
                      <a:pt x="185" y="215"/>
                      <a:pt x="208" y="208"/>
                    </a:cubicBezTo>
                    <a:cubicBezTo>
                      <a:pt x="230" y="201"/>
                      <a:pt x="254" y="205"/>
                      <a:pt x="275" y="196"/>
                    </a:cubicBezTo>
                    <a:cubicBezTo>
                      <a:pt x="291" y="189"/>
                      <a:pt x="304" y="174"/>
                      <a:pt x="319" y="164"/>
                    </a:cubicBezTo>
                    <a:cubicBezTo>
                      <a:pt x="348" y="144"/>
                      <a:pt x="372" y="145"/>
                      <a:pt x="408" y="142"/>
                    </a:cubicBezTo>
                    <a:cubicBezTo>
                      <a:pt x="462" y="139"/>
                      <a:pt x="503" y="113"/>
                      <a:pt x="552" y="92"/>
                    </a:cubicBezTo>
                    <a:cubicBezTo>
                      <a:pt x="576" y="82"/>
                      <a:pt x="598" y="73"/>
                      <a:pt x="630" y="77"/>
                    </a:cubicBezTo>
                    <a:cubicBezTo>
                      <a:pt x="667" y="83"/>
                      <a:pt x="672" y="100"/>
                      <a:pt x="645" y="122"/>
                    </a:cubicBezTo>
                    <a:cubicBezTo>
                      <a:pt x="695" y="127"/>
                      <a:pt x="744" y="83"/>
                      <a:pt x="794" y="120"/>
                    </a:cubicBezTo>
                    <a:cubicBezTo>
                      <a:pt x="850" y="162"/>
                      <a:pt x="786" y="184"/>
                      <a:pt x="785" y="229"/>
                    </a:cubicBezTo>
                    <a:cubicBezTo>
                      <a:pt x="815" y="220"/>
                      <a:pt x="835" y="204"/>
                      <a:pt x="869" y="199"/>
                    </a:cubicBezTo>
                    <a:cubicBezTo>
                      <a:pt x="898" y="195"/>
                      <a:pt x="958" y="201"/>
                      <a:pt x="943" y="241"/>
                    </a:cubicBezTo>
                    <a:cubicBezTo>
                      <a:pt x="987" y="214"/>
                      <a:pt x="1045" y="292"/>
                      <a:pt x="1008" y="325"/>
                    </a:cubicBezTo>
                    <a:cubicBezTo>
                      <a:pt x="1040" y="304"/>
                      <a:pt x="1072" y="267"/>
                      <a:pt x="1077" y="230"/>
                    </a:cubicBezTo>
                    <a:cubicBezTo>
                      <a:pt x="1080" y="207"/>
                      <a:pt x="1132" y="121"/>
                      <a:pt x="1107" y="121"/>
                    </a:cubicBezTo>
                    <a:cubicBezTo>
                      <a:pt x="931" y="121"/>
                      <a:pt x="680" y="24"/>
                      <a:pt x="661" y="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Freeform 103"/>
              <p:cNvSpPr>
                <a:spLocks/>
              </p:cNvSpPr>
              <p:nvPr/>
            </p:nvSpPr>
            <p:spPr bwMode="gray">
              <a:xfrm>
                <a:off x="985838" y="-13890625"/>
                <a:ext cx="704850" cy="1952625"/>
              </a:xfrm>
              <a:custGeom>
                <a:avLst/>
                <a:gdLst/>
                <a:ahLst/>
                <a:cxnLst>
                  <a:cxn ang="0">
                    <a:pos x="0" y="387"/>
                  </a:cxn>
                  <a:cxn ang="0">
                    <a:pos x="27" y="416"/>
                  </a:cxn>
                  <a:cxn ang="0">
                    <a:pos x="159" y="275"/>
                  </a:cxn>
                  <a:cxn ang="0">
                    <a:pos x="185" y="0"/>
                  </a:cxn>
                  <a:cxn ang="0">
                    <a:pos x="184" y="32"/>
                  </a:cxn>
                  <a:cxn ang="0">
                    <a:pos x="79" y="45"/>
                  </a:cxn>
                  <a:cxn ang="0">
                    <a:pos x="145" y="101"/>
                  </a:cxn>
                  <a:cxn ang="0">
                    <a:pos x="79" y="167"/>
                  </a:cxn>
                  <a:cxn ang="0">
                    <a:pos x="78" y="147"/>
                  </a:cxn>
                  <a:cxn ang="0">
                    <a:pos x="123" y="229"/>
                  </a:cxn>
                  <a:cxn ang="0">
                    <a:pos x="45" y="208"/>
                  </a:cxn>
                  <a:cxn ang="0">
                    <a:pos x="57" y="310"/>
                  </a:cxn>
                  <a:cxn ang="0">
                    <a:pos x="39" y="415"/>
                  </a:cxn>
                </a:cxnLst>
                <a:rect l="0" t="0" r="r" b="b"/>
                <a:pathLst>
                  <a:path w="188" h="521">
                    <a:moveTo>
                      <a:pt x="0" y="387"/>
                    </a:moveTo>
                    <a:cubicBezTo>
                      <a:pt x="3" y="405"/>
                      <a:pt x="5" y="416"/>
                      <a:pt x="27" y="416"/>
                    </a:cubicBezTo>
                    <a:cubicBezTo>
                      <a:pt x="65" y="521"/>
                      <a:pt x="154" y="307"/>
                      <a:pt x="159" y="275"/>
                    </a:cubicBezTo>
                    <a:cubicBezTo>
                      <a:pt x="172" y="182"/>
                      <a:pt x="185" y="98"/>
                      <a:pt x="185" y="0"/>
                    </a:cubicBezTo>
                    <a:cubicBezTo>
                      <a:pt x="188" y="10"/>
                      <a:pt x="185" y="22"/>
                      <a:pt x="184" y="32"/>
                    </a:cubicBezTo>
                    <a:cubicBezTo>
                      <a:pt x="152" y="49"/>
                      <a:pt x="115" y="43"/>
                      <a:pt x="79" y="45"/>
                    </a:cubicBezTo>
                    <a:cubicBezTo>
                      <a:pt x="72" y="81"/>
                      <a:pt x="114" y="101"/>
                      <a:pt x="145" y="101"/>
                    </a:cubicBezTo>
                    <a:cubicBezTo>
                      <a:pt x="156" y="149"/>
                      <a:pt x="126" y="176"/>
                      <a:pt x="79" y="167"/>
                    </a:cubicBezTo>
                    <a:cubicBezTo>
                      <a:pt x="78" y="160"/>
                      <a:pt x="78" y="154"/>
                      <a:pt x="78" y="147"/>
                    </a:cubicBezTo>
                    <a:cubicBezTo>
                      <a:pt x="84" y="180"/>
                      <a:pt x="120" y="198"/>
                      <a:pt x="123" y="229"/>
                    </a:cubicBezTo>
                    <a:cubicBezTo>
                      <a:pt x="86" y="236"/>
                      <a:pt x="82" y="201"/>
                      <a:pt x="45" y="208"/>
                    </a:cubicBezTo>
                    <a:cubicBezTo>
                      <a:pt x="72" y="270"/>
                      <a:pt x="99" y="239"/>
                      <a:pt x="57" y="310"/>
                    </a:cubicBezTo>
                    <a:cubicBezTo>
                      <a:pt x="37" y="345"/>
                      <a:pt x="24" y="373"/>
                      <a:pt x="39" y="41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 104"/>
              <p:cNvSpPr>
                <a:spLocks/>
              </p:cNvSpPr>
              <p:nvPr/>
            </p:nvSpPr>
            <p:spPr bwMode="gray">
              <a:xfrm>
                <a:off x="-3746500" y="-11974512"/>
                <a:ext cx="715963" cy="4572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91" y="83"/>
                  </a:cxn>
                  <a:cxn ang="0">
                    <a:pos x="0" y="0"/>
                  </a:cxn>
                </a:cxnLst>
                <a:rect l="0" t="0" r="r" b="b"/>
                <a:pathLst>
                  <a:path w="191" h="122">
                    <a:moveTo>
                      <a:pt x="0" y="6"/>
                    </a:moveTo>
                    <a:cubicBezTo>
                      <a:pt x="46" y="112"/>
                      <a:pt x="71" y="122"/>
                      <a:pt x="191" y="83"/>
                    </a:cubicBezTo>
                    <a:cubicBezTo>
                      <a:pt x="131" y="41"/>
                      <a:pt x="34" y="99"/>
                      <a:pt x="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Freeform 105"/>
              <p:cNvSpPr>
                <a:spLocks/>
              </p:cNvSpPr>
              <p:nvPr/>
            </p:nvSpPr>
            <p:spPr bwMode="gray">
              <a:xfrm>
                <a:off x="798513" y="-15954375"/>
                <a:ext cx="1109663" cy="1612900"/>
              </a:xfrm>
              <a:custGeom>
                <a:avLst/>
                <a:gdLst/>
                <a:ahLst/>
                <a:cxnLst>
                  <a:cxn ang="0">
                    <a:pos x="241" y="346"/>
                  </a:cxn>
                  <a:cxn ang="0">
                    <a:pos x="101" y="430"/>
                  </a:cxn>
                  <a:cxn ang="0">
                    <a:pos x="180" y="359"/>
                  </a:cxn>
                  <a:cxn ang="0">
                    <a:pos x="223" y="257"/>
                  </a:cxn>
                  <a:cxn ang="0">
                    <a:pos x="140" y="316"/>
                  </a:cxn>
                  <a:cxn ang="0">
                    <a:pos x="39" y="356"/>
                  </a:cxn>
                  <a:cxn ang="0">
                    <a:pos x="207" y="194"/>
                  </a:cxn>
                  <a:cxn ang="0">
                    <a:pos x="0" y="272"/>
                  </a:cxn>
                  <a:cxn ang="0">
                    <a:pos x="151" y="156"/>
                  </a:cxn>
                  <a:cxn ang="0">
                    <a:pos x="169" y="20"/>
                  </a:cxn>
                  <a:cxn ang="0">
                    <a:pos x="235" y="352"/>
                  </a:cxn>
                </a:cxnLst>
                <a:rect l="0" t="0" r="r" b="b"/>
                <a:pathLst>
                  <a:path w="296" h="430">
                    <a:moveTo>
                      <a:pt x="241" y="346"/>
                    </a:moveTo>
                    <a:cubicBezTo>
                      <a:pt x="189" y="354"/>
                      <a:pt x="151" y="409"/>
                      <a:pt x="101" y="430"/>
                    </a:cubicBezTo>
                    <a:cubicBezTo>
                      <a:pt x="111" y="403"/>
                      <a:pt x="157" y="381"/>
                      <a:pt x="180" y="359"/>
                    </a:cubicBezTo>
                    <a:cubicBezTo>
                      <a:pt x="218" y="323"/>
                      <a:pt x="217" y="308"/>
                      <a:pt x="223" y="257"/>
                    </a:cubicBezTo>
                    <a:cubicBezTo>
                      <a:pt x="184" y="250"/>
                      <a:pt x="168" y="297"/>
                      <a:pt x="140" y="316"/>
                    </a:cubicBezTo>
                    <a:cubicBezTo>
                      <a:pt x="111" y="337"/>
                      <a:pt x="72" y="351"/>
                      <a:pt x="39" y="356"/>
                    </a:cubicBezTo>
                    <a:cubicBezTo>
                      <a:pt x="74" y="291"/>
                      <a:pt x="247" y="304"/>
                      <a:pt x="207" y="194"/>
                    </a:cubicBezTo>
                    <a:cubicBezTo>
                      <a:pt x="179" y="117"/>
                      <a:pt x="51" y="243"/>
                      <a:pt x="0" y="272"/>
                    </a:cubicBezTo>
                    <a:cubicBezTo>
                      <a:pt x="44" y="228"/>
                      <a:pt x="97" y="189"/>
                      <a:pt x="151" y="156"/>
                    </a:cubicBezTo>
                    <a:cubicBezTo>
                      <a:pt x="234" y="106"/>
                      <a:pt x="185" y="93"/>
                      <a:pt x="169" y="20"/>
                    </a:cubicBezTo>
                    <a:cubicBezTo>
                      <a:pt x="266" y="0"/>
                      <a:pt x="296" y="307"/>
                      <a:pt x="235" y="35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9" name="Freeform 106"/>
              <p:cNvSpPr>
                <a:spLocks/>
              </p:cNvSpPr>
              <p:nvPr/>
            </p:nvSpPr>
            <p:spPr bwMode="gray">
              <a:xfrm>
                <a:off x="-2224088" y="-12871450"/>
                <a:ext cx="1916113" cy="985838"/>
              </a:xfrm>
              <a:custGeom>
                <a:avLst/>
                <a:gdLst/>
                <a:ahLst/>
                <a:cxnLst>
                  <a:cxn ang="0">
                    <a:pos x="45" y="8"/>
                  </a:cxn>
                  <a:cxn ang="0">
                    <a:pos x="249" y="97"/>
                  </a:cxn>
                  <a:cxn ang="0">
                    <a:pos x="511" y="195"/>
                  </a:cxn>
                  <a:cxn ang="0">
                    <a:pos x="394" y="176"/>
                  </a:cxn>
                  <a:cxn ang="0">
                    <a:pos x="252" y="117"/>
                  </a:cxn>
                  <a:cxn ang="0">
                    <a:pos x="0" y="3"/>
                  </a:cxn>
                </a:cxnLst>
                <a:rect l="0" t="0" r="r" b="b"/>
                <a:pathLst>
                  <a:path w="511" h="263">
                    <a:moveTo>
                      <a:pt x="45" y="8"/>
                    </a:moveTo>
                    <a:cubicBezTo>
                      <a:pt x="120" y="0"/>
                      <a:pt x="186" y="70"/>
                      <a:pt x="249" y="97"/>
                    </a:cubicBezTo>
                    <a:cubicBezTo>
                      <a:pt x="327" y="130"/>
                      <a:pt x="427" y="177"/>
                      <a:pt x="511" y="195"/>
                    </a:cubicBezTo>
                    <a:cubicBezTo>
                      <a:pt x="494" y="263"/>
                      <a:pt x="420" y="190"/>
                      <a:pt x="394" y="176"/>
                    </a:cubicBezTo>
                    <a:cubicBezTo>
                      <a:pt x="349" y="152"/>
                      <a:pt x="299" y="136"/>
                      <a:pt x="252" y="117"/>
                    </a:cubicBezTo>
                    <a:cubicBezTo>
                      <a:pt x="166" y="82"/>
                      <a:pt x="61" y="69"/>
                      <a:pt x="0" y="3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" name="Freeform 107"/>
              <p:cNvSpPr>
                <a:spLocks/>
              </p:cNvSpPr>
              <p:nvPr/>
            </p:nvSpPr>
            <p:spPr bwMode="gray">
              <a:xfrm>
                <a:off x="-1689100" y="-16235362"/>
                <a:ext cx="1609725" cy="784225"/>
              </a:xfrm>
              <a:custGeom>
                <a:avLst/>
                <a:gdLst/>
                <a:ahLst/>
                <a:cxnLst>
                  <a:cxn ang="0">
                    <a:pos x="51" y="147"/>
                  </a:cxn>
                  <a:cxn ang="0">
                    <a:pos x="46" y="209"/>
                  </a:cxn>
                  <a:cxn ang="0">
                    <a:pos x="103" y="160"/>
                  </a:cxn>
                  <a:cxn ang="0">
                    <a:pos x="178" y="177"/>
                  </a:cxn>
                  <a:cxn ang="0">
                    <a:pos x="220" y="172"/>
                  </a:cxn>
                  <a:cxn ang="0">
                    <a:pos x="254" y="161"/>
                  </a:cxn>
                  <a:cxn ang="0">
                    <a:pos x="309" y="192"/>
                  </a:cxn>
                  <a:cxn ang="0">
                    <a:pos x="309" y="122"/>
                  </a:cxn>
                  <a:cxn ang="0">
                    <a:pos x="394" y="23"/>
                  </a:cxn>
                  <a:cxn ang="0">
                    <a:pos x="262" y="71"/>
                  </a:cxn>
                  <a:cxn ang="0">
                    <a:pos x="106" y="63"/>
                  </a:cxn>
                  <a:cxn ang="0">
                    <a:pos x="14" y="54"/>
                  </a:cxn>
                  <a:cxn ang="0">
                    <a:pos x="47" y="109"/>
                  </a:cxn>
                </a:cxnLst>
                <a:rect l="0" t="0" r="r" b="b"/>
                <a:pathLst>
                  <a:path w="429" h="209">
                    <a:moveTo>
                      <a:pt x="51" y="147"/>
                    </a:moveTo>
                    <a:cubicBezTo>
                      <a:pt x="51" y="168"/>
                      <a:pt x="52" y="189"/>
                      <a:pt x="46" y="209"/>
                    </a:cubicBezTo>
                    <a:cubicBezTo>
                      <a:pt x="56" y="199"/>
                      <a:pt x="91" y="163"/>
                      <a:pt x="103" y="160"/>
                    </a:cubicBezTo>
                    <a:cubicBezTo>
                      <a:pt x="123" y="156"/>
                      <a:pt x="152" y="177"/>
                      <a:pt x="178" y="177"/>
                    </a:cubicBezTo>
                    <a:cubicBezTo>
                      <a:pt x="193" y="177"/>
                      <a:pt x="206" y="175"/>
                      <a:pt x="220" y="172"/>
                    </a:cubicBezTo>
                    <a:cubicBezTo>
                      <a:pt x="224" y="172"/>
                      <a:pt x="260" y="161"/>
                      <a:pt x="254" y="161"/>
                    </a:cubicBezTo>
                    <a:cubicBezTo>
                      <a:pt x="281" y="162"/>
                      <a:pt x="280" y="184"/>
                      <a:pt x="309" y="192"/>
                    </a:cubicBezTo>
                    <a:cubicBezTo>
                      <a:pt x="308" y="169"/>
                      <a:pt x="308" y="145"/>
                      <a:pt x="309" y="122"/>
                    </a:cubicBezTo>
                    <a:cubicBezTo>
                      <a:pt x="341" y="127"/>
                      <a:pt x="429" y="56"/>
                      <a:pt x="394" y="23"/>
                    </a:cubicBezTo>
                    <a:cubicBezTo>
                      <a:pt x="369" y="0"/>
                      <a:pt x="289" y="64"/>
                      <a:pt x="262" y="71"/>
                    </a:cubicBezTo>
                    <a:cubicBezTo>
                      <a:pt x="212" y="84"/>
                      <a:pt x="153" y="86"/>
                      <a:pt x="106" y="63"/>
                    </a:cubicBezTo>
                    <a:cubicBezTo>
                      <a:pt x="86" y="53"/>
                      <a:pt x="32" y="18"/>
                      <a:pt x="14" y="54"/>
                    </a:cubicBezTo>
                    <a:cubicBezTo>
                      <a:pt x="0" y="81"/>
                      <a:pt x="33" y="99"/>
                      <a:pt x="47" y="10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 108"/>
              <p:cNvSpPr>
                <a:spLocks/>
              </p:cNvSpPr>
              <p:nvPr/>
            </p:nvSpPr>
            <p:spPr bwMode="gray">
              <a:xfrm>
                <a:off x="-1463675" y="-15713075"/>
                <a:ext cx="768350" cy="2320925"/>
              </a:xfrm>
              <a:custGeom>
                <a:avLst/>
                <a:gdLst/>
                <a:ahLst/>
                <a:cxnLst>
                  <a:cxn ang="0">
                    <a:pos x="181" y="8"/>
                  </a:cxn>
                  <a:cxn ang="0">
                    <a:pos x="160" y="135"/>
                  </a:cxn>
                  <a:cxn ang="0">
                    <a:pos x="184" y="283"/>
                  </a:cxn>
                  <a:cxn ang="0">
                    <a:pos x="177" y="607"/>
                  </a:cxn>
                  <a:cxn ang="0">
                    <a:pos x="89" y="578"/>
                  </a:cxn>
                  <a:cxn ang="0">
                    <a:pos x="80" y="359"/>
                  </a:cxn>
                  <a:cxn ang="0">
                    <a:pos x="89" y="142"/>
                  </a:cxn>
                  <a:cxn ang="0">
                    <a:pos x="160" y="0"/>
                  </a:cxn>
                </a:cxnLst>
                <a:rect l="0" t="0" r="r" b="b"/>
                <a:pathLst>
                  <a:path w="205" h="619">
                    <a:moveTo>
                      <a:pt x="181" y="8"/>
                    </a:moveTo>
                    <a:cubicBezTo>
                      <a:pt x="205" y="54"/>
                      <a:pt x="155" y="85"/>
                      <a:pt x="160" y="135"/>
                    </a:cubicBezTo>
                    <a:cubicBezTo>
                      <a:pt x="164" y="182"/>
                      <a:pt x="179" y="232"/>
                      <a:pt x="184" y="283"/>
                    </a:cubicBezTo>
                    <a:cubicBezTo>
                      <a:pt x="194" y="382"/>
                      <a:pt x="205" y="514"/>
                      <a:pt x="177" y="607"/>
                    </a:cubicBezTo>
                    <a:cubicBezTo>
                      <a:pt x="200" y="619"/>
                      <a:pt x="122" y="584"/>
                      <a:pt x="89" y="578"/>
                    </a:cubicBezTo>
                    <a:cubicBezTo>
                      <a:pt x="0" y="563"/>
                      <a:pt x="72" y="442"/>
                      <a:pt x="80" y="359"/>
                    </a:cubicBezTo>
                    <a:cubicBezTo>
                      <a:pt x="86" y="286"/>
                      <a:pt x="78" y="214"/>
                      <a:pt x="89" y="142"/>
                    </a:cubicBezTo>
                    <a:cubicBezTo>
                      <a:pt x="96" y="92"/>
                      <a:pt x="103" y="15"/>
                      <a:pt x="160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 109"/>
              <p:cNvSpPr>
                <a:spLocks/>
              </p:cNvSpPr>
              <p:nvPr/>
            </p:nvSpPr>
            <p:spPr bwMode="gray">
              <a:xfrm>
                <a:off x="-1673225" y="-12009437"/>
                <a:ext cx="955675" cy="1216025"/>
              </a:xfrm>
              <a:custGeom>
                <a:avLst/>
                <a:gdLst/>
                <a:ahLst/>
                <a:cxnLst>
                  <a:cxn ang="0">
                    <a:pos x="26" y="291"/>
                  </a:cxn>
                  <a:cxn ang="0">
                    <a:pos x="22" y="324"/>
                  </a:cxn>
                  <a:cxn ang="0">
                    <a:pos x="203" y="218"/>
                  </a:cxn>
                  <a:cxn ang="0">
                    <a:pos x="241" y="118"/>
                  </a:cxn>
                  <a:cxn ang="0">
                    <a:pos x="249" y="1"/>
                  </a:cxn>
                  <a:cxn ang="0">
                    <a:pos x="119" y="151"/>
                  </a:cxn>
                  <a:cxn ang="0">
                    <a:pos x="0" y="308"/>
                  </a:cxn>
                </a:cxnLst>
                <a:rect l="0" t="0" r="r" b="b"/>
                <a:pathLst>
                  <a:path w="255" h="324">
                    <a:moveTo>
                      <a:pt x="26" y="291"/>
                    </a:moveTo>
                    <a:cubicBezTo>
                      <a:pt x="22" y="301"/>
                      <a:pt x="23" y="314"/>
                      <a:pt x="22" y="324"/>
                    </a:cubicBezTo>
                    <a:cubicBezTo>
                      <a:pt x="74" y="321"/>
                      <a:pt x="165" y="255"/>
                      <a:pt x="203" y="218"/>
                    </a:cubicBezTo>
                    <a:cubicBezTo>
                      <a:pt x="237" y="187"/>
                      <a:pt x="239" y="163"/>
                      <a:pt x="241" y="118"/>
                    </a:cubicBezTo>
                    <a:cubicBezTo>
                      <a:pt x="243" y="81"/>
                      <a:pt x="255" y="36"/>
                      <a:pt x="249" y="1"/>
                    </a:cubicBezTo>
                    <a:cubicBezTo>
                      <a:pt x="195" y="0"/>
                      <a:pt x="144" y="111"/>
                      <a:pt x="119" y="151"/>
                    </a:cubicBezTo>
                    <a:cubicBezTo>
                      <a:pt x="83" y="207"/>
                      <a:pt x="30" y="254"/>
                      <a:pt x="0" y="30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 110"/>
              <p:cNvSpPr>
                <a:spLocks/>
              </p:cNvSpPr>
              <p:nvPr/>
            </p:nvSpPr>
            <p:spPr bwMode="gray">
              <a:xfrm>
                <a:off x="-593725" y="-14671675"/>
                <a:ext cx="574675" cy="1274763"/>
              </a:xfrm>
              <a:custGeom>
                <a:avLst/>
                <a:gdLst/>
                <a:ahLst/>
                <a:cxnLst>
                  <a:cxn ang="0">
                    <a:pos x="101" y="300"/>
                  </a:cxn>
                  <a:cxn ang="0">
                    <a:pos x="152" y="103"/>
                  </a:cxn>
                  <a:cxn ang="0">
                    <a:pos x="59" y="250"/>
                  </a:cxn>
                  <a:cxn ang="0">
                    <a:pos x="84" y="0"/>
                  </a:cxn>
                  <a:cxn ang="0">
                    <a:pos x="5" y="332"/>
                  </a:cxn>
                  <a:cxn ang="0">
                    <a:pos x="93" y="334"/>
                  </a:cxn>
                </a:cxnLst>
                <a:rect l="0" t="0" r="r" b="b"/>
                <a:pathLst>
                  <a:path w="153" h="340">
                    <a:moveTo>
                      <a:pt x="101" y="300"/>
                    </a:moveTo>
                    <a:cubicBezTo>
                      <a:pt x="98" y="233"/>
                      <a:pt x="153" y="169"/>
                      <a:pt x="152" y="103"/>
                    </a:cubicBezTo>
                    <a:cubicBezTo>
                      <a:pt x="119" y="151"/>
                      <a:pt x="76" y="194"/>
                      <a:pt x="59" y="250"/>
                    </a:cubicBezTo>
                    <a:cubicBezTo>
                      <a:pt x="59" y="196"/>
                      <a:pt x="68" y="55"/>
                      <a:pt x="84" y="0"/>
                    </a:cubicBezTo>
                    <a:cubicBezTo>
                      <a:pt x="43" y="50"/>
                      <a:pt x="0" y="290"/>
                      <a:pt x="5" y="332"/>
                    </a:cubicBezTo>
                    <a:cubicBezTo>
                      <a:pt x="52" y="340"/>
                      <a:pt x="44" y="336"/>
                      <a:pt x="93" y="334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 111"/>
              <p:cNvSpPr>
                <a:spLocks/>
              </p:cNvSpPr>
              <p:nvPr/>
            </p:nvSpPr>
            <p:spPr bwMode="gray">
              <a:xfrm>
                <a:off x="-1819275" y="-16100425"/>
                <a:ext cx="1258888" cy="2697163"/>
              </a:xfrm>
              <a:custGeom>
                <a:avLst/>
                <a:gdLst/>
                <a:ahLst/>
                <a:cxnLst>
                  <a:cxn ang="0">
                    <a:pos x="173" y="120"/>
                  </a:cxn>
                  <a:cxn ang="0">
                    <a:pos x="146" y="37"/>
                  </a:cxn>
                  <a:cxn ang="0">
                    <a:pos x="287" y="110"/>
                  </a:cxn>
                  <a:cxn ang="0">
                    <a:pos x="246" y="222"/>
                  </a:cxn>
                  <a:cxn ang="0">
                    <a:pos x="263" y="351"/>
                  </a:cxn>
                  <a:cxn ang="0">
                    <a:pos x="269" y="650"/>
                  </a:cxn>
                  <a:cxn ang="0">
                    <a:pos x="207" y="701"/>
                  </a:cxn>
                  <a:cxn ang="0">
                    <a:pos x="89" y="672"/>
                  </a:cxn>
                  <a:cxn ang="0">
                    <a:pos x="5" y="660"/>
                  </a:cxn>
                  <a:cxn ang="0">
                    <a:pos x="44" y="362"/>
                  </a:cxn>
                  <a:cxn ang="0">
                    <a:pos x="173" y="120"/>
                  </a:cxn>
                </a:cxnLst>
                <a:rect l="0" t="0" r="r" b="b"/>
                <a:pathLst>
                  <a:path w="336" h="719">
                    <a:moveTo>
                      <a:pt x="173" y="120"/>
                    </a:moveTo>
                    <a:cubicBezTo>
                      <a:pt x="153" y="99"/>
                      <a:pt x="142" y="70"/>
                      <a:pt x="146" y="37"/>
                    </a:cubicBezTo>
                    <a:cubicBezTo>
                      <a:pt x="218" y="0"/>
                      <a:pt x="336" y="3"/>
                      <a:pt x="287" y="110"/>
                    </a:cubicBezTo>
                    <a:cubicBezTo>
                      <a:pt x="268" y="154"/>
                      <a:pt x="242" y="168"/>
                      <a:pt x="246" y="222"/>
                    </a:cubicBezTo>
                    <a:cubicBezTo>
                      <a:pt x="249" y="265"/>
                      <a:pt x="263" y="304"/>
                      <a:pt x="263" y="351"/>
                    </a:cubicBezTo>
                    <a:cubicBezTo>
                      <a:pt x="263" y="452"/>
                      <a:pt x="269" y="550"/>
                      <a:pt x="269" y="650"/>
                    </a:cubicBezTo>
                    <a:cubicBezTo>
                      <a:pt x="269" y="716"/>
                      <a:pt x="265" y="719"/>
                      <a:pt x="207" y="701"/>
                    </a:cubicBezTo>
                    <a:cubicBezTo>
                      <a:pt x="168" y="688"/>
                      <a:pt x="130" y="681"/>
                      <a:pt x="89" y="672"/>
                    </a:cubicBezTo>
                    <a:cubicBezTo>
                      <a:pt x="61" y="666"/>
                      <a:pt x="34" y="663"/>
                      <a:pt x="5" y="660"/>
                    </a:cubicBezTo>
                    <a:cubicBezTo>
                      <a:pt x="0" y="563"/>
                      <a:pt x="10" y="449"/>
                      <a:pt x="44" y="362"/>
                    </a:cubicBezTo>
                    <a:cubicBezTo>
                      <a:pt x="72" y="289"/>
                      <a:pt x="189" y="204"/>
                      <a:pt x="173" y="120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 112"/>
              <p:cNvSpPr>
                <a:spLocks/>
              </p:cNvSpPr>
              <p:nvPr/>
            </p:nvSpPr>
            <p:spPr bwMode="gray">
              <a:xfrm>
                <a:off x="-2124075" y="-12166600"/>
                <a:ext cx="1339850" cy="1365250"/>
              </a:xfrm>
              <a:custGeom>
                <a:avLst/>
                <a:gdLst/>
                <a:ahLst/>
                <a:cxnLst>
                  <a:cxn ang="0">
                    <a:pos x="66" y="53"/>
                  </a:cxn>
                  <a:cxn ang="0">
                    <a:pos x="28" y="270"/>
                  </a:cxn>
                  <a:cxn ang="0">
                    <a:pos x="121" y="364"/>
                  </a:cxn>
                  <a:cxn ang="0">
                    <a:pos x="323" y="227"/>
                  </a:cxn>
                  <a:cxn ang="0">
                    <a:pos x="343" y="0"/>
                  </a:cxn>
                  <a:cxn ang="0">
                    <a:pos x="66" y="53"/>
                  </a:cxn>
                </a:cxnLst>
                <a:rect l="0" t="0" r="r" b="b"/>
                <a:pathLst>
                  <a:path w="357" h="364">
                    <a:moveTo>
                      <a:pt x="66" y="53"/>
                    </a:moveTo>
                    <a:cubicBezTo>
                      <a:pt x="73" y="113"/>
                      <a:pt x="0" y="234"/>
                      <a:pt x="28" y="270"/>
                    </a:cubicBezTo>
                    <a:cubicBezTo>
                      <a:pt x="56" y="307"/>
                      <a:pt x="103" y="349"/>
                      <a:pt x="121" y="364"/>
                    </a:cubicBezTo>
                    <a:cubicBezTo>
                      <a:pt x="121" y="364"/>
                      <a:pt x="302" y="256"/>
                      <a:pt x="323" y="227"/>
                    </a:cubicBezTo>
                    <a:cubicBezTo>
                      <a:pt x="357" y="182"/>
                      <a:pt x="346" y="58"/>
                      <a:pt x="343" y="0"/>
                    </a:cubicBezTo>
                    <a:cubicBezTo>
                      <a:pt x="241" y="17"/>
                      <a:pt x="183" y="36"/>
                      <a:pt x="66" y="53"/>
                    </a:cubicBezTo>
                  </a:path>
                </a:pathLst>
              </a:custGeom>
              <a:solidFill>
                <a:srgbClr val="FCC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 113"/>
              <p:cNvSpPr>
                <a:spLocks/>
              </p:cNvSpPr>
              <p:nvPr/>
            </p:nvSpPr>
            <p:spPr bwMode="gray">
              <a:xfrm>
                <a:off x="-1755775" y="-16681450"/>
                <a:ext cx="633413" cy="12192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95" y="84"/>
                  </a:cxn>
                  <a:cxn ang="0">
                    <a:pos x="167" y="164"/>
                  </a:cxn>
                  <a:cxn ang="0">
                    <a:pos x="42" y="325"/>
                  </a:cxn>
                  <a:cxn ang="0">
                    <a:pos x="62" y="0"/>
                  </a:cxn>
                </a:cxnLst>
                <a:rect l="0" t="0" r="r" b="b"/>
                <a:pathLst>
                  <a:path w="169" h="325">
                    <a:moveTo>
                      <a:pt x="62" y="0"/>
                    </a:moveTo>
                    <a:cubicBezTo>
                      <a:pt x="66" y="35"/>
                      <a:pt x="73" y="58"/>
                      <a:pt x="95" y="84"/>
                    </a:cubicBezTo>
                    <a:cubicBezTo>
                      <a:pt x="105" y="97"/>
                      <a:pt x="169" y="155"/>
                      <a:pt x="167" y="164"/>
                    </a:cubicBezTo>
                    <a:cubicBezTo>
                      <a:pt x="161" y="183"/>
                      <a:pt x="63" y="289"/>
                      <a:pt x="42" y="325"/>
                    </a:cubicBezTo>
                    <a:cubicBezTo>
                      <a:pt x="0" y="295"/>
                      <a:pt x="10" y="21"/>
                      <a:pt x="62" y="0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Freeform 114"/>
              <p:cNvSpPr>
                <a:spLocks/>
              </p:cNvSpPr>
              <p:nvPr/>
            </p:nvSpPr>
            <p:spPr bwMode="gray">
              <a:xfrm>
                <a:off x="-1020763" y="-16843375"/>
                <a:ext cx="1027113" cy="1193800"/>
              </a:xfrm>
              <a:custGeom>
                <a:avLst/>
                <a:gdLst/>
                <a:ahLst/>
                <a:cxnLst>
                  <a:cxn ang="0">
                    <a:pos x="0" y="206"/>
                  </a:cxn>
                  <a:cxn ang="0">
                    <a:pos x="152" y="318"/>
                  </a:cxn>
                  <a:cxn ang="0">
                    <a:pos x="246" y="132"/>
                  </a:cxn>
                  <a:cxn ang="0">
                    <a:pos x="206" y="0"/>
                  </a:cxn>
                  <a:cxn ang="0">
                    <a:pos x="0" y="206"/>
                  </a:cxn>
                </a:cxnLst>
                <a:rect l="0" t="0" r="r" b="b"/>
                <a:pathLst>
                  <a:path w="274" h="318">
                    <a:moveTo>
                      <a:pt x="0" y="206"/>
                    </a:moveTo>
                    <a:cubicBezTo>
                      <a:pt x="43" y="235"/>
                      <a:pt x="108" y="288"/>
                      <a:pt x="152" y="318"/>
                    </a:cubicBezTo>
                    <a:cubicBezTo>
                      <a:pt x="181" y="255"/>
                      <a:pt x="222" y="196"/>
                      <a:pt x="246" y="132"/>
                    </a:cubicBezTo>
                    <a:cubicBezTo>
                      <a:pt x="273" y="61"/>
                      <a:pt x="274" y="51"/>
                      <a:pt x="206" y="0"/>
                    </a:cubicBezTo>
                    <a:cubicBezTo>
                      <a:pt x="166" y="79"/>
                      <a:pt x="89" y="176"/>
                      <a:pt x="0" y="206"/>
                    </a:cubicBezTo>
                  </a:path>
                </a:pathLst>
              </a:custGeom>
              <a:solidFill>
                <a:srgbClr val="E4EF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Freeform 115"/>
              <p:cNvSpPr>
                <a:spLocks/>
              </p:cNvSpPr>
              <p:nvPr/>
            </p:nvSpPr>
            <p:spPr bwMode="gray">
              <a:xfrm>
                <a:off x="-2689225" y="-14930437"/>
                <a:ext cx="322263" cy="1849438"/>
              </a:xfrm>
              <a:custGeom>
                <a:avLst/>
                <a:gdLst/>
                <a:ahLst/>
                <a:cxnLst>
                  <a:cxn ang="0">
                    <a:pos x="84" y="355"/>
                  </a:cxn>
                  <a:cxn ang="0">
                    <a:pos x="62" y="283"/>
                  </a:cxn>
                  <a:cxn ang="0">
                    <a:pos x="56" y="186"/>
                  </a:cxn>
                  <a:cxn ang="0">
                    <a:pos x="39" y="0"/>
                  </a:cxn>
                  <a:cxn ang="0">
                    <a:pos x="28" y="298"/>
                  </a:cxn>
                  <a:cxn ang="0">
                    <a:pos x="22" y="446"/>
                  </a:cxn>
                  <a:cxn ang="0">
                    <a:pos x="79" y="349"/>
                  </a:cxn>
                </a:cxnLst>
                <a:rect l="0" t="0" r="r" b="b"/>
                <a:pathLst>
                  <a:path w="86" h="493">
                    <a:moveTo>
                      <a:pt x="84" y="355"/>
                    </a:moveTo>
                    <a:cubicBezTo>
                      <a:pt x="86" y="322"/>
                      <a:pt x="68" y="310"/>
                      <a:pt x="62" y="283"/>
                    </a:cubicBezTo>
                    <a:cubicBezTo>
                      <a:pt x="57" y="259"/>
                      <a:pt x="58" y="217"/>
                      <a:pt x="56" y="186"/>
                    </a:cubicBezTo>
                    <a:cubicBezTo>
                      <a:pt x="54" y="132"/>
                      <a:pt x="72" y="37"/>
                      <a:pt x="39" y="0"/>
                    </a:cubicBezTo>
                    <a:cubicBezTo>
                      <a:pt x="6" y="91"/>
                      <a:pt x="23" y="203"/>
                      <a:pt x="28" y="298"/>
                    </a:cubicBezTo>
                    <a:cubicBezTo>
                      <a:pt x="30" y="331"/>
                      <a:pt x="0" y="422"/>
                      <a:pt x="22" y="446"/>
                    </a:cubicBezTo>
                    <a:cubicBezTo>
                      <a:pt x="64" y="493"/>
                      <a:pt x="83" y="381"/>
                      <a:pt x="79" y="349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9" name="Freeform 116"/>
              <p:cNvSpPr>
                <a:spLocks/>
              </p:cNvSpPr>
              <p:nvPr/>
            </p:nvSpPr>
            <p:spPr bwMode="gray">
              <a:xfrm>
                <a:off x="55563" y="-15409862"/>
                <a:ext cx="742950" cy="1765300"/>
              </a:xfrm>
              <a:custGeom>
                <a:avLst/>
                <a:gdLst/>
                <a:ahLst/>
                <a:cxnLst>
                  <a:cxn ang="0">
                    <a:pos x="51" y="415"/>
                  </a:cxn>
                  <a:cxn ang="0">
                    <a:pos x="101" y="195"/>
                  </a:cxn>
                  <a:cxn ang="0">
                    <a:pos x="198" y="0"/>
                  </a:cxn>
                  <a:cxn ang="0">
                    <a:pos x="84" y="201"/>
                  </a:cxn>
                  <a:cxn ang="0">
                    <a:pos x="12" y="420"/>
                  </a:cxn>
                  <a:cxn ang="0">
                    <a:pos x="73" y="426"/>
                  </a:cxn>
                </a:cxnLst>
                <a:rect l="0" t="0" r="r" b="b"/>
                <a:pathLst>
                  <a:path w="198" h="471">
                    <a:moveTo>
                      <a:pt x="51" y="415"/>
                    </a:moveTo>
                    <a:cubicBezTo>
                      <a:pt x="95" y="346"/>
                      <a:pt x="66" y="265"/>
                      <a:pt x="101" y="195"/>
                    </a:cubicBezTo>
                    <a:cubicBezTo>
                      <a:pt x="135" y="128"/>
                      <a:pt x="176" y="73"/>
                      <a:pt x="198" y="0"/>
                    </a:cubicBezTo>
                    <a:cubicBezTo>
                      <a:pt x="139" y="59"/>
                      <a:pt x="110" y="125"/>
                      <a:pt x="84" y="201"/>
                    </a:cubicBezTo>
                    <a:cubicBezTo>
                      <a:pt x="64" y="262"/>
                      <a:pt x="0" y="357"/>
                      <a:pt x="12" y="420"/>
                    </a:cubicBezTo>
                    <a:cubicBezTo>
                      <a:pt x="34" y="430"/>
                      <a:pt x="65" y="471"/>
                      <a:pt x="73" y="426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Freeform 117"/>
              <p:cNvSpPr>
                <a:spLocks/>
              </p:cNvSpPr>
              <p:nvPr/>
            </p:nvSpPr>
            <p:spPr bwMode="gray">
              <a:xfrm>
                <a:off x="-2835275" y="-13689012"/>
                <a:ext cx="922338" cy="858838"/>
              </a:xfrm>
              <a:custGeom>
                <a:avLst/>
                <a:gdLst/>
                <a:ahLst/>
                <a:cxnLst>
                  <a:cxn ang="0">
                    <a:pos x="191" y="226"/>
                  </a:cxn>
                  <a:cxn ang="0">
                    <a:pos x="246" y="45"/>
                  </a:cxn>
                  <a:cxn ang="0">
                    <a:pos x="94" y="51"/>
                  </a:cxn>
                  <a:cxn ang="0">
                    <a:pos x="55" y="135"/>
                  </a:cxn>
                  <a:cxn ang="0">
                    <a:pos x="60" y="211"/>
                  </a:cxn>
                  <a:cxn ang="0">
                    <a:pos x="197" y="221"/>
                  </a:cxn>
                </a:cxnLst>
                <a:rect l="0" t="0" r="r" b="b"/>
                <a:pathLst>
                  <a:path w="246" h="229">
                    <a:moveTo>
                      <a:pt x="191" y="226"/>
                    </a:moveTo>
                    <a:cubicBezTo>
                      <a:pt x="186" y="181"/>
                      <a:pt x="206" y="61"/>
                      <a:pt x="246" y="45"/>
                    </a:cubicBezTo>
                    <a:cubicBezTo>
                      <a:pt x="243" y="3"/>
                      <a:pt x="105" y="0"/>
                      <a:pt x="94" y="51"/>
                    </a:cubicBezTo>
                    <a:cubicBezTo>
                      <a:pt x="29" y="52"/>
                      <a:pt x="54" y="92"/>
                      <a:pt x="55" y="135"/>
                    </a:cubicBezTo>
                    <a:cubicBezTo>
                      <a:pt x="0" y="149"/>
                      <a:pt x="26" y="194"/>
                      <a:pt x="60" y="211"/>
                    </a:cubicBezTo>
                    <a:cubicBezTo>
                      <a:pt x="97" y="229"/>
                      <a:pt x="153" y="221"/>
                      <a:pt x="197" y="221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 118"/>
              <p:cNvSpPr>
                <a:spLocks/>
              </p:cNvSpPr>
              <p:nvPr/>
            </p:nvSpPr>
            <p:spPr bwMode="gray">
              <a:xfrm>
                <a:off x="-387350" y="-13857287"/>
                <a:ext cx="649288" cy="449263"/>
              </a:xfrm>
              <a:custGeom>
                <a:avLst/>
                <a:gdLst/>
                <a:ahLst/>
                <a:cxnLst>
                  <a:cxn ang="0">
                    <a:pos x="17" y="119"/>
                  </a:cxn>
                  <a:cxn ang="0">
                    <a:pos x="173" y="102"/>
                  </a:cxn>
                  <a:cxn ang="0">
                    <a:pos x="162" y="7"/>
                  </a:cxn>
                  <a:cxn ang="0">
                    <a:pos x="74" y="36"/>
                  </a:cxn>
                  <a:cxn ang="0">
                    <a:pos x="0" y="114"/>
                  </a:cxn>
                </a:cxnLst>
                <a:rect l="0" t="0" r="r" b="b"/>
                <a:pathLst>
                  <a:path w="173" h="120">
                    <a:moveTo>
                      <a:pt x="17" y="119"/>
                    </a:moveTo>
                    <a:cubicBezTo>
                      <a:pt x="67" y="120"/>
                      <a:pt x="119" y="104"/>
                      <a:pt x="173" y="102"/>
                    </a:cubicBezTo>
                    <a:cubicBezTo>
                      <a:pt x="170" y="72"/>
                      <a:pt x="171" y="37"/>
                      <a:pt x="162" y="7"/>
                    </a:cubicBezTo>
                    <a:cubicBezTo>
                      <a:pt x="108" y="3"/>
                      <a:pt x="110" y="0"/>
                      <a:pt x="74" y="36"/>
                    </a:cubicBezTo>
                    <a:cubicBezTo>
                      <a:pt x="53" y="57"/>
                      <a:pt x="19" y="88"/>
                      <a:pt x="0" y="114"/>
                    </a:cubicBezTo>
                  </a:path>
                </a:pathLst>
              </a:custGeom>
              <a:solidFill>
                <a:srgbClr val="F4DD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 119"/>
              <p:cNvSpPr>
                <a:spLocks/>
              </p:cNvSpPr>
              <p:nvPr/>
            </p:nvSpPr>
            <p:spPr bwMode="gray">
              <a:xfrm>
                <a:off x="-2798763" y="-13155612"/>
                <a:ext cx="742950" cy="35560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95" y="65"/>
                  </a:cxn>
                  <a:cxn ang="0">
                    <a:pos x="162" y="65"/>
                  </a:cxn>
                  <a:cxn ang="0">
                    <a:pos x="183" y="26"/>
                  </a:cxn>
                  <a:cxn ang="0">
                    <a:pos x="177" y="86"/>
                  </a:cxn>
                  <a:cxn ang="0">
                    <a:pos x="32" y="59"/>
                  </a:cxn>
                  <a:cxn ang="0">
                    <a:pos x="27" y="0"/>
                  </a:cxn>
                </a:cxnLst>
                <a:rect l="0" t="0" r="r" b="b"/>
                <a:pathLst>
                  <a:path w="198" h="95">
                    <a:moveTo>
                      <a:pt x="27" y="0"/>
                    </a:moveTo>
                    <a:cubicBezTo>
                      <a:pt x="14" y="38"/>
                      <a:pt x="64" y="59"/>
                      <a:pt x="95" y="65"/>
                    </a:cubicBezTo>
                    <a:cubicBezTo>
                      <a:pt x="111" y="67"/>
                      <a:pt x="147" y="70"/>
                      <a:pt x="162" y="65"/>
                    </a:cubicBezTo>
                    <a:cubicBezTo>
                      <a:pt x="179" y="58"/>
                      <a:pt x="180" y="41"/>
                      <a:pt x="183" y="26"/>
                    </a:cubicBezTo>
                    <a:cubicBezTo>
                      <a:pt x="185" y="52"/>
                      <a:pt x="198" y="77"/>
                      <a:pt x="177" y="86"/>
                    </a:cubicBezTo>
                    <a:cubicBezTo>
                      <a:pt x="157" y="95"/>
                      <a:pt x="55" y="79"/>
                      <a:pt x="32" y="59"/>
                    </a:cubicBezTo>
                    <a:cubicBezTo>
                      <a:pt x="18" y="45"/>
                      <a:pt x="0" y="16"/>
                      <a:pt x="27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 120"/>
              <p:cNvSpPr>
                <a:spLocks/>
              </p:cNvSpPr>
              <p:nvPr/>
            </p:nvSpPr>
            <p:spPr bwMode="gray">
              <a:xfrm>
                <a:off x="-304800" y="-13796962"/>
                <a:ext cx="581025" cy="446088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97" y="79"/>
                  </a:cxn>
                  <a:cxn ang="0">
                    <a:pos x="0" y="106"/>
                  </a:cxn>
                  <a:cxn ang="0">
                    <a:pos x="66" y="107"/>
                  </a:cxn>
                  <a:cxn ang="0">
                    <a:pos x="125" y="95"/>
                  </a:cxn>
                  <a:cxn ang="0">
                    <a:pos x="151" y="56"/>
                  </a:cxn>
                  <a:cxn ang="0">
                    <a:pos x="139" y="0"/>
                  </a:cxn>
                </a:cxnLst>
                <a:rect l="0" t="0" r="r" b="b"/>
                <a:pathLst>
                  <a:path w="155" h="119">
                    <a:moveTo>
                      <a:pt x="134" y="0"/>
                    </a:moveTo>
                    <a:cubicBezTo>
                      <a:pt x="134" y="41"/>
                      <a:pt x="139" y="64"/>
                      <a:pt x="97" y="79"/>
                    </a:cubicBezTo>
                    <a:cubicBezTo>
                      <a:pt x="68" y="88"/>
                      <a:pt x="23" y="82"/>
                      <a:pt x="0" y="106"/>
                    </a:cubicBezTo>
                    <a:cubicBezTo>
                      <a:pt x="16" y="119"/>
                      <a:pt x="48" y="113"/>
                      <a:pt x="66" y="107"/>
                    </a:cubicBezTo>
                    <a:cubicBezTo>
                      <a:pt x="88" y="101"/>
                      <a:pt x="102" y="99"/>
                      <a:pt x="125" y="95"/>
                    </a:cubicBezTo>
                    <a:cubicBezTo>
                      <a:pt x="155" y="91"/>
                      <a:pt x="154" y="85"/>
                      <a:pt x="151" y="56"/>
                    </a:cubicBezTo>
                    <a:cubicBezTo>
                      <a:pt x="149" y="37"/>
                      <a:pt x="149" y="13"/>
                      <a:pt x="139" y="0"/>
                    </a:cubicBezTo>
                  </a:path>
                </a:pathLst>
              </a:custGeom>
              <a:solidFill>
                <a:srgbClr val="E2CEC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 121"/>
              <p:cNvSpPr>
                <a:spLocks/>
              </p:cNvSpPr>
              <p:nvPr/>
            </p:nvSpPr>
            <p:spPr bwMode="gray">
              <a:xfrm>
                <a:off x="-1882775" y="-12166600"/>
                <a:ext cx="1046163" cy="322263"/>
              </a:xfrm>
              <a:custGeom>
                <a:avLst/>
                <a:gdLst/>
                <a:ahLst/>
                <a:cxnLst>
                  <a:cxn ang="0">
                    <a:pos x="3" y="53"/>
                  </a:cxn>
                  <a:cxn ang="0">
                    <a:pos x="0" y="84"/>
                  </a:cxn>
                  <a:cxn ang="0">
                    <a:pos x="160" y="64"/>
                  </a:cxn>
                  <a:cxn ang="0">
                    <a:pos x="239" y="50"/>
                  </a:cxn>
                  <a:cxn ang="0">
                    <a:pos x="278" y="3"/>
                  </a:cxn>
                  <a:cxn ang="0">
                    <a:pos x="141" y="22"/>
                  </a:cxn>
                  <a:cxn ang="0">
                    <a:pos x="0" y="48"/>
                  </a:cxn>
                </a:cxnLst>
                <a:rect l="0" t="0" r="r" b="b"/>
                <a:pathLst>
                  <a:path w="279" h="86">
                    <a:moveTo>
                      <a:pt x="3" y="53"/>
                    </a:moveTo>
                    <a:cubicBezTo>
                      <a:pt x="4" y="64"/>
                      <a:pt x="2" y="75"/>
                      <a:pt x="0" y="84"/>
                    </a:cubicBezTo>
                    <a:cubicBezTo>
                      <a:pt x="53" y="86"/>
                      <a:pt x="113" y="82"/>
                      <a:pt x="160" y="64"/>
                    </a:cubicBezTo>
                    <a:cubicBezTo>
                      <a:pt x="187" y="53"/>
                      <a:pt x="208" y="55"/>
                      <a:pt x="239" y="50"/>
                    </a:cubicBezTo>
                    <a:cubicBezTo>
                      <a:pt x="274" y="45"/>
                      <a:pt x="279" y="39"/>
                      <a:pt x="278" y="3"/>
                    </a:cubicBezTo>
                    <a:cubicBezTo>
                      <a:pt x="229" y="0"/>
                      <a:pt x="186" y="13"/>
                      <a:pt x="141" y="22"/>
                    </a:cubicBezTo>
                    <a:cubicBezTo>
                      <a:pt x="95" y="32"/>
                      <a:pt x="46" y="37"/>
                      <a:pt x="0" y="48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 122"/>
              <p:cNvSpPr>
                <a:spLocks/>
              </p:cNvSpPr>
              <p:nvPr/>
            </p:nvSpPr>
            <p:spPr bwMode="gray">
              <a:xfrm>
                <a:off x="-1695450" y="-7954962"/>
                <a:ext cx="2128838" cy="3386138"/>
              </a:xfrm>
              <a:custGeom>
                <a:avLst/>
                <a:gdLst/>
                <a:ahLst/>
                <a:cxnLst>
                  <a:cxn ang="0">
                    <a:pos x="133" y="38"/>
                  </a:cxn>
                  <a:cxn ang="0">
                    <a:pos x="301" y="292"/>
                  </a:cxn>
                  <a:cxn ang="0">
                    <a:pos x="568" y="540"/>
                  </a:cxn>
                  <a:cxn ang="0">
                    <a:pos x="508" y="490"/>
                  </a:cxn>
                  <a:cxn ang="0">
                    <a:pos x="430" y="429"/>
                  </a:cxn>
                  <a:cxn ang="0">
                    <a:pos x="319" y="372"/>
                  </a:cxn>
                  <a:cxn ang="0">
                    <a:pos x="373" y="448"/>
                  </a:cxn>
                  <a:cxn ang="0">
                    <a:pos x="415" y="515"/>
                  </a:cxn>
                  <a:cxn ang="0">
                    <a:pos x="513" y="648"/>
                  </a:cxn>
                  <a:cxn ang="0">
                    <a:pos x="375" y="524"/>
                  </a:cxn>
                  <a:cxn ang="0">
                    <a:pos x="430" y="653"/>
                  </a:cxn>
                  <a:cxn ang="0">
                    <a:pos x="478" y="768"/>
                  </a:cxn>
                  <a:cxn ang="0">
                    <a:pos x="388" y="646"/>
                  </a:cxn>
                  <a:cxn ang="0">
                    <a:pos x="332" y="541"/>
                  </a:cxn>
                  <a:cxn ang="0">
                    <a:pos x="252" y="296"/>
                  </a:cxn>
                  <a:cxn ang="0">
                    <a:pos x="257" y="642"/>
                  </a:cxn>
                  <a:cxn ang="0">
                    <a:pos x="208" y="718"/>
                  </a:cxn>
                  <a:cxn ang="0">
                    <a:pos x="175" y="781"/>
                  </a:cxn>
                  <a:cxn ang="0">
                    <a:pos x="41" y="903"/>
                  </a:cxn>
                  <a:cxn ang="0">
                    <a:pos x="99" y="803"/>
                  </a:cxn>
                  <a:cxn ang="0">
                    <a:pos x="10" y="736"/>
                  </a:cxn>
                  <a:cxn ang="0">
                    <a:pos x="87" y="642"/>
                  </a:cxn>
                  <a:cxn ang="0">
                    <a:pos x="71" y="498"/>
                  </a:cxn>
                  <a:cxn ang="0">
                    <a:pos x="54" y="334"/>
                  </a:cxn>
                  <a:cxn ang="0">
                    <a:pos x="112" y="489"/>
                  </a:cxn>
                  <a:cxn ang="0">
                    <a:pos x="167" y="363"/>
                  </a:cxn>
                  <a:cxn ang="0">
                    <a:pos x="151" y="172"/>
                  </a:cxn>
                  <a:cxn ang="0">
                    <a:pos x="117" y="0"/>
                  </a:cxn>
                  <a:cxn ang="0">
                    <a:pos x="129" y="42"/>
                  </a:cxn>
                </a:cxnLst>
                <a:rect l="0" t="0" r="r" b="b"/>
                <a:pathLst>
                  <a:path w="568" h="903">
                    <a:moveTo>
                      <a:pt x="133" y="38"/>
                    </a:moveTo>
                    <a:cubicBezTo>
                      <a:pt x="146" y="122"/>
                      <a:pt x="232" y="241"/>
                      <a:pt x="301" y="292"/>
                    </a:cubicBezTo>
                    <a:cubicBezTo>
                      <a:pt x="401" y="367"/>
                      <a:pt x="496" y="440"/>
                      <a:pt x="568" y="540"/>
                    </a:cubicBezTo>
                    <a:cubicBezTo>
                      <a:pt x="537" y="529"/>
                      <a:pt x="530" y="512"/>
                      <a:pt x="508" y="490"/>
                    </a:cubicBezTo>
                    <a:cubicBezTo>
                      <a:pt x="486" y="467"/>
                      <a:pt x="454" y="454"/>
                      <a:pt x="430" y="429"/>
                    </a:cubicBezTo>
                    <a:cubicBezTo>
                      <a:pt x="415" y="414"/>
                      <a:pt x="325" y="293"/>
                      <a:pt x="319" y="372"/>
                    </a:cubicBezTo>
                    <a:cubicBezTo>
                      <a:pt x="316" y="408"/>
                      <a:pt x="352" y="428"/>
                      <a:pt x="373" y="448"/>
                    </a:cubicBezTo>
                    <a:cubicBezTo>
                      <a:pt x="394" y="468"/>
                      <a:pt x="400" y="487"/>
                      <a:pt x="415" y="515"/>
                    </a:cubicBezTo>
                    <a:cubicBezTo>
                      <a:pt x="439" y="560"/>
                      <a:pt x="478" y="604"/>
                      <a:pt x="513" y="648"/>
                    </a:cubicBezTo>
                    <a:cubicBezTo>
                      <a:pt x="464" y="628"/>
                      <a:pt x="411" y="567"/>
                      <a:pt x="375" y="524"/>
                    </a:cubicBezTo>
                    <a:cubicBezTo>
                      <a:pt x="370" y="573"/>
                      <a:pt x="407" y="615"/>
                      <a:pt x="430" y="653"/>
                    </a:cubicBezTo>
                    <a:cubicBezTo>
                      <a:pt x="452" y="690"/>
                      <a:pt x="456" y="733"/>
                      <a:pt x="478" y="768"/>
                    </a:cubicBezTo>
                    <a:cubicBezTo>
                      <a:pt x="430" y="762"/>
                      <a:pt x="407" y="682"/>
                      <a:pt x="388" y="646"/>
                    </a:cubicBezTo>
                    <a:cubicBezTo>
                      <a:pt x="365" y="606"/>
                      <a:pt x="341" y="586"/>
                      <a:pt x="332" y="541"/>
                    </a:cubicBezTo>
                    <a:cubicBezTo>
                      <a:pt x="313" y="451"/>
                      <a:pt x="310" y="365"/>
                      <a:pt x="252" y="296"/>
                    </a:cubicBezTo>
                    <a:cubicBezTo>
                      <a:pt x="268" y="402"/>
                      <a:pt x="308" y="535"/>
                      <a:pt x="257" y="642"/>
                    </a:cubicBezTo>
                    <a:cubicBezTo>
                      <a:pt x="242" y="672"/>
                      <a:pt x="229" y="692"/>
                      <a:pt x="208" y="718"/>
                    </a:cubicBezTo>
                    <a:cubicBezTo>
                      <a:pt x="189" y="742"/>
                      <a:pt x="189" y="756"/>
                      <a:pt x="175" y="781"/>
                    </a:cubicBezTo>
                    <a:cubicBezTo>
                      <a:pt x="156" y="818"/>
                      <a:pt x="83" y="902"/>
                      <a:pt x="41" y="903"/>
                    </a:cubicBezTo>
                    <a:cubicBezTo>
                      <a:pt x="55" y="863"/>
                      <a:pt x="107" y="862"/>
                      <a:pt x="99" y="803"/>
                    </a:cubicBezTo>
                    <a:cubicBezTo>
                      <a:pt x="61" y="803"/>
                      <a:pt x="17" y="776"/>
                      <a:pt x="10" y="736"/>
                    </a:cubicBezTo>
                    <a:cubicBezTo>
                      <a:pt x="0" y="684"/>
                      <a:pt x="63" y="680"/>
                      <a:pt x="87" y="642"/>
                    </a:cubicBezTo>
                    <a:cubicBezTo>
                      <a:pt x="115" y="596"/>
                      <a:pt x="88" y="545"/>
                      <a:pt x="71" y="498"/>
                    </a:cubicBezTo>
                    <a:cubicBezTo>
                      <a:pt x="51" y="445"/>
                      <a:pt x="50" y="392"/>
                      <a:pt x="54" y="334"/>
                    </a:cubicBezTo>
                    <a:cubicBezTo>
                      <a:pt x="95" y="325"/>
                      <a:pt x="87" y="460"/>
                      <a:pt x="112" y="489"/>
                    </a:cubicBezTo>
                    <a:cubicBezTo>
                      <a:pt x="166" y="551"/>
                      <a:pt x="167" y="403"/>
                      <a:pt x="167" y="363"/>
                    </a:cubicBezTo>
                    <a:cubicBezTo>
                      <a:pt x="168" y="296"/>
                      <a:pt x="170" y="232"/>
                      <a:pt x="151" y="172"/>
                    </a:cubicBezTo>
                    <a:cubicBezTo>
                      <a:pt x="134" y="120"/>
                      <a:pt x="115" y="56"/>
                      <a:pt x="117" y="0"/>
                    </a:cubicBezTo>
                    <a:cubicBezTo>
                      <a:pt x="121" y="11"/>
                      <a:pt x="126" y="29"/>
                      <a:pt x="129" y="4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 123"/>
              <p:cNvSpPr>
                <a:spLocks/>
              </p:cNvSpPr>
              <p:nvPr/>
            </p:nvSpPr>
            <p:spPr bwMode="gray">
              <a:xfrm>
                <a:off x="-1717675" y="-1122362"/>
                <a:ext cx="854075" cy="655638"/>
              </a:xfrm>
              <a:custGeom>
                <a:avLst/>
                <a:gdLst/>
                <a:ahLst/>
                <a:cxnLst>
                  <a:cxn ang="0">
                    <a:pos x="228" y="175"/>
                  </a:cxn>
                  <a:cxn ang="0">
                    <a:pos x="130" y="75"/>
                  </a:cxn>
                  <a:cxn ang="0">
                    <a:pos x="0" y="0"/>
                  </a:cxn>
                  <a:cxn ang="0">
                    <a:pos x="54" y="54"/>
                  </a:cxn>
                  <a:cxn ang="0">
                    <a:pos x="60" y="137"/>
                  </a:cxn>
                  <a:cxn ang="0">
                    <a:pos x="152" y="137"/>
                  </a:cxn>
                  <a:cxn ang="0">
                    <a:pos x="228" y="167"/>
                  </a:cxn>
                </a:cxnLst>
                <a:rect l="0" t="0" r="r" b="b"/>
                <a:pathLst>
                  <a:path w="228" h="175">
                    <a:moveTo>
                      <a:pt x="228" y="175"/>
                    </a:moveTo>
                    <a:cubicBezTo>
                      <a:pt x="209" y="136"/>
                      <a:pt x="165" y="105"/>
                      <a:pt x="130" y="75"/>
                    </a:cubicBezTo>
                    <a:cubicBezTo>
                      <a:pt x="90" y="42"/>
                      <a:pt x="34" y="30"/>
                      <a:pt x="0" y="0"/>
                    </a:cubicBezTo>
                    <a:cubicBezTo>
                      <a:pt x="4" y="32"/>
                      <a:pt x="37" y="32"/>
                      <a:pt x="54" y="54"/>
                    </a:cubicBezTo>
                    <a:cubicBezTo>
                      <a:pt x="72" y="77"/>
                      <a:pt x="70" y="113"/>
                      <a:pt x="60" y="137"/>
                    </a:cubicBezTo>
                    <a:cubicBezTo>
                      <a:pt x="90" y="149"/>
                      <a:pt x="120" y="134"/>
                      <a:pt x="152" y="137"/>
                    </a:cubicBezTo>
                    <a:cubicBezTo>
                      <a:pt x="180" y="141"/>
                      <a:pt x="203" y="157"/>
                      <a:pt x="228" y="167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 124"/>
              <p:cNvSpPr>
                <a:spLocks/>
              </p:cNvSpPr>
              <p:nvPr/>
            </p:nvSpPr>
            <p:spPr bwMode="gray">
              <a:xfrm>
                <a:off x="-87313" y="-639762"/>
                <a:ext cx="1308100" cy="571500"/>
              </a:xfrm>
              <a:custGeom>
                <a:avLst/>
                <a:gdLst/>
                <a:ahLst/>
                <a:cxnLst>
                  <a:cxn ang="0">
                    <a:pos x="42" y="122"/>
                  </a:cxn>
                  <a:cxn ang="0">
                    <a:pos x="232" y="0"/>
                  </a:cxn>
                  <a:cxn ang="0">
                    <a:pos x="324" y="43"/>
                  </a:cxn>
                  <a:cxn ang="0">
                    <a:pos x="309" y="147"/>
                  </a:cxn>
                  <a:cxn ang="0">
                    <a:pos x="271" y="66"/>
                  </a:cxn>
                  <a:cxn ang="0">
                    <a:pos x="186" y="56"/>
                  </a:cxn>
                  <a:cxn ang="0">
                    <a:pos x="93" y="89"/>
                  </a:cxn>
                  <a:cxn ang="0">
                    <a:pos x="0" y="152"/>
                  </a:cxn>
                </a:cxnLst>
                <a:rect l="0" t="0" r="r" b="b"/>
                <a:pathLst>
                  <a:path w="349" h="152">
                    <a:moveTo>
                      <a:pt x="42" y="122"/>
                    </a:moveTo>
                    <a:cubicBezTo>
                      <a:pt x="99" y="79"/>
                      <a:pt x="159" y="0"/>
                      <a:pt x="232" y="0"/>
                    </a:cubicBezTo>
                    <a:cubicBezTo>
                      <a:pt x="263" y="0"/>
                      <a:pt x="304" y="17"/>
                      <a:pt x="324" y="43"/>
                    </a:cubicBezTo>
                    <a:cubicBezTo>
                      <a:pt x="344" y="70"/>
                      <a:pt x="349" y="138"/>
                      <a:pt x="309" y="147"/>
                    </a:cubicBezTo>
                    <a:cubicBezTo>
                      <a:pt x="303" y="117"/>
                      <a:pt x="295" y="86"/>
                      <a:pt x="271" y="66"/>
                    </a:cubicBezTo>
                    <a:cubicBezTo>
                      <a:pt x="239" y="41"/>
                      <a:pt x="220" y="47"/>
                      <a:pt x="186" y="56"/>
                    </a:cubicBezTo>
                    <a:cubicBezTo>
                      <a:pt x="152" y="65"/>
                      <a:pt x="122" y="71"/>
                      <a:pt x="93" y="89"/>
                    </a:cubicBezTo>
                    <a:cubicBezTo>
                      <a:pt x="62" y="107"/>
                      <a:pt x="34" y="141"/>
                      <a:pt x="0" y="152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 125"/>
              <p:cNvSpPr>
                <a:spLocks/>
              </p:cNvSpPr>
              <p:nvPr/>
            </p:nvSpPr>
            <p:spPr bwMode="gray">
              <a:xfrm>
                <a:off x="-2501900" y="-6432550"/>
                <a:ext cx="2092325" cy="4953000"/>
              </a:xfrm>
              <a:custGeom>
                <a:avLst/>
                <a:gdLst/>
                <a:ahLst/>
                <a:cxnLst>
                  <a:cxn ang="0">
                    <a:pos x="542" y="1169"/>
                  </a:cxn>
                  <a:cxn ang="0">
                    <a:pos x="541" y="1266"/>
                  </a:cxn>
                  <a:cxn ang="0">
                    <a:pos x="455" y="1312"/>
                  </a:cxn>
                  <a:cxn ang="0">
                    <a:pos x="398" y="1245"/>
                  </a:cxn>
                  <a:cxn ang="0">
                    <a:pos x="336" y="1160"/>
                  </a:cxn>
                  <a:cxn ang="0">
                    <a:pos x="233" y="990"/>
                  </a:cxn>
                  <a:cxn ang="0">
                    <a:pos x="155" y="793"/>
                  </a:cxn>
                  <a:cxn ang="0">
                    <a:pos x="27" y="404"/>
                  </a:cxn>
                  <a:cxn ang="0">
                    <a:pos x="23" y="185"/>
                  </a:cxn>
                  <a:cxn ang="0">
                    <a:pos x="6" y="0"/>
                  </a:cxn>
                  <a:cxn ang="0">
                    <a:pos x="10" y="170"/>
                  </a:cxn>
                  <a:cxn ang="0">
                    <a:pos x="44" y="346"/>
                  </a:cxn>
                  <a:cxn ang="0">
                    <a:pos x="106" y="591"/>
                  </a:cxn>
                  <a:cxn ang="0">
                    <a:pos x="276" y="1025"/>
                  </a:cxn>
                  <a:cxn ang="0">
                    <a:pos x="386" y="1213"/>
                  </a:cxn>
                  <a:cxn ang="0">
                    <a:pos x="482" y="1240"/>
                  </a:cxn>
                  <a:cxn ang="0">
                    <a:pos x="530" y="1148"/>
                  </a:cxn>
                </a:cxnLst>
                <a:rect l="0" t="0" r="r" b="b"/>
                <a:pathLst>
                  <a:path w="558" h="1321">
                    <a:moveTo>
                      <a:pt x="542" y="1169"/>
                    </a:moveTo>
                    <a:cubicBezTo>
                      <a:pt x="558" y="1191"/>
                      <a:pt x="555" y="1242"/>
                      <a:pt x="541" y="1266"/>
                    </a:cubicBezTo>
                    <a:cubicBezTo>
                      <a:pt x="530" y="1287"/>
                      <a:pt x="479" y="1321"/>
                      <a:pt x="455" y="1312"/>
                    </a:cubicBezTo>
                    <a:cubicBezTo>
                      <a:pt x="444" y="1308"/>
                      <a:pt x="405" y="1254"/>
                      <a:pt x="398" y="1245"/>
                    </a:cubicBezTo>
                    <a:cubicBezTo>
                      <a:pt x="377" y="1220"/>
                      <a:pt x="353" y="1189"/>
                      <a:pt x="336" y="1160"/>
                    </a:cubicBezTo>
                    <a:cubicBezTo>
                      <a:pt x="303" y="1104"/>
                      <a:pt x="260" y="1050"/>
                      <a:pt x="233" y="990"/>
                    </a:cubicBezTo>
                    <a:cubicBezTo>
                      <a:pt x="205" y="927"/>
                      <a:pt x="177" y="855"/>
                      <a:pt x="155" y="793"/>
                    </a:cubicBezTo>
                    <a:cubicBezTo>
                      <a:pt x="111" y="667"/>
                      <a:pt x="41" y="541"/>
                      <a:pt x="27" y="404"/>
                    </a:cubicBezTo>
                    <a:cubicBezTo>
                      <a:pt x="20" y="326"/>
                      <a:pt x="43" y="261"/>
                      <a:pt x="23" y="185"/>
                    </a:cubicBezTo>
                    <a:cubicBezTo>
                      <a:pt x="6" y="123"/>
                      <a:pt x="0" y="66"/>
                      <a:pt x="6" y="0"/>
                    </a:cubicBezTo>
                    <a:cubicBezTo>
                      <a:pt x="6" y="58"/>
                      <a:pt x="11" y="114"/>
                      <a:pt x="10" y="170"/>
                    </a:cubicBezTo>
                    <a:cubicBezTo>
                      <a:pt x="10" y="236"/>
                      <a:pt x="29" y="286"/>
                      <a:pt x="44" y="346"/>
                    </a:cubicBezTo>
                    <a:cubicBezTo>
                      <a:pt x="65" y="427"/>
                      <a:pt x="79" y="511"/>
                      <a:pt x="106" y="591"/>
                    </a:cubicBezTo>
                    <a:cubicBezTo>
                      <a:pt x="157" y="739"/>
                      <a:pt x="225" y="885"/>
                      <a:pt x="276" y="1025"/>
                    </a:cubicBezTo>
                    <a:cubicBezTo>
                      <a:pt x="306" y="1106"/>
                      <a:pt x="317" y="1165"/>
                      <a:pt x="386" y="1213"/>
                    </a:cubicBezTo>
                    <a:cubicBezTo>
                      <a:pt x="412" y="1230"/>
                      <a:pt x="449" y="1254"/>
                      <a:pt x="482" y="1240"/>
                    </a:cubicBezTo>
                    <a:cubicBezTo>
                      <a:pt x="523" y="1224"/>
                      <a:pt x="518" y="1182"/>
                      <a:pt x="530" y="1148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Freeform 126"/>
              <p:cNvSpPr>
                <a:spLocks/>
              </p:cNvSpPr>
              <p:nvPr/>
            </p:nvSpPr>
            <p:spPr bwMode="gray">
              <a:xfrm>
                <a:off x="-1466850" y="-1479550"/>
                <a:ext cx="854075" cy="693738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228" y="181"/>
                  </a:cxn>
                  <a:cxn ang="0">
                    <a:pos x="0" y="0"/>
                  </a:cxn>
                </a:cxnLst>
                <a:rect l="0" t="0" r="r" b="b"/>
                <a:pathLst>
                  <a:path w="228" h="185">
                    <a:moveTo>
                      <a:pt x="13" y="30"/>
                    </a:moveTo>
                    <a:cubicBezTo>
                      <a:pt x="80" y="65"/>
                      <a:pt x="145" y="185"/>
                      <a:pt x="228" y="181"/>
                    </a:cubicBezTo>
                    <a:cubicBezTo>
                      <a:pt x="216" y="68"/>
                      <a:pt x="79" y="39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Freeform 127"/>
              <p:cNvSpPr>
                <a:spLocks/>
              </p:cNvSpPr>
              <p:nvPr/>
            </p:nvSpPr>
            <p:spPr bwMode="gray">
              <a:xfrm>
                <a:off x="-1069975" y="-7924800"/>
                <a:ext cx="1316038" cy="64770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6" y="77"/>
                  </a:cxn>
                  <a:cxn ang="0">
                    <a:pos x="351" y="123"/>
                  </a:cxn>
                  <a:cxn ang="0">
                    <a:pos x="0" y="0"/>
                  </a:cxn>
                </a:cxnLst>
                <a:rect l="0" t="0" r="r" b="b"/>
                <a:pathLst>
                  <a:path w="351" h="173">
                    <a:moveTo>
                      <a:pt x="4" y="0"/>
                    </a:moveTo>
                    <a:cubicBezTo>
                      <a:pt x="61" y="17"/>
                      <a:pt x="98" y="62"/>
                      <a:pt x="156" y="77"/>
                    </a:cubicBezTo>
                    <a:cubicBezTo>
                      <a:pt x="212" y="92"/>
                      <a:pt x="304" y="90"/>
                      <a:pt x="351" y="123"/>
                    </a:cubicBezTo>
                    <a:cubicBezTo>
                      <a:pt x="231" y="173"/>
                      <a:pt x="90" y="60"/>
                      <a:pt x="0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1" name="Freeform 128"/>
              <p:cNvSpPr>
                <a:spLocks/>
              </p:cNvSpPr>
              <p:nvPr/>
            </p:nvSpPr>
            <p:spPr bwMode="gray">
              <a:xfrm>
                <a:off x="22225" y="-1809750"/>
                <a:ext cx="441325" cy="627063"/>
              </a:xfrm>
              <a:custGeom>
                <a:avLst/>
                <a:gdLst/>
                <a:ahLst/>
                <a:cxnLst>
                  <a:cxn ang="0">
                    <a:pos x="5" y="71"/>
                  </a:cxn>
                  <a:cxn ang="0">
                    <a:pos x="97" y="4"/>
                  </a:cxn>
                  <a:cxn ang="0">
                    <a:pos x="25" y="167"/>
                  </a:cxn>
                  <a:cxn ang="0">
                    <a:pos x="46" y="64"/>
                  </a:cxn>
                  <a:cxn ang="0">
                    <a:pos x="0" y="80"/>
                  </a:cxn>
                </a:cxnLst>
                <a:rect l="0" t="0" r="r" b="b"/>
                <a:pathLst>
                  <a:path w="118" h="167">
                    <a:moveTo>
                      <a:pt x="5" y="71"/>
                    </a:moveTo>
                    <a:cubicBezTo>
                      <a:pt x="22" y="46"/>
                      <a:pt x="63" y="0"/>
                      <a:pt x="97" y="4"/>
                    </a:cubicBezTo>
                    <a:cubicBezTo>
                      <a:pt x="118" y="70"/>
                      <a:pt x="64" y="119"/>
                      <a:pt x="25" y="167"/>
                    </a:cubicBezTo>
                    <a:cubicBezTo>
                      <a:pt x="38" y="136"/>
                      <a:pt x="85" y="96"/>
                      <a:pt x="46" y="64"/>
                    </a:cubicBezTo>
                    <a:cubicBezTo>
                      <a:pt x="27" y="58"/>
                      <a:pt x="9" y="63"/>
                      <a:pt x="0" y="8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 129"/>
              <p:cNvSpPr>
                <a:spLocks/>
              </p:cNvSpPr>
              <p:nvPr/>
            </p:nvSpPr>
            <p:spPr bwMode="gray">
              <a:xfrm>
                <a:off x="969963" y="-4073525"/>
                <a:ext cx="304800" cy="2241550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5" y="295"/>
                  </a:cxn>
                  <a:cxn ang="0">
                    <a:pos x="9" y="460"/>
                  </a:cxn>
                  <a:cxn ang="0">
                    <a:pos x="18" y="598"/>
                  </a:cxn>
                  <a:cxn ang="0">
                    <a:pos x="64" y="309"/>
                  </a:cxn>
                  <a:cxn ang="0">
                    <a:pos x="26" y="0"/>
                  </a:cxn>
                </a:cxnLst>
                <a:rect l="0" t="0" r="r" b="b"/>
                <a:pathLst>
                  <a:path w="81" h="598">
                    <a:moveTo>
                      <a:pt x="26" y="17"/>
                    </a:moveTo>
                    <a:cubicBezTo>
                      <a:pt x="26" y="112"/>
                      <a:pt x="0" y="198"/>
                      <a:pt x="5" y="295"/>
                    </a:cubicBezTo>
                    <a:cubicBezTo>
                      <a:pt x="8" y="348"/>
                      <a:pt x="4" y="406"/>
                      <a:pt x="9" y="460"/>
                    </a:cubicBezTo>
                    <a:cubicBezTo>
                      <a:pt x="13" y="505"/>
                      <a:pt x="31" y="551"/>
                      <a:pt x="18" y="598"/>
                    </a:cubicBezTo>
                    <a:cubicBezTo>
                      <a:pt x="81" y="529"/>
                      <a:pt x="65" y="399"/>
                      <a:pt x="64" y="309"/>
                    </a:cubicBezTo>
                    <a:cubicBezTo>
                      <a:pt x="63" y="204"/>
                      <a:pt x="15" y="103"/>
                      <a:pt x="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 130"/>
              <p:cNvSpPr>
                <a:spLocks/>
              </p:cNvSpPr>
              <p:nvPr/>
            </p:nvSpPr>
            <p:spPr bwMode="gray">
              <a:xfrm>
                <a:off x="708025" y="-8191500"/>
                <a:ext cx="501650" cy="3529013"/>
              </a:xfrm>
              <a:custGeom>
                <a:avLst/>
                <a:gdLst/>
                <a:ahLst/>
                <a:cxnLst>
                  <a:cxn ang="0">
                    <a:pos x="134" y="67"/>
                  </a:cxn>
                  <a:cxn ang="0">
                    <a:pos x="0" y="182"/>
                  </a:cxn>
                  <a:cxn ang="0">
                    <a:pos x="104" y="333"/>
                  </a:cxn>
                  <a:cxn ang="0">
                    <a:pos x="66" y="544"/>
                  </a:cxn>
                  <a:cxn ang="0">
                    <a:pos x="92" y="760"/>
                  </a:cxn>
                  <a:cxn ang="0">
                    <a:pos x="100" y="857"/>
                  </a:cxn>
                  <a:cxn ang="0">
                    <a:pos x="46" y="941"/>
                  </a:cxn>
                  <a:cxn ang="0">
                    <a:pos x="130" y="751"/>
                  </a:cxn>
                  <a:cxn ang="0">
                    <a:pos x="126" y="498"/>
                  </a:cxn>
                  <a:cxn ang="0">
                    <a:pos x="126" y="0"/>
                  </a:cxn>
                </a:cxnLst>
                <a:rect l="0" t="0" r="r" b="b"/>
                <a:pathLst>
                  <a:path w="134" h="941">
                    <a:moveTo>
                      <a:pt x="134" y="67"/>
                    </a:moveTo>
                    <a:cubicBezTo>
                      <a:pt x="99" y="118"/>
                      <a:pt x="41" y="139"/>
                      <a:pt x="0" y="182"/>
                    </a:cubicBezTo>
                    <a:cubicBezTo>
                      <a:pt x="74" y="171"/>
                      <a:pt x="105" y="277"/>
                      <a:pt x="104" y="333"/>
                    </a:cubicBezTo>
                    <a:cubicBezTo>
                      <a:pt x="104" y="412"/>
                      <a:pt x="83" y="473"/>
                      <a:pt x="66" y="544"/>
                    </a:cubicBezTo>
                    <a:cubicBezTo>
                      <a:pt x="49" y="619"/>
                      <a:pt x="82" y="689"/>
                      <a:pt x="92" y="760"/>
                    </a:cubicBezTo>
                    <a:cubicBezTo>
                      <a:pt x="96" y="789"/>
                      <a:pt x="103" y="828"/>
                      <a:pt x="100" y="857"/>
                    </a:cubicBezTo>
                    <a:cubicBezTo>
                      <a:pt x="96" y="902"/>
                      <a:pt x="66" y="902"/>
                      <a:pt x="46" y="941"/>
                    </a:cubicBezTo>
                    <a:cubicBezTo>
                      <a:pt x="123" y="926"/>
                      <a:pt x="133" y="817"/>
                      <a:pt x="130" y="751"/>
                    </a:cubicBezTo>
                    <a:cubicBezTo>
                      <a:pt x="126" y="669"/>
                      <a:pt x="126" y="582"/>
                      <a:pt x="126" y="498"/>
                    </a:cubicBezTo>
                    <a:cubicBezTo>
                      <a:pt x="126" y="332"/>
                      <a:pt x="126" y="166"/>
                      <a:pt x="12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Freeform 131"/>
              <p:cNvSpPr>
                <a:spLocks/>
              </p:cNvSpPr>
              <p:nvPr/>
            </p:nvSpPr>
            <p:spPr bwMode="gray">
              <a:xfrm>
                <a:off x="198438" y="-10363200"/>
                <a:ext cx="1046163" cy="1816100"/>
              </a:xfrm>
              <a:custGeom>
                <a:avLst/>
                <a:gdLst/>
                <a:ahLst/>
                <a:cxnLst>
                  <a:cxn ang="0">
                    <a:pos x="160" y="42"/>
                  </a:cxn>
                  <a:cxn ang="0">
                    <a:pos x="98" y="97"/>
                  </a:cxn>
                  <a:cxn ang="0">
                    <a:pos x="0" y="135"/>
                  </a:cxn>
                  <a:cxn ang="0">
                    <a:pos x="113" y="136"/>
                  </a:cxn>
                  <a:cxn ang="0">
                    <a:pos x="38" y="244"/>
                  </a:cxn>
                  <a:cxn ang="0">
                    <a:pos x="152" y="244"/>
                  </a:cxn>
                  <a:cxn ang="0">
                    <a:pos x="173" y="358"/>
                  </a:cxn>
                  <a:cxn ang="0">
                    <a:pos x="106" y="430"/>
                  </a:cxn>
                  <a:cxn ang="0">
                    <a:pos x="186" y="448"/>
                  </a:cxn>
                  <a:cxn ang="0">
                    <a:pos x="207" y="477"/>
                  </a:cxn>
                  <a:cxn ang="0">
                    <a:pos x="257" y="481"/>
                  </a:cxn>
                  <a:cxn ang="0">
                    <a:pos x="236" y="233"/>
                  </a:cxn>
                  <a:cxn ang="0">
                    <a:pos x="194" y="131"/>
                  </a:cxn>
                  <a:cxn ang="0">
                    <a:pos x="173" y="0"/>
                  </a:cxn>
                </a:cxnLst>
                <a:rect l="0" t="0" r="r" b="b"/>
                <a:pathLst>
                  <a:path w="279" h="484">
                    <a:moveTo>
                      <a:pt x="160" y="42"/>
                    </a:moveTo>
                    <a:cubicBezTo>
                      <a:pt x="137" y="59"/>
                      <a:pt x="123" y="82"/>
                      <a:pt x="98" y="97"/>
                    </a:cubicBezTo>
                    <a:cubicBezTo>
                      <a:pt x="67" y="115"/>
                      <a:pt x="23" y="110"/>
                      <a:pt x="0" y="135"/>
                    </a:cubicBezTo>
                    <a:cubicBezTo>
                      <a:pt x="27" y="146"/>
                      <a:pt x="84" y="151"/>
                      <a:pt x="113" y="136"/>
                    </a:cubicBezTo>
                    <a:cubicBezTo>
                      <a:pt x="109" y="175"/>
                      <a:pt x="67" y="217"/>
                      <a:pt x="38" y="244"/>
                    </a:cubicBezTo>
                    <a:cubicBezTo>
                      <a:pt x="71" y="268"/>
                      <a:pt x="117" y="259"/>
                      <a:pt x="152" y="244"/>
                    </a:cubicBezTo>
                    <a:cubicBezTo>
                      <a:pt x="168" y="277"/>
                      <a:pt x="184" y="320"/>
                      <a:pt x="173" y="358"/>
                    </a:cubicBezTo>
                    <a:cubicBezTo>
                      <a:pt x="163" y="391"/>
                      <a:pt x="129" y="404"/>
                      <a:pt x="106" y="430"/>
                    </a:cubicBezTo>
                    <a:cubicBezTo>
                      <a:pt x="142" y="433"/>
                      <a:pt x="162" y="428"/>
                      <a:pt x="186" y="448"/>
                    </a:cubicBezTo>
                    <a:cubicBezTo>
                      <a:pt x="197" y="457"/>
                      <a:pt x="188" y="467"/>
                      <a:pt x="207" y="477"/>
                    </a:cubicBezTo>
                    <a:cubicBezTo>
                      <a:pt x="220" y="484"/>
                      <a:pt x="242" y="483"/>
                      <a:pt x="257" y="481"/>
                    </a:cubicBezTo>
                    <a:cubicBezTo>
                      <a:pt x="279" y="401"/>
                      <a:pt x="265" y="309"/>
                      <a:pt x="236" y="233"/>
                    </a:cubicBezTo>
                    <a:cubicBezTo>
                      <a:pt x="223" y="198"/>
                      <a:pt x="203" y="165"/>
                      <a:pt x="194" y="131"/>
                    </a:cubicBezTo>
                    <a:cubicBezTo>
                      <a:pt x="183" y="88"/>
                      <a:pt x="190" y="41"/>
                      <a:pt x="173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Freeform 132"/>
              <p:cNvSpPr>
                <a:spLocks/>
              </p:cNvSpPr>
              <p:nvPr/>
            </p:nvSpPr>
            <p:spPr bwMode="gray">
              <a:xfrm>
                <a:off x="-1928813" y="-10028237"/>
                <a:ext cx="690563" cy="1974850"/>
              </a:xfrm>
              <a:custGeom>
                <a:avLst/>
                <a:gdLst/>
                <a:ahLst/>
                <a:cxnLst>
                  <a:cxn ang="0">
                    <a:pos x="153" y="21"/>
                  </a:cxn>
                  <a:cxn ang="0">
                    <a:pos x="149" y="307"/>
                  </a:cxn>
                  <a:cxn ang="0">
                    <a:pos x="148" y="423"/>
                  </a:cxn>
                  <a:cxn ang="0">
                    <a:pos x="173" y="527"/>
                  </a:cxn>
                  <a:cxn ang="0">
                    <a:pos x="127" y="334"/>
                  </a:cxn>
                  <a:cxn ang="0">
                    <a:pos x="0" y="219"/>
                  </a:cxn>
                  <a:cxn ang="0">
                    <a:pos x="111" y="219"/>
                  </a:cxn>
                  <a:cxn ang="0">
                    <a:pos x="128" y="159"/>
                  </a:cxn>
                  <a:cxn ang="0">
                    <a:pos x="76" y="118"/>
                  </a:cxn>
                  <a:cxn ang="0">
                    <a:pos x="146" y="89"/>
                  </a:cxn>
                  <a:cxn ang="0">
                    <a:pos x="166" y="0"/>
                  </a:cxn>
                </a:cxnLst>
                <a:rect l="0" t="0" r="r" b="b"/>
                <a:pathLst>
                  <a:path w="184" h="527">
                    <a:moveTo>
                      <a:pt x="153" y="21"/>
                    </a:moveTo>
                    <a:cubicBezTo>
                      <a:pt x="184" y="90"/>
                      <a:pt x="153" y="230"/>
                      <a:pt x="149" y="307"/>
                    </a:cubicBezTo>
                    <a:cubicBezTo>
                      <a:pt x="147" y="346"/>
                      <a:pt x="141" y="385"/>
                      <a:pt x="148" y="423"/>
                    </a:cubicBezTo>
                    <a:cubicBezTo>
                      <a:pt x="156" y="460"/>
                      <a:pt x="180" y="487"/>
                      <a:pt x="173" y="527"/>
                    </a:cubicBezTo>
                    <a:cubicBezTo>
                      <a:pt x="136" y="491"/>
                      <a:pt x="143" y="384"/>
                      <a:pt x="127" y="334"/>
                    </a:cubicBezTo>
                    <a:cubicBezTo>
                      <a:pt x="112" y="284"/>
                      <a:pt x="51" y="241"/>
                      <a:pt x="0" y="219"/>
                    </a:cubicBezTo>
                    <a:cubicBezTo>
                      <a:pt x="34" y="218"/>
                      <a:pt x="84" y="248"/>
                      <a:pt x="111" y="219"/>
                    </a:cubicBezTo>
                    <a:cubicBezTo>
                      <a:pt x="121" y="208"/>
                      <a:pt x="131" y="174"/>
                      <a:pt x="128" y="159"/>
                    </a:cubicBezTo>
                    <a:cubicBezTo>
                      <a:pt x="120" y="128"/>
                      <a:pt x="97" y="140"/>
                      <a:pt x="76" y="118"/>
                    </a:cubicBezTo>
                    <a:cubicBezTo>
                      <a:pt x="93" y="93"/>
                      <a:pt x="125" y="108"/>
                      <a:pt x="146" y="89"/>
                    </a:cubicBezTo>
                    <a:cubicBezTo>
                      <a:pt x="165" y="70"/>
                      <a:pt x="168" y="25"/>
                      <a:pt x="166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 133"/>
              <p:cNvSpPr>
                <a:spLocks/>
              </p:cNvSpPr>
              <p:nvPr/>
            </p:nvSpPr>
            <p:spPr bwMode="gray">
              <a:xfrm>
                <a:off x="-3011488" y="-10186987"/>
                <a:ext cx="482600" cy="506413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129" y="34"/>
                  </a:cxn>
                  <a:cxn ang="0">
                    <a:pos x="67" y="59"/>
                  </a:cxn>
                  <a:cxn ang="0">
                    <a:pos x="101" y="105"/>
                  </a:cxn>
                  <a:cxn ang="0">
                    <a:pos x="8" y="130"/>
                  </a:cxn>
                  <a:cxn ang="0">
                    <a:pos x="49" y="4"/>
                  </a:cxn>
                </a:cxnLst>
                <a:rect l="0" t="0" r="r" b="b"/>
                <a:pathLst>
                  <a:path w="129" h="135">
                    <a:moveTo>
                      <a:pt x="53" y="0"/>
                    </a:moveTo>
                    <a:cubicBezTo>
                      <a:pt x="72" y="15"/>
                      <a:pt x="106" y="33"/>
                      <a:pt x="129" y="34"/>
                    </a:cubicBezTo>
                    <a:cubicBezTo>
                      <a:pt x="125" y="56"/>
                      <a:pt x="88" y="55"/>
                      <a:pt x="67" y="59"/>
                    </a:cubicBezTo>
                    <a:cubicBezTo>
                      <a:pt x="59" y="85"/>
                      <a:pt x="72" y="107"/>
                      <a:pt x="101" y="105"/>
                    </a:cubicBezTo>
                    <a:cubicBezTo>
                      <a:pt x="76" y="109"/>
                      <a:pt x="36" y="135"/>
                      <a:pt x="8" y="130"/>
                    </a:cubicBezTo>
                    <a:cubicBezTo>
                      <a:pt x="0" y="92"/>
                      <a:pt x="19" y="27"/>
                      <a:pt x="49" y="4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 134"/>
              <p:cNvSpPr>
                <a:spLocks/>
              </p:cNvSpPr>
              <p:nvPr/>
            </p:nvSpPr>
            <p:spPr bwMode="gray">
              <a:xfrm>
                <a:off x="-668338" y="-1020762"/>
                <a:ext cx="517525" cy="1327150"/>
              </a:xfrm>
              <a:custGeom>
                <a:avLst/>
                <a:gdLst/>
                <a:ahLst/>
                <a:cxnLst>
                  <a:cxn ang="0">
                    <a:pos x="113" y="220"/>
                  </a:cxn>
                  <a:cxn ang="0">
                    <a:pos x="83" y="0"/>
                  </a:cxn>
                  <a:cxn ang="0">
                    <a:pos x="29" y="190"/>
                  </a:cxn>
                  <a:cxn ang="0">
                    <a:pos x="20" y="250"/>
                  </a:cxn>
                  <a:cxn ang="0">
                    <a:pos x="27" y="300"/>
                  </a:cxn>
                  <a:cxn ang="0">
                    <a:pos x="8" y="305"/>
                  </a:cxn>
                  <a:cxn ang="0">
                    <a:pos x="112" y="351"/>
                  </a:cxn>
                  <a:cxn ang="0">
                    <a:pos x="121" y="203"/>
                  </a:cxn>
                </a:cxnLst>
                <a:rect l="0" t="0" r="r" b="b"/>
                <a:pathLst>
                  <a:path w="138" h="354">
                    <a:moveTo>
                      <a:pt x="113" y="220"/>
                    </a:moveTo>
                    <a:cubicBezTo>
                      <a:pt x="84" y="153"/>
                      <a:pt x="83" y="76"/>
                      <a:pt x="83" y="0"/>
                    </a:cubicBezTo>
                    <a:cubicBezTo>
                      <a:pt x="71" y="48"/>
                      <a:pt x="22" y="132"/>
                      <a:pt x="29" y="190"/>
                    </a:cubicBezTo>
                    <a:cubicBezTo>
                      <a:pt x="67" y="202"/>
                      <a:pt x="68" y="259"/>
                      <a:pt x="20" y="250"/>
                    </a:cubicBezTo>
                    <a:cubicBezTo>
                      <a:pt x="18" y="269"/>
                      <a:pt x="25" y="283"/>
                      <a:pt x="27" y="300"/>
                    </a:cubicBezTo>
                    <a:cubicBezTo>
                      <a:pt x="20" y="301"/>
                      <a:pt x="16" y="305"/>
                      <a:pt x="8" y="305"/>
                    </a:cubicBezTo>
                    <a:cubicBezTo>
                      <a:pt x="0" y="345"/>
                      <a:pt x="83" y="354"/>
                      <a:pt x="112" y="351"/>
                    </a:cubicBezTo>
                    <a:cubicBezTo>
                      <a:pt x="114" y="306"/>
                      <a:pt x="138" y="244"/>
                      <a:pt x="121" y="203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 135"/>
              <p:cNvSpPr>
                <a:spLocks/>
              </p:cNvSpPr>
              <p:nvPr/>
            </p:nvSpPr>
            <p:spPr bwMode="gray">
              <a:xfrm>
                <a:off x="-604838" y="-2014537"/>
                <a:ext cx="479425" cy="143986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44" y="237"/>
                  </a:cxn>
                  <a:cxn ang="0">
                    <a:pos x="104" y="313"/>
                  </a:cxn>
                  <a:cxn ang="0">
                    <a:pos x="87" y="122"/>
                  </a:cxn>
                  <a:cxn ang="0">
                    <a:pos x="28" y="0"/>
                  </a:cxn>
                </a:cxnLst>
                <a:rect l="0" t="0" r="r" b="b"/>
                <a:pathLst>
                  <a:path w="128" h="384">
                    <a:moveTo>
                      <a:pt x="24" y="4"/>
                    </a:moveTo>
                    <a:cubicBezTo>
                      <a:pt x="0" y="68"/>
                      <a:pt x="31" y="173"/>
                      <a:pt x="44" y="237"/>
                    </a:cubicBezTo>
                    <a:cubicBezTo>
                      <a:pt x="49" y="263"/>
                      <a:pt x="60" y="384"/>
                      <a:pt x="104" y="313"/>
                    </a:cubicBezTo>
                    <a:cubicBezTo>
                      <a:pt x="128" y="274"/>
                      <a:pt x="104" y="160"/>
                      <a:pt x="87" y="122"/>
                    </a:cubicBezTo>
                    <a:cubicBezTo>
                      <a:pt x="67" y="76"/>
                      <a:pt x="36" y="50"/>
                      <a:pt x="28" y="0"/>
                    </a:cubicBezTo>
                  </a:path>
                </a:pathLst>
              </a:custGeom>
              <a:solidFill>
                <a:srgbClr val="3B3E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 136"/>
              <p:cNvSpPr>
                <a:spLocks/>
              </p:cNvSpPr>
              <p:nvPr/>
            </p:nvSpPr>
            <p:spPr bwMode="gray">
              <a:xfrm>
                <a:off x="-2559050" y="-12211050"/>
                <a:ext cx="1046163" cy="311150"/>
              </a:xfrm>
              <a:custGeom>
                <a:avLst/>
                <a:gdLst/>
                <a:ahLst/>
                <a:cxnLst>
                  <a:cxn ang="0">
                    <a:pos x="258" y="20"/>
                  </a:cxn>
                  <a:cxn ang="0">
                    <a:pos x="110" y="7"/>
                  </a:cxn>
                  <a:cxn ang="0">
                    <a:pos x="0" y="83"/>
                  </a:cxn>
                  <a:cxn ang="0">
                    <a:pos x="122" y="41"/>
                  </a:cxn>
                  <a:cxn ang="0">
                    <a:pos x="279" y="20"/>
                  </a:cxn>
                </a:cxnLst>
                <a:rect l="0" t="0" r="r" b="b"/>
                <a:pathLst>
                  <a:path w="279" h="83">
                    <a:moveTo>
                      <a:pt x="258" y="20"/>
                    </a:moveTo>
                    <a:cubicBezTo>
                      <a:pt x="206" y="20"/>
                      <a:pt x="162" y="0"/>
                      <a:pt x="110" y="7"/>
                    </a:cubicBezTo>
                    <a:cubicBezTo>
                      <a:pt x="77" y="12"/>
                      <a:pt x="7" y="47"/>
                      <a:pt x="0" y="83"/>
                    </a:cubicBezTo>
                    <a:cubicBezTo>
                      <a:pt x="44" y="75"/>
                      <a:pt x="78" y="45"/>
                      <a:pt x="122" y="41"/>
                    </a:cubicBezTo>
                    <a:cubicBezTo>
                      <a:pt x="168" y="37"/>
                      <a:pt x="243" y="51"/>
                      <a:pt x="279" y="2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Freeform 137"/>
              <p:cNvSpPr>
                <a:spLocks/>
              </p:cNvSpPr>
              <p:nvPr/>
            </p:nvSpPr>
            <p:spPr bwMode="gray">
              <a:xfrm>
                <a:off x="-3270250" y="-12414250"/>
                <a:ext cx="600075" cy="454025"/>
              </a:xfrm>
              <a:custGeom>
                <a:avLst/>
                <a:gdLst/>
                <a:ahLst/>
                <a:cxnLst>
                  <a:cxn ang="0">
                    <a:pos x="4" y="116"/>
                  </a:cxn>
                  <a:cxn ang="0">
                    <a:pos x="160" y="0"/>
                  </a:cxn>
                  <a:cxn ang="0">
                    <a:pos x="0" y="121"/>
                  </a:cxn>
                </a:cxnLst>
                <a:rect l="0" t="0" r="r" b="b"/>
                <a:pathLst>
                  <a:path w="160" h="121">
                    <a:moveTo>
                      <a:pt x="4" y="116"/>
                    </a:moveTo>
                    <a:cubicBezTo>
                      <a:pt x="36" y="75"/>
                      <a:pt x="109" y="19"/>
                      <a:pt x="160" y="0"/>
                    </a:cubicBezTo>
                    <a:cubicBezTo>
                      <a:pt x="136" y="36"/>
                      <a:pt x="44" y="115"/>
                      <a:pt x="0" y="121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 138"/>
              <p:cNvSpPr>
                <a:spLocks/>
              </p:cNvSpPr>
              <p:nvPr/>
            </p:nvSpPr>
            <p:spPr bwMode="gray">
              <a:xfrm>
                <a:off x="-3713163" y="-13385800"/>
                <a:ext cx="944563" cy="746125"/>
              </a:xfrm>
              <a:custGeom>
                <a:avLst/>
                <a:gdLst/>
                <a:ahLst/>
                <a:cxnLst>
                  <a:cxn ang="0">
                    <a:pos x="207" y="101"/>
                  </a:cxn>
                  <a:cxn ang="0">
                    <a:pos x="30" y="0"/>
                  </a:cxn>
                  <a:cxn ang="0">
                    <a:pos x="101" y="114"/>
                  </a:cxn>
                  <a:cxn ang="0">
                    <a:pos x="0" y="152"/>
                  </a:cxn>
                  <a:cxn ang="0">
                    <a:pos x="126" y="138"/>
                  </a:cxn>
                  <a:cxn ang="0">
                    <a:pos x="252" y="126"/>
                  </a:cxn>
                  <a:cxn ang="0">
                    <a:pos x="223" y="92"/>
                  </a:cxn>
                </a:cxnLst>
                <a:rect l="0" t="0" r="r" b="b"/>
                <a:pathLst>
                  <a:path w="252" h="199">
                    <a:moveTo>
                      <a:pt x="207" y="101"/>
                    </a:moveTo>
                    <a:cubicBezTo>
                      <a:pt x="131" y="101"/>
                      <a:pt x="92" y="34"/>
                      <a:pt x="30" y="0"/>
                    </a:cubicBezTo>
                    <a:cubicBezTo>
                      <a:pt x="40" y="43"/>
                      <a:pt x="84" y="73"/>
                      <a:pt x="101" y="114"/>
                    </a:cubicBezTo>
                    <a:cubicBezTo>
                      <a:pt x="70" y="130"/>
                      <a:pt x="38" y="157"/>
                      <a:pt x="0" y="152"/>
                    </a:cubicBezTo>
                    <a:cubicBezTo>
                      <a:pt x="11" y="199"/>
                      <a:pt x="102" y="157"/>
                      <a:pt x="126" y="138"/>
                    </a:cubicBezTo>
                    <a:cubicBezTo>
                      <a:pt x="175" y="100"/>
                      <a:pt x="199" y="115"/>
                      <a:pt x="252" y="126"/>
                    </a:cubicBezTo>
                    <a:cubicBezTo>
                      <a:pt x="250" y="111"/>
                      <a:pt x="236" y="100"/>
                      <a:pt x="223" y="92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 139"/>
              <p:cNvSpPr>
                <a:spLocks/>
              </p:cNvSpPr>
              <p:nvPr/>
            </p:nvSpPr>
            <p:spPr bwMode="gray">
              <a:xfrm>
                <a:off x="-3349625" y="-15114587"/>
                <a:ext cx="498475" cy="4953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6" y="126"/>
                  </a:cxn>
                  <a:cxn ang="0">
                    <a:pos x="66" y="77"/>
                  </a:cxn>
                  <a:cxn ang="0">
                    <a:pos x="12" y="0"/>
                  </a:cxn>
                </a:cxnLst>
                <a:rect l="0" t="0" r="r" b="b"/>
                <a:pathLst>
                  <a:path w="133" h="132">
                    <a:moveTo>
                      <a:pt x="0" y="13"/>
                    </a:moveTo>
                    <a:cubicBezTo>
                      <a:pt x="26" y="71"/>
                      <a:pt x="52" y="132"/>
                      <a:pt x="126" y="126"/>
                    </a:cubicBezTo>
                    <a:cubicBezTo>
                      <a:pt x="133" y="95"/>
                      <a:pt x="87" y="89"/>
                      <a:pt x="66" y="77"/>
                    </a:cubicBezTo>
                    <a:cubicBezTo>
                      <a:pt x="34" y="59"/>
                      <a:pt x="12" y="43"/>
                      <a:pt x="12" y="0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 140"/>
              <p:cNvSpPr>
                <a:spLocks/>
              </p:cNvSpPr>
              <p:nvPr/>
            </p:nvSpPr>
            <p:spPr bwMode="gray">
              <a:xfrm>
                <a:off x="-3035300" y="-11566525"/>
                <a:ext cx="304800" cy="600075"/>
              </a:xfrm>
              <a:custGeom>
                <a:avLst/>
                <a:gdLst/>
                <a:ahLst/>
                <a:cxnLst>
                  <a:cxn ang="0">
                    <a:pos x="72" y="55"/>
                  </a:cxn>
                  <a:cxn ang="0">
                    <a:pos x="76" y="151"/>
                  </a:cxn>
                  <a:cxn ang="0">
                    <a:pos x="4" y="80"/>
                  </a:cxn>
                  <a:cxn ang="0">
                    <a:pos x="68" y="68"/>
                  </a:cxn>
                </a:cxnLst>
                <a:rect l="0" t="0" r="r" b="b"/>
                <a:pathLst>
                  <a:path w="81" h="160">
                    <a:moveTo>
                      <a:pt x="72" y="55"/>
                    </a:moveTo>
                    <a:cubicBezTo>
                      <a:pt x="61" y="108"/>
                      <a:pt x="27" y="104"/>
                      <a:pt x="76" y="151"/>
                    </a:cubicBezTo>
                    <a:cubicBezTo>
                      <a:pt x="37" y="160"/>
                      <a:pt x="0" y="117"/>
                      <a:pt x="4" y="80"/>
                    </a:cubicBezTo>
                    <a:cubicBezTo>
                      <a:pt x="10" y="31"/>
                      <a:pt x="81" y="0"/>
                      <a:pt x="68" y="68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 141"/>
              <p:cNvSpPr>
                <a:spLocks/>
              </p:cNvSpPr>
              <p:nvPr/>
            </p:nvSpPr>
            <p:spPr bwMode="gray">
              <a:xfrm>
                <a:off x="-1174750" y="-15687675"/>
                <a:ext cx="423863" cy="173038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113" y="0"/>
                  </a:cxn>
                  <a:cxn ang="0">
                    <a:pos x="92" y="32"/>
                  </a:cxn>
                  <a:cxn ang="0">
                    <a:pos x="56" y="45"/>
                  </a:cxn>
                  <a:cxn ang="0">
                    <a:pos x="42" y="40"/>
                  </a:cxn>
                  <a:cxn ang="0">
                    <a:pos x="20" y="37"/>
                  </a:cxn>
                  <a:cxn ang="0">
                    <a:pos x="0" y="12"/>
                  </a:cxn>
                </a:cxnLst>
                <a:rect l="0" t="0" r="r" b="b"/>
                <a:pathLst>
                  <a:path w="113" h="46">
                    <a:moveTo>
                      <a:pt x="5" y="13"/>
                    </a:moveTo>
                    <a:cubicBezTo>
                      <a:pt x="41" y="29"/>
                      <a:pt x="80" y="18"/>
                      <a:pt x="113" y="0"/>
                    </a:cubicBezTo>
                    <a:cubicBezTo>
                      <a:pt x="107" y="10"/>
                      <a:pt x="102" y="26"/>
                      <a:pt x="92" y="32"/>
                    </a:cubicBezTo>
                    <a:cubicBezTo>
                      <a:pt x="84" y="37"/>
                      <a:pt x="66" y="46"/>
                      <a:pt x="56" y="45"/>
                    </a:cubicBezTo>
                    <a:cubicBezTo>
                      <a:pt x="50" y="45"/>
                      <a:pt x="47" y="42"/>
                      <a:pt x="42" y="40"/>
                    </a:cubicBezTo>
                    <a:cubicBezTo>
                      <a:pt x="35" y="38"/>
                      <a:pt x="27" y="39"/>
                      <a:pt x="20" y="37"/>
                    </a:cubicBezTo>
                    <a:cubicBezTo>
                      <a:pt x="11" y="34"/>
                      <a:pt x="3" y="21"/>
                      <a:pt x="0" y="12"/>
                    </a:cubicBezTo>
                  </a:path>
                </a:pathLst>
              </a:custGeom>
              <a:solidFill>
                <a:srgbClr val="EAAC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 142"/>
              <p:cNvSpPr>
                <a:spLocks/>
              </p:cNvSpPr>
              <p:nvPr/>
            </p:nvSpPr>
            <p:spPr bwMode="gray">
              <a:xfrm>
                <a:off x="-1246188" y="-11239500"/>
                <a:ext cx="1897063" cy="614363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31" y="121"/>
                  </a:cxn>
                  <a:cxn ang="0">
                    <a:pos x="135" y="122"/>
                  </a:cxn>
                  <a:cxn ang="0">
                    <a:pos x="17" y="73"/>
                  </a:cxn>
                  <a:cxn ang="0">
                    <a:pos x="95" y="95"/>
                  </a:cxn>
                </a:cxnLst>
                <a:rect l="0" t="0" r="r" b="b"/>
                <a:pathLst>
                  <a:path w="506" h="164">
                    <a:moveTo>
                      <a:pt x="433" y="0"/>
                    </a:moveTo>
                    <a:cubicBezTo>
                      <a:pt x="506" y="50"/>
                      <a:pt x="358" y="108"/>
                      <a:pt x="331" y="121"/>
                    </a:cubicBezTo>
                    <a:cubicBezTo>
                      <a:pt x="253" y="160"/>
                      <a:pt x="212" y="126"/>
                      <a:pt x="135" y="122"/>
                    </a:cubicBezTo>
                    <a:cubicBezTo>
                      <a:pt x="91" y="119"/>
                      <a:pt x="0" y="164"/>
                      <a:pt x="17" y="73"/>
                    </a:cubicBezTo>
                    <a:cubicBezTo>
                      <a:pt x="48" y="50"/>
                      <a:pt x="76" y="69"/>
                      <a:pt x="95" y="9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 143"/>
              <p:cNvSpPr>
                <a:spLocks/>
              </p:cNvSpPr>
              <p:nvPr/>
            </p:nvSpPr>
            <p:spPr bwMode="gray">
              <a:xfrm>
                <a:off x="-825500" y="-11150600"/>
                <a:ext cx="592138" cy="203200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06" y="0"/>
                  </a:cxn>
                  <a:cxn ang="0">
                    <a:pos x="90" y="42"/>
                  </a:cxn>
                  <a:cxn ang="0">
                    <a:pos x="156" y="5"/>
                  </a:cxn>
                  <a:cxn ang="0">
                    <a:pos x="158" y="25"/>
                  </a:cxn>
                </a:cxnLst>
                <a:rect l="0" t="0" r="r" b="b"/>
                <a:pathLst>
                  <a:path w="158" h="54">
                    <a:moveTo>
                      <a:pt x="0" y="54"/>
                    </a:moveTo>
                    <a:cubicBezTo>
                      <a:pt x="44" y="50"/>
                      <a:pt x="68" y="17"/>
                      <a:pt x="106" y="0"/>
                    </a:cubicBezTo>
                    <a:cubicBezTo>
                      <a:pt x="100" y="16"/>
                      <a:pt x="103" y="28"/>
                      <a:pt x="90" y="42"/>
                    </a:cubicBezTo>
                    <a:cubicBezTo>
                      <a:pt x="115" y="37"/>
                      <a:pt x="136" y="19"/>
                      <a:pt x="156" y="5"/>
                    </a:cubicBezTo>
                    <a:cubicBezTo>
                      <a:pt x="157" y="11"/>
                      <a:pt x="158" y="18"/>
                      <a:pt x="158" y="25"/>
                    </a:cubicBezTo>
                  </a:path>
                </a:pathLst>
              </a:custGeom>
              <a:solidFill>
                <a:srgbClr val="C3D3D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 144"/>
              <p:cNvSpPr>
                <a:spLocks/>
              </p:cNvSpPr>
              <p:nvPr/>
            </p:nvSpPr>
            <p:spPr bwMode="gray">
              <a:xfrm>
                <a:off x="-417513" y="-19359562"/>
                <a:ext cx="180975" cy="48895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1" y="30"/>
                  </a:cxn>
                  <a:cxn ang="0">
                    <a:pos x="15" y="26"/>
                  </a:cxn>
                  <a:cxn ang="0">
                    <a:pos x="6" y="53"/>
                  </a:cxn>
                  <a:cxn ang="0">
                    <a:pos x="12" y="75"/>
                  </a:cxn>
                  <a:cxn ang="0">
                    <a:pos x="4" y="72"/>
                  </a:cxn>
                  <a:cxn ang="0">
                    <a:pos x="7" y="108"/>
                  </a:cxn>
                  <a:cxn ang="0">
                    <a:pos x="3" y="105"/>
                  </a:cxn>
                  <a:cxn ang="0">
                    <a:pos x="1" y="122"/>
                  </a:cxn>
                  <a:cxn ang="0">
                    <a:pos x="16" y="130"/>
                  </a:cxn>
                  <a:cxn ang="0">
                    <a:pos x="16" y="114"/>
                  </a:cxn>
                  <a:cxn ang="0">
                    <a:pos x="26" y="121"/>
                  </a:cxn>
                  <a:cxn ang="0">
                    <a:pos x="27" y="100"/>
                  </a:cxn>
                  <a:cxn ang="0">
                    <a:pos x="34" y="105"/>
                  </a:cxn>
                  <a:cxn ang="0">
                    <a:pos x="34" y="69"/>
                  </a:cxn>
                  <a:cxn ang="0">
                    <a:pos x="48" y="78"/>
                  </a:cxn>
                  <a:cxn ang="0">
                    <a:pos x="39" y="48"/>
                  </a:cxn>
                  <a:cxn ang="0">
                    <a:pos x="37" y="23"/>
                  </a:cxn>
                  <a:cxn ang="0">
                    <a:pos x="42" y="23"/>
                  </a:cxn>
                  <a:cxn ang="0">
                    <a:pos x="40" y="13"/>
                  </a:cxn>
                  <a:cxn ang="0">
                    <a:pos x="33" y="8"/>
                  </a:cxn>
                  <a:cxn ang="0">
                    <a:pos x="12" y="0"/>
                  </a:cxn>
                </a:cxnLst>
                <a:rect l="0" t="0" r="r" b="b"/>
                <a:pathLst>
                  <a:path w="48" h="130">
                    <a:moveTo>
                      <a:pt x="12" y="0"/>
                    </a:moveTo>
                    <a:cubicBezTo>
                      <a:pt x="22" y="7"/>
                      <a:pt x="21" y="18"/>
                      <a:pt x="21" y="30"/>
                    </a:cubicBezTo>
                    <a:cubicBezTo>
                      <a:pt x="19" y="29"/>
                      <a:pt x="17" y="28"/>
                      <a:pt x="15" y="26"/>
                    </a:cubicBezTo>
                    <a:cubicBezTo>
                      <a:pt x="14" y="30"/>
                      <a:pt x="20" y="66"/>
                      <a:pt x="6" y="53"/>
                    </a:cubicBezTo>
                    <a:cubicBezTo>
                      <a:pt x="6" y="61"/>
                      <a:pt x="8" y="68"/>
                      <a:pt x="12" y="75"/>
                    </a:cubicBezTo>
                    <a:cubicBezTo>
                      <a:pt x="9" y="76"/>
                      <a:pt x="7" y="74"/>
                      <a:pt x="4" y="72"/>
                    </a:cubicBezTo>
                    <a:cubicBezTo>
                      <a:pt x="3" y="84"/>
                      <a:pt x="5" y="97"/>
                      <a:pt x="7" y="108"/>
                    </a:cubicBezTo>
                    <a:cubicBezTo>
                      <a:pt x="6" y="107"/>
                      <a:pt x="5" y="107"/>
                      <a:pt x="3" y="105"/>
                    </a:cubicBezTo>
                    <a:cubicBezTo>
                      <a:pt x="3" y="113"/>
                      <a:pt x="0" y="115"/>
                      <a:pt x="1" y="122"/>
                    </a:cubicBezTo>
                    <a:cubicBezTo>
                      <a:pt x="5" y="124"/>
                      <a:pt x="11" y="127"/>
                      <a:pt x="16" y="130"/>
                    </a:cubicBezTo>
                    <a:cubicBezTo>
                      <a:pt x="16" y="125"/>
                      <a:pt x="16" y="120"/>
                      <a:pt x="16" y="114"/>
                    </a:cubicBezTo>
                    <a:cubicBezTo>
                      <a:pt x="19" y="116"/>
                      <a:pt x="22" y="119"/>
                      <a:pt x="26" y="121"/>
                    </a:cubicBezTo>
                    <a:cubicBezTo>
                      <a:pt x="26" y="114"/>
                      <a:pt x="27" y="107"/>
                      <a:pt x="27" y="100"/>
                    </a:cubicBezTo>
                    <a:cubicBezTo>
                      <a:pt x="30" y="101"/>
                      <a:pt x="32" y="103"/>
                      <a:pt x="34" y="105"/>
                    </a:cubicBezTo>
                    <a:cubicBezTo>
                      <a:pt x="39" y="97"/>
                      <a:pt x="35" y="78"/>
                      <a:pt x="34" y="69"/>
                    </a:cubicBezTo>
                    <a:cubicBezTo>
                      <a:pt x="35" y="73"/>
                      <a:pt x="44" y="76"/>
                      <a:pt x="48" y="78"/>
                    </a:cubicBezTo>
                    <a:cubicBezTo>
                      <a:pt x="48" y="68"/>
                      <a:pt x="40" y="59"/>
                      <a:pt x="39" y="48"/>
                    </a:cubicBezTo>
                    <a:cubicBezTo>
                      <a:pt x="46" y="47"/>
                      <a:pt x="38" y="28"/>
                      <a:pt x="37" y="23"/>
                    </a:cubicBezTo>
                    <a:cubicBezTo>
                      <a:pt x="38" y="23"/>
                      <a:pt x="40" y="23"/>
                      <a:pt x="42" y="23"/>
                    </a:cubicBezTo>
                    <a:cubicBezTo>
                      <a:pt x="42" y="23"/>
                      <a:pt x="40" y="14"/>
                      <a:pt x="40" y="13"/>
                    </a:cubicBezTo>
                    <a:cubicBezTo>
                      <a:pt x="38" y="11"/>
                      <a:pt x="36" y="9"/>
                      <a:pt x="33" y="8"/>
                    </a:cubicBezTo>
                    <a:cubicBezTo>
                      <a:pt x="28" y="5"/>
                      <a:pt x="17" y="1"/>
                      <a:pt x="12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 145"/>
              <p:cNvSpPr>
                <a:spLocks/>
              </p:cNvSpPr>
              <p:nvPr/>
            </p:nvSpPr>
            <p:spPr bwMode="gray">
              <a:xfrm>
                <a:off x="-95250" y="-19073812"/>
                <a:ext cx="184150" cy="14509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" y="38"/>
                  </a:cxn>
                  <a:cxn ang="0">
                    <a:pos x="22" y="74"/>
                  </a:cxn>
                  <a:cxn ang="0">
                    <a:pos x="32" y="176"/>
                  </a:cxn>
                  <a:cxn ang="0">
                    <a:pos x="26" y="162"/>
                  </a:cxn>
                  <a:cxn ang="0">
                    <a:pos x="25" y="188"/>
                  </a:cxn>
                  <a:cxn ang="0">
                    <a:pos x="25" y="222"/>
                  </a:cxn>
                  <a:cxn ang="0">
                    <a:pos x="15" y="250"/>
                  </a:cxn>
                  <a:cxn ang="0">
                    <a:pos x="19" y="273"/>
                  </a:cxn>
                  <a:cxn ang="0">
                    <a:pos x="14" y="252"/>
                  </a:cxn>
                  <a:cxn ang="0">
                    <a:pos x="11" y="328"/>
                  </a:cxn>
                  <a:cxn ang="0">
                    <a:pos x="8" y="362"/>
                  </a:cxn>
                  <a:cxn ang="0">
                    <a:pos x="2" y="387"/>
                  </a:cxn>
                  <a:cxn ang="0">
                    <a:pos x="21" y="363"/>
                  </a:cxn>
                  <a:cxn ang="0">
                    <a:pos x="31" y="328"/>
                  </a:cxn>
                  <a:cxn ang="0">
                    <a:pos x="34" y="285"/>
                  </a:cxn>
                  <a:cxn ang="0">
                    <a:pos x="38" y="241"/>
                  </a:cxn>
                  <a:cxn ang="0">
                    <a:pos x="45" y="196"/>
                  </a:cxn>
                  <a:cxn ang="0">
                    <a:pos x="46" y="157"/>
                  </a:cxn>
                  <a:cxn ang="0">
                    <a:pos x="43" y="117"/>
                  </a:cxn>
                  <a:cxn ang="0">
                    <a:pos x="36" y="81"/>
                  </a:cxn>
                  <a:cxn ang="0">
                    <a:pos x="1" y="0"/>
                  </a:cxn>
                </a:cxnLst>
                <a:rect l="0" t="0" r="r" b="b"/>
                <a:pathLst>
                  <a:path w="49" h="387">
                    <a:moveTo>
                      <a:pt x="1" y="0"/>
                    </a:moveTo>
                    <a:cubicBezTo>
                      <a:pt x="0" y="12"/>
                      <a:pt x="8" y="27"/>
                      <a:pt x="9" y="38"/>
                    </a:cubicBezTo>
                    <a:cubicBezTo>
                      <a:pt x="11" y="50"/>
                      <a:pt x="18" y="62"/>
                      <a:pt x="22" y="74"/>
                    </a:cubicBezTo>
                    <a:cubicBezTo>
                      <a:pt x="33" y="104"/>
                      <a:pt x="38" y="143"/>
                      <a:pt x="32" y="176"/>
                    </a:cubicBezTo>
                    <a:cubicBezTo>
                      <a:pt x="31" y="171"/>
                      <a:pt x="26" y="168"/>
                      <a:pt x="26" y="162"/>
                    </a:cubicBezTo>
                    <a:cubicBezTo>
                      <a:pt x="27" y="171"/>
                      <a:pt x="25" y="180"/>
                      <a:pt x="25" y="188"/>
                    </a:cubicBezTo>
                    <a:cubicBezTo>
                      <a:pt x="25" y="199"/>
                      <a:pt x="27" y="212"/>
                      <a:pt x="25" y="222"/>
                    </a:cubicBezTo>
                    <a:cubicBezTo>
                      <a:pt x="23" y="231"/>
                      <a:pt x="16" y="241"/>
                      <a:pt x="15" y="250"/>
                    </a:cubicBezTo>
                    <a:cubicBezTo>
                      <a:pt x="14" y="258"/>
                      <a:pt x="17" y="266"/>
                      <a:pt x="19" y="273"/>
                    </a:cubicBezTo>
                    <a:cubicBezTo>
                      <a:pt x="19" y="267"/>
                      <a:pt x="16" y="258"/>
                      <a:pt x="14" y="252"/>
                    </a:cubicBezTo>
                    <a:cubicBezTo>
                      <a:pt x="2" y="276"/>
                      <a:pt x="11" y="303"/>
                      <a:pt x="11" y="328"/>
                    </a:cubicBezTo>
                    <a:cubicBezTo>
                      <a:pt x="11" y="340"/>
                      <a:pt x="10" y="351"/>
                      <a:pt x="8" y="362"/>
                    </a:cubicBezTo>
                    <a:cubicBezTo>
                      <a:pt x="7" y="370"/>
                      <a:pt x="6" y="380"/>
                      <a:pt x="2" y="387"/>
                    </a:cubicBezTo>
                    <a:cubicBezTo>
                      <a:pt x="7" y="378"/>
                      <a:pt x="17" y="373"/>
                      <a:pt x="21" y="363"/>
                    </a:cubicBezTo>
                    <a:cubicBezTo>
                      <a:pt x="26" y="351"/>
                      <a:pt x="29" y="340"/>
                      <a:pt x="31" y="328"/>
                    </a:cubicBezTo>
                    <a:cubicBezTo>
                      <a:pt x="33" y="314"/>
                      <a:pt x="32" y="299"/>
                      <a:pt x="34" y="285"/>
                    </a:cubicBezTo>
                    <a:cubicBezTo>
                      <a:pt x="35" y="270"/>
                      <a:pt x="38" y="256"/>
                      <a:pt x="38" y="241"/>
                    </a:cubicBezTo>
                    <a:cubicBezTo>
                      <a:pt x="39" y="226"/>
                      <a:pt x="41" y="210"/>
                      <a:pt x="45" y="196"/>
                    </a:cubicBezTo>
                    <a:cubicBezTo>
                      <a:pt x="49" y="182"/>
                      <a:pt x="46" y="172"/>
                      <a:pt x="46" y="157"/>
                    </a:cubicBezTo>
                    <a:cubicBezTo>
                      <a:pt x="46" y="143"/>
                      <a:pt x="46" y="131"/>
                      <a:pt x="43" y="117"/>
                    </a:cubicBezTo>
                    <a:cubicBezTo>
                      <a:pt x="42" y="106"/>
                      <a:pt x="40" y="92"/>
                      <a:pt x="36" y="81"/>
                    </a:cubicBezTo>
                    <a:cubicBezTo>
                      <a:pt x="30" y="67"/>
                      <a:pt x="9" y="10"/>
                      <a:pt x="1" y="0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9" name="Freeform 146"/>
              <p:cNvSpPr>
                <a:spLocks/>
              </p:cNvSpPr>
              <p:nvPr/>
            </p:nvSpPr>
            <p:spPr bwMode="gray">
              <a:xfrm>
                <a:off x="-2160588" y="-18788062"/>
                <a:ext cx="220663" cy="557213"/>
              </a:xfrm>
              <a:custGeom>
                <a:avLst/>
                <a:gdLst/>
                <a:ahLst/>
                <a:cxnLst>
                  <a:cxn ang="0">
                    <a:pos x="59" y="142"/>
                  </a:cxn>
                  <a:cxn ang="0">
                    <a:pos x="50" y="113"/>
                  </a:cxn>
                  <a:cxn ang="0">
                    <a:pos x="54" y="79"/>
                  </a:cxn>
                  <a:cxn ang="0">
                    <a:pos x="39" y="97"/>
                  </a:cxn>
                  <a:cxn ang="0">
                    <a:pos x="38" y="63"/>
                  </a:cxn>
                  <a:cxn ang="0">
                    <a:pos x="18" y="73"/>
                  </a:cxn>
                  <a:cxn ang="0">
                    <a:pos x="21" y="0"/>
                  </a:cxn>
                  <a:cxn ang="0">
                    <a:pos x="2" y="34"/>
                  </a:cxn>
                  <a:cxn ang="0">
                    <a:pos x="1" y="72"/>
                  </a:cxn>
                  <a:cxn ang="0">
                    <a:pos x="14" y="106"/>
                  </a:cxn>
                  <a:cxn ang="0">
                    <a:pos x="22" y="122"/>
                  </a:cxn>
                  <a:cxn ang="0">
                    <a:pos x="29" y="140"/>
                  </a:cxn>
                  <a:cxn ang="0">
                    <a:pos x="38" y="147"/>
                  </a:cxn>
                  <a:cxn ang="0">
                    <a:pos x="38" y="149"/>
                  </a:cxn>
                  <a:cxn ang="0">
                    <a:pos x="49" y="144"/>
                  </a:cxn>
                  <a:cxn ang="0">
                    <a:pos x="59" y="142"/>
                  </a:cxn>
                </a:cxnLst>
                <a:rect l="0" t="0" r="r" b="b"/>
                <a:pathLst>
                  <a:path w="59" h="149">
                    <a:moveTo>
                      <a:pt x="59" y="142"/>
                    </a:moveTo>
                    <a:cubicBezTo>
                      <a:pt x="57" y="132"/>
                      <a:pt x="50" y="124"/>
                      <a:pt x="50" y="113"/>
                    </a:cubicBezTo>
                    <a:cubicBezTo>
                      <a:pt x="49" y="101"/>
                      <a:pt x="52" y="90"/>
                      <a:pt x="54" y="79"/>
                    </a:cubicBezTo>
                    <a:cubicBezTo>
                      <a:pt x="46" y="78"/>
                      <a:pt x="38" y="90"/>
                      <a:pt x="39" y="97"/>
                    </a:cubicBezTo>
                    <a:cubicBezTo>
                      <a:pt x="34" y="86"/>
                      <a:pt x="31" y="73"/>
                      <a:pt x="38" y="63"/>
                    </a:cubicBezTo>
                    <a:cubicBezTo>
                      <a:pt x="29" y="59"/>
                      <a:pt x="23" y="68"/>
                      <a:pt x="18" y="73"/>
                    </a:cubicBezTo>
                    <a:cubicBezTo>
                      <a:pt x="11" y="49"/>
                      <a:pt x="16" y="24"/>
                      <a:pt x="21" y="0"/>
                    </a:cubicBezTo>
                    <a:cubicBezTo>
                      <a:pt x="9" y="4"/>
                      <a:pt x="3" y="23"/>
                      <a:pt x="2" y="34"/>
                    </a:cubicBezTo>
                    <a:cubicBezTo>
                      <a:pt x="1" y="46"/>
                      <a:pt x="0" y="61"/>
                      <a:pt x="1" y="72"/>
                    </a:cubicBezTo>
                    <a:cubicBezTo>
                      <a:pt x="3" y="85"/>
                      <a:pt x="7" y="95"/>
                      <a:pt x="14" y="106"/>
                    </a:cubicBezTo>
                    <a:cubicBezTo>
                      <a:pt x="17" y="111"/>
                      <a:pt x="20" y="117"/>
                      <a:pt x="22" y="122"/>
                    </a:cubicBezTo>
                    <a:cubicBezTo>
                      <a:pt x="25" y="127"/>
                      <a:pt x="26" y="135"/>
                      <a:pt x="29" y="140"/>
                    </a:cubicBezTo>
                    <a:cubicBezTo>
                      <a:pt x="31" y="144"/>
                      <a:pt x="34" y="146"/>
                      <a:pt x="38" y="147"/>
                    </a:cubicBezTo>
                    <a:cubicBezTo>
                      <a:pt x="38" y="148"/>
                      <a:pt x="38" y="148"/>
                      <a:pt x="38" y="149"/>
                    </a:cubicBezTo>
                    <a:cubicBezTo>
                      <a:pt x="43" y="149"/>
                      <a:pt x="45" y="146"/>
                      <a:pt x="49" y="144"/>
                    </a:cubicBezTo>
                    <a:cubicBezTo>
                      <a:pt x="52" y="143"/>
                      <a:pt x="57" y="142"/>
                      <a:pt x="59" y="142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0" name="Freeform 147"/>
              <p:cNvSpPr>
                <a:spLocks/>
              </p:cNvSpPr>
              <p:nvPr/>
            </p:nvSpPr>
            <p:spPr bwMode="gray">
              <a:xfrm>
                <a:off x="-2044700" y="-19318287"/>
                <a:ext cx="280988" cy="17621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75" y="1"/>
                  </a:cxn>
                  <a:cxn ang="0">
                    <a:pos x="58" y="18"/>
                  </a:cxn>
                  <a:cxn ang="0">
                    <a:pos x="40" y="34"/>
                  </a:cxn>
                  <a:cxn ang="0">
                    <a:pos x="0" y="38"/>
                  </a:cxn>
                </a:cxnLst>
                <a:rect l="0" t="0" r="r" b="b"/>
                <a:pathLst>
                  <a:path w="75" h="47">
                    <a:moveTo>
                      <a:pt x="0" y="38"/>
                    </a:moveTo>
                    <a:cubicBezTo>
                      <a:pt x="20" y="17"/>
                      <a:pt x="45" y="0"/>
                      <a:pt x="75" y="1"/>
                    </a:cubicBezTo>
                    <a:cubicBezTo>
                      <a:pt x="75" y="7"/>
                      <a:pt x="62" y="15"/>
                      <a:pt x="58" y="18"/>
                    </a:cubicBezTo>
                    <a:cubicBezTo>
                      <a:pt x="52" y="23"/>
                      <a:pt x="46" y="28"/>
                      <a:pt x="40" y="34"/>
                    </a:cubicBezTo>
                    <a:cubicBezTo>
                      <a:pt x="27" y="47"/>
                      <a:pt x="16" y="38"/>
                      <a:pt x="0" y="38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1" name="Freeform 148"/>
              <p:cNvSpPr>
                <a:spLocks/>
              </p:cNvSpPr>
              <p:nvPr/>
            </p:nvSpPr>
            <p:spPr bwMode="gray">
              <a:xfrm>
                <a:off x="-1789113" y="-19535775"/>
                <a:ext cx="295275" cy="1174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9" y="16"/>
                  </a:cxn>
                  <a:cxn ang="0">
                    <a:pos x="79" y="0"/>
                  </a:cxn>
                  <a:cxn ang="0">
                    <a:pos x="55" y="14"/>
                  </a:cxn>
                  <a:cxn ang="0">
                    <a:pos x="41" y="20"/>
                  </a:cxn>
                  <a:cxn ang="0">
                    <a:pos x="13" y="29"/>
                  </a:cxn>
                  <a:cxn ang="0">
                    <a:pos x="0" y="11"/>
                  </a:cxn>
                </a:cxnLst>
                <a:rect l="0" t="0" r="r" b="b"/>
                <a:pathLst>
                  <a:path w="79" h="31">
                    <a:moveTo>
                      <a:pt x="0" y="10"/>
                    </a:moveTo>
                    <a:cubicBezTo>
                      <a:pt x="5" y="19"/>
                      <a:pt x="31" y="17"/>
                      <a:pt x="39" y="16"/>
                    </a:cubicBezTo>
                    <a:cubicBezTo>
                      <a:pt x="53" y="13"/>
                      <a:pt x="66" y="4"/>
                      <a:pt x="79" y="0"/>
                    </a:cubicBezTo>
                    <a:cubicBezTo>
                      <a:pt x="77" y="5"/>
                      <a:pt x="61" y="11"/>
                      <a:pt x="55" y="14"/>
                    </a:cubicBezTo>
                    <a:cubicBezTo>
                      <a:pt x="51" y="17"/>
                      <a:pt x="46" y="18"/>
                      <a:pt x="41" y="20"/>
                    </a:cubicBezTo>
                    <a:cubicBezTo>
                      <a:pt x="33" y="24"/>
                      <a:pt x="23" y="31"/>
                      <a:pt x="13" y="29"/>
                    </a:cubicBezTo>
                    <a:cubicBezTo>
                      <a:pt x="10" y="22"/>
                      <a:pt x="7" y="14"/>
                      <a:pt x="0" y="11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2" name="Freeform 149"/>
              <p:cNvSpPr>
                <a:spLocks/>
              </p:cNvSpPr>
              <p:nvPr/>
            </p:nvSpPr>
            <p:spPr bwMode="gray">
              <a:xfrm>
                <a:off x="-2052638" y="-19335750"/>
                <a:ext cx="652463" cy="704850"/>
              </a:xfrm>
              <a:custGeom>
                <a:avLst/>
                <a:gdLst/>
                <a:ahLst/>
                <a:cxnLst>
                  <a:cxn ang="0">
                    <a:pos x="42" y="93"/>
                  </a:cxn>
                  <a:cxn ang="0">
                    <a:pos x="94" y="38"/>
                  </a:cxn>
                  <a:cxn ang="0">
                    <a:pos x="174" y="20"/>
                  </a:cxn>
                  <a:cxn ang="0">
                    <a:pos x="117" y="11"/>
                  </a:cxn>
                  <a:cxn ang="0">
                    <a:pos x="152" y="7"/>
                  </a:cxn>
                  <a:cxn ang="0">
                    <a:pos x="0" y="160"/>
                  </a:cxn>
                  <a:cxn ang="0">
                    <a:pos x="11" y="142"/>
                  </a:cxn>
                  <a:cxn ang="0">
                    <a:pos x="14" y="188"/>
                  </a:cxn>
                  <a:cxn ang="0">
                    <a:pos x="76" y="74"/>
                  </a:cxn>
                </a:cxnLst>
                <a:rect l="0" t="0" r="r" b="b"/>
                <a:pathLst>
                  <a:path w="174" h="188">
                    <a:moveTo>
                      <a:pt x="42" y="93"/>
                    </a:moveTo>
                    <a:cubicBezTo>
                      <a:pt x="64" y="80"/>
                      <a:pt x="71" y="52"/>
                      <a:pt x="94" y="38"/>
                    </a:cubicBezTo>
                    <a:cubicBezTo>
                      <a:pt x="120" y="21"/>
                      <a:pt x="148" y="30"/>
                      <a:pt x="174" y="20"/>
                    </a:cubicBezTo>
                    <a:cubicBezTo>
                      <a:pt x="164" y="5"/>
                      <a:pt x="134" y="6"/>
                      <a:pt x="117" y="11"/>
                    </a:cubicBezTo>
                    <a:cubicBezTo>
                      <a:pt x="128" y="11"/>
                      <a:pt x="140" y="9"/>
                      <a:pt x="152" y="7"/>
                    </a:cubicBezTo>
                    <a:cubicBezTo>
                      <a:pt x="65" y="0"/>
                      <a:pt x="0" y="79"/>
                      <a:pt x="0" y="160"/>
                    </a:cubicBezTo>
                    <a:cubicBezTo>
                      <a:pt x="2" y="148"/>
                      <a:pt x="3" y="151"/>
                      <a:pt x="11" y="142"/>
                    </a:cubicBezTo>
                    <a:cubicBezTo>
                      <a:pt x="12" y="158"/>
                      <a:pt x="4" y="174"/>
                      <a:pt x="14" y="188"/>
                    </a:cubicBezTo>
                    <a:cubicBezTo>
                      <a:pt x="24" y="154"/>
                      <a:pt x="39" y="86"/>
                      <a:pt x="76" y="74"/>
                    </a:cubicBezTo>
                  </a:path>
                </a:pathLst>
              </a:custGeom>
              <a:solidFill>
                <a:srgbClr val="EFC36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7" name="Ellipse 1076"/>
            <p:cNvSpPr/>
            <p:nvPr/>
          </p:nvSpPr>
          <p:spPr bwMode="gray">
            <a:xfrm>
              <a:off x="7059631" y="4154782"/>
              <a:ext cx="259200" cy="259200"/>
            </a:xfrm>
            <a:prstGeom prst="ellipse">
              <a:avLst/>
            </a:prstGeom>
            <a:blipFill>
              <a:blip r:embed="rId7"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8" name="Ellipse 1077"/>
            <p:cNvSpPr/>
            <p:nvPr/>
          </p:nvSpPr>
          <p:spPr bwMode="gray">
            <a:xfrm>
              <a:off x="3209038" y="2537791"/>
              <a:ext cx="259200" cy="259200"/>
            </a:xfrm>
            <a:prstGeom prst="ellipse">
              <a:avLst/>
            </a:prstGeom>
            <a:blipFill dpi="0" rotWithShape="1">
              <a:blip r:embed="rId8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9" name="Ellipse 1078"/>
            <p:cNvSpPr/>
            <p:nvPr/>
          </p:nvSpPr>
          <p:spPr bwMode="gray">
            <a:xfrm>
              <a:off x="3735159" y="4725068"/>
              <a:ext cx="259200" cy="259200"/>
            </a:xfrm>
            <a:prstGeom prst="ellipse">
              <a:avLst/>
            </a:prstGeom>
            <a:blipFill dpi="0" rotWithShape="1">
              <a:blip r:embed="rId9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0" name="Ellipse 1079"/>
            <p:cNvSpPr/>
            <p:nvPr/>
          </p:nvSpPr>
          <p:spPr bwMode="gray">
            <a:xfrm>
              <a:off x="5128857" y="3561918"/>
              <a:ext cx="259200" cy="259200"/>
            </a:xfrm>
            <a:prstGeom prst="ellipse">
              <a:avLst/>
            </a:prstGeom>
            <a:blipFill>
              <a:blip r:embed="rId10" cstate="print"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5" name="Ellipse 1094"/>
            <p:cNvSpPr/>
            <p:nvPr/>
          </p:nvSpPr>
          <p:spPr bwMode="gray">
            <a:xfrm>
              <a:off x="1555303" y="3407969"/>
              <a:ext cx="259200" cy="259200"/>
            </a:xfrm>
            <a:prstGeom prst="ellipse">
              <a:avLst/>
            </a:prstGeom>
            <a:blipFill>
              <a:blip r:embed="rId11"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9" name="Ellipse 1098"/>
            <p:cNvSpPr/>
            <p:nvPr/>
          </p:nvSpPr>
          <p:spPr bwMode="gray">
            <a:xfrm>
              <a:off x="5800538" y="2784544"/>
              <a:ext cx="259200" cy="259200"/>
            </a:xfrm>
            <a:prstGeom prst="ellipse">
              <a:avLst/>
            </a:prstGeom>
            <a:blipFill>
              <a:blip r:embed="rId12"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63500" sx="101000" sy="101000" algn="ctr" rotWithShape="0">
                <a:prstClr val="black">
                  <a:alpha val="77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1" name="Ellipse 1100"/>
            <p:cNvSpPr/>
            <p:nvPr/>
          </p:nvSpPr>
          <p:spPr bwMode="gray">
            <a:xfrm>
              <a:off x="1599195" y="2835751"/>
              <a:ext cx="259200" cy="259200"/>
            </a:xfrm>
            <a:prstGeom prst="ellipse">
              <a:avLst/>
            </a:prstGeom>
            <a:blipFill dpi="0" rotWithShape="1">
              <a:blip r:embed="rId13" cstate="print"/>
              <a:srcRect/>
              <a:stretch>
                <a:fillRect l="-1000" t="-1000" r="-1000" b="-1000"/>
              </a:stretch>
            </a:blipFill>
            <a:ln w="12700">
              <a:noFill/>
              <a:round/>
              <a:headEnd/>
              <a:tailEnd/>
            </a:ln>
            <a:effectLst>
              <a:outerShdw blurRad="50800" dist="25400" dir="2700000" algn="tl" rotWithShape="0">
                <a:prstClr val="black">
                  <a:alpha val="78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uppieren 2"/>
            <p:cNvGrpSpPr/>
            <p:nvPr/>
          </p:nvGrpSpPr>
          <p:grpSpPr>
            <a:xfrm>
              <a:off x="2180205" y="4343770"/>
              <a:ext cx="480393" cy="1263515"/>
              <a:chOff x="2228973" y="4465690"/>
              <a:chExt cx="480393" cy="1263515"/>
            </a:xfrm>
          </p:grpSpPr>
          <p:sp>
            <p:nvSpPr>
              <p:cNvPr id="1086" name="Ellipse 1085"/>
              <p:cNvSpPr/>
              <p:nvPr/>
            </p:nvSpPr>
            <p:spPr bwMode="gray">
              <a:xfrm>
                <a:off x="2228973" y="5552226"/>
                <a:ext cx="480393" cy="176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922" name="Gruppieren 271"/>
              <p:cNvGrpSpPr/>
              <p:nvPr/>
            </p:nvGrpSpPr>
            <p:grpSpPr bwMode="gray">
              <a:xfrm>
                <a:off x="2242856" y="4484469"/>
                <a:ext cx="434684" cy="1204402"/>
                <a:chOff x="5072063" y="-19770725"/>
                <a:chExt cx="7443788" cy="20624801"/>
              </a:xfrm>
            </p:grpSpPr>
            <p:sp>
              <p:nvSpPr>
                <p:cNvPr id="923" name="Freeform 150"/>
                <p:cNvSpPr>
                  <a:spLocks/>
                </p:cNvSpPr>
                <p:nvPr/>
              </p:nvSpPr>
              <p:spPr bwMode="gray">
                <a:xfrm>
                  <a:off x="5665788" y="-10115550"/>
                  <a:ext cx="1552575" cy="1931988"/>
                </a:xfrm>
                <a:custGeom>
                  <a:avLst/>
                  <a:gdLst/>
                  <a:ahLst/>
                  <a:cxnLst>
                    <a:cxn ang="0">
                      <a:pos x="345" y="369"/>
                    </a:cxn>
                    <a:cxn ang="0">
                      <a:pos x="288" y="396"/>
                    </a:cxn>
                    <a:cxn ang="0">
                      <a:pos x="76" y="488"/>
                    </a:cxn>
                    <a:cxn ang="0">
                      <a:pos x="91" y="245"/>
                    </a:cxn>
                    <a:cxn ang="0">
                      <a:pos x="130" y="103"/>
                    </a:cxn>
                    <a:cxn ang="0">
                      <a:pos x="272" y="4"/>
                    </a:cxn>
                    <a:cxn ang="0">
                      <a:pos x="409" y="290"/>
                    </a:cxn>
                    <a:cxn ang="0">
                      <a:pos x="300" y="382"/>
                    </a:cxn>
                  </a:cxnLst>
                  <a:rect l="0" t="0" r="r" b="b"/>
                  <a:pathLst>
                    <a:path w="414" h="515">
                      <a:moveTo>
                        <a:pt x="345" y="369"/>
                      </a:moveTo>
                      <a:cubicBezTo>
                        <a:pt x="332" y="386"/>
                        <a:pt x="310" y="396"/>
                        <a:pt x="288" y="396"/>
                      </a:cubicBezTo>
                      <a:cubicBezTo>
                        <a:pt x="262" y="441"/>
                        <a:pt x="123" y="515"/>
                        <a:pt x="76" y="488"/>
                      </a:cubicBezTo>
                      <a:cubicBezTo>
                        <a:pt x="0" y="445"/>
                        <a:pt x="80" y="316"/>
                        <a:pt x="91" y="245"/>
                      </a:cubicBezTo>
                      <a:cubicBezTo>
                        <a:pt x="100" y="184"/>
                        <a:pt x="85" y="149"/>
                        <a:pt x="130" y="103"/>
                      </a:cubicBezTo>
                      <a:cubicBezTo>
                        <a:pt x="159" y="73"/>
                        <a:pt x="230" y="5"/>
                        <a:pt x="272" y="4"/>
                      </a:cubicBezTo>
                      <a:cubicBezTo>
                        <a:pt x="378" y="0"/>
                        <a:pt x="414" y="213"/>
                        <a:pt x="409" y="290"/>
                      </a:cubicBezTo>
                      <a:cubicBezTo>
                        <a:pt x="367" y="312"/>
                        <a:pt x="329" y="343"/>
                        <a:pt x="300" y="382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4" name="Freeform 151"/>
                <p:cNvSpPr>
                  <a:spLocks/>
                </p:cNvSpPr>
                <p:nvPr/>
              </p:nvSpPr>
              <p:spPr bwMode="gray">
                <a:xfrm>
                  <a:off x="10393363" y="-10175875"/>
                  <a:ext cx="1133475" cy="1489075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1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7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3" y="268"/>
                        <a:pt x="290" y="301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7"/>
                        <a:pt x="43" y="395"/>
                        <a:pt x="19" y="272"/>
                      </a:cubicBezTo>
                      <a:cubicBezTo>
                        <a:pt x="0" y="178"/>
                        <a:pt x="10" y="32"/>
                        <a:pt x="115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5" name="Freeform 152"/>
                <p:cNvSpPr>
                  <a:spLocks/>
                </p:cNvSpPr>
                <p:nvPr/>
              </p:nvSpPr>
              <p:spPr bwMode="gray">
                <a:xfrm>
                  <a:off x="6943725" y="-912812"/>
                  <a:ext cx="1654175" cy="1766888"/>
                </a:xfrm>
                <a:custGeom>
                  <a:avLst/>
                  <a:gdLst/>
                  <a:ahLst/>
                  <a:cxnLst>
                    <a:cxn ang="0">
                      <a:pos x="436" y="9"/>
                    </a:cxn>
                    <a:cxn ang="0">
                      <a:pos x="423" y="172"/>
                    </a:cxn>
                    <a:cxn ang="0">
                      <a:pos x="345" y="277"/>
                    </a:cxn>
                    <a:cxn ang="0">
                      <a:pos x="112" y="446"/>
                    </a:cxn>
                    <a:cxn ang="0">
                      <a:pos x="77" y="223"/>
                    </a:cxn>
                    <a:cxn ang="0">
                      <a:pos x="293" y="3"/>
                    </a:cxn>
                    <a:cxn ang="0">
                      <a:pos x="423" y="42"/>
                    </a:cxn>
                  </a:cxnLst>
                  <a:rect l="0" t="0" r="r" b="b"/>
                  <a:pathLst>
                    <a:path w="441" h="471">
                      <a:moveTo>
                        <a:pt x="436" y="9"/>
                      </a:moveTo>
                      <a:cubicBezTo>
                        <a:pt x="436" y="57"/>
                        <a:pt x="441" y="129"/>
                        <a:pt x="423" y="172"/>
                      </a:cubicBezTo>
                      <a:cubicBezTo>
                        <a:pt x="407" y="211"/>
                        <a:pt x="367" y="232"/>
                        <a:pt x="345" y="277"/>
                      </a:cubicBezTo>
                      <a:cubicBezTo>
                        <a:pt x="304" y="362"/>
                        <a:pt x="234" y="471"/>
                        <a:pt x="112" y="446"/>
                      </a:cubicBezTo>
                      <a:cubicBezTo>
                        <a:pt x="0" y="423"/>
                        <a:pt x="31" y="295"/>
                        <a:pt x="77" y="223"/>
                      </a:cubicBezTo>
                      <a:cubicBezTo>
                        <a:pt x="145" y="121"/>
                        <a:pt x="154" y="7"/>
                        <a:pt x="293" y="3"/>
                      </a:cubicBezTo>
                      <a:cubicBezTo>
                        <a:pt x="355" y="0"/>
                        <a:pt x="373" y="25"/>
                        <a:pt x="423" y="42"/>
                      </a:cubicBezTo>
                    </a:path>
                  </a:pathLst>
                </a:custGeom>
                <a:solidFill>
                  <a:srgbClr val="0A0A0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6" name="Freeform 153"/>
                <p:cNvSpPr>
                  <a:spLocks/>
                </p:cNvSpPr>
                <p:nvPr/>
              </p:nvSpPr>
              <p:spPr bwMode="gray">
                <a:xfrm>
                  <a:off x="9640888" y="-1103312"/>
                  <a:ext cx="2874963" cy="1687513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8" y="270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7" y="140"/>
                    </a:cxn>
                    <a:cxn ang="0">
                      <a:pos x="267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4" y="107"/>
                        <a:pt x="0" y="167"/>
                        <a:pt x="5" y="229"/>
                      </a:cubicBezTo>
                      <a:cubicBezTo>
                        <a:pt x="48" y="241"/>
                        <a:pt x="91" y="278"/>
                        <a:pt x="135" y="283"/>
                      </a:cubicBezTo>
                      <a:cubicBezTo>
                        <a:pt x="190" y="291"/>
                        <a:pt x="183" y="242"/>
                        <a:pt x="238" y="270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8" y="270"/>
                        <a:pt x="539" y="238"/>
                      </a:cubicBezTo>
                      <a:cubicBezTo>
                        <a:pt x="504" y="208"/>
                        <a:pt x="479" y="171"/>
                        <a:pt x="447" y="140"/>
                      </a:cubicBezTo>
                      <a:cubicBezTo>
                        <a:pt x="396" y="91"/>
                        <a:pt x="336" y="27"/>
                        <a:pt x="267" y="13"/>
                      </a:cubicBezTo>
                      <a:cubicBezTo>
                        <a:pt x="205" y="0"/>
                        <a:pt x="67" y="12"/>
                        <a:pt x="24" y="60"/>
                      </a:cubicBezTo>
                    </a:path>
                  </a:pathLst>
                </a:custGeom>
                <a:solidFill>
                  <a:srgbClr val="050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7" name="Freeform 154"/>
                <p:cNvSpPr>
                  <a:spLocks/>
                </p:cNvSpPr>
                <p:nvPr/>
              </p:nvSpPr>
              <p:spPr bwMode="gray">
                <a:xfrm>
                  <a:off x="6318250" y="-11580812"/>
                  <a:ext cx="5291138" cy="11188700"/>
                </a:xfrm>
                <a:custGeom>
                  <a:avLst/>
                  <a:gdLst/>
                  <a:ahLst/>
                  <a:cxnLst>
                    <a:cxn ang="0">
                      <a:pos x="197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80" y="787"/>
                    </a:cxn>
                    <a:cxn ang="0">
                      <a:pos x="86" y="962"/>
                    </a:cxn>
                    <a:cxn ang="0">
                      <a:pos x="88" y="1135"/>
                    </a:cxn>
                    <a:cxn ang="0">
                      <a:pos x="132" y="1295"/>
                    </a:cxn>
                    <a:cxn ang="0">
                      <a:pos x="190" y="1972"/>
                    </a:cxn>
                    <a:cxn ang="0">
                      <a:pos x="224" y="2117"/>
                    </a:cxn>
                    <a:cxn ang="0">
                      <a:pos x="210" y="2319"/>
                    </a:cxn>
                    <a:cxn ang="0">
                      <a:pos x="276" y="2456"/>
                    </a:cxn>
                    <a:cxn ang="0">
                      <a:pos x="308" y="2632"/>
                    </a:cxn>
                    <a:cxn ang="0">
                      <a:pos x="346" y="2921"/>
                    </a:cxn>
                    <a:cxn ang="0">
                      <a:pos x="620" y="2885"/>
                    </a:cxn>
                    <a:cxn ang="0">
                      <a:pos x="630" y="2593"/>
                    </a:cxn>
                    <a:cxn ang="0">
                      <a:pos x="568" y="2451"/>
                    </a:cxn>
                    <a:cxn ang="0">
                      <a:pos x="607" y="2311"/>
                    </a:cxn>
                    <a:cxn ang="0">
                      <a:pos x="595" y="1999"/>
                    </a:cxn>
                    <a:cxn ang="0">
                      <a:pos x="602" y="1654"/>
                    </a:cxn>
                    <a:cxn ang="0">
                      <a:pos x="608" y="1282"/>
                    </a:cxn>
                    <a:cxn ang="0">
                      <a:pos x="608" y="1104"/>
                    </a:cxn>
                    <a:cxn ang="0">
                      <a:pos x="621" y="949"/>
                    </a:cxn>
                    <a:cxn ang="0">
                      <a:pos x="623" y="924"/>
                    </a:cxn>
                    <a:cxn ang="0">
                      <a:pos x="732" y="1106"/>
                    </a:cxn>
                    <a:cxn ang="0">
                      <a:pos x="804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6" y="2333"/>
                    </a:cxn>
                    <a:cxn ang="0">
                      <a:pos x="909" y="2879"/>
                    </a:cxn>
                    <a:cxn ang="0">
                      <a:pos x="1243" y="2895"/>
                    </a:cxn>
                    <a:cxn ang="0">
                      <a:pos x="1287" y="2771"/>
                    </a:cxn>
                    <a:cxn ang="0">
                      <a:pos x="1308" y="2593"/>
                    </a:cxn>
                    <a:cxn ang="0">
                      <a:pos x="1313" y="2188"/>
                    </a:cxn>
                    <a:cxn ang="0">
                      <a:pos x="1385" y="1791"/>
                    </a:cxn>
                    <a:cxn ang="0">
                      <a:pos x="1347" y="1445"/>
                    </a:cxn>
                    <a:cxn ang="0">
                      <a:pos x="1293" y="1036"/>
                    </a:cxn>
                    <a:cxn ang="0">
                      <a:pos x="1241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7" y="564"/>
                    </a:cxn>
                    <a:cxn ang="0">
                      <a:pos x="1138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3" y="11"/>
                    </a:cxn>
                    <a:cxn ang="0">
                      <a:pos x="191" y="82"/>
                    </a:cxn>
                  </a:cxnLst>
                  <a:rect l="0" t="0" r="r" b="b"/>
                  <a:pathLst>
                    <a:path w="1411" h="2984">
                      <a:moveTo>
                        <a:pt x="197" y="75"/>
                      </a:moveTo>
                      <a:cubicBezTo>
                        <a:pt x="107" y="162"/>
                        <a:pt x="73" y="221"/>
                        <a:pt x="73" y="356"/>
                      </a:cubicBezTo>
                      <a:cubicBezTo>
                        <a:pt x="74" y="455"/>
                        <a:pt x="0" y="550"/>
                        <a:pt x="32" y="651"/>
                      </a:cubicBezTo>
                      <a:cubicBezTo>
                        <a:pt x="48" y="699"/>
                        <a:pt x="72" y="735"/>
                        <a:pt x="80" y="787"/>
                      </a:cubicBezTo>
                      <a:cubicBezTo>
                        <a:pt x="88" y="845"/>
                        <a:pt x="86" y="903"/>
                        <a:pt x="86" y="962"/>
                      </a:cubicBezTo>
                      <a:cubicBezTo>
                        <a:pt x="86" y="1017"/>
                        <a:pt x="77" y="1082"/>
                        <a:pt x="88" y="1135"/>
                      </a:cubicBezTo>
                      <a:cubicBezTo>
                        <a:pt x="100" y="1196"/>
                        <a:pt x="131" y="1230"/>
                        <a:pt x="132" y="1295"/>
                      </a:cubicBezTo>
                      <a:cubicBezTo>
                        <a:pt x="134" y="1517"/>
                        <a:pt x="134" y="1760"/>
                        <a:pt x="190" y="1972"/>
                      </a:cubicBezTo>
                      <a:cubicBezTo>
                        <a:pt x="203" y="2021"/>
                        <a:pt x="227" y="2060"/>
                        <a:pt x="224" y="2117"/>
                      </a:cubicBezTo>
                      <a:cubicBezTo>
                        <a:pt x="220" y="2182"/>
                        <a:pt x="198" y="2251"/>
                        <a:pt x="210" y="2319"/>
                      </a:cubicBezTo>
                      <a:cubicBezTo>
                        <a:pt x="220" y="2371"/>
                        <a:pt x="262" y="2406"/>
                        <a:pt x="276" y="2456"/>
                      </a:cubicBezTo>
                      <a:cubicBezTo>
                        <a:pt x="290" y="2510"/>
                        <a:pt x="303" y="2576"/>
                        <a:pt x="308" y="2632"/>
                      </a:cubicBezTo>
                      <a:cubicBezTo>
                        <a:pt x="318" y="2735"/>
                        <a:pt x="251" y="2849"/>
                        <a:pt x="346" y="2921"/>
                      </a:cubicBezTo>
                      <a:cubicBezTo>
                        <a:pt x="429" y="2984"/>
                        <a:pt x="570" y="2964"/>
                        <a:pt x="620" y="2885"/>
                      </a:cubicBezTo>
                      <a:cubicBezTo>
                        <a:pt x="688" y="2777"/>
                        <a:pt x="671" y="2704"/>
                        <a:pt x="630" y="2593"/>
                      </a:cubicBezTo>
                      <a:cubicBezTo>
                        <a:pt x="612" y="2547"/>
                        <a:pt x="575" y="2500"/>
                        <a:pt x="568" y="2451"/>
                      </a:cubicBezTo>
                      <a:cubicBezTo>
                        <a:pt x="559" y="2394"/>
                        <a:pt x="593" y="2359"/>
                        <a:pt x="607" y="2311"/>
                      </a:cubicBezTo>
                      <a:cubicBezTo>
                        <a:pt x="640" y="2199"/>
                        <a:pt x="605" y="2104"/>
                        <a:pt x="595" y="1999"/>
                      </a:cubicBezTo>
                      <a:cubicBezTo>
                        <a:pt x="585" y="1880"/>
                        <a:pt x="602" y="1772"/>
                        <a:pt x="602" y="1654"/>
                      </a:cubicBezTo>
                      <a:cubicBezTo>
                        <a:pt x="602" y="1528"/>
                        <a:pt x="615" y="1407"/>
                        <a:pt x="608" y="1282"/>
                      </a:cubicBezTo>
                      <a:cubicBezTo>
                        <a:pt x="605" y="1224"/>
                        <a:pt x="606" y="1162"/>
                        <a:pt x="608" y="1104"/>
                      </a:cubicBezTo>
                      <a:cubicBezTo>
                        <a:pt x="610" y="1067"/>
                        <a:pt x="606" y="982"/>
                        <a:pt x="621" y="949"/>
                      </a:cubicBezTo>
                      <a:cubicBezTo>
                        <a:pt x="624" y="944"/>
                        <a:pt x="622" y="929"/>
                        <a:pt x="623" y="924"/>
                      </a:cubicBezTo>
                      <a:cubicBezTo>
                        <a:pt x="684" y="947"/>
                        <a:pt x="715" y="1047"/>
                        <a:pt x="732" y="1106"/>
                      </a:cubicBezTo>
                      <a:cubicBezTo>
                        <a:pt x="757" y="1191"/>
                        <a:pt x="789" y="1273"/>
                        <a:pt x="804" y="1360"/>
                      </a:cubicBezTo>
                      <a:cubicBezTo>
                        <a:pt x="832" y="1520"/>
                        <a:pt x="886" y="1669"/>
                        <a:pt x="909" y="1829"/>
                      </a:cubicBezTo>
                      <a:cubicBezTo>
                        <a:pt x="1006" y="1843"/>
                        <a:pt x="928" y="1994"/>
                        <a:pt x="921" y="2047"/>
                      </a:cubicBezTo>
                      <a:cubicBezTo>
                        <a:pt x="910" y="2146"/>
                        <a:pt x="955" y="2232"/>
                        <a:pt x="946" y="2333"/>
                      </a:cubicBezTo>
                      <a:cubicBezTo>
                        <a:pt x="930" y="2511"/>
                        <a:pt x="902" y="2701"/>
                        <a:pt x="909" y="2879"/>
                      </a:cubicBezTo>
                      <a:cubicBezTo>
                        <a:pt x="1023" y="2891"/>
                        <a:pt x="1134" y="2965"/>
                        <a:pt x="1243" y="2895"/>
                      </a:cubicBezTo>
                      <a:cubicBezTo>
                        <a:pt x="1296" y="2860"/>
                        <a:pt x="1284" y="2844"/>
                        <a:pt x="1287" y="2771"/>
                      </a:cubicBezTo>
                      <a:cubicBezTo>
                        <a:pt x="1289" y="2708"/>
                        <a:pt x="1299" y="2652"/>
                        <a:pt x="1308" y="2593"/>
                      </a:cubicBezTo>
                      <a:cubicBezTo>
                        <a:pt x="1327" y="2462"/>
                        <a:pt x="1306" y="2322"/>
                        <a:pt x="1313" y="2188"/>
                      </a:cubicBezTo>
                      <a:cubicBezTo>
                        <a:pt x="1320" y="2053"/>
                        <a:pt x="1356" y="1920"/>
                        <a:pt x="1385" y="1791"/>
                      </a:cubicBezTo>
                      <a:cubicBezTo>
                        <a:pt x="1411" y="1673"/>
                        <a:pt x="1390" y="1551"/>
                        <a:pt x="1347" y="1445"/>
                      </a:cubicBezTo>
                      <a:cubicBezTo>
                        <a:pt x="1296" y="1315"/>
                        <a:pt x="1312" y="1172"/>
                        <a:pt x="1293" y="1036"/>
                      </a:cubicBezTo>
                      <a:cubicBezTo>
                        <a:pt x="1284" y="969"/>
                        <a:pt x="1279" y="933"/>
                        <a:pt x="1241" y="879"/>
                      </a:cubicBezTo>
                      <a:cubicBezTo>
                        <a:pt x="1208" y="832"/>
                        <a:pt x="1186" y="795"/>
                        <a:pt x="1182" y="736"/>
                      </a:cubicBezTo>
                      <a:cubicBezTo>
                        <a:pt x="1181" y="707"/>
                        <a:pt x="1178" y="671"/>
                        <a:pt x="1182" y="643"/>
                      </a:cubicBezTo>
                      <a:cubicBezTo>
                        <a:pt x="1187" y="615"/>
                        <a:pt x="1206" y="590"/>
                        <a:pt x="1207" y="564"/>
                      </a:cubicBezTo>
                      <a:cubicBezTo>
                        <a:pt x="1209" y="513"/>
                        <a:pt x="1170" y="484"/>
                        <a:pt x="1138" y="447"/>
                      </a:cubicBezTo>
                      <a:cubicBezTo>
                        <a:pt x="1090" y="389"/>
                        <a:pt x="1066" y="337"/>
                        <a:pt x="1053" y="263"/>
                      </a:cubicBezTo>
                      <a:cubicBezTo>
                        <a:pt x="1039" y="178"/>
                        <a:pt x="1004" y="148"/>
                        <a:pt x="959" y="83"/>
                      </a:cubicBezTo>
                      <a:cubicBezTo>
                        <a:pt x="810" y="57"/>
                        <a:pt x="650" y="33"/>
                        <a:pt x="493" y="11"/>
                      </a:cubicBezTo>
                      <a:cubicBezTo>
                        <a:pt x="414" y="0"/>
                        <a:pt x="247" y="15"/>
                        <a:pt x="191" y="82"/>
                      </a:cubicBezTo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8" name="Freeform 155"/>
                <p:cNvSpPr>
                  <a:spLocks/>
                </p:cNvSpPr>
                <p:nvPr/>
              </p:nvSpPr>
              <p:spPr bwMode="gray">
                <a:xfrm>
                  <a:off x="9775825" y="-4813300"/>
                  <a:ext cx="295275" cy="938213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59" y="54"/>
                    </a:cxn>
                    <a:cxn ang="0">
                      <a:pos x="58" y="111"/>
                    </a:cxn>
                    <a:cxn ang="0">
                      <a:pos x="23" y="250"/>
                    </a:cxn>
                    <a:cxn ang="0">
                      <a:pos x="3" y="182"/>
                    </a:cxn>
                    <a:cxn ang="0">
                      <a:pos x="44" y="11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" h="250">
                      <a:moveTo>
                        <a:pt x="9" y="23"/>
                      </a:moveTo>
                      <a:cubicBezTo>
                        <a:pt x="18" y="45"/>
                        <a:pt x="46" y="40"/>
                        <a:pt x="59" y="54"/>
                      </a:cubicBezTo>
                      <a:cubicBezTo>
                        <a:pt x="79" y="75"/>
                        <a:pt x="71" y="92"/>
                        <a:pt x="58" y="111"/>
                      </a:cubicBezTo>
                      <a:cubicBezTo>
                        <a:pt x="30" y="154"/>
                        <a:pt x="6" y="193"/>
                        <a:pt x="23" y="250"/>
                      </a:cubicBezTo>
                      <a:cubicBezTo>
                        <a:pt x="18" y="229"/>
                        <a:pt x="1" y="202"/>
                        <a:pt x="3" y="182"/>
                      </a:cubicBezTo>
                      <a:cubicBezTo>
                        <a:pt x="6" y="154"/>
                        <a:pt x="31" y="142"/>
                        <a:pt x="44" y="117"/>
                      </a:cubicBezTo>
                      <a:cubicBezTo>
                        <a:pt x="78" y="57"/>
                        <a:pt x="12" y="50"/>
                        <a:pt x="0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9" name="Freeform 156"/>
                <p:cNvSpPr>
                  <a:spLocks/>
                </p:cNvSpPr>
                <p:nvPr/>
              </p:nvSpPr>
              <p:spPr bwMode="gray">
                <a:xfrm>
                  <a:off x="10029825" y="-1485900"/>
                  <a:ext cx="1139825" cy="341313"/>
                </a:xfrm>
                <a:custGeom>
                  <a:avLst/>
                  <a:gdLst/>
                  <a:ahLst/>
                  <a:cxnLst>
                    <a:cxn ang="0">
                      <a:pos x="33" y="72"/>
                    </a:cxn>
                    <a:cxn ang="0">
                      <a:pos x="85" y="42"/>
                    </a:cxn>
                    <a:cxn ang="0">
                      <a:pos x="157" y="20"/>
                    </a:cxn>
                    <a:cxn ang="0">
                      <a:pos x="278" y="43"/>
                    </a:cxn>
                    <a:cxn ang="0">
                      <a:pos x="131" y="42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304" h="91">
                      <a:moveTo>
                        <a:pt x="33" y="72"/>
                      </a:moveTo>
                      <a:cubicBezTo>
                        <a:pt x="51" y="66"/>
                        <a:pt x="66" y="50"/>
                        <a:pt x="85" y="42"/>
                      </a:cubicBezTo>
                      <a:cubicBezTo>
                        <a:pt x="108" y="32"/>
                        <a:pt x="133" y="28"/>
                        <a:pt x="157" y="20"/>
                      </a:cubicBezTo>
                      <a:cubicBezTo>
                        <a:pt x="173" y="14"/>
                        <a:pt x="304" y="0"/>
                        <a:pt x="278" y="43"/>
                      </a:cubicBezTo>
                      <a:cubicBezTo>
                        <a:pt x="269" y="60"/>
                        <a:pt x="153" y="42"/>
                        <a:pt x="131" y="42"/>
                      </a:cubicBezTo>
                      <a:cubicBezTo>
                        <a:pt x="96" y="44"/>
                        <a:pt x="26" y="68"/>
                        <a:pt x="0" y="91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0" name="Freeform 157"/>
                <p:cNvSpPr>
                  <a:spLocks/>
                </p:cNvSpPr>
                <p:nvPr/>
              </p:nvSpPr>
              <p:spPr bwMode="gray">
                <a:xfrm>
                  <a:off x="9669463" y="-5187950"/>
                  <a:ext cx="506413" cy="1216025"/>
                </a:xfrm>
                <a:custGeom>
                  <a:avLst/>
                  <a:gdLst/>
                  <a:ahLst/>
                  <a:cxnLst>
                    <a:cxn ang="0">
                      <a:pos x="37" y="116"/>
                    </a:cxn>
                    <a:cxn ang="0">
                      <a:pos x="79" y="207"/>
                    </a:cxn>
                    <a:cxn ang="0">
                      <a:pos x="50" y="324"/>
                    </a:cxn>
                    <a:cxn ang="0">
                      <a:pos x="125" y="155"/>
                    </a:cxn>
                    <a:cxn ang="0">
                      <a:pos x="64" y="76"/>
                    </a:cxn>
                    <a:cxn ang="0">
                      <a:pos x="27" y="0"/>
                    </a:cxn>
                    <a:cxn ang="0">
                      <a:pos x="31" y="110"/>
                    </a:cxn>
                  </a:cxnLst>
                  <a:rect l="0" t="0" r="r" b="b"/>
                  <a:pathLst>
                    <a:path w="135" h="324">
                      <a:moveTo>
                        <a:pt x="37" y="116"/>
                      </a:moveTo>
                      <a:cubicBezTo>
                        <a:pt x="66" y="145"/>
                        <a:pt x="107" y="158"/>
                        <a:pt x="79" y="207"/>
                      </a:cubicBezTo>
                      <a:cubicBezTo>
                        <a:pt x="66" y="231"/>
                        <a:pt x="0" y="299"/>
                        <a:pt x="50" y="324"/>
                      </a:cubicBezTo>
                      <a:cubicBezTo>
                        <a:pt x="52" y="250"/>
                        <a:pt x="135" y="230"/>
                        <a:pt x="125" y="155"/>
                      </a:cubicBezTo>
                      <a:cubicBezTo>
                        <a:pt x="120" y="112"/>
                        <a:pt x="88" y="108"/>
                        <a:pt x="64" y="76"/>
                      </a:cubicBezTo>
                      <a:cubicBezTo>
                        <a:pt x="46" y="51"/>
                        <a:pt x="42" y="24"/>
                        <a:pt x="27" y="0"/>
                      </a:cubicBezTo>
                      <a:cubicBezTo>
                        <a:pt x="3" y="31"/>
                        <a:pt x="9" y="80"/>
                        <a:pt x="31" y="11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1" name="Freeform 158"/>
                <p:cNvSpPr>
                  <a:spLocks/>
                </p:cNvSpPr>
                <p:nvPr/>
              </p:nvSpPr>
              <p:spPr bwMode="gray">
                <a:xfrm>
                  <a:off x="8897938" y="-8428037"/>
                  <a:ext cx="911225" cy="39052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39" y="47"/>
                    </a:cxn>
                    <a:cxn ang="0">
                      <a:pos x="117" y="24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243" h="104">
                      <a:moveTo>
                        <a:pt x="0" y="5"/>
                      </a:moveTo>
                      <a:cubicBezTo>
                        <a:pt x="22" y="37"/>
                        <a:pt x="243" y="104"/>
                        <a:pt x="239" y="47"/>
                      </a:cubicBezTo>
                      <a:cubicBezTo>
                        <a:pt x="235" y="0"/>
                        <a:pt x="140" y="22"/>
                        <a:pt x="117" y="24"/>
                      </a:cubicBezTo>
                      <a:cubicBezTo>
                        <a:pt x="83" y="28"/>
                        <a:pt x="27" y="20"/>
                        <a:pt x="4" y="8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2" name="Freeform 159"/>
                <p:cNvSpPr>
                  <a:spLocks/>
                </p:cNvSpPr>
                <p:nvPr/>
              </p:nvSpPr>
              <p:spPr bwMode="gray">
                <a:xfrm>
                  <a:off x="6599238" y="-11161712"/>
                  <a:ext cx="3708400" cy="922338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7" y="61"/>
                    </a:cxn>
                    <a:cxn ang="0">
                      <a:pos x="494" y="74"/>
                    </a:cxn>
                    <a:cxn ang="0">
                      <a:pos x="735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2" y="237"/>
                    </a:cxn>
                    <a:cxn ang="0">
                      <a:pos x="142" y="165"/>
                    </a:cxn>
                    <a:cxn ang="0">
                      <a:pos x="11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7" y="61"/>
                      </a:cubicBezTo>
                      <a:cubicBezTo>
                        <a:pt x="350" y="72"/>
                        <a:pt x="416" y="74"/>
                        <a:pt x="494" y="74"/>
                      </a:cubicBezTo>
                      <a:cubicBezTo>
                        <a:pt x="575" y="74"/>
                        <a:pt x="658" y="84"/>
                        <a:pt x="735" y="72"/>
                      </a:cubicBezTo>
                      <a:cubicBezTo>
                        <a:pt x="817" y="60"/>
                        <a:pt x="882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4" y="223"/>
                        <a:pt x="530" y="246"/>
                        <a:pt x="422" y="237"/>
                      </a:cubicBezTo>
                      <a:cubicBezTo>
                        <a:pt x="327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1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20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3" name="Freeform 160"/>
                <p:cNvSpPr>
                  <a:spLocks/>
                </p:cNvSpPr>
                <p:nvPr/>
              </p:nvSpPr>
              <p:spPr bwMode="gray">
                <a:xfrm>
                  <a:off x="8177213" y="-10958512"/>
                  <a:ext cx="1039813" cy="842963"/>
                </a:xfrm>
                <a:custGeom>
                  <a:avLst/>
                  <a:gdLst/>
                  <a:ahLst/>
                  <a:cxnLst>
                    <a:cxn ang="0">
                      <a:pos x="14" y="39"/>
                    </a:cxn>
                    <a:cxn ang="0">
                      <a:pos x="111" y="21"/>
                    </a:cxn>
                    <a:cxn ang="0">
                      <a:pos x="205" y="165"/>
                    </a:cxn>
                    <a:cxn ang="0">
                      <a:pos x="3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39"/>
                      </a:moveTo>
                      <a:cubicBezTo>
                        <a:pt x="26" y="0"/>
                        <a:pt x="77" y="13"/>
                        <a:pt x="111" y="21"/>
                      </a:cubicBezTo>
                      <a:cubicBezTo>
                        <a:pt x="147" y="64"/>
                        <a:pt x="277" y="65"/>
                        <a:pt x="205" y="165"/>
                      </a:cubicBezTo>
                      <a:cubicBezTo>
                        <a:pt x="166" y="219"/>
                        <a:pt x="60" y="225"/>
                        <a:pt x="3" y="201"/>
                      </a:cubicBezTo>
                      <a:cubicBezTo>
                        <a:pt x="0" y="192"/>
                        <a:pt x="1" y="181"/>
                        <a:pt x="2" y="171"/>
                      </a:cubicBezTo>
                      <a:cubicBezTo>
                        <a:pt x="47" y="169"/>
                        <a:pt x="174" y="202"/>
                        <a:pt x="184" y="138"/>
                      </a:cubicBezTo>
                      <a:cubicBezTo>
                        <a:pt x="197" y="61"/>
                        <a:pt x="59" y="65"/>
                        <a:pt x="14" y="53"/>
                      </a:cubicBezTo>
                    </a:path>
                  </a:pathLst>
                </a:custGeom>
                <a:solidFill>
                  <a:srgbClr val="C1C0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4" name="Freeform 161"/>
                <p:cNvSpPr>
                  <a:spLocks/>
                </p:cNvSpPr>
                <p:nvPr/>
              </p:nvSpPr>
              <p:spPr bwMode="gray">
                <a:xfrm>
                  <a:off x="6472238" y="-17149762"/>
                  <a:ext cx="4079875" cy="6299200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4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6" y="1561"/>
                    </a:cxn>
                    <a:cxn ang="0">
                      <a:pos x="208" y="1651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2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6" y="119"/>
                        <a:pt x="251" y="133"/>
                        <a:pt x="223" y="165"/>
                      </a:cubicBezTo>
                      <a:cubicBezTo>
                        <a:pt x="171" y="225"/>
                        <a:pt x="179" y="301"/>
                        <a:pt x="176" y="376"/>
                      </a:cubicBezTo>
                      <a:cubicBezTo>
                        <a:pt x="172" y="466"/>
                        <a:pt x="137" y="546"/>
                        <a:pt x="125" y="636"/>
                      </a:cubicBezTo>
                      <a:cubicBezTo>
                        <a:pt x="111" y="743"/>
                        <a:pt x="107" y="850"/>
                        <a:pt x="84" y="954"/>
                      </a:cubicBezTo>
                      <a:cubicBezTo>
                        <a:pt x="69" y="1026"/>
                        <a:pt x="39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6" y="1561"/>
                      </a:cubicBezTo>
                      <a:cubicBezTo>
                        <a:pt x="111" y="1592"/>
                        <a:pt x="154" y="1641"/>
                        <a:pt x="208" y="1651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49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6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2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499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BDD5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5" name="Freeform 162"/>
                <p:cNvSpPr>
                  <a:spLocks/>
                </p:cNvSpPr>
                <p:nvPr/>
              </p:nvSpPr>
              <p:spPr bwMode="gray">
                <a:xfrm>
                  <a:off x="6610350" y="-11847512"/>
                  <a:ext cx="487363" cy="839788"/>
                </a:xfrm>
                <a:custGeom>
                  <a:avLst/>
                  <a:gdLst/>
                  <a:ahLst/>
                  <a:cxnLst>
                    <a:cxn ang="0">
                      <a:pos x="130" y="224"/>
                    </a:cxn>
                    <a:cxn ang="0">
                      <a:pos x="61" y="117"/>
                    </a:cxn>
                    <a:cxn ang="0">
                      <a:pos x="16" y="0"/>
                    </a:cxn>
                    <a:cxn ang="0">
                      <a:pos x="45" y="130"/>
                    </a:cxn>
                    <a:cxn ang="0">
                      <a:pos x="70" y="197"/>
                    </a:cxn>
                  </a:cxnLst>
                  <a:rect l="0" t="0" r="r" b="b"/>
                  <a:pathLst>
                    <a:path w="130" h="224">
                      <a:moveTo>
                        <a:pt x="130" y="224"/>
                      </a:moveTo>
                      <a:cubicBezTo>
                        <a:pt x="113" y="187"/>
                        <a:pt x="85" y="149"/>
                        <a:pt x="61" y="117"/>
                      </a:cubicBezTo>
                      <a:cubicBezTo>
                        <a:pt x="32" y="78"/>
                        <a:pt x="24" y="47"/>
                        <a:pt x="16" y="0"/>
                      </a:cubicBezTo>
                      <a:cubicBezTo>
                        <a:pt x="0" y="52"/>
                        <a:pt x="26" y="88"/>
                        <a:pt x="45" y="130"/>
                      </a:cubicBezTo>
                      <a:cubicBezTo>
                        <a:pt x="58" y="158"/>
                        <a:pt x="39" y="186"/>
                        <a:pt x="70" y="197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6" name="Freeform 163"/>
                <p:cNvSpPr>
                  <a:spLocks/>
                </p:cNvSpPr>
                <p:nvPr/>
              </p:nvSpPr>
              <p:spPr bwMode="gray">
                <a:xfrm>
                  <a:off x="7513638" y="-11409362"/>
                  <a:ext cx="1662113" cy="539750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27" y="83"/>
                    </a:cxn>
                    <a:cxn ang="0">
                      <a:pos x="36" y="83"/>
                    </a:cxn>
                    <a:cxn ang="0">
                      <a:pos x="33" y="127"/>
                    </a:cxn>
                    <a:cxn ang="0">
                      <a:pos x="91" y="76"/>
                    </a:cxn>
                    <a:cxn ang="0">
                      <a:pos x="154" y="118"/>
                    </a:cxn>
                    <a:cxn ang="0">
                      <a:pos x="154" y="41"/>
                    </a:cxn>
                    <a:cxn ang="0">
                      <a:pos x="276" y="1"/>
                    </a:cxn>
                    <a:cxn ang="0">
                      <a:pos x="365" y="46"/>
                    </a:cxn>
                    <a:cxn ang="0">
                      <a:pos x="366" y="28"/>
                    </a:cxn>
                    <a:cxn ang="0">
                      <a:pos x="408" y="83"/>
                    </a:cxn>
                    <a:cxn ang="0">
                      <a:pos x="343" y="116"/>
                    </a:cxn>
                    <a:cxn ang="0">
                      <a:pos x="341" y="121"/>
                    </a:cxn>
                    <a:cxn ang="0">
                      <a:pos x="434" y="144"/>
                    </a:cxn>
                  </a:cxnLst>
                  <a:rect l="0" t="0" r="r" b="b"/>
                  <a:pathLst>
                    <a:path w="443" h="144">
                      <a:moveTo>
                        <a:pt x="0" y="126"/>
                      </a:moveTo>
                      <a:cubicBezTo>
                        <a:pt x="0" y="85"/>
                        <a:pt x="1" y="110"/>
                        <a:pt x="27" y="83"/>
                      </a:cubicBezTo>
                      <a:cubicBezTo>
                        <a:pt x="28" y="83"/>
                        <a:pt x="35" y="83"/>
                        <a:pt x="36" y="83"/>
                      </a:cubicBezTo>
                      <a:cubicBezTo>
                        <a:pt x="29" y="100"/>
                        <a:pt x="14" y="109"/>
                        <a:pt x="33" y="127"/>
                      </a:cubicBezTo>
                      <a:cubicBezTo>
                        <a:pt x="56" y="105"/>
                        <a:pt x="54" y="74"/>
                        <a:pt x="91" y="76"/>
                      </a:cubicBezTo>
                      <a:cubicBezTo>
                        <a:pt x="81" y="106"/>
                        <a:pt x="146" y="137"/>
                        <a:pt x="154" y="118"/>
                      </a:cubicBezTo>
                      <a:cubicBezTo>
                        <a:pt x="166" y="89"/>
                        <a:pt x="152" y="74"/>
                        <a:pt x="154" y="41"/>
                      </a:cubicBezTo>
                      <a:cubicBezTo>
                        <a:pt x="205" y="39"/>
                        <a:pt x="229" y="2"/>
                        <a:pt x="276" y="1"/>
                      </a:cubicBezTo>
                      <a:cubicBezTo>
                        <a:pt x="327" y="0"/>
                        <a:pt x="319" y="50"/>
                        <a:pt x="365" y="46"/>
                      </a:cubicBezTo>
                      <a:cubicBezTo>
                        <a:pt x="364" y="41"/>
                        <a:pt x="367" y="33"/>
                        <a:pt x="366" y="28"/>
                      </a:cubicBezTo>
                      <a:cubicBezTo>
                        <a:pt x="390" y="29"/>
                        <a:pt x="422" y="56"/>
                        <a:pt x="408" y="83"/>
                      </a:cubicBezTo>
                      <a:cubicBezTo>
                        <a:pt x="401" y="96"/>
                        <a:pt x="358" y="112"/>
                        <a:pt x="343" y="116"/>
                      </a:cubicBezTo>
                      <a:cubicBezTo>
                        <a:pt x="342" y="117"/>
                        <a:pt x="341" y="119"/>
                        <a:pt x="341" y="121"/>
                      </a:cubicBezTo>
                      <a:cubicBezTo>
                        <a:pt x="383" y="126"/>
                        <a:pt x="443" y="87"/>
                        <a:pt x="434" y="144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7" name="Freeform 164"/>
                <p:cNvSpPr>
                  <a:spLocks/>
                </p:cNvSpPr>
                <p:nvPr/>
              </p:nvSpPr>
              <p:spPr bwMode="gray">
                <a:xfrm>
                  <a:off x="9261475" y="-11528425"/>
                  <a:ext cx="573088" cy="655638"/>
                </a:xfrm>
                <a:custGeom>
                  <a:avLst/>
                  <a:gdLst/>
                  <a:ahLst/>
                  <a:cxnLst>
                    <a:cxn ang="0">
                      <a:pos x="35" y="147"/>
                    </a:cxn>
                    <a:cxn ang="0">
                      <a:pos x="0" y="63"/>
                    </a:cxn>
                    <a:cxn ang="0">
                      <a:pos x="65" y="147"/>
                    </a:cxn>
                    <a:cxn ang="0">
                      <a:pos x="110" y="48"/>
                    </a:cxn>
                    <a:cxn ang="0">
                      <a:pos x="123" y="127"/>
                    </a:cxn>
                    <a:cxn ang="0">
                      <a:pos x="66" y="173"/>
                    </a:cxn>
                    <a:cxn ang="0">
                      <a:pos x="22" y="130"/>
                    </a:cxn>
                  </a:cxnLst>
                  <a:rect l="0" t="0" r="r" b="b"/>
                  <a:pathLst>
                    <a:path w="153" h="175">
                      <a:moveTo>
                        <a:pt x="35" y="147"/>
                      </a:moveTo>
                      <a:cubicBezTo>
                        <a:pt x="40" y="110"/>
                        <a:pt x="16" y="92"/>
                        <a:pt x="0" y="63"/>
                      </a:cubicBezTo>
                      <a:cubicBezTo>
                        <a:pt x="42" y="64"/>
                        <a:pt x="32" y="137"/>
                        <a:pt x="65" y="147"/>
                      </a:cubicBezTo>
                      <a:cubicBezTo>
                        <a:pt x="125" y="166"/>
                        <a:pt x="90" y="71"/>
                        <a:pt x="110" y="48"/>
                      </a:cubicBezTo>
                      <a:cubicBezTo>
                        <a:pt x="153" y="0"/>
                        <a:pt x="129" y="108"/>
                        <a:pt x="123" y="127"/>
                      </a:cubicBezTo>
                      <a:cubicBezTo>
                        <a:pt x="116" y="153"/>
                        <a:pt x="96" y="175"/>
                        <a:pt x="66" y="173"/>
                      </a:cubicBezTo>
                      <a:cubicBezTo>
                        <a:pt x="34" y="171"/>
                        <a:pt x="29" y="136"/>
                        <a:pt x="22" y="13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8" name="Freeform 165"/>
                <p:cNvSpPr>
                  <a:spLocks/>
                </p:cNvSpPr>
                <p:nvPr/>
              </p:nvSpPr>
              <p:spPr bwMode="gray">
                <a:xfrm>
                  <a:off x="7513638" y="-17716500"/>
                  <a:ext cx="1654175" cy="1973263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82" y="343"/>
                    </a:cxn>
                    <a:cxn ang="0">
                      <a:pos x="366" y="88"/>
                    </a:cxn>
                    <a:cxn ang="0">
                      <a:pos x="49" y="80"/>
                    </a:cxn>
                  </a:cxnLst>
                  <a:rect l="0" t="0" r="r" b="b"/>
                  <a:pathLst>
                    <a:path w="441" h="526">
                      <a:moveTo>
                        <a:pt x="26" y="61"/>
                      </a:moveTo>
                      <a:cubicBezTo>
                        <a:pt x="0" y="249"/>
                        <a:pt x="187" y="526"/>
                        <a:pt x="382" y="343"/>
                      </a:cubicBezTo>
                      <a:cubicBezTo>
                        <a:pt x="441" y="287"/>
                        <a:pt x="409" y="148"/>
                        <a:pt x="366" y="88"/>
                      </a:cubicBezTo>
                      <a:cubicBezTo>
                        <a:pt x="305" y="4"/>
                        <a:pt x="188" y="0"/>
                        <a:pt x="49" y="8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9" name="Freeform 166"/>
                <p:cNvSpPr>
                  <a:spLocks/>
                </p:cNvSpPr>
                <p:nvPr/>
              </p:nvSpPr>
              <p:spPr bwMode="gray">
                <a:xfrm>
                  <a:off x="5878513" y="-10509250"/>
                  <a:ext cx="1144588" cy="1477963"/>
                </a:xfrm>
                <a:custGeom>
                  <a:avLst/>
                  <a:gdLst/>
                  <a:ahLst/>
                  <a:cxnLst>
                    <a:cxn ang="0">
                      <a:pos x="53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3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0" name="Freeform 167"/>
                <p:cNvSpPr>
                  <a:spLocks/>
                </p:cNvSpPr>
                <p:nvPr/>
              </p:nvSpPr>
              <p:spPr bwMode="gray">
                <a:xfrm>
                  <a:off x="10239375" y="-10583862"/>
                  <a:ext cx="919163" cy="1376363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1" name="Freeform 168"/>
                <p:cNvSpPr>
                  <a:spLocks/>
                </p:cNvSpPr>
                <p:nvPr/>
              </p:nvSpPr>
              <p:spPr bwMode="gray">
                <a:xfrm>
                  <a:off x="6137275" y="-9975850"/>
                  <a:ext cx="693738" cy="966788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3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1" y="37"/>
                        <a:pt x="94" y="53"/>
                        <a:pt x="73" y="71"/>
                      </a:cubicBezTo>
                      <a:cubicBezTo>
                        <a:pt x="44" y="98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09" y="244"/>
                        <a:pt x="85" y="223"/>
                        <a:pt x="73" y="210"/>
                      </a:cubicBezTo>
                      <a:cubicBezTo>
                        <a:pt x="45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2" name="Freeform 169"/>
                <p:cNvSpPr>
                  <a:spLocks/>
                </p:cNvSpPr>
                <p:nvPr/>
              </p:nvSpPr>
              <p:spPr bwMode="gray">
                <a:xfrm>
                  <a:off x="8864600" y="-14843125"/>
                  <a:ext cx="1839913" cy="3438525"/>
                </a:xfrm>
                <a:custGeom>
                  <a:avLst/>
                  <a:gdLst/>
                  <a:ahLst/>
                  <a:cxnLst>
                    <a:cxn ang="0">
                      <a:pos x="127" y="186"/>
                    </a:cxn>
                    <a:cxn ang="0">
                      <a:pos x="7" y="0"/>
                    </a:cxn>
                    <a:cxn ang="0">
                      <a:pos x="133" y="262"/>
                    </a:cxn>
                    <a:cxn ang="0">
                      <a:pos x="124" y="299"/>
                    </a:cxn>
                    <a:cxn ang="0">
                      <a:pos x="79" y="250"/>
                    </a:cxn>
                    <a:cxn ang="0">
                      <a:pos x="26" y="252"/>
                    </a:cxn>
                    <a:cxn ang="0">
                      <a:pos x="49" y="316"/>
                    </a:cxn>
                    <a:cxn ang="0">
                      <a:pos x="107" y="382"/>
                    </a:cxn>
                    <a:cxn ang="0">
                      <a:pos x="143" y="519"/>
                    </a:cxn>
                    <a:cxn ang="0">
                      <a:pos x="111" y="639"/>
                    </a:cxn>
                    <a:cxn ang="0">
                      <a:pos x="179" y="614"/>
                    </a:cxn>
                    <a:cxn ang="0">
                      <a:pos x="111" y="698"/>
                    </a:cxn>
                    <a:cxn ang="0">
                      <a:pos x="72" y="805"/>
                    </a:cxn>
                    <a:cxn ang="0">
                      <a:pos x="166" y="731"/>
                    </a:cxn>
                    <a:cxn ang="0">
                      <a:pos x="234" y="799"/>
                    </a:cxn>
                    <a:cxn ang="0">
                      <a:pos x="286" y="777"/>
                    </a:cxn>
                    <a:cxn ang="0">
                      <a:pos x="266" y="847"/>
                    </a:cxn>
                    <a:cxn ang="0">
                      <a:pos x="244" y="903"/>
                    </a:cxn>
                    <a:cxn ang="0">
                      <a:pos x="310" y="877"/>
                    </a:cxn>
                    <a:cxn ang="0">
                      <a:pos x="385" y="803"/>
                    </a:cxn>
                    <a:cxn ang="0">
                      <a:pos x="431" y="689"/>
                    </a:cxn>
                    <a:cxn ang="0">
                      <a:pos x="466" y="542"/>
                    </a:cxn>
                    <a:cxn ang="0">
                      <a:pos x="402" y="237"/>
                    </a:cxn>
                    <a:cxn ang="0">
                      <a:pos x="323" y="186"/>
                    </a:cxn>
                    <a:cxn ang="0">
                      <a:pos x="248" y="209"/>
                    </a:cxn>
                    <a:cxn ang="0">
                      <a:pos x="111" y="180"/>
                    </a:cxn>
                    <a:cxn ang="0">
                      <a:pos x="124" y="183"/>
                    </a:cxn>
                  </a:cxnLst>
                  <a:rect l="0" t="0" r="r" b="b"/>
                  <a:pathLst>
                    <a:path w="491" h="917">
                      <a:moveTo>
                        <a:pt x="127" y="186"/>
                      </a:moveTo>
                      <a:cubicBezTo>
                        <a:pt x="43" y="152"/>
                        <a:pt x="50" y="58"/>
                        <a:pt x="7" y="0"/>
                      </a:cubicBezTo>
                      <a:cubicBezTo>
                        <a:pt x="0" y="103"/>
                        <a:pt x="76" y="187"/>
                        <a:pt x="133" y="262"/>
                      </a:cubicBezTo>
                      <a:cubicBezTo>
                        <a:pt x="148" y="281"/>
                        <a:pt x="166" y="312"/>
                        <a:pt x="124" y="299"/>
                      </a:cubicBezTo>
                      <a:cubicBezTo>
                        <a:pt x="105" y="293"/>
                        <a:pt x="92" y="263"/>
                        <a:pt x="79" y="250"/>
                      </a:cubicBezTo>
                      <a:cubicBezTo>
                        <a:pt x="61" y="233"/>
                        <a:pt x="38" y="221"/>
                        <a:pt x="26" y="252"/>
                      </a:cubicBezTo>
                      <a:cubicBezTo>
                        <a:pt x="17" y="276"/>
                        <a:pt x="37" y="298"/>
                        <a:pt x="49" y="316"/>
                      </a:cubicBezTo>
                      <a:cubicBezTo>
                        <a:pt x="68" y="343"/>
                        <a:pt x="66" y="399"/>
                        <a:pt x="107" y="382"/>
                      </a:cubicBezTo>
                      <a:cubicBezTo>
                        <a:pt x="108" y="429"/>
                        <a:pt x="122" y="480"/>
                        <a:pt x="143" y="519"/>
                      </a:cubicBezTo>
                      <a:cubicBezTo>
                        <a:pt x="176" y="579"/>
                        <a:pt x="150" y="590"/>
                        <a:pt x="111" y="639"/>
                      </a:cubicBezTo>
                      <a:cubicBezTo>
                        <a:pt x="137" y="643"/>
                        <a:pt x="162" y="633"/>
                        <a:pt x="179" y="614"/>
                      </a:cubicBezTo>
                      <a:cubicBezTo>
                        <a:pt x="170" y="648"/>
                        <a:pt x="134" y="672"/>
                        <a:pt x="111" y="698"/>
                      </a:cubicBezTo>
                      <a:cubicBezTo>
                        <a:pt x="79" y="735"/>
                        <a:pt x="69" y="757"/>
                        <a:pt x="72" y="805"/>
                      </a:cubicBezTo>
                      <a:cubicBezTo>
                        <a:pt x="112" y="798"/>
                        <a:pt x="132" y="736"/>
                        <a:pt x="166" y="731"/>
                      </a:cubicBezTo>
                      <a:cubicBezTo>
                        <a:pt x="222" y="722"/>
                        <a:pt x="192" y="808"/>
                        <a:pt x="234" y="799"/>
                      </a:cubicBezTo>
                      <a:cubicBezTo>
                        <a:pt x="245" y="776"/>
                        <a:pt x="261" y="768"/>
                        <a:pt x="286" y="777"/>
                      </a:cubicBezTo>
                      <a:cubicBezTo>
                        <a:pt x="287" y="806"/>
                        <a:pt x="284" y="827"/>
                        <a:pt x="266" y="847"/>
                      </a:cubicBezTo>
                      <a:cubicBezTo>
                        <a:pt x="255" y="859"/>
                        <a:pt x="218" y="882"/>
                        <a:pt x="244" y="903"/>
                      </a:cubicBezTo>
                      <a:cubicBezTo>
                        <a:pt x="262" y="917"/>
                        <a:pt x="299" y="886"/>
                        <a:pt x="310" y="877"/>
                      </a:cubicBezTo>
                      <a:cubicBezTo>
                        <a:pt x="332" y="857"/>
                        <a:pt x="368" y="827"/>
                        <a:pt x="385" y="803"/>
                      </a:cubicBezTo>
                      <a:cubicBezTo>
                        <a:pt x="407" y="770"/>
                        <a:pt x="415" y="725"/>
                        <a:pt x="431" y="689"/>
                      </a:cubicBezTo>
                      <a:cubicBezTo>
                        <a:pt x="451" y="642"/>
                        <a:pt x="460" y="593"/>
                        <a:pt x="466" y="542"/>
                      </a:cubicBezTo>
                      <a:cubicBezTo>
                        <a:pt x="480" y="434"/>
                        <a:pt x="491" y="313"/>
                        <a:pt x="402" y="237"/>
                      </a:cubicBezTo>
                      <a:cubicBezTo>
                        <a:pt x="384" y="222"/>
                        <a:pt x="347" y="187"/>
                        <a:pt x="323" y="186"/>
                      </a:cubicBezTo>
                      <a:cubicBezTo>
                        <a:pt x="295" y="184"/>
                        <a:pt x="278" y="208"/>
                        <a:pt x="248" y="209"/>
                      </a:cubicBezTo>
                      <a:cubicBezTo>
                        <a:pt x="208" y="209"/>
                        <a:pt x="143" y="202"/>
                        <a:pt x="111" y="180"/>
                      </a:cubicBezTo>
                      <a:cubicBezTo>
                        <a:pt x="117" y="178"/>
                        <a:pt x="118" y="182"/>
                        <a:pt x="124" y="183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3" name="Freeform 170"/>
                <p:cNvSpPr>
                  <a:spLocks/>
                </p:cNvSpPr>
                <p:nvPr/>
              </p:nvSpPr>
              <p:spPr bwMode="gray">
                <a:xfrm>
                  <a:off x="6861175" y="-13598525"/>
                  <a:ext cx="922338" cy="1770063"/>
                </a:xfrm>
                <a:custGeom>
                  <a:avLst/>
                  <a:gdLst/>
                  <a:ahLst/>
                  <a:cxnLst>
                    <a:cxn ang="0">
                      <a:pos x="224" y="69"/>
                    </a:cxn>
                    <a:cxn ang="0">
                      <a:pos x="194" y="288"/>
                    </a:cxn>
                    <a:cxn ang="0">
                      <a:pos x="158" y="326"/>
                    </a:cxn>
                    <a:cxn ang="0">
                      <a:pos x="103" y="347"/>
                    </a:cxn>
                    <a:cxn ang="0">
                      <a:pos x="109" y="467"/>
                    </a:cxn>
                    <a:cxn ang="0">
                      <a:pos x="76" y="455"/>
                    </a:cxn>
                    <a:cxn ang="0">
                      <a:pos x="31" y="451"/>
                    </a:cxn>
                    <a:cxn ang="0">
                      <a:pos x="5" y="386"/>
                    </a:cxn>
                    <a:cxn ang="0">
                      <a:pos x="93" y="278"/>
                    </a:cxn>
                    <a:cxn ang="0">
                      <a:pos x="106" y="199"/>
                    </a:cxn>
                    <a:cxn ang="0">
                      <a:pos x="149" y="145"/>
                    </a:cxn>
                    <a:cxn ang="0">
                      <a:pos x="220" y="18"/>
                    </a:cxn>
                    <a:cxn ang="0">
                      <a:pos x="204" y="105"/>
                    </a:cxn>
                  </a:cxnLst>
                  <a:rect l="0" t="0" r="r" b="b"/>
                  <a:pathLst>
                    <a:path w="246" h="472">
                      <a:moveTo>
                        <a:pt x="224" y="69"/>
                      </a:moveTo>
                      <a:cubicBezTo>
                        <a:pt x="166" y="133"/>
                        <a:pt x="246" y="222"/>
                        <a:pt x="194" y="288"/>
                      </a:cubicBezTo>
                      <a:cubicBezTo>
                        <a:pt x="186" y="298"/>
                        <a:pt x="170" y="320"/>
                        <a:pt x="158" y="326"/>
                      </a:cubicBezTo>
                      <a:cubicBezTo>
                        <a:pt x="135" y="337"/>
                        <a:pt x="121" y="326"/>
                        <a:pt x="103" y="347"/>
                      </a:cubicBezTo>
                      <a:cubicBezTo>
                        <a:pt x="78" y="376"/>
                        <a:pt x="86" y="438"/>
                        <a:pt x="109" y="467"/>
                      </a:cubicBezTo>
                      <a:cubicBezTo>
                        <a:pt x="91" y="472"/>
                        <a:pt x="89" y="458"/>
                        <a:pt x="76" y="455"/>
                      </a:cubicBezTo>
                      <a:cubicBezTo>
                        <a:pt x="62" y="451"/>
                        <a:pt x="44" y="456"/>
                        <a:pt x="31" y="451"/>
                      </a:cubicBezTo>
                      <a:cubicBezTo>
                        <a:pt x="6" y="442"/>
                        <a:pt x="0" y="411"/>
                        <a:pt x="5" y="386"/>
                      </a:cubicBezTo>
                      <a:cubicBezTo>
                        <a:pt x="16" y="334"/>
                        <a:pt x="83" y="333"/>
                        <a:pt x="93" y="278"/>
                      </a:cubicBezTo>
                      <a:cubicBezTo>
                        <a:pt x="99" y="250"/>
                        <a:pt x="91" y="224"/>
                        <a:pt x="106" y="199"/>
                      </a:cubicBezTo>
                      <a:cubicBezTo>
                        <a:pt x="119" y="179"/>
                        <a:pt x="139" y="167"/>
                        <a:pt x="149" y="145"/>
                      </a:cubicBezTo>
                      <a:cubicBezTo>
                        <a:pt x="162" y="116"/>
                        <a:pt x="163" y="0"/>
                        <a:pt x="220" y="18"/>
                      </a:cubicBezTo>
                      <a:cubicBezTo>
                        <a:pt x="227" y="61"/>
                        <a:pt x="223" y="71"/>
                        <a:pt x="204" y="10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4" name="Freeform 171"/>
                <p:cNvSpPr>
                  <a:spLocks/>
                </p:cNvSpPr>
                <p:nvPr/>
              </p:nvSpPr>
              <p:spPr bwMode="gray">
                <a:xfrm>
                  <a:off x="7165975" y="-15492412"/>
                  <a:ext cx="501650" cy="1219200"/>
                </a:xfrm>
                <a:custGeom>
                  <a:avLst/>
                  <a:gdLst/>
                  <a:ahLst/>
                  <a:cxnLst>
                    <a:cxn ang="0">
                      <a:pos x="48" y="3"/>
                    </a:cxn>
                    <a:cxn ang="0">
                      <a:pos x="43" y="294"/>
                    </a:cxn>
                    <a:cxn ang="0">
                      <a:pos x="2" y="266"/>
                    </a:cxn>
                    <a:cxn ang="0">
                      <a:pos x="9" y="134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134" h="325">
                      <a:moveTo>
                        <a:pt x="48" y="3"/>
                      </a:moveTo>
                      <a:cubicBezTo>
                        <a:pt x="134" y="34"/>
                        <a:pt x="93" y="246"/>
                        <a:pt x="43" y="294"/>
                      </a:cubicBezTo>
                      <a:cubicBezTo>
                        <a:pt x="10" y="325"/>
                        <a:pt x="0" y="313"/>
                        <a:pt x="2" y="266"/>
                      </a:cubicBezTo>
                      <a:cubicBezTo>
                        <a:pt x="5" y="222"/>
                        <a:pt x="11" y="179"/>
                        <a:pt x="9" y="134"/>
                      </a:cubicBezTo>
                      <a:cubicBezTo>
                        <a:pt x="6" y="67"/>
                        <a:pt x="2" y="34"/>
                        <a:pt x="61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5" name="Freeform 172"/>
                <p:cNvSpPr>
                  <a:spLocks/>
                </p:cNvSpPr>
                <p:nvPr/>
              </p:nvSpPr>
              <p:spPr bwMode="gray">
                <a:xfrm>
                  <a:off x="9036050" y="-15932150"/>
                  <a:ext cx="558800" cy="1500188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65" y="217"/>
                    </a:cxn>
                    <a:cxn ang="0">
                      <a:pos x="98" y="310"/>
                    </a:cxn>
                    <a:cxn ang="0">
                      <a:pos x="149" y="394"/>
                    </a:cxn>
                    <a:cxn ang="0">
                      <a:pos x="55" y="267"/>
                    </a:cxn>
                    <a:cxn ang="0">
                      <a:pos x="21" y="176"/>
                    </a:cxn>
                    <a:cxn ang="0">
                      <a:pos x="3" y="85"/>
                    </a:cxn>
                    <a:cxn ang="0">
                      <a:pos x="29" y="144"/>
                    </a:cxn>
                    <a:cxn ang="0">
                      <a:pos x="38" y="65"/>
                    </a:cxn>
                  </a:cxnLst>
                  <a:rect l="0" t="0" r="r" b="b"/>
                  <a:pathLst>
                    <a:path w="149" h="400">
                      <a:moveTo>
                        <a:pt x="25" y="0"/>
                      </a:moveTo>
                      <a:cubicBezTo>
                        <a:pt x="26" y="76"/>
                        <a:pt x="51" y="144"/>
                        <a:pt x="65" y="217"/>
                      </a:cubicBezTo>
                      <a:cubicBezTo>
                        <a:pt x="71" y="251"/>
                        <a:pt x="77" y="281"/>
                        <a:pt x="98" y="310"/>
                      </a:cubicBezTo>
                      <a:cubicBezTo>
                        <a:pt x="116" y="335"/>
                        <a:pt x="144" y="362"/>
                        <a:pt x="149" y="394"/>
                      </a:cubicBezTo>
                      <a:cubicBezTo>
                        <a:pt x="107" y="400"/>
                        <a:pt x="68" y="296"/>
                        <a:pt x="55" y="267"/>
                      </a:cubicBezTo>
                      <a:cubicBezTo>
                        <a:pt x="43" y="238"/>
                        <a:pt x="30" y="208"/>
                        <a:pt x="21" y="176"/>
                      </a:cubicBezTo>
                      <a:cubicBezTo>
                        <a:pt x="14" y="146"/>
                        <a:pt x="17" y="111"/>
                        <a:pt x="3" y="85"/>
                      </a:cubicBezTo>
                      <a:cubicBezTo>
                        <a:pt x="0" y="102"/>
                        <a:pt x="14" y="134"/>
                        <a:pt x="29" y="144"/>
                      </a:cubicBezTo>
                      <a:cubicBezTo>
                        <a:pt x="42" y="122"/>
                        <a:pt x="38" y="92"/>
                        <a:pt x="38" y="6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6" name="Freeform 173"/>
                <p:cNvSpPr>
                  <a:spLocks/>
                </p:cNvSpPr>
                <p:nvPr/>
              </p:nvSpPr>
              <p:spPr bwMode="gray">
                <a:xfrm>
                  <a:off x="8248650" y="-16868775"/>
                  <a:ext cx="1222375" cy="126047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69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69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0" y="200"/>
                        <a:pt x="144" y="15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7" name="Freeform 174"/>
                <p:cNvSpPr>
                  <a:spLocks/>
                </p:cNvSpPr>
                <p:nvPr/>
              </p:nvSpPr>
              <p:spPr bwMode="gray">
                <a:xfrm>
                  <a:off x="7356475" y="-16684625"/>
                  <a:ext cx="933450" cy="1079500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4" y="96"/>
                    </a:cxn>
                    <a:cxn ang="0">
                      <a:pos x="55" y="156"/>
                    </a:cxn>
                    <a:cxn ang="0">
                      <a:pos x="92" y="288"/>
                    </a:cxn>
                    <a:cxn ang="0">
                      <a:pos x="108" y="237"/>
                    </a:cxn>
                    <a:cxn ang="0">
                      <a:pos x="158" y="244"/>
                    </a:cxn>
                    <a:cxn ang="0">
                      <a:pos x="190" y="230"/>
                    </a:cxn>
                    <a:cxn ang="0">
                      <a:pos x="213" y="247"/>
                    </a:cxn>
                    <a:cxn ang="0">
                      <a:pos x="233" y="216"/>
                    </a:cxn>
                    <a:cxn ang="0">
                      <a:pos x="174" y="180"/>
                    </a:cxn>
                    <a:cxn ang="0">
                      <a:pos x="115" y="110"/>
                    </a:cxn>
                    <a:cxn ang="0">
                      <a:pos x="76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9" h="288">
                      <a:moveTo>
                        <a:pt x="0" y="38"/>
                      </a:moveTo>
                      <a:cubicBezTo>
                        <a:pt x="15" y="53"/>
                        <a:pt x="15" y="78"/>
                        <a:pt x="24" y="96"/>
                      </a:cubicBezTo>
                      <a:cubicBezTo>
                        <a:pt x="35" y="117"/>
                        <a:pt x="47" y="134"/>
                        <a:pt x="55" y="156"/>
                      </a:cubicBezTo>
                      <a:cubicBezTo>
                        <a:pt x="72" y="201"/>
                        <a:pt x="79" y="242"/>
                        <a:pt x="92" y="288"/>
                      </a:cubicBezTo>
                      <a:cubicBezTo>
                        <a:pt x="92" y="266"/>
                        <a:pt x="87" y="247"/>
                        <a:pt x="108" y="237"/>
                      </a:cubicBezTo>
                      <a:cubicBezTo>
                        <a:pt x="128" y="227"/>
                        <a:pt x="142" y="245"/>
                        <a:pt x="158" y="244"/>
                      </a:cubicBezTo>
                      <a:cubicBezTo>
                        <a:pt x="170" y="243"/>
                        <a:pt x="175" y="229"/>
                        <a:pt x="190" y="230"/>
                      </a:cubicBezTo>
                      <a:cubicBezTo>
                        <a:pt x="203" y="231"/>
                        <a:pt x="208" y="245"/>
                        <a:pt x="213" y="247"/>
                      </a:cubicBezTo>
                      <a:cubicBezTo>
                        <a:pt x="236" y="252"/>
                        <a:pt x="249" y="241"/>
                        <a:pt x="233" y="216"/>
                      </a:cubicBezTo>
                      <a:cubicBezTo>
                        <a:pt x="223" y="201"/>
                        <a:pt x="190" y="191"/>
                        <a:pt x="174" y="180"/>
                      </a:cubicBezTo>
                      <a:cubicBezTo>
                        <a:pt x="147" y="162"/>
                        <a:pt x="131" y="138"/>
                        <a:pt x="115" y="110"/>
                      </a:cubicBezTo>
                      <a:cubicBezTo>
                        <a:pt x="102" y="85"/>
                        <a:pt x="94" y="57"/>
                        <a:pt x="76" y="35"/>
                      </a:cubicBezTo>
                      <a:cubicBezTo>
                        <a:pt x="47" y="0"/>
                        <a:pt x="35" y="24"/>
                        <a:pt x="0" y="41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8" name="Freeform 175"/>
                <p:cNvSpPr>
                  <a:spLocks/>
                </p:cNvSpPr>
                <p:nvPr/>
              </p:nvSpPr>
              <p:spPr bwMode="gray">
                <a:xfrm>
                  <a:off x="7866063" y="-2540000"/>
                  <a:ext cx="919163" cy="2036763"/>
                </a:xfrm>
                <a:custGeom>
                  <a:avLst/>
                  <a:gdLst/>
                  <a:ahLst/>
                  <a:cxnLst>
                    <a:cxn ang="0">
                      <a:pos x="140" y="0"/>
                    </a:cxn>
                    <a:cxn ang="0">
                      <a:pos x="114" y="115"/>
                    </a:cxn>
                    <a:cxn ang="0">
                      <a:pos x="155" y="167"/>
                    </a:cxn>
                    <a:cxn ang="0">
                      <a:pos x="167" y="253"/>
                    </a:cxn>
                    <a:cxn ang="0">
                      <a:pos x="163" y="300"/>
                    </a:cxn>
                    <a:cxn ang="0">
                      <a:pos x="179" y="347"/>
                    </a:cxn>
                    <a:cxn ang="0">
                      <a:pos x="137" y="385"/>
                    </a:cxn>
                    <a:cxn ang="0">
                      <a:pos x="127" y="419"/>
                    </a:cxn>
                    <a:cxn ang="0">
                      <a:pos x="92" y="464"/>
                    </a:cxn>
                    <a:cxn ang="0">
                      <a:pos x="26" y="473"/>
                    </a:cxn>
                    <a:cxn ang="0">
                      <a:pos x="29" y="506"/>
                    </a:cxn>
                    <a:cxn ang="0">
                      <a:pos x="6" y="522"/>
                    </a:cxn>
                    <a:cxn ang="0">
                      <a:pos x="42" y="539"/>
                    </a:cxn>
                    <a:cxn ang="0">
                      <a:pos x="203" y="467"/>
                    </a:cxn>
                    <a:cxn ang="0">
                      <a:pos x="218" y="385"/>
                    </a:cxn>
                    <a:cxn ang="0">
                      <a:pos x="238" y="295"/>
                    </a:cxn>
                    <a:cxn ang="0">
                      <a:pos x="160" y="84"/>
                    </a:cxn>
                    <a:cxn ang="0">
                      <a:pos x="140" y="23"/>
                    </a:cxn>
                  </a:cxnLst>
                  <a:rect l="0" t="0" r="r" b="b"/>
                  <a:pathLst>
                    <a:path w="245" h="543">
                      <a:moveTo>
                        <a:pt x="140" y="0"/>
                      </a:moveTo>
                      <a:cubicBezTo>
                        <a:pt x="133" y="40"/>
                        <a:pt x="110" y="71"/>
                        <a:pt x="114" y="115"/>
                      </a:cubicBezTo>
                      <a:cubicBezTo>
                        <a:pt x="117" y="148"/>
                        <a:pt x="134" y="149"/>
                        <a:pt x="155" y="167"/>
                      </a:cubicBezTo>
                      <a:cubicBezTo>
                        <a:pt x="185" y="192"/>
                        <a:pt x="176" y="217"/>
                        <a:pt x="167" y="253"/>
                      </a:cubicBezTo>
                      <a:cubicBezTo>
                        <a:pt x="163" y="269"/>
                        <a:pt x="158" y="282"/>
                        <a:pt x="163" y="300"/>
                      </a:cubicBezTo>
                      <a:cubicBezTo>
                        <a:pt x="168" y="319"/>
                        <a:pt x="183" y="324"/>
                        <a:pt x="179" y="347"/>
                      </a:cubicBezTo>
                      <a:cubicBezTo>
                        <a:pt x="174" y="378"/>
                        <a:pt x="155" y="366"/>
                        <a:pt x="137" y="385"/>
                      </a:cubicBezTo>
                      <a:cubicBezTo>
                        <a:pt x="126" y="396"/>
                        <a:pt x="130" y="402"/>
                        <a:pt x="127" y="419"/>
                      </a:cubicBezTo>
                      <a:cubicBezTo>
                        <a:pt x="122" y="454"/>
                        <a:pt x="124" y="457"/>
                        <a:pt x="92" y="464"/>
                      </a:cubicBezTo>
                      <a:cubicBezTo>
                        <a:pt x="71" y="470"/>
                        <a:pt x="48" y="472"/>
                        <a:pt x="26" y="473"/>
                      </a:cubicBezTo>
                      <a:cubicBezTo>
                        <a:pt x="56" y="484"/>
                        <a:pt x="55" y="490"/>
                        <a:pt x="29" y="506"/>
                      </a:cubicBezTo>
                      <a:cubicBezTo>
                        <a:pt x="16" y="514"/>
                        <a:pt x="0" y="498"/>
                        <a:pt x="6" y="522"/>
                      </a:cubicBezTo>
                      <a:cubicBezTo>
                        <a:pt x="10" y="535"/>
                        <a:pt x="31" y="538"/>
                        <a:pt x="42" y="539"/>
                      </a:cubicBezTo>
                      <a:cubicBezTo>
                        <a:pt x="100" y="543"/>
                        <a:pt x="174" y="516"/>
                        <a:pt x="203" y="467"/>
                      </a:cubicBezTo>
                      <a:cubicBezTo>
                        <a:pt x="218" y="442"/>
                        <a:pt x="215" y="415"/>
                        <a:pt x="218" y="385"/>
                      </a:cubicBezTo>
                      <a:cubicBezTo>
                        <a:pt x="222" y="354"/>
                        <a:pt x="235" y="325"/>
                        <a:pt x="238" y="295"/>
                      </a:cubicBezTo>
                      <a:cubicBezTo>
                        <a:pt x="245" y="217"/>
                        <a:pt x="195" y="143"/>
                        <a:pt x="160" y="84"/>
                      </a:cubicBezTo>
                      <a:cubicBezTo>
                        <a:pt x="150" y="67"/>
                        <a:pt x="140" y="44"/>
                        <a:pt x="140" y="2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9" name="Freeform 176"/>
                <p:cNvSpPr>
                  <a:spLocks/>
                </p:cNvSpPr>
                <p:nvPr/>
              </p:nvSpPr>
              <p:spPr bwMode="gray">
                <a:xfrm>
                  <a:off x="5072063" y="-16883062"/>
                  <a:ext cx="2663825" cy="7631113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0"/>
                    </a:cxn>
                    <a:cxn ang="0">
                      <a:pos x="45" y="888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4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7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2" y="1515"/>
                    </a:cxn>
                    <a:cxn ang="0">
                      <a:pos x="443" y="1684"/>
                    </a:cxn>
                    <a:cxn ang="0">
                      <a:pos x="481" y="1383"/>
                    </a:cxn>
                    <a:cxn ang="0">
                      <a:pos x="645" y="1164"/>
                    </a:cxn>
                    <a:cxn ang="0">
                      <a:pos x="652" y="830"/>
                    </a:cxn>
                    <a:cxn ang="0">
                      <a:pos x="634" y="484"/>
                    </a:cxn>
                    <a:cxn ang="0">
                      <a:pos x="639" y="211"/>
                    </a:cxn>
                    <a:cxn ang="0">
                      <a:pos x="690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0"/>
                      </a:cubicBezTo>
                      <a:cubicBezTo>
                        <a:pt x="92" y="641"/>
                        <a:pt x="50" y="759"/>
                        <a:pt x="45" y="888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10" y="1602"/>
                        <a:pt x="107" y="1613"/>
                        <a:pt x="104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200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4" y="1510"/>
                        <a:pt x="375" y="1495"/>
                        <a:pt x="347" y="1448"/>
                      </a:cubicBezTo>
                      <a:cubicBezTo>
                        <a:pt x="323" y="1410"/>
                        <a:pt x="334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2" y="1515"/>
                      </a:cubicBezTo>
                      <a:cubicBezTo>
                        <a:pt x="365" y="1569"/>
                        <a:pt x="421" y="1628"/>
                        <a:pt x="443" y="1684"/>
                      </a:cubicBezTo>
                      <a:cubicBezTo>
                        <a:pt x="541" y="1665"/>
                        <a:pt x="458" y="1450"/>
                        <a:pt x="481" y="1383"/>
                      </a:cubicBezTo>
                      <a:cubicBezTo>
                        <a:pt x="508" y="1304"/>
                        <a:pt x="601" y="1240"/>
                        <a:pt x="645" y="1164"/>
                      </a:cubicBezTo>
                      <a:cubicBezTo>
                        <a:pt x="696" y="1079"/>
                        <a:pt x="681" y="927"/>
                        <a:pt x="652" y="830"/>
                      </a:cubicBezTo>
                      <a:cubicBezTo>
                        <a:pt x="617" y="717"/>
                        <a:pt x="628" y="605"/>
                        <a:pt x="634" y="484"/>
                      </a:cubicBezTo>
                      <a:cubicBezTo>
                        <a:pt x="638" y="395"/>
                        <a:pt x="638" y="302"/>
                        <a:pt x="639" y="211"/>
                      </a:cubicBezTo>
                      <a:cubicBezTo>
                        <a:pt x="639" y="165"/>
                        <a:pt x="655" y="22"/>
                        <a:pt x="69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0" name="Freeform 177"/>
                <p:cNvSpPr>
                  <a:spLocks/>
                </p:cNvSpPr>
                <p:nvPr/>
              </p:nvSpPr>
              <p:spPr bwMode="gray">
                <a:xfrm>
                  <a:off x="9129713" y="-17025937"/>
                  <a:ext cx="2678113" cy="7515225"/>
                </a:xfrm>
                <a:custGeom>
                  <a:avLst/>
                  <a:gdLst/>
                  <a:ahLst/>
                  <a:cxnLst>
                    <a:cxn ang="0">
                      <a:pos x="26" y="27"/>
                    </a:cxn>
                    <a:cxn ang="0">
                      <a:pos x="78" y="196"/>
                    </a:cxn>
                    <a:cxn ang="0">
                      <a:pos x="78" y="379"/>
                    </a:cxn>
                    <a:cxn ang="0">
                      <a:pos x="52" y="757"/>
                    </a:cxn>
                    <a:cxn ang="0">
                      <a:pos x="223" y="1376"/>
                    </a:cxn>
                    <a:cxn ang="0">
                      <a:pos x="289" y="1723"/>
                    </a:cxn>
                    <a:cxn ang="0">
                      <a:pos x="365" y="1854"/>
                    </a:cxn>
                    <a:cxn ang="0">
                      <a:pos x="500" y="2004"/>
                    </a:cxn>
                    <a:cxn ang="0">
                      <a:pos x="605" y="1787"/>
                    </a:cxn>
                    <a:cxn ang="0">
                      <a:pos x="660" y="1639"/>
                    </a:cxn>
                    <a:cxn ang="0">
                      <a:pos x="691" y="1637"/>
                    </a:cxn>
                    <a:cxn ang="0">
                      <a:pos x="664" y="1495"/>
                    </a:cxn>
                    <a:cxn ang="0">
                      <a:pos x="685" y="1356"/>
                    </a:cxn>
                    <a:cxn ang="0">
                      <a:pos x="685" y="1174"/>
                    </a:cxn>
                    <a:cxn ang="0">
                      <a:pos x="699" y="997"/>
                    </a:cxn>
                    <a:cxn ang="0">
                      <a:pos x="581" y="307"/>
                    </a:cxn>
                    <a:cxn ang="0">
                      <a:pos x="553" y="210"/>
                    </a:cxn>
                    <a:cxn ang="0">
                      <a:pos x="478" y="157"/>
                    </a:cxn>
                    <a:cxn ang="0">
                      <a:pos x="255" y="59"/>
                    </a:cxn>
                    <a:cxn ang="0">
                      <a:pos x="124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4" h="2004">
                      <a:moveTo>
                        <a:pt x="26" y="27"/>
                      </a:moveTo>
                      <a:cubicBezTo>
                        <a:pt x="41" y="89"/>
                        <a:pt x="75" y="129"/>
                        <a:pt x="78" y="196"/>
                      </a:cubicBezTo>
                      <a:cubicBezTo>
                        <a:pt x="81" y="256"/>
                        <a:pt x="81" y="319"/>
                        <a:pt x="78" y="379"/>
                      </a:cubicBezTo>
                      <a:cubicBezTo>
                        <a:pt x="72" y="505"/>
                        <a:pt x="70" y="633"/>
                        <a:pt x="52" y="757"/>
                      </a:cubicBezTo>
                      <a:cubicBezTo>
                        <a:pt x="21" y="977"/>
                        <a:pt x="157" y="1176"/>
                        <a:pt x="223" y="1376"/>
                      </a:cubicBezTo>
                      <a:cubicBezTo>
                        <a:pt x="259" y="1484"/>
                        <a:pt x="244" y="1614"/>
                        <a:pt x="289" y="1723"/>
                      </a:cubicBezTo>
                      <a:cubicBezTo>
                        <a:pt x="305" y="1764"/>
                        <a:pt x="322" y="1845"/>
                        <a:pt x="365" y="1854"/>
                      </a:cubicBezTo>
                      <a:cubicBezTo>
                        <a:pt x="439" y="1869"/>
                        <a:pt x="480" y="1987"/>
                        <a:pt x="500" y="2004"/>
                      </a:cubicBezTo>
                      <a:cubicBezTo>
                        <a:pt x="529" y="1955"/>
                        <a:pt x="585" y="1838"/>
                        <a:pt x="605" y="1787"/>
                      </a:cubicBezTo>
                      <a:cubicBezTo>
                        <a:pt x="627" y="1730"/>
                        <a:pt x="664" y="1707"/>
                        <a:pt x="660" y="1639"/>
                      </a:cubicBezTo>
                      <a:cubicBezTo>
                        <a:pt x="669" y="1640"/>
                        <a:pt x="682" y="1636"/>
                        <a:pt x="691" y="1637"/>
                      </a:cubicBezTo>
                      <a:cubicBezTo>
                        <a:pt x="714" y="1579"/>
                        <a:pt x="679" y="1544"/>
                        <a:pt x="664" y="1495"/>
                      </a:cubicBezTo>
                      <a:cubicBezTo>
                        <a:pt x="646" y="1435"/>
                        <a:pt x="677" y="1416"/>
                        <a:pt x="685" y="1356"/>
                      </a:cubicBezTo>
                      <a:cubicBezTo>
                        <a:pt x="694" y="1297"/>
                        <a:pt x="680" y="1234"/>
                        <a:pt x="685" y="1174"/>
                      </a:cubicBezTo>
                      <a:cubicBezTo>
                        <a:pt x="690" y="1115"/>
                        <a:pt x="705" y="1059"/>
                        <a:pt x="699" y="997"/>
                      </a:cubicBezTo>
                      <a:cubicBezTo>
                        <a:pt x="673" y="770"/>
                        <a:pt x="636" y="527"/>
                        <a:pt x="581" y="307"/>
                      </a:cubicBezTo>
                      <a:cubicBezTo>
                        <a:pt x="574" y="279"/>
                        <a:pt x="570" y="232"/>
                        <a:pt x="553" y="210"/>
                      </a:cubicBezTo>
                      <a:cubicBezTo>
                        <a:pt x="533" y="183"/>
                        <a:pt x="477" y="163"/>
                        <a:pt x="478" y="157"/>
                      </a:cubicBezTo>
                      <a:cubicBezTo>
                        <a:pt x="390" y="167"/>
                        <a:pt x="332" y="78"/>
                        <a:pt x="255" y="59"/>
                      </a:cubicBezTo>
                      <a:cubicBezTo>
                        <a:pt x="214" y="49"/>
                        <a:pt x="166" y="64"/>
                        <a:pt x="124" y="54"/>
                      </a:cubicBezTo>
                      <a:cubicBezTo>
                        <a:pt x="82" y="44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1" name="Freeform 178"/>
                <p:cNvSpPr>
                  <a:spLocks/>
                </p:cNvSpPr>
                <p:nvPr/>
              </p:nvSpPr>
              <p:spPr bwMode="gray">
                <a:xfrm>
                  <a:off x="7389813" y="-15855950"/>
                  <a:ext cx="1781175" cy="4146550"/>
                </a:xfrm>
                <a:custGeom>
                  <a:avLst/>
                  <a:gdLst/>
                  <a:ahLst/>
                  <a:cxnLst>
                    <a:cxn ang="0">
                      <a:pos x="461" y="890"/>
                    </a:cxn>
                    <a:cxn ang="0">
                      <a:pos x="439" y="769"/>
                    </a:cxn>
                    <a:cxn ang="0">
                      <a:pos x="351" y="706"/>
                    </a:cxn>
                    <a:cxn ang="0">
                      <a:pos x="448" y="681"/>
                    </a:cxn>
                    <a:cxn ang="0">
                      <a:pos x="418" y="613"/>
                    </a:cxn>
                    <a:cxn ang="0">
                      <a:pos x="396" y="541"/>
                    </a:cxn>
                    <a:cxn ang="0">
                      <a:pos x="383" y="380"/>
                    </a:cxn>
                    <a:cxn ang="0">
                      <a:pos x="366" y="299"/>
                    </a:cxn>
                    <a:cxn ang="0">
                      <a:pos x="376" y="211"/>
                    </a:cxn>
                    <a:cxn ang="0">
                      <a:pos x="331" y="74"/>
                    </a:cxn>
                    <a:cxn ang="0">
                      <a:pos x="286" y="85"/>
                    </a:cxn>
                    <a:cxn ang="0">
                      <a:pos x="248" y="69"/>
                    </a:cxn>
                    <a:cxn ang="0">
                      <a:pos x="187" y="0"/>
                    </a:cxn>
                    <a:cxn ang="0">
                      <a:pos x="207" y="83"/>
                    </a:cxn>
                    <a:cxn ang="0">
                      <a:pos x="171" y="155"/>
                    </a:cxn>
                    <a:cxn ang="0">
                      <a:pos x="155" y="78"/>
                    </a:cxn>
                    <a:cxn ang="0">
                      <a:pos x="123" y="241"/>
                    </a:cxn>
                    <a:cxn ang="0">
                      <a:pos x="83" y="407"/>
                    </a:cxn>
                    <a:cxn ang="0">
                      <a:pos x="105" y="407"/>
                    </a:cxn>
                    <a:cxn ang="0">
                      <a:pos x="177" y="316"/>
                    </a:cxn>
                    <a:cxn ang="0">
                      <a:pos x="162" y="483"/>
                    </a:cxn>
                    <a:cxn ang="0">
                      <a:pos x="93" y="609"/>
                    </a:cxn>
                    <a:cxn ang="0">
                      <a:pos x="147" y="564"/>
                    </a:cxn>
                    <a:cxn ang="0">
                      <a:pos x="180" y="622"/>
                    </a:cxn>
                    <a:cxn ang="0">
                      <a:pos x="178" y="700"/>
                    </a:cxn>
                    <a:cxn ang="0">
                      <a:pos x="122" y="749"/>
                    </a:cxn>
                    <a:cxn ang="0">
                      <a:pos x="102" y="883"/>
                    </a:cxn>
                    <a:cxn ang="0">
                      <a:pos x="167" y="987"/>
                    </a:cxn>
                    <a:cxn ang="0">
                      <a:pos x="92" y="998"/>
                    </a:cxn>
                    <a:cxn ang="0">
                      <a:pos x="47" y="942"/>
                    </a:cxn>
                    <a:cxn ang="0">
                      <a:pos x="21" y="984"/>
                    </a:cxn>
                    <a:cxn ang="0">
                      <a:pos x="59" y="1007"/>
                    </a:cxn>
                    <a:cxn ang="0">
                      <a:pos x="93" y="1032"/>
                    </a:cxn>
                    <a:cxn ang="0">
                      <a:pos x="248" y="1099"/>
                    </a:cxn>
                    <a:cxn ang="0">
                      <a:pos x="399" y="1068"/>
                    </a:cxn>
                    <a:cxn ang="0">
                      <a:pos x="327" y="998"/>
                    </a:cxn>
                    <a:cxn ang="0">
                      <a:pos x="381" y="964"/>
                    </a:cxn>
                    <a:cxn ang="0">
                      <a:pos x="461" y="890"/>
                    </a:cxn>
                  </a:cxnLst>
                  <a:rect l="0" t="0" r="r" b="b"/>
                  <a:pathLst>
                    <a:path w="475" h="1106">
                      <a:moveTo>
                        <a:pt x="461" y="890"/>
                      </a:moveTo>
                      <a:cubicBezTo>
                        <a:pt x="475" y="852"/>
                        <a:pt x="461" y="796"/>
                        <a:pt x="439" y="769"/>
                      </a:cubicBezTo>
                      <a:cubicBezTo>
                        <a:pt x="416" y="742"/>
                        <a:pt x="364" y="748"/>
                        <a:pt x="351" y="706"/>
                      </a:cubicBezTo>
                      <a:cubicBezTo>
                        <a:pt x="331" y="643"/>
                        <a:pt x="421" y="682"/>
                        <a:pt x="448" y="681"/>
                      </a:cubicBezTo>
                      <a:cubicBezTo>
                        <a:pt x="452" y="653"/>
                        <a:pt x="430" y="635"/>
                        <a:pt x="418" y="613"/>
                      </a:cubicBezTo>
                      <a:cubicBezTo>
                        <a:pt x="404" y="588"/>
                        <a:pt x="400" y="571"/>
                        <a:pt x="396" y="541"/>
                      </a:cubicBezTo>
                      <a:cubicBezTo>
                        <a:pt x="388" y="489"/>
                        <a:pt x="383" y="437"/>
                        <a:pt x="383" y="380"/>
                      </a:cubicBezTo>
                      <a:cubicBezTo>
                        <a:pt x="383" y="347"/>
                        <a:pt x="372" y="330"/>
                        <a:pt x="366" y="299"/>
                      </a:cubicBezTo>
                      <a:cubicBezTo>
                        <a:pt x="361" y="270"/>
                        <a:pt x="374" y="240"/>
                        <a:pt x="376" y="211"/>
                      </a:cubicBezTo>
                      <a:cubicBezTo>
                        <a:pt x="379" y="175"/>
                        <a:pt x="357" y="97"/>
                        <a:pt x="331" y="74"/>
                      </a:cubicBezTo>
                      <a:cubicBezTo>
                        <a:pt x="302" y="49"/>
                        <a:pt x="309" y="77"/>
                        <a:pt x="286" y="85"/>
                      </a:cubicBezTo>
                      <a:cubicBezTo>
                        <a:pt x="267" y="92"/>
                        <a:pt x="264" y="81"/>
                        <a:pt x="248" y="69"/>
                      </a:cubicBezTo>
                      <a:cubicBezTo>
                        <a:pt x="222" y="48"/>
                        <a:pt x="205" y="27"/>
                        <a:pt x="187" y="0"/>
                      </a:cubicBezTo>
                      <a:cubicBezTo>
                        <a:pt x="139" y="0"/>
                        <a:pt x="200" y="70"/>
                        <a:pt x="207" y="83"/>
                      </a:cubicBezTo>
                      <a:cubicBezTo>
                        <a:pt x="224" y="119"/>
                        <a:pt x="224" y="164"/>
                        <a:pt x="171" y="155"/>
                      </a:cubicBezTo>
                      <a:cubicBezTo>
                        <a:pt x="161" y="130"/>
                        <a:pt x="176" y="98"/>
                        <a:pt x="155" y="78"/>
                      </a:cubicBezTo>
                      <a:cubicBezTo>
                        <a:pt x="136" y="132"/>
                        <a:pt x="149" y="187"/>
                        <a:pt x="123" y="241"/>
                      </a:cubicBezTo>
                      <a:cubicBezTo>
                        <a:pt x="95" y="296"/>
                        <a:pt x="80" y="343"/>
                        <a:pt x="83" y="407"/>
                      </a:cubicBezTo>
                      <a:cubicBezTo>
                        <a:pt x="89" y="408"/>
                        <a:pt x="100" y="408"/>
                        <a:pt x="105" y="407"/>
                      </a:cubicBezTo>
                      <a:cubicBezTo>
                        <a:pt x="115" y="382"/>
                        <a:pt x="147" y="314"/>
                        <a:pt x="177" y="316"/>
                      </a:cubicBezTo>
                      <a:cubicBezTo>
                        <a:pt x="202" y="371"/>
                        <a:pt x="200" y="435"/>
                        <a:pt x="162" y="483"/>
                      </a:cubicBezTo>
                      <a:cubicBezTo>
                        <a:pt x="133" y="519"/>
                        <a:pt x="87" y="558"/>
                        <a:pt x="93" y="609"/>
                      </a:cubicBezTo>
                      <a:cubicBezTo>
                        <a:pt x="111" y="599"/>
                        <a:pt x="120" y="568"/>
                        <a:pt x="147" y="564"/>
                      </a:cubicBezTo>
                      <a:cubicBezTo>
                        <a:pt x="181" y="559"/>
                        <a:pt x="175" y="593"/>
                        <a:pt x="180" y="622"/>
                      </a:cubicBezTo>
                      <a:cubicBezTo>
                        <a:pt x="183" y="641"/>
                        <a:pt x="193" y="686"/>
                        <a:pt x="178" y="700"/>
                      </a:cubicBezTo>
                      <a:cubicBezTo>
                        <a:pt x="157" y="719"/>
                        <a:pt x="112" y="699"/>
                        <a:pt x="122" y="749"/>
                      </a:cubicBezTo>
                      <a:cubicBezTo>
                        <a:pt x="178" y="769"/>
                        <a:pt x="103" y="851"/>
                        <a:pt x="102" y="883"/>
                      </a:cubicBezTo>
                      <a:cubicBezTo>
                        <a:pt x="102" y="933"/>
                        <a:pt x="195" y="954"/>
                        <a:pt x="167" y="987"/>
                      </a:cubicBezTo>
                      <a:cubicBezTo>
                        <a:pt x="153" y="1004"/>
                        <a:pt x="109" y="1010"/>
                        <a:pt x="92" y="998"/>
                      </a:cubicBezTo>
                      <a:cubicBezTo>
                        <a:pt x="72" y="985"/>
                        <a:pt x="71" y="951"/>
                        <a:pt x="47" y="942"/>
                      </a:cubicBezTo>
                      <a:cubicBezTo>
                        <a:pt x="12" y="929"/>
                        <a:pt x="0" y="961"/>
                        <a:pt x="21" y="984"/>
                      </a:cubicBezTo>
                      <a:cubicBezTo>
                        <a:pt x="31" y="994"/>
                        <a:pt x="46" y="999"/>
                        <a:pt x="59" y="1007"/>
                      </a:cubicBezTo>
                      <a:cubicBezTo>
                        <a:pt x="73" y="1015"/>
                        <a:pt x="82" y="1025"/>
                        <a:pt x="93" y="1032"/>
                      </a:cubicBezTo>
                      <a:cubicBezTo>
                        <a:pt x="136" y="1058"/>
                        <a:pt x="198" y="1089"/>
                        <a:pt x="248" y="1099"/>
                      </a:cubicBezTo>
                      <a:cubicBezTo>
                        <a:pt x="283" y="1106"/>
                        <a:pt x="375" y="1099"/>
                        <a:pt x="399" y="1068"/>
                      </a:cubicBezTo>
                      <a:cubicBezTo>
                        <a:pt x="433" y="1027"/>
                        <a:pt x="335" y="1037"/>
                        <a:pt x="327" y="998"/>
                      </a:cubicBezTo>
                      <a:cubicBezTo>
                        <a:pt x="319" y="954"/>
                        <a:pt x="359" y="970"/>
                        <a:pt x="381" y="964"/>
                      </a:cubicBezTo>
                      <a:cubicBezTo>
                        <a:pt x="410" y="956"/>
                        <a:pt x="450" y="918"/>
                        <a:pt x="461" y="890"/>
                      </a:cubicBezTo>
                      <a:close/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2" name="Freeform 179"/>
                <p:cNvSpPr>
                  <a:spLocks/>
                </p:cNvSpPr>
                <p:nvPr/>
              </p:nvSpPr>
              <p:spPr bwMode="gray">
                <a:xfrm>
                  <a:off x="7940675" y="-16009937"/>
                  <a:ext cx="1141413" cy="5051425"/>
                </a:xfrm>
                <a:custGeom>
                  <a:avLst/>
                  <a:gdLst/>
                  <a:ahLst/>
                  <a:cxnLst>
                    <a:cxn ang="0">
                      <a:pos x="64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4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4" h="1347">
                      <a:moveTo>
                        <a:pt x="64" y="43"/>
                      </a:moveTo>
                      <a:cubicBezTo>
                        <a:pt x="64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9" y="396"/>
                        <a:pt x="24" y="446"/>
                        <a:pt x="25" y="499"/>
                      </a:cubicBezTo>
                      <a:cubicBezTo>
                        <a:pt x="27" y="562"/>
                        <a:pt x="8" y="614"/>
                        <a:pt x="6" y="676"/>
                      </a:cubicBezTo>
                      <a:cubicBezTo>
                        <a:pt x="0" y="794"/>
                        <a:pt x="13" y="907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4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4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2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3" name="Freeform 180"/>
                <p:cNvSpPr>
                  <a:spLocks/>
                </p:cNvSpPr>
                <p:nvPr/>
              </p:nvSpPr>
              <p:spPr bwMode="gray">
                <a:xfrm>
                  <a:off x="7981950" y="-16309975"/>
                  <a:ext cx="582613" cy="760413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3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3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4" name="Freeform 181"/>
                <p:cNvSpPr>
                  <a:spLocks/>
                </p:cNvSpPr>
                <p:nvPr/>
              </p:nvSpPr>
              <p:spPr bwMode="gray">
                <a:xfrm>
                  <a:off x="7885113" y="-16436975"/>
                  <a:ext cx="776288" cy="727075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1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5" name="Freeform 182"/>
                <p:cNvSpPr>
                  <a:spLocks/>
                </p:cNvSpPr>
                <p:nvPr/>
              </p:nvSpPr>
              <p:spPr bwMode="gray">
                <a:xfrm>
                  <a:off x="7383463" y="-16902112"/>
                  <a:ext cx="809625" cy="1203325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43" y="157"/>
                    </a:cxn>
                    <a:cxn ang="0">
                      <a:pos x="116" y="321"/>
                    </a:cxn>
                    <a:cxn ang="0">
                      <a:pos x="199" y="15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216" h="321">
                      <a:moveTo>
                        <a:pt x="63" y="0"/>
                      </a:moveTo>
                      <a:cubicBezTo>
                        <a:pt x="0" y="59"/>
                        <a:pt x="8" y="82"/>
                        <a:pt x="43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6"/>
                      </a:cubicBezTo>
                      <a:cubicBezTo>
                        <a:pt x="189" y="118"/>
                        <a:pt x="98" y="14"/>
                        <a:pt x="63" y="0"/>
                      </a:cubicBezTo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6" name="Freeform 183"/>
                <p:cNvSpPr>
                  <a:spLocks/>
                </p:cNvSpPr>
                <p:nvPr/>
              </p:nvSpPr>
              <p:spPr bwMode="gray">
                <a:xfrm>
                  <a:off x="8488363" y="-17191037"/>
                  <a:ext cx="1065213" cy="1428750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4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4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" name="Freeform 184"/>
                <p:cNvSpPr>
                  <a:spLocks/>
                </p:cNvSpPr>
                <p:nvPr/>
              </p:nvSpPr>
              <p:spPr bwMode="gray">
                <a:xfrm>
                  <a:off x="8229600" y="-10636250"/>
                  <a:ext cx="585788" cy="176213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6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6" h="47">
                      <a:moveTo>
                        <a:pt x="0" y="45"/>
                      </a:moveTo>
                      <a:cubicBezTo>
                        <a:pt x="52" y="45"/>
                        <a:pt x="105" y="47"/>
                        <a:pt x="156" y="44"/>
                      </a:cubicBezTo>
                      <a:cubicBezTo>
                        <a:pt x="143" y="0"/>
                        <a:pt x="42" y="19"/>
                        <a:pt x="0" y="19"/>
                      </a:cubicBezTo>
                    </a:path>
                  </a:pathLst>
                </a:custGeom>
                <a:solidFill>
                  <a:srgbClr val="B7B6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8" name="Freeform 185"/>
                <p:cNvSpPr>
                  <a:spLocks/>
                </p:cNvSpPr>
                <p:nvPr/>
              </p:nvSpPr>
              <p:spPr bwMode="gray">
                <a:xfrm>
                  <a:off x="9617075" y="-2124075"/>
                  <a:ext cx="1425575" cy="1538288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94" y="272"/>
                    </a:cxn>
                    <a:cxn ang="0">
                      <a:pos x="140" y="329"/>
                    </a:cxn>
                    <a:cxn ang="0">
                      <a:pos x="215" y="362"/>
                    </a:cxn>
                    <a:cxn ang="0">
                      <a:pos x="325" y="388"/>
                    </a:cxn>
                    <a:cxn ang="0">
                      <a:pos x="380" y="354"/>
                    </a:cxn>
                    <a:cxn ang="0">
                      <a:pos x="207" y="402"/>
                    </a:cxn>
                    <a:cxn ang="0">
                      <a:pos x="75" y="366"/>
                    </a:cxn>
                    <a:cxn ang="0">
                      <a:pos x="18" y="350"/>
                    </a:cxn>
                    <a:cxn ang="0">
                      <a:pos x="12" y="236"/>
                    </a:cxn>
                    <a:cxn ang="0">
                      <a:pos x="18" y="150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380" h="410">
                      <a:moveTo>
                        <a:pt x="38" y="40"/>
                      </a:moveTo>
                      <a:cubicBezTo>
                        <a:pt x="38" y="74"/>
                        <a:pt x="38" y="272"/>
                        <a:pt x="94" y="272"/>
                      </a:cubicBezTo>
                      <a:cubicBezTo>
                        <a:pt x="42" y="287"/>
                        <a:pt x="122" y="320"/>
                        <a:pt x="140" y="329"/>
                      </a:cubicBezTo>
                      <a:cubicBezTo>
                        <a:pt x="163" y="342"/>
                        <a:pt x="189" y="355"/>
                        <a:pt x="215" y="362"/>
                      </a:cubicBezTo>
                      <a:cubicBezTo>
                        <a:pt x="243" y="369"/>
                        <a:pt x="297" y="389"/>
                        <a:pt x="325" y="388"/>
                      </a:cubicBezTo>
                      <a:cubicBezTo>
                        <a:pt x="344" y="387"/>
                        <a:pt x="365" y="367"/>
                        <a:pt x="380" y="354"/>
                      </a:cubicBezTo>
                      <a:cubicBezTo>
                        <a:pt x="340" y="406"/>
                        <a:pt x="263" y="410"/>
                        <a:pt x="207" y="402"/>
                      </a:cubicBezTo>
                      <a:cubicBezTo>
                        <a:pt x="161" y="396"/>
                        <a:pt x="121" y="371"/>
                        <a:pt x="75" y="366"/>
                      </a:cubicBezTo>
                      <a:cubicBezTo>
                        <a:pt x="55" y="363"/>
                        <a:pt x="30" y="366"/>
                        <a:pt x="18" y="350"/>
                      </a:cubicBezTo>
                      <a:cubicBezTo>
                        <a:pt x="0" y="326"/>
                        <a:pt x="12" y="265"/>
                        <a:pt x="12" y="236"/>
                      </a:cubicBezTo>
                      <a:cubicBezTo>
                        <a:pt x="12" y="207"/>
                        <a:pt x="13" y="179"/>
                        <a:pt x="18" y="150"/>
                      </a:cubicBezTo>
                      <a:cubicBezTo>
                        <a:pt x="26" y="104"/>
                        <a:pt x="44" y="48"/>
                        <a:pt x="42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9" name="Freeform 186"/>
                <p:cNvSpPr>
                  <a:spLocks/>
                </p:cNvSpPr>
                <p:nvPr/>
              </p:nvSpPr>
              <p:spPr bwMode="gray">
                <a:xfrm>
                  <a:off x="9644063" y="-3695700"/>
                  <a:ext cx="1098550" cy="1863725"/>
                </a:xfrm>
                <a:custGeom>
                  <a:avLst/>
                  <a:gdLst/>
                  <a:ahLst/>
                  <a:cxnLst>
                    <a:cxn ang="0">
                      <a:pos x="41" y="18"/>
                    </a:cxn>
                    <a:cxn ang="0">
                      <a:pos x="144" y="97"/>
                    </a:cxn>
                    <a:cxn ang="0">
                      <a:pos x="268" y="0"/>
                    </a:cxn>
                    <a:cxn ang="0">
                      <a:pos x="114" y="168"/>
                    </a:cxn>
                    <a:cxn ang="0">
                      <a:pos x="117" y="232"/>
                    </a:cxn>
                    <a:cxn ang="0">
                      <a:pos x="118" y="291"/>
                    </a:cxn>
                    <a:cxn ang="0">
                      <a:pos x="87" y="331"/>
                    </a:cxn>
                    <a:cxn ang="0">
                      <a:pos x="88" y="395"/>
                    </a:cxn>
                    <a:cxn ang="0">
                      <a:pos x="158" y="391"/>
                    </a:cxn>
                    <a:cxn ang="0">
                      <a:pos x="79" y="474"/>
                    </a:cxn>
                    <a:cxn ang="0">
                      <a:pos x="61" y="271"/>
                    </a:cxn>
                    <a:cxn ang="0">
                      <a:pos x="35" y="57"/>
                    </a:cxn>
                  </a:cxnLst>
                  <a:rect l="0" t="0" r="r" b="b"/>
                  <a:pathLst>
                    <a:path w="293" h="497">
                      <a:moveTo>
                        <a:pt x="41" y="18"/>
                      </a:moveTo>
                      <a:cubicBezTo>
                        <a:pt x="37" y="79"/>
                        <a:pt x="76" y="124"/>
                        <a:pt x="144" y="97"/>
                      </a:cubicBezTo>
                      <a:cubicBezTo>
                        <a:pt x="192" y="78"/>
                        <a:pt x="214" y="1"/>
                        <a:pt x="268" y="0"/>
                      </a:cubicBezTo>
                      <a:cubicBezTo>
                        <a:pt x="293" y="86"/>
                        <a:pt x="139" y="93"/>
                        <a:pt x="114" y="168"/>
                      </a:cubicBezTo>
                      <a:cubicBezTo>
                        <a:pt x="104" y="199"/>
                        <a:pt x="115" y="204"/>
                        <a:pt x="117" y="232"/>
                      </a:cubicBezTo>
                      <a:cubicBezTo>
                        <a:pt x="122" y="279"/>
                        <a:pt x="131" y="247"/>
                        <a:pt x="118" y="291"/>
                      </a:cubicBezTo>
                      <a:cubicBezTo>
                        <a:pt x="115" y="299"/>
                        <a:pt x="91" y="316"/>
                        <a:pt x="87" y="331"/>
                      </a:cubicBezTo>
                      <a:cubicBezTo>
                        <a:pt x="81" y="349"/>
                        <a:pt x="87" y="378"/>
                        <a:pt x="88" y="395"/>
                      </a:cubicBezTo>
                      <a:cubicBezTo>
                        <a:pt x="111" y="407"/>
                        <a:pt x="139" y="402"/>
                        <a:pt x="158" y="391"/>
                      </a:cubicBezTo>
                      <a:cubicBezTo>
                        <a:pt x="123" y="412"/>
                        <a:pt x="67" y="415"/>
                        <a:pt x="79" y="474"/>
                      </a:cubicBezTo>
                      <a:cubicBezTo>
                        <a:pt x="0" y="497"/>
                        <a:pt x="63" y="318"/>
                        <a:pt x="61" y="271"/>
                      </a:cubicBezTo>
                      <a:cubicBezTo>
                        <a:pt x="57" y="198"/>
                        <a:pt x="41" y="132"/>
                        <a:pt x="35" y="57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0" name="Freeform 187"/>
                <p:cNvSpPr>
                  <a:spLocks/>
                </p:cNvSpPr>
                <p:nvPr/>
              </p:nvSpPr>
              <p:spPr bwMode="gray">
                <a:xfrm>
                  <a:off x="10899775" y="-5461000"/>
                  <a:ext cx="900113" cy="1398588"/>
                </a:xfrm>
                <a:custGeom>
                  <a:avLst/>
                  <a:gdLst/>
                  <a:ahLst/>
                  <a:cxnLst>
                    <a:cxn ang="0">
                      <a:pos x="150" y="0"/>
                    </a:cxn>
                    <a:cxn ang="0">
                      <a:pos x="0" y="312"/>
                    </a:cxn>
                    <a:cxn ang="0">
                      <a:pos x="53" y="371"/>
                    </a:cxn>
                    <a:cxn ang="0">
                      <a:pos x="84" y="371"/>
                    </a:cxn>
                    <a:cxn ang="0">
                      <a:pos x="124" y="254"/>
                    </a:cxn>
                    <a:cxn ang="0">
                      <a:pos x="143" y="130"/>
                    </a:cxn>
                  </a:cxnLst>
                  <a:rect l="0" t="0" r="r" b="b"/>
                  <a:pathLst>
                    <a:path w="240" h="373">
                      <a:moveTo>
                        <a:pt x="150" y="0"/>
                      </a:moveTo>
                      <a:cubicBezTo>
                        <a:pt x="240" y="68"/>
                        <a:pt x="50" y="263"/>
                        <a:pt x="0" y="312"/>
                      </a:cubicBezTo>
                      <a:cubicBezTo>
                        <a:pt x="35" y="310"/>
                        <a:pt x="55" y="337"/>
                        <a:pt x="53" y="371"/>
                      </a:cubicBezTo>
                      <a:cubicBezTo>
                        <a:pt x="63" y="373"/>
                        <a:pt x="74" y="373"/>
                        <a:pt x="84" y="371"/>
                      </a:cubicBezTo>
                      <a:cubicBezTo>
                        <a:pt x="90" y="332"/>
                        <a:pt x="115" y="294"/>
                        <a:pt x="124" y="254"/>
                      </a:cubicBezTo>
                      <a:cubicBezTo>
                        <a:pt x="133" y="213"/>
                        <a:pt x="138" y="172"/>
                        <a:pt x="143" y="13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1" name="Freeform 188"/>
                <p:cNvSpPr>
                  <a:spLocks/>
                </p:cNvSpPr>
                <p:nvPr/>
              </p:nvSpPr>
              <p:spPr bwMode="gray">
                <a:xfrm>
                  <a:off x="8740775" y="-8078787"/>
                  <a:ext cx="876300" cy="24257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1" y="118"/>
                    </a:cxn>
                    <a:cxn ang="0">
                      <a:pos x="105" y="118"/>
                    </a:cxn>
                    <a:cxn ang="0">
                      <a:pos x="103" y="131"/>
                    </a:cxn>
                    <a:cxn ang="0">
                      <a:pos x="234" y="306"/>
                    </a:cxn>
                    <a:cxn ang="0">
                      <a:pos x="209" y="647"/>
                    </a:cxn>
                    <a:cxn ang="0">
                      <a:pos x="174" y="478"/>
                    </a:cxn>
                    <a:cxn ang="0">
                      <a:pos x="124" y="31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4" h="647">
                      <a:moveTo>
                        <a:pt x="0" y="0"/>
                      </a:moveTo>
                      <a:cubicBezTo>
                        <a:pt x="72" y="29"/>
                        <a:pt x="113" y="54"/>
                        <a:pt x="161" y="118"/>
                      </a:cubicBezTo>
                      <a:cubicBezTo>
                        <a:pt x="143" y="113"/>
                        <a:pt x="123" y="120"/>
                        <a:pt x="105" y="118"/>
                      </a:cubicBezTo>
                      <a:cubicBezTo>
                        <a:pt x="103" y="122"/>
                        <a:pt x="103" y="126"/>
                        <a:pt x="103" y="131"/>
                      </a:cubicBezTo>
                      <a:cubicBezTo>
                        <a:pt x="153" y="147"/>
                        <a:pt x="226" y="258"/>
                        <a:pt x="234" y="306"/>
                      </a:cubicBezTo>
                      <a:cubicBezTo>
                        <a:pt x="111" y="280"/>
                        <a:pt x="215" y="598"/>
                        <a:pt x="209" y="647"/>
                      </a:cubicBezTo>
                      <a:cubicBezTo>
                        <a:pt x="182" y="616"/>
                        <a:pt x="187" y="519"/>
                        <a:pt x="174" y="478"/>
                      </a:cubicBezTo>
                      <a:cubicBezTo>
                        <a:pt x="158" y="426"/>
                        <a:pt x="138" y="368"/>
                        <a:pt x="124" y="313"/>
                      </a:cubicBezTo>
                      <a:cubicBezTo>
                        <a:pt x="97" y="206"/>
                        <a:pt x="123" y="49"/>
                        <a:pt x="0" y="6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2" name="Freeform 189"/>
                <p:cNvSpPr>
                  <a:spLocks/>
                </p:cNvSpPr>
                <p:nvPr/>
              </p:nvSpPr>
              <p:spPr bwMode="gray">
                <a:xfrm>
                  <a:off x="7326313" y="-2405062"/>
                  <a:ext cx="903288" cy="6445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97"/>
                    </a:cxn>
                    <a:cxn ang="0">
                      <a:pos x="188" y="93"/>
                    </a:cxn>
                    <a:cxn ang="0">
                      <a:pos x="90" y="152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241" h="172">
                      <a:moveTo>
                        <a:pt x="0" y="0"/>
                      </a:moveTo>
                      <a:cubicBezTo>
                        <a:pt x="19" y="31"/>
                        <a:pt x="42" y="79"/>
                        <a:pt x="67" y="97"/>
                      </a:cubicBezTo>
                      <a:cubicBezTo>
                        <a:pt x="118" y="134"/>
                        <a:pt x="140" y="104"/>
                        <a:pt x="188" y="93"/>
                      </a:cubicBezTo>
                      <a:cubicBezTo>
                        <a:pt x="241" y="167"/>
                        <a:pt x="132" y="172"/>
                        <a:pt x="90" y="152"/>
                      </a:cubicBezTo>
                      <a:cubicBezTo>
                        <a:pt x="54" y="135"/>
                        <a:pt x="0" y="81"/>
                        <a:pt x="0" y="3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3" name="Freeform 190"/>
                <p:cNvSpPr>
                  <a:spLocks/>
                </p:cNvSpPr>
                <p:nvPr/>
              </p:nvSpPr>
              <p:spPr bwMode="gray">
                <a:xfrm>
                  <a:off x="8177213" y="-10501312"/>
                  <a:ext cx="1654175" cy="446088"/>
                </a:xfrm>
                <a:custGeom>
                  <a:avLst/>
                  <a:gdLst/>
                  <a:ahLst/>
                  <a:cxnLst>
                    <a:cxn ang="0">
                      <a:pos x="20" y="85"/>
                    </a:cxn>
                    <a:cxn ang="0">
                      <a:pos x="118" y="117"/>
                    </a:cxn>
                    <a:cxn ang="0">
                      <a:pos x="222" y="73"/>
                    </a:cxn>
                    <a:cxn ang="0">
                      <a:pos x="334" y="80"/>
                    </a:cxn>
                    <a:cxn ang="0">
                      <a:pos x="436" y="51"/>
                    </a:cxn>
                    <a:cxn ang="0">
                      <a:pos x="210" y="4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41" h="119">
                      <a:moveTo>
                        <a:pt x="20" y="85"/>
                      </a:moveTo>
                      <a:cubicBezTo>
                        <a:pt x="47" y="113"/>
                        <a:pt x="74" y="119"/>
                        <a:pt x="118" y="117"/>
                      </a:cubicBezTo>
                      <a:cubicBezTo>
                        <a:pt x="168" y="116"/>
                        <a:pt x="179" y="83"/>
                        <a:pt x="222" y="73"/>
                      </a:cubicBezTo>
                      <a:cubicBezTo>
                        <a:pt x="259" y="64"/>
                        <a:pt x="293" y="90"/>
                        <a:pt x="334" y="80"/>
                      </a:cubicBezTo>
                      <a:cubicBezTo>
                        <a:pt x="373" y="71"/>
                        <a:pt x="393" y="50"/>
                        <a:pt x="436" y="51"/>
                      </a:cubicBezTo>
                      <a:cubicBezTo>
                        <a:pt x="441" y="0"/>
                        <a:pt x="257" y="38"/>
                        <a:pt x="210" y="40"/>
                      </a:cubicBezTo>
                      <a:cubicBezTo>
                        <a:pt x="188" y="91"/>
                        <a:pt x="44" y="104"/>
                        <a:pt x="0" y="85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4" name="Freeform 191"/>
                <p:cNvSpPr>
                  <a:spLocks noEditPoints="1"/>
                </p:cNvSpPr>
                <p:nvPr/>
              </p:nvSpPr>
              <p:spPr bwMode="gray">
                <a:xfrm>
                  <a:off x="5189536" y="-16678273"/>
                  <a:ext cx="6494462" cy="13736638"/>
                </a:xfrm>
                <a:custGeom>
                  <a:avLst/>
                  <a:gdLst/>
                  <a:ahLst/>
                  <a:cxnLst>
                    <a:cxn ang="0">
                      <a:pos x="425" y="2097"/>
                    </a:cxn>
                    <a:cxn ang="0">
                      <a:pos x="411" y="1626"/>
                    </a:cxn>
                    <a:cxn ang="0">
                      <a:pos x="1348" y="1814"/>
                    </a:cxn>
                    <a:cxn ang="0">
                      <a:pos x="1494" y="2078"/>
                    </a:cxn>
                    <a:cxn ang="0">
                      <a:pos x="1404" y="1741"/>
                    </a:cxn>
                    <a:cxn ang="0">
                      <a:pos x="1218" y="1675"/>
                    </a:cxn>
                    <a:cxn ang="0">
                      <a:pos x="864" y="2736"/>
                    </a:cxn>
                    <a:cxn ang="0">
                      <a:pos x="835" y="2939"/>
                    </a:cxn>
                    <a:cxn ang="0">
                      <a:pos x="743" y="3233"/>
                    </a:cxn>
                    <a:cxn ang="0">
                      <a:pos x="838" y="3369"/>
                    </a:cxn>
                    <a:cxn ang="0">
                      <a:pos x="672" y="3391"/>
                    </a:cxn>
                    <a:cxn ang="0">
                      <a:pos x="907" y="3432"/>
                    </a:cxn>
                    <a:cxn ang="0">
                      <a:pos x="912" y="2813"/>
                    </a:cxn>
                    <a:cxn ang="0">
                      <a:pos x="845" y="2436"/>
                    </a:cxn>
                    <a:cxn ang="0">
                      <a:pos x="1012" y="1917"/>
                    </a:cxn>
                    <a:cxn ang="0">
                      <a:pos x="432" y="2234"/>
                    </a:cxn>
                    <a:cxn ang="0">
                      <a:pos x="581" y="1989"/>
                    </a:cxn>
                    <a:cxn ang="0">
                      <a:pos x="1456" y="2052"/>
                    </a:cxn>
                    <a:cxn ang="0">
                      <a:pos x="1554" y="2254"/>
                    </a:cxn>
                    <a:cxn ang="0">
                      <a:pos x="1250" y="502"/>
                    </a:cxn>
                    <a:cxn ang="0">
                      <a:pos x="1296" y="1373"/>
                    </a:cxn>
                    <a:cxn ang="0">
                      <a:pos x="1323" y="1220"/>
                    </a:cxn>
                    <a:cxn ang="0">
                      <a:pos x="1210" y="697"/>
                    </a:cxn>
                    <a:cxn ang="0">
                      <a:pos x="1218" y="156"/>
                    </a:cxn>
                    <a:cxn ang="0">
                      <a:pos x="1287" y="85"/>
                    </a:cxn>
                    <a:cxn ang="0">
                      <a:pos x="1378" y="858"/>
                    </a:cxn>
                    <a:cxn ang="0">
                      <a:pos x="1407" y="1145"/>
                    </a:cxn>
                    <a:cxn ang="0">
                      <a:pos x="1449" y="512"/>
                    </a:cxn>
                    <a:cxn ang="0">
                      <a:pos x="1498" y="1507"/>
                    </a:cxn>
                    <a:cxn ang="0">
                      <a:pos x="1440" y="1386"/>
                    </a:cxn>
                    <a:cxn ang="0">
                      <a:pos x="1541" y="1213"/>
                    </a:cxn>
                    <a:cxn ang="0">
                      <a:pos x="1443" y="1038"/>
                    </a:cxn>
                    <a:cxn ang="0">
                      <a:pos x="1400" y="1432"/>
                    </a:cxn>
                    <a:cxn ang="0">
                      <a:pos x="1524" y="831"/>
                    </a:cxn>
                    <a:cxn ang="0">
                      <a:pos x="1512" y="653"/>
                    </a:cxn>
                    <a:cxn ang="0">
                      <a:pos x="1717" y="1141"/>
                    </a:cxn>
                    <a:cxn ang="0">
                      <a:pos x="1700" y="1089"/>
                    </a:cxn>
                    <a:cxn ang="0">
                      <a:pos x="1524" y="1530"/>
                    </a:cxn>
                    <a:cxn ang="0">
                      <a:pos x="1557" y="175"/>
                    </a:cxn>
                    <a:cxn ang="0">
                      <a:pos x="1479" y="685"/>
                    </a:cxn>
                    <a:cxn ang="0">
                      <a:pos x="1557" y="175"/>
                    </a:cxn>
                    <a:cxn ang="0">
                      <a:pos x="1535" y="1616"/>
                    </a:cxn>
                    <a:cxn ang="0">
                      <a:pos x="1218" y="150"/>
                    </a:cxn>
                    <a:cxn ang="0">
                      <a:pos x="480" y="53"/>
                    </a:cxn>
                    <a:cxn ang="0">
                      <a:pos x="409" y="408"/>
                    </a:cxn>
                    <a:cxn ang="0">
                      <a:pos x="604" y="884"/>
                    </a:cxn>
                    <a:cxn ang="0">
                      <a:pos x="390" y="239"/>
                    </a:cxn>
                    <a:cxn ang="0">
                      <a:pos x="481" y="68"/>
                    </a:cxn>
                    <a:cxn ang="0">
                      <a:pos x="124" y="1243"/>
                    </a:cxn>
                    <a:cxn ang="0">
                      <a:pos x="191" y="1209"/>
                    </a:cxn>
                    <a:cxn ang="0">
                      <a:pos x="202" y="1454"/>
                    </a:cxn>
                    <a:cxn ang="0">
                      <a:pos x="304" y="1651"/>
                    </a:cxn>
                    <a:cxn ang="0">
                      <a:pos x="262" y="1200"/>
                    </a:cxn>
                    <a:cxn ang="0">
                      <a:pos x="203" y="479"/>
                    </a:cxn>
                    <a:cxn ang="0">
                      <a:pos x="193" y="587"/>
                    </a:cxn>
                    <a:cxn ang="0">
                      <a:pos x="226" y="920"/>
                    </a:cxn>
                    <a:cxn ang="0">
                      <a:pos x="323" y="441"/>
                    </a:cxn>
                    <a:cxn ang="0">
                      <a:pos x="359" y="1138"/>
                    </a:cxn>
                    <a:cxn ang="0">
                      <a:pos x="220" y="1099"/>
                    </a:cxn>
                    <a:cxn ang="0">
                      <a:pos x="207" y="1102"/>
                    </a:cxn>
                    <a:cxn ang="0">
                      <a:pos x="155" y="1604"/>
                    </a:cxn>
                    <a:cxn ang="0">
                      <a:pos x="520" y="822"/>
                    </a:cxn>
                  </a:cxnLst>
                  <a:rect l="0" t="0" r="r" b="b"/>
                  <a:pathLst>
                    <a:path w="1732" h="3663">
                      <a:moveTo>
                        <a:pt x="798" y="1708"/>
                      </a:moveTo>
                      <a:cubicBezTo>
                        <a:pt x="726" y="1764"/>
                        <a:pt x="564" y="1788"/>
                        <a:pt x="495" y="1782"/>
                      </a:cubicBezTo>
                      <a:cubicBezTo>
                        <a:pt x="481" y="1880"/>
                        <a:pt x="406" y="1840"/>
                        <a:pt x="416" y="1953"/>
                      </a:cubicBezTo>
                      <a:cubicBezTo>
                        <a:pt x="439" y="1974"/>
                        <a:pt x="426" y="2058"/>
                        <a:pt x="425" y="2097"/>
                      </a:cubicBezTo>
                      <a:cubicBezTo>
                        <a:pt x="423" y="2156"/>
                        <a:pt x="380" y="2227"/>
                        <a:pt x="366" y="2281"/>
                      </a:cubicBezTo>
                      <a:cubicBezTo>
                        <a:pt x="343" y="2247"/>
                        <a:pt x="357" y="2193"/>
                        <a:pt x="353" y="2149"/>
                      </a:cubicBezTo>
                      <a:cubicBezTo>
                        <a:pt x="349" y="2106"/>
                        <a:pt x="334" y="2062"/>
                        <a:pt x="327" y="2017"/>
                      </a:cubicBezTo>
                      <a:cubicBezTo>
                        <a:pt x="313" y="1924"/>
                        <a:pt x="377" y="1656"/>
                        <a:pt x="411" y="1626"/>
                      </a:cubicBezTo>
                      <a:moveTo>
                        <a:pt x="1218" y="1675"/>
                      </a:moveTo>
                      <a:cubicBezTo>
                        <a:pt x="1191" y="1693"/>
                        <a:pt x="1209" y="1724"/>
                        <a:pt x="1237" y="1731"/>
                      </a:cubicBezTo>
                      <a:cubicBezTo>
                        <a:pt x="1265" y="1739"/>
                        <a:pt x="1296" y="1753"/>
                        <a:pt x="1317" y="1773"/>
                      </a:cubicBezTo>
                      <a:cubicBezTo>
                        <a:pt x="1328" y="1783"/>
                        <a:pt x="1339" y="1800"/>
                        <a:pt x="1348" y="1814"/>
                      </a:cubicBezTo>
                      <a:cubicBezTo>
                        <a:pt x="1358" y="1833"/>
                        <a:pt x="1357" y="1845"/>
                        <a:pt x="1358" y="1867"/>
                      </a:cubicBezTo>
                      <a:cubicBezTo>
                        <a:pt x="1360" y="1914"/>
                        <a:pt x="1356" y="1966"/>
                        <a:pt x="1390" y="2000"/>
                      </a:cubicBezTo>
                      <a:cubicBezTo>
                        <a:pt x="1408" y="2017"/>
                        <a:pt x="1432" y="2014"/>
                        <a:pt x="1446" y="2029"/>
                      </a:cubicBezTo>
                      <a:cubicBezTo>
                        <a:pt x="1457" y="2040"/>
                        <a:pt x="1475" y="2079"/>
                        <a:pt x="1494" y="2078"/>
                      </a:cubicBezTo>
                      <a:cubicBezTo>
                        <a:pt x="1504" y="2078"/>
                        <a:pt x="1533" y="2038"/>
                        <a:pt x="1537" y="2026"/>
                      </a:cubicBezTo>
                      <a:cubicBezTo>
                        <a:pt x="1548" y="1991"/>
                        <a:pt x="1528" y="1959"/>
                        <a:pt x="1509" y="1932"/>
                      </a:cubicBezTo>
                      <a:cubicBezTo>
                        <a:pt x="1481" y="1894"/>
                        <a:pt x="1473" y="1861"/>
                        <a:pt x="1458" y="1819"/>
                      </a:cubicBezTo>
                      <a:cubicBezTo>
                        <a:pt x="1448" y="1790"/>
                        <a:pt x="1427" y="1763"/>
                        <a:pt x="1404" y="1741"/>
                      </a:cubicBezTo>
                      <a:cubicBezTo>
                        <a:pt x="1378" y="1717"/>
                        <a:pt x="1362" y="1686"/>
                        <a:pt x="1348" y="1653"/>
                      </a:cubicBezTo>
                      <a:cubicBezTo>
                        <a:pt x="1343" y="1641"/>
                        <a:pt x="1337" y="1615"/>
                        <a:pt x="1322" y="1616"/>
                      </a:cubicBezTo>
                      <a:cubicBezTo>
                        <a:pt x="1312" y="1617"/>
                        <a:pt x="1286" y="1647"/>
                        <a:pt x="1275" y="1653"/>
                      </a:cubicBezTo>
                      <a:cubicBezTo>
                        <a:pt x="1258" y="1662"/>
                        <a:pt x="1233" y="1664"/>
                        <a:pt x="1218" y="1675"/>
                      </a:cubicBezTo>
                      <a:close/>
                      <a:moveTo>
                        <a:pt x="716" y="2369"/>
                      </a:moveTo>
                      <a:cubicBezTo>
                        <a:pt x="650" y="2380"/>
                        <a:pt x="694" y="2429"/>
                        <a:pt x="711" y="2456"/>
                      </a:cubicBezTo>
                      <a:cubicBezTo>
                        <a:pt x="732" y="2490"/>
                        <a:pt x="747" y="2528"/>
                        <a:pt x="773" y="2564"/>
                      </a:cubicBezTo>
                      <a:cubicBezTo>
                        <a:pt x="817" y="2624"/>
                        <a:pt x="875" y="2644"/>
                        <a:pt x="864" y="2736"/>
                      </a:cubicBezTo>
                      <a:cubicBezTo>
                        <a:pt x="862" y="2752"/>
                        <a:pt x="851" y="2771"/>
                        <a:pt x="851" y="2786"/>
                      </a:cubicBezTo>
                      <a:cubicBezTo>
                        <a:pt x="851" y="2809"/>
                        <a:pt x="877" y="2828"/>
                        <a:pt x="877" y="2838"/>
                      </a:cubicBezTo>
                      <a:cubicBezTo>
                        <a:pt x="877" y="2873"/>
                        <a:pt x="856" y="2853"/>
                        <a:pt x="838" y="2872"/>
                      </a:cubicBezTo>
                      <a:cubicBezTo>
                        <a:pt x="812" y="2900"/>
                        <a:pt x="826" y="2905"/>
                        <a:pt x="835" y="2939"/>
                      </a:cubicBezTo>
                      <a:cubicBezTo>
                        <a:pt x="849" y="2995"/>
                        <a:pt x="832" y="3042"/>
                        <a:pt x="820" y="3099"/>
                      </a:cubicBezTo>
                      <a:cubicBezTo>
                        <a:pt x="792" y="3097"/>
                        <a:pt x="769" y="3117"/>
                        <a:pt x="778" y="3147"/>
                      </a:cubicBezTo>
                      <a:cubicBezTo>
                        <a:pt x="782" y="3145"/>
                        <a:pt x="793" y="3143"/>
                        <a:pt x="798" y="3139"/>
                      </a:cubicBezTo>
                      <a:cubicBezTo>
                        <a:pt x="808" y="3183"/>
                        <a:pt x="735" y="3173"/>
                        <a:pt x="743" y="3233"/>
                      </a:cubicBezTo>
                      <a:cubicBezTo>
                        <a:pt x="747" y="3269"/>
                        <a:pt x="773" y="3295"/>
                        <a:pt x="808" y="3274"/>
                      </a:cubicBezTo>
                      <a:cubicBezTo>
                        <a:pt x="828" y="3262"/>
                        <a:pt x="812" y="3235"/>
                        <a:pt x="847" y="3234"/>
                      </a:cubicBezTo>
                      <a:cubicBezTo>
                        <a:pt x="886" y="3234"/>
                        <a:pt x="888" y="3286"/>
                        <a:pt x="877" y="3316"/>
                      </a:cubicBezTo>
                      <a:cubicBezTo>
                        <a:pt x="869" y="3335"/>
                        <a:pt x="845" y="3348"/>
                        <a:pt x="838" y="3369"/>
                      </a:cubicBezTo>
                      <a:cubicBezTo>
                        <a:pt x="831" y="3390"/>
                        <a:pt x="830" y="3421"/>
                        <a:pt x="830" y="3443"/>
                      </a:cubicBezTo>
                      <a:cubicBezTo>
                        <a:pt x="868" y="3436"/>
                        <a:pt x="881" y="3523"/>
                        <a:pt x="877" y="3552"/>
                      </a:cubicBezTo>
                      <a:cubicBezTo>
                        <a:pt x="873" y="3588"/>
                        <a:pt x="835" y="3602"/>
                        <a:pt x="793" y="3596"/>
                      </a:cubicBezTo>
                      <a:cubicBezTo>
                        <a:pt x="714" y="3584"/>
                        <a:pt x="699" y="3450"/>
                        <a:pt x="672" y="3391"/>
                      </a:cubicBezTo>
                      <a:cubicBezTo>
                        <a:pt x="656" y="3427"/>
                        <a:pt x="646" y="3517"/>
                        <a:pt x="681" y="3544"/>
                      </a:cubicBezTo>
                      <a:cubicBezTo>
                        <a:pt x="694" y="3619"/>
                        <a:pt x="725" y="3663"/>
                        <a:pt x="813" y="3652"/>
                      </a:cubicBezTo>
                      <a:cubicBezTo>
                        <a:pt x="889" y="3642"/>
                        <a:pt x="935" y="3600"/>
                        <a:pt x="930" y="3517"/>
                      </a:cubicBezTo>
                      <a:cubicBezTo>
                        <a:pt x="927" y="3481"/>
                        <a:pt x="918" y="3465"/>
                        <a:pt x="907" y="3432"/>
                      </a:cubicBezTo>
                      <a:cubicBezTo>
                        <a:pt x="907" y="3432"/>
                        <a:pt x="891" y="3327"/>
                        <a:pt x="892" y="3325"/>
                      </a:cubicBezTo>
                      <a:cubicBezTo>
                        <a:pt x="906" y="3251"/>
                        <a:pt x="922" y="3179"/>
                        <a:pt x="925" y="3101"/>
                      </a:cubicBezTo>
                      <a:cubicBezTo>
                        <a:pt x="928" y="3045"/>
                        <a:pt x="928" y="2993"/>
                        <a:pt x="934" y="2938"/>
                      </a:cubicBezTo>
                      <a:cubicBezTo>
                        <a:pt x="939" y="2889"/>
                        <a:pt x="922" y="2860"/>
                        <a:pt x="912" y="2813"/>
                      </a:cubicBezTo>
                      <a:cubicBezTo>
                        <a:pt x="900" y="2755"/>
                        <a:pt x="909" y="2703"/>
                        <a:pt x="917" y="2648"/>
                      </a:cubicBezTo>
                      <a:cubicBezTo>
                        <a:pt x="924" y="2607"/>
                        <a:pt x="941" y="2490"/>
                        <a:pt x="911" y="2454"/>
                      </a:cubicBezTo>
                      <a:cubicBezTo>
                        <a:pt x="901" y="2443"/>
                        <a:pt x="887" y="2467"/>
                        <a:pt x="879" y="2461"/>
                      </a:cubicBezTo>
                      <a:cubicBezTo>
                        <a:pt x="861" y="2449"/>
                        <a:pt x="863" y="2451"/>
                        <a:pt x="845" y="2436"/>
                      </a:cubicBezTo>
                      <a:cubicBezTo>
                        <a:pt x="811" y="2407"/>
                        <a:pt x="766" y="2360"/>
                        <a:pt x="716" y="2369"/>
                      </a:cubicBezTo>
                      <a:close/>
                      <a:moveTo>
                        <a:pt x="836" y="1882"/>
                      </a:moveTo>
                      <a:cubicBezTo>
                        <a:pt x="836" y="1939"/>
                        <a:pt x="818" y="2380"/>
                        <a:pt x="967" y="2293"/>
                      </a:cubicBezTo>
                      <a:cubicBezTo>
                        <a:pt x="1041" y="2249"/>
                        <a:pt x="1040" y="1985"/>
                        <a:pt x="1012" y="1917"/>
                      </a:cubicBezTo>
                      <a:cubicBezTo>
                        <a:pt x="999" y="1963"/>
                        <a:pt x="1008" y="2382"/>
                        <a:pt x="875" y="2228"/>
                      </a:cubicBezTo>
                      <a:cubicBezTo>
                        <a:pt x="842" y="2190"/>
                        <a:pt x="834" y="2075"/>
                        <a:pt x="829" y="2026"/>
                      </a:cubicBezTo>
                      <a:cubicBezTo>
                        <a:pt x="823" y="1953"/>
                        <a:pt x="808" y="1858"/>
                        <a:pt x="817" y="1791"/>
                      </a:cubicBezTo>
                      <a:moveTo>
                        <a:pt x="432" y="2234"/>
                      </a:moveTo>
                      <a:cubicBezTo>
                        <a:pt x="342" y="2284"/>
                        <a:pt x="395" y="2559"/>
                        <a:pt x="461" y="2605"/>
                      </a:cubicBezTo>
                      <a:cubicBezTo>
                        <a:pt x="425" y="2500"/>
                        <a:pt x="458" y="2413"/>
                        <a:pt x="497" y="2320"/>
                      </a:cubicBezTo>
                      <a:cubicBezTo>
                        <a:pt x="517" y="2273"/>
                        <a:pt x="511" y="2207"/>
                        <a:pt x="522" y="2153"/>
                      </a:cubicBezTo>
                      <a:cubicBezTo>
                        <a:pt x="534" y="2094"/>
                        <a:pt x="558" y="2041"/>
                        <a:pt x="581" y="1989"/>
                      </a:cubicBezTo>
                      <a:cubicBezTo>
                        <a:pt x="546" y="2004"/>
                        <a:pt x="520" y="2038"/>
                        <a:pt x="478" y="2039"/>
                      </a:cubicBezTo>
                      <a:cubicBezTo>
                        <a:pt x="476" y="2086"/>
                        <a:pt x="482" y="2127"/>
                        <a:pt x="463" y="2169"/>
                      </a:cubicBezTo>
                      <a:cubicBezTo>
                        <a:pt x="449" y="2199"/>
                        <a:pt x="416" y="2219"/>
                        <a:pt x="412" y="2254"/>
                      </a:cubicBezTo>
                      <a:moveTo>
                        <a:pt x="1456" y="2052"/>
                      </a:moveTo>
                      <a:cubicBezTo>
                        <a:pt x="1480" y="2083"/>
                        <a:pt x="1466" y="2141"/>
                        <a:pt x="1464" y="2182"/>
                      </a:cubicBezTo>
                      <a:cubicBezTo>
                        <a:pt x="1461" y="2239"/>
                        <a:pt x="1470" y="2250"/>
                        <a:pt x="1500" y="2295"/>
                      </a:cubicBezTo>
                      <a:cubicBezTo>
                        <a:pt x="1540" y="2354"/>
                        <a:pt x="1553" y="2431"/>
                        <a:pt x="1595" y="2493"/>
                      </a:cubicBezTo>
                      <a:cubicBezTo>
                        <a:pt x="1613" y="2426"/>
                        <a:pt x="1578" y="2316"/>
                        <a:pt x="1554" y="2254"/>
                      </a:cubicBezTo>
                      <a:cubicBezTo>
                        <a:pt x="1540" y="2218"/>
                        <a:pt x="1513" y="2061"/>
                        <a:pt x="1482" y="2052"/>
                      </a:cubicBezTo>
                      <a:moveTo>
                        <a:pt x="1319" y="189"/>
                      </a:moveTo>
                      <a:cubicBezTo>
                        <a:pt x="1323" y="238"/>
                        <a:pt x="1297" y="289"/>
                        <a:pt x="1289" y="336"/>
                      </a:cubicBezTo>
                      <a:cubicBezTo>
                        <a:pt x="1280" y="392"/>
                        <a:pt x="1260" y="446"/>
                        <a:pt x="1250" y="502"/>
                      </a:cubicBezTo>
                      <a:cubicBezTo>
                        <a:pt x="1231" y="608"/>
                        <a:pt x="1172" y="706"/>
                        <a:pt x="1148" y="808"/>
                      </a:cubicBezTo>
                      <a:cubicBezTo>
                        <a:pt x="1136" y="861"/>
                        <a:pt x="1137" y="903"/>
                        <a:pt x="1149" y="955"/>
                      </a:cubicBezTo>
                      <a:cubicBezTo>
                        <a:pt x="1161" y="1004"/>
                        <a:pt x="1181" y="1043"/>
                        <a:pt x="1197" y="1090"/>
                      </a:cubicBezTo>
                      <a:cubicBezTo>
                        <a:pt x="1229" y="1184"/>
                        <a:pt x="1266" y="1278"/>
                        <a:pt x="1296" y="1373"/>
                      </a:cubicBezTo>
                      <a:cubicBezTo>
                        <a:pt x="1317" y="1439"/>
                        <a:pt x="1311" y="1523"/>
                        <a:pt x="1309" y="1597"/>
                      </a:cubicBezTo>
                      <a:cubicBezTo>
                        <a:pt x="1364" y="1583"/>
                        <a:pt x="1358" y="1495"/>
                        <a:pt x="1358" y="1451"/>
                      </a:cubicBezTo>
                      <a:cubicBezTo>
                        <a:pt x="1358" y="1398"/>
                        <a:pt x="1372" y="1337"/>
                        <a:pt x="1352" y="1287"/>
                      </a:cubicBezTo>
                      <a:cubicBezTo>
                        <a:pt x="1344" y="1266"/>
                        <a:pt x="1330" y="1243"/>
                        <a:pt x="1323" y="1220"/>
                      </a:cubicBezTo>
                      <a:cubicBezTo>
                        <a:pt x="1315" y="1195"/>
                        <a:pt x="1316" y="1169"/>
                        <a:pt x="1308" y="1145"/>
                      </a:cubicBezTo>
                      <a:cubicBezTo>
                        <a:pt x="1291" y="1093"/>
                        <a:pt x="1266" y="1045"/>
                        <a:pt x="1246" y="995"/>
                      </a:cubicBezTo>
                      <a:cubicBezTo>
                        <a:pt x="1229" y="950"/>
                        <a:pt x="1204" y="907"/>
                        <a:pt x="1195" y="861"/>
                      </a:cubicBezTo>
                      <a:cubicBezTo>
                        <a:pt x="1184" y="805"/>
                        <a:pt x="1202" y="750"/>
                        <a:pt x="1210" y="697"/>
                      </a:cubicBezTo>
                      <a:cubicBezTo>
                        <a:pt x="1219" y="644"/>
                        <a:pt x="1246" y="618"/>
                        <a:pt x="1277" y="575"/>
                      </a:cubicBezTo>
                      <a:cubicBezTo>
                        <a:pt x="1310" y="529"/>
                        <a:pt x="1319" y="474"/>
                        <a:pt x="1319" y="414"/>
                      </a:cubicBezTo>
                      <a:cubicBezTo>
                        <a:pt x="1319" y="344"/>
                        <a:pt x="1340" y="249"/>
                        <a:pt x="1316" y="182"/>
                      </a:cubicBezTo>
                      <a:moveTo>
                        <a:pt x="1218" y="156"/>
                      </a:moveTo>
                      <a:cubicBezTo>
                        <a:pt x="1262" y="161"/>
                        <a:pt x="1297" y="117"/>
                        <a:pt x="1332" y="97"/>
                      </a:cubicBezTo>
                      <a:cubicBezTo>
                        <a:pt x="1312" y="78"/>
                        <a:pt x="1290" y="65"/>
                        <a:pt x="1271" y="45"/>
                      </a:cubicBezTo>
                      <a:cubicBezTo>
                        <a:pt x="1255" y="29"/>
                        <a:pt x="1235" y="7"/>
                        <a:pt x="1212" y="0"/>
                      </a:cubicBezTo>
                      <a:cubicBezTo>
                        <a:pt x="1238" y="28"/>
                        <a:pt x="1257" y="60"/>
                        <a:pt x="1287" y="85"/>
                      </a:cubicBezTo>
                      <a:cubicBezTo>
                        <a:pt x="1264" y="107"/>
                        <a:pt x="1238" y="129"/>
                        <a:pt x="1214" y="150"/>
                      </a:cubicBezTo>
                      <a:moveTo>
                        <a:pt x="1384" y="244"/>
                      </a:moveTo>
                      <a:cubicBezTo>
                        <a:pt x="1384" y="409"/>
                        <a:pt x="1345" y="570"/>
                        <a:pt x="1362" y="735"/>
                      </a:cubicBezTo>
                      <a:cubicBezTo>
                        <a:pt x="1366" y="778"/>
                        <a:pt x="1378" y="815"/>
                        <a:pt x="1378" y="858"/>
                      </a:cubicBezTo>
                      <a:cubicBezTo>
                        <a:pt x="1377" y="894"/>
                        <a:pt x="1377" y="931"/>
                        <a:pt x="1378" y="968"/>
                      </a:cubicBezTo>
                      <a:cubicBezTo>
                        <a:pt x="1378" y="1037"/>
                        <a:pt x="1397" y="1104"/>
                        <a:pt x="1400" y="1174"/>
                      </a:cubicBezTo>
                      <a:cubicBezTo>
                        <a:pt x="1403" y="1221"/>
                        <a:pt x="1419" y="1272"/>
                        <a:pt x="1413" y="1317"/>
                      </a:cubicBezTo>
                      <a:cubicBezTo>
                        <a:pt x="1397" y="1272"/>
                        <a:pt x="1406" y="1196"/>
                        <a:pt x="1407" y="1145"/>
                      </a:cubicBezTo>
                      <a:cubicBezTo>
                        <a:pt x="1408" y="1056"/>
                        <a:pt x="1417" y="966"/>
                        <a:pt x="1417" y="875"/>
                      </a:cubicBezTo>
                      <a:cubicBezTo>
                        <a:pt x="1417" y="802"/>
                        <a:pt x="1438" y="733"/>
                        <a:pt x="1449" y="661"/>
                      </a:cubicBezTo>
                      <a:cubicBezTo>
                        <a:pt x="1458" y="597"/>
                        <a:pt x="1456" y="532"/>
                        <a:pt x="1456" y="468"/>
                      </a:cubicBezTo>
                      <a:cubicBezTo>
                        <a:pt x="1459" y="483"/>
                        <a:pt x="1454" y="499"/>
                        <a:pt x="1449" y="512"/>
                      </a:cubicBezTo>
                      <a:cubicBezTo>
                        <a:pt x="1389" y="513"/>
                        <a:pt x="1389" y="478"/>
                        <a:pt x="1381" y="427"/>
                      </a:cubicBezTo>
                      <a:cubicBezTo>
                        <a:pt x="1371" y="360"/>
                        <a:pt x="1378" y="287"/>
                        <a:pt x="1378" y="218"/>
                      </a:cubicBezTo>
                      <a:moveTo>
                        <a:pt x="1413" y="1445"/>
                      </a:moveTo>
                      <a:cubicBezTo>
                        <a:pt x="1413" y="1479"/>
                        <a:pt x="1471" y="1497"/>
                        <a:pt x="1498" y="1507"/>
                      </a:cubicBezTo>
                      <a:cubicBezTo>
                        <a:pt x="1560" y="1528"/>
                        <a:pt x="1566" y="1504"/>
                        <a:pt x="1618" y="1484"/>
                      </a:cubicBezTo>
                      <a:cubicBezTo>
                        <a:pt x="1595" y="1486"/>
                        <a:pt x="1571" y="1499"/>
                        <a:pt x="1547" y="1494"/>
                      </a:cubicBezTo>
                      <a:cubicBezTo>
                        <a:pt x="1530" y="1490"/>
                        <a:pt x="1509" y="1475"/>
                        <a:pt x="1495" y="1468"/>
                      </a:cubicBezTo>
                      <a:cubicBezTo>
                        <a:pt x="1458" y="1451"/>
                        <a:pt x="1432" y="1432"/>
                        <a:pt x="1440" y="1386"/>
                      </a:cubicBezTo>
                      <a:cubicBezTo>
                        <a:pt x="1445" y="1350"/>
                        <a:pt x="1482" y="1341"/>
                        <a:pt x="1493" y="1311"/>
                      </a:cubicBezTo>
                      <a:cubicBezTo>
                        <a:pt x="1506" y="1275"/>
                        <a:pt x="1458" y="1251"/>
                        <a:pt x="1482" y="1211"/>
                      </a:cubicBezTo>
                      <a:cubicBezTo>
                        <a:pt x="1531" y="1201"/>
                        <a:pt x="1594" y="1322"/>
                        <a:pt x="1648" y="1260"/>
                      </a:cubicBezTo>
                      <a:cubicBezTo>
                        <a:pt x="1592" y="1256"/>
                        <a:pt x="1583" y="1242"/>
                        <a:pt x="1541" y="1213"/>
                      </a:cubicBezTo>
                      <a:cubicBezTo>
                        <a:pt x="1510" y="1192"/>
                        <a:pt x="1480" y="1171"/>
                        <a:pt x="1531" y="1151"/>
                      </a:cubicBezTo>
                      <a:cubicBezTo>
                        <a:pt x="1552" y="1143"/>
                        <a:pt x="1556" y="1154"/>
                        <a:pt x="1563" y="1128"/>
                      </a:cubicBezTo>
                      <a:cubicBezTo>
                        <a:pt x="1570" y="1107"/>
                        <a:pt x="1555" y="1078"/>
                        <a:pt x="1541" y="1062"/>
                      </a:cubicBezTo>
                      <a:cubicBezTo>
                        <a:pt x="1518" y="1035"/>
                        <a:pt x="1479" y="1035"/>
                        <a:pt x="1443" y="1038"/>
                      </a:cubicBezTo>
                      <a:cubicBezTo>
                        <a:pt x="1443" y="1065"/>
                        <a:pt x="1462" y="1094"/>
                        <a:pt x="1459" y="1128"/>
                      </a:cubicBezTo>
                      <a:cubicBezTo>
                        <a:pt x="1455" y="1177"/>
                        <a:pt x="1443" y="1226"/>
                        <a:pt x="1440" y="1275"/>
                      </a:cubicBezTo>
                      <a:cubicBezTo>
                        <a:pt x="1436" y="1317"/>
                        <a:pt x="1416" y="1343"/>
                        <a:pt x="1408" y="1380"/>
                      </a:cubicBezTo>
                      <a:cubicBezTo>
                        <a:pt x="1403" y="1397"/>
                        <a:pt x="1407" y="1415"/>
                        <a:pt x="1400" y="1432"/>
                      </a:cubicBezTo>
                      <a:cubicBezTo>
                        <a:pt x="1395" y="1446"/>
                        <a:pt x="1384" y="1451"/>
                        <a:pt x="1384" y="1467"/>
                      </a:cubicBezTo>
                      <a:cubicBezTo>
                        <a:pt x="1380" y="1468"/>
                        <a:pt x="1377" y="1467"/>
                        <a:pt x="1374" y="1468"/>
                      </a:cubicBezTo>
                      <a:moveTo>
                        <a:pt x="1466" y="936"/>
                      </a:moveTo>
                      <a:cubicBezTo>
                        <a:pt x="1530" y="931"/>
                        <a:pt x="1524" y="879"/>
                        <a:pt x="1524" y="831"/>
                      </a:cubicBezTo>
                      <a:cubicBezTo>
                        <a:pt x="1524" y="776"/>
                        <a:pt x="1532" y="748"/>
                        <a:pt x="1559" y="703"/>
                      </a:cubicBezTo>
                      <a:cubicBezTo>
                        <a:pt x="1604" y="627"/>
                        <a:pt x="1633" y="534"/>
                        <a:pt x="1628" y="441"/>
                      </a:cubicBezTo>
                      <a:cubicBezTo>
                        <a:pt x="1590" y="408"/>
                        <a:pt x="1569" y="563"/>
                        <a:pt x="1555" y="591"/>
                      </a:cubicBezTo>
                      <a:cubicBezTo>
                        <a:pt x="1544" y="612"/>
                        <a:pt x="1523" y="633"/>
                        <a:pt x="1512" y="653"/>
                      </a:cubicBezTo>
                      <a:cubicBezTo>
                        <a:pt x="1501" y="672"/>
                        <a:pt x="1500" y="689"/>
                        <a:pt x="1495" y="711"/>
                      </a:cubicBezTo>
                      <a:cubicBezTo>
                        <a:pt x="1483" y="757"/>
                        <a:pt x="1469" y="796"/>
                        <a:pt x="1469" y="845"/>
                      </a:cubicBezTo>
                      <a:cubicBezTo>
                        <a:pt x="1469" y="889"/>
                        <a:pt x="1464" y="925"/>
                        <a:pt x="1456" y="965"/>
                      </a:cubicBezTo>
                      <a:moveTo>
                        <a:pt x="1717" y="1141"/>
                      </a:moveTo>
                      <a:cubicBezTo>
                        <a:pt x="1707" y="1127"/>
                        <a:pt x="1711" y="1103"/>
                        <a:pt x="1710" y="1084"/>
                      </a:cubicBezTo>
                      <a:cubicBezTo>
                        <a:pt x="1676" y="1146"/>
                        <a:pt x="1731" y="1200"/>
                        <a:pt x="1679" y="1253"/>
                      </a:cubicBezTo>
                      <a:cubicBezTo>
                        <a:pt x="1730" y="1240"/>
                        <a:pt x="1732" y="1228"/>
                        <a:pt x="1719" y="1178"/>
                      </a:cubicBezTo>
                      <a:cubicBezTo>
                        <a:pt x="1713" y="1152"/>
                        <a:pt x="1699" y="1118"/>
                        <a:pt x="1700" y="1089"/>
                      </a:cubicBezTo>
                      <a:moveTo>
                        <a:pt x="1449" y="1536"/>
                      </a:moveTo>
                      <a:cubicBezTo>
                        <a:pt x="1490" y="1547"/>
                        <a:pt x="1529" y="1547"/>
                        <a:pt x="1570" y="1562"/>
                      </a:cubicBezTo>
                      <a:cubicBezTo>
                        <a:pt x="1602" y="1575"/>
                        <a:pt x="1671" y="1593"/>
                        <a:pt x="1661" y="1533"/>
                      </a:cubicBezTo>
                      <a:cubicBezTo>
                        <a:pt x="1615" y="1531"/>
                        <a:pt x="1568" y="1533"/>
                        <a:pt x="1524" y="1530"/>
                      </a:cubicBezTo>
                      <a:cubicBezTo>
                        <a:pt x="1482" y="1526"/>
                        <a:pt x="1443" y="1500"/>
                        <a:pt x="1401" y="1504"/>
                      </a:cubicBezTo>
                      <a:cubicBezTo>
                        <a:pt x="1400" y="1516"/>
                        <a:pt x="1403" y="1523"/>
                        <a:pt x="1411" y="1532"/>
                      </a:cubicBezTo>
                      <a:cubicBezTo>
                        <a:pt x="1426" y="1534"/>
                        <a:pt x="1440" y="1538"/>
                        <a:pt x="1456" y="1536"/>
                      </a:cubicBezTo>
                      <a:moveTo>
                        <a:pt x="1557" y="175"/>
                      </a:moveTo>
                      <a:cubicBezTo>
                        <a:pt x="1521" y="227"/>
                        <a:pt x="1498" y="294"/>
                        <a:pt x="1498" y="359"/>
                      </a:cubicBezTo>
                      <a:cubicBezTo>
                        <a:pt x="1498" y="400"/>
                        <a:pt x="1495" y="438"/>
                        <a:pt x="1489" y="477"/>
                      </a:cubicBezTo>
                      <a:cubicBezTo>
                        <a:pt x="1483" y="513"/>
                        <a:pt x="1485" y="550"/>
                        <a:pt x="1479" y="587"/>
                      </a:cubicBezTo>
                      <a:cubicBezTo>
                        <a:pt x="1474" y="614"/>
                        <a:pt x="1462" y="662"/>
                        <a:pt x="1479" y="685"/>
                      </a:cubicBezTo>
                      <a:cubicBezTo>
                        <a:pt x="1491" y="655"/>
                        <a:pt x="1484" y="596"/>
                        <a:pt x="1488" y="561"/>
                      </a:cubicBezTo>
                      <a:cubicBezTo>
                        <a:pt x="1492" y="515"/>
                        <a:pt x="1489" y="472"/>
                        <a:pt x="1498" y="427"/>
                      </a:cubicBezTo>
                      <a:cubicBezTo>
                        <a:pt x="1506" y="387"/>
                        <a:pt x="1514" y="349"/>
                        <a:pt x="1522" y="310"/>
                      </a:cubicBezTo>
                      <a:cubicBezTo>
                        <a:pt x="1531" y="265"/>
                        <a:pt x="1553" y="222"/>
                        <a:pt x="1557" y="175"/>
                      </a:cubicBezTo>
                      <a:close/>
                      <a:moveTo>
                        <a:pt x="1368" y="1601"/>
                      </a:moveTo>
                      <a:cubicBezTo>
                        <a:pt x="1368" y="1655"/>
                        <a:pt x="1380" y="1688"/>
                        <a:pt x="1398" y="1738"/>
                      </a:cubicBezTo>
                      <a:cubicBezTo>
                        <a:pt x="1437" y="1751"/>
                        <a:pt x="1495" y="1715"/>
                        <a:pt x="1537" y="1709"/>
                      </a:cubicBezTo>
                      <a:cubicBezTo>
                        <a:pt x="1597" y="1701"/>
                        <a:pt x="1570" y="1641"/>
                        <a:pt x="1535" y="1616"/>
                      </a:cubicBezTo>
                      <a:cubicBezTo>
                        <a:pt x="1533" y="1640"/>
                        <a:pt x="1540" y="1663"/>
                        <a:pt x="1519" y="1680"/>
                      </a:cubicBezTo>
                      <a:cubicBezTo>
                        <a:pt x="1504" y="1692"/>
                        <a:pt x="1463" y="1703"/>
                        <a:pt x="1443" y="1696"/>
                      </a:cubicBezTo>
                      <a:cubicBezTo>
                        <a:pt x="1405" y="1682"/>
                        <a:pt x="1413" y="1614"/>
                        <a:pt x="1368" y="1601"/>
                      </a:cubicBezTo>
                      <a:moveTo>
                        <a:pt x="1218" y="150"/>
                      </a:moveTo>
                      <a:cubicBezTo>
                        <a:pt x="1227" y="169"/>
                        <a:pt x="1292" y="191"/>
                        <a:pt x="1322" y="188"/>
                      </a:cubicBezTo>
                      <a:cubicBezTo>
                        <a:pt x="1286" y="183"/>
                        <a:pt x="1262" y="176"/>
                        <a:pt x="1224" y="156"/>
                      </a:cubicBezTo>
                      <a:moveTo>
                        <a:pt x="422" y="163"/>
                      </a:moveTo>
                      <a:cubicBezTo>
                        <a:pt x="437" y="126"/>
                        <a:pt x="466" y="89"/>
                        <a:pt x="480" y="53"/>
                      </a:cubicBezTo>
                      <a:cubicBezTo>
                        <a:pt x="459" y="59"/>
                        <a:pt x="392" y="130"/>
                        <a:pt x="392" y="153"/>
                      </a:cubicBezTo>
                      <a:cubicBezTo>
                        <a:pt x="393" y="183"/>
                        <a:pt x="467" y="194"/>
                        <a:pt x="474" y="228"/>
                      </a:cubicBezTo>
                      <a:cubicBezTo>
                        <a:pt x="443" y="233"/>
                        <a:pt x="410" y="217"/>
                        <a:pt x="377" y="219"/>
                      </a:cubicBezTo>
                      <a:cubicBezTo>
                        <a:pt x="368" y="279"/>
                        <a:pt x="399" y="350"/>
                        <a:pt x="409" y="408"/>
                      </a:cubicBezTo>
                      <a:cubicBezTo>
                        <a:pt x="424" y="504"/>
                        <a:pt x="465" y="596"/>
                        <a:pt x="504" y="687"/>
                      </a:cubicBezTo>
                      <a:cubicBezTo>
                        <a:pt x="523" y="731"/>
                        <a:pt x="545" y="774"/>
                        <a:pt x="561" y="816"/>
                      </a:cubicBezTo>
                      <a:cubicBezTo>
                        <a:pt x="582" y="870"/>
                        <a:pt x="575" y="913"/>
                        <a:pt x="579" y="971"/>
                      </a:cubicBezTo>
                      <a:cubicBezTo>
                        <a:pt x="605" y="952"/>
                        <a:pt x="608" y="915"/>
                        <a:pt x="604" y="884"/>
                      </a:cubicBezTo>
                      <a:cubicBezTo>
                        <a:pt x="596" y="833"/>
                        <a:pt x="573" y="785"/>
                        <a:pt x="555" y="738"/>
                      </a:cubicBezTo>
                      <a:cubicBezTo>
                        <a:pt x="534" y="685"/>
                        <a:pt x="498" y="643"/>
                        <a:pt x="474" y="593"/>
                      </a:cubicBezTo>
                      <a:cubicBezTo>
                        <a:pt x="449" y="541"/>
                        <a:pt x="436" y="484"/>
                        <a:pt x="422" y="427"/>
                      </a:cubicBezTo>
                      <a:cubicBezTo>
                        <a:pt x="405" y="359"/>
                        <a:pt x="386" y="312"/>
                        <a:pt x="390" y="239"/>
                      </a:cubicBezTo>
                      <a:cubicBezTo>
                        <a:pt x="426" y="235"/>
                        <a:pt x="464" y="239"/>
                        <a:pt x="497" y="224"/>
                      </a:cubicBezTo>
                      <a:cubicBezTo>
                        <a:pt x="480" y="215"/>
                        <a:pt x="475" y="194"/>
                        <a:pt x="462" y="182"/>
                      </a:cubicBezTo>
                      <a:cubicBezTo>
                        <a:pt x="449" y="169"/>
                        <a:pt x="427" y="169"/>
                        <a:pt x="422" y="154"/>
                      </a:cubicBezTo>
                      <a:cubicBezTo>
                        <a:pt x="444" y="142"/>
                        <a:pt x="484" y="94"/>
                        <a:pt x="481" y="68"/>
                      </a:cubicBezTo>
                      <a:moveTo>
                        <a:pt x="246" y="1106"/>
                      </a:moveTo>
                      <a:cubicBezTo>
                        <a:pt x="248" y="1167"/>
                        <a:pt x="114" y="1144"/>
                        <a:pt x="78" y="1158"/>
                      </a:cubicBezTo>
                      <a:cubicBezTo>
                        <a:pt x="50" y="1169"/>
                        <a:pt x="0" y="1198"/>
                        <a:pt x="44" y="1217"/>
                      </a:cubicBezTo>
                      <a:cubicBezTo>
                        <a:pt x="71" y="1228"/>
                        <a:pt x="102" y="1220"/>
                        <a:pt x="124" y="1243"/>
                      </a:cubicBezTo>
                      <a:cubicBezTo>
                        <a:pt x="119" y="1221"/>
                        <a:pt x="54" y="1206"/>
                        <a:pt x="73" y="1185"/>
                      </a:cubicBezTo>
                      <a:cubicBezTo>
                        <a:pt x="89" y="1167"/>
                        <a:pt x="115" y="1192"/>
                        <a:pt x="128" y="1195"/>
                      </a:cubicBezTo>
                      <a:cubicBezTo>
                        <a:pt x="152" y="1199"/>
                        <a:pt x="163" y="1188"/>
                        <a:pt x="184" y="1177"/>
                      </a:cubicBezTo>
                      <a:cubicBezTo>
                        <a:pt x="191" y="1185"/>
                        <a:pt x="192" y="1198"/>
                        <a:pt x="191" y="1209"/>
                      </a:cubicBezTo>
                      <a:cubicBezTo>
                        <a:pt x="205" y="1207"/>
                        <a:pt x="219" y="1201"/>
                        <a:pt x="235" y="1204"/>
                      </a:cubicBezTo>
                      <a:cubicBezTo>
                        <a:pt x="237" y="1248"/>
                        <a:pt x="205" y="1260"/>
                        <a:pt x="234" y="1295"/>
                      </a:cubicBezTo>
                      <a:cubicBezTo>
                        <a:pt x="257" y="1322"/>
                        <a:pt x="271" y="1337"/>
                        <a:pt x="262" y="1379"/>
                      </a:cubicBezTo>
                      <a:cubicBezTo>
                        <a:pt x="254" y="1420"/>
                        <a:pt x="213" y="1412"/>
                        <a:pt x="202" y="1454"/>
                      </a:cubicBezTo>
                      <a:cubicBezTo>
                        <a:pt x="188" y="1510"/>
                        <a:pt x="235" y="1476"/>
                        <a:pt x="268" y="1471"/>
                      </a:cubicBezTo>
                      <a:cubicBezTo>
                        <a:pt x="271" y="1497"/>
                        <a:pt x="284" y="1507"/>
                        <a:pt x="295" y="1528"/>
                      </a:cubicBezTo>
                      <a:cubicBezTo>
                        <a:pt x="308" y="1555"/>
                        <a:pt x="302" y="1553"/>
                        <a:pt x="291" y="1571"/>
                      </a:cubicBezTo>
                      <a:cubicBezTo>
                        <a:pt x="278" y="1593"/>
                        <a:pt x="247" y="1651"/>
                        <a:pt x="304" y="1651"/>
                      </a:cubicBezTo>
                      <a:cubicBezTo>
                        <a:pt x="319" y="1679"/>
                        <a:pt x="369" y="1667"/>
                        <a:pt x="386" y="1644"/>
                      </a:cubicBezTo>
                      <a:cubicBezTo>
                        <a:pt x="398" y="1628"/>
                        <a:pt x="393" y="1598"/>
                        <a:pt x="392" y="1573"/>
                      </a:cubicBezTo>
                      <a:cubicBezTo>
                        <a:pt x="337" y="1535"/>
                        <a:pt x="318" y="1464"/>
                        <a:pt x="302" y="1402"/>
                      </a:cubicBezTo>
                      <a:cubicBezTo>
                        <a:pt x="285" y="1335"/>
                        <a:pt x="263" y="1272"/>
                        <a:pt x="262" y="1200"/>
                      </a:cubicBezTo>
                      <a:cubicBezTo>
                        <a:pt x="261" y="1126"/>
                        <a:pt x="266" y="1054"/>
                        <a:pt x="259" y="978"/>
                      </a:cubicBezTo>
                      <a:cubicBezTo>
                        <a:pt x="252" y="902"/>
                        <a:pt x="239" y="831"/>
                        <a:pt x="239" y="753"/>
                      </a:cubicBezTo>
                      <a:cubicBezTo>
                        <a:pt x="239" y="703"/>
                        <a:pt x="249" y="642"/>
                        <a:pt x="239" y="593"/>
                      </a:cubicBezTo>
                      <a:cubicBezTo>
                        <a:pt x="232" y="557"/>
                        <a:pt x="215" y="515"/>
                        <a:pt x="203" y="479"/>
                      </a:cubicBezTo>
                      <a:cubicBezTo>
                        <a:pt x="191" y="439"/>
                        <a:pt x="171" y="399"/>
                        <a:pt x="161" y="358"/>
                      </a:cubicBezTo>
                      <a:cubicBezTo>
                        <a:pt x="151" y="313"/>
                        <a:pt x="158" y="254"/>
                        <a:pt x="145" y="212"/>
                      </a:cubicBezTo>
                      <a:cubicBezTo>
                        <a:pt x="136" y="297"/>
                        <a:pt x="159" y="374"/>
                        <a:pt x="170" y="457"/>
                      </a:cubicBezTo>
                      <a:cubicBezTo>
                        <a:pt x="176" y="502"/>
                        <a:pt x="181" y="543"/>
                        <a:pt x="193" y="587"/>
                      </a:cubicBezTo>
                      <a:cubicBezTo>
                        <a:pt x="200" y="616"/>
                        <a:pt x="215" y="658"/>
                        <a:pt x="209" y="688"/>
                      </a:cubicBezTo>
                      <a:cubicBezTo>
                        <a:pt x="202" y="686"/>
                        <a:pt x="192" y="690"/>
                        <a:pt x="184" y="689"/>
                      </a:cubicBezTo>
                      <a:cubicBezTo>
                        <a:pt x="178" y="726"/>
                        <a:pt x="208" y="761"/>
                        <a:pt x="217" y="795"/>
                      </a:cubicBezTo>
                      <a:cubicBezTo>
                        <a:pt x="229" y="836"/>
                        <a:pt x="224" y="876"/>
                        <a:pt x="226" y="920"/>
                      </a:cubicBezTo>
                      <a:cubicBezTo>
                        <a:pt x="228" y="955"/>
                        <a:pt x="256" y="996"/>
                        <a:pt x="249" y="1031"/>
                      </a:cubicBezTo>
                      <a:cubicBezTo>
                        <a:pt x="241" y="1070"/>
                        <a:pt x="216" y="1078"/>
                        <a:pt x="252" y="1115"/>
                      </a:cubicBezTo>
                      <a:moveTo>
                        <a:pt x="314" y="597"/>
                      </a:moveTo>
                      <a:cubicBezTo>
                        <a:pt x="314" y="546"/>
                        <a:pt x="337" y="489"/>
                        <a:pt x="323" y="441"/>
                      </a:cubicBezTo>
                      <a:cubicBezTo>
                        <a:pt x="222" y="421"/>
                        <a:pt x="299" y="765"/>
                        <a:pt x="311" y="815"/>
                      </a:cubicBezTo>
                      <a:cubicBezTo>
                        <a:pt x="329" y="893"/>
                        <a:pt x="331" y="973"/>
                        <a:pt x="330" y="1056"/>
                      </a:cubicBezTo>
                      <a:cubicBezTo>
                        <a:pt x="330" y="1136"/>
                        <a:pt x="302" y="1211"/>
                        <a:pt x="301" y="1290"/>
                      </a:cubicBezTo>
                      <a:cubicBezTo>
                        <a:pt x="322" y="1243"/>
                        <a:pt x="341" y="1189"/>
                        <a:pt x="359" y="1138"/>
                      </a:cubicBezTo>
                      <a:cubicBezTo>
                        <a:pt x="383" y="1071"/>
                        <a:pt x="377" y="994"/>
                        <a:pt x="369" y="923"/>
                      </a:cubicBezTo>
                      <a:cubicBezTo>
                        <a:pt x="361" y="854"/>
                        <a:pt x="327" y="788"/>
                        <a:pt x="321" y="720"/>
                      </a:cubicBezTo>
                      <a:cubicBezTo>
                        <a:pt x="314" y="652"/>
                        <a:pt x="334" y="585"/>
                        <a:pt x="330" y="518"/>
                      </a:cubicBezTo>
                      <a:moveTo>
                        <a:pt x="220" y="1099"/>
                      </a:moveTo>
                      <a:cubicBezTo>
                        <a:pt x="195" y="1077"/>
                        <a:pt x="176" y="1057"/>
                        <a:pt x="141" y="1050"/>
                      </a:cubicBezTo>
                      <a:cubicBezTo>
                        <a:pt x="117" y="1046"/>
                        <a:pt x="33" y="1043"/>
                        <a:pt x="40" y="1079"/>
                      </a:cubicBezTo>
                      <a:cubicBezTo>
                        <a:pt x="79" y="1088"/>
                        <a:pt x="103" y="1074"/>
                        <a:pt x="138" y="1070"/>
                      </a:cubicBezTo>
                      <a:cubicBezTo>
                        <a:pt x="158" y="1067"/>
                        <a:pt x="209" y="1076"/>
                        <a:pt x="207" y="1102"/>
                      </a:cubicBezTo>
                      <a:moveTo>
                        <a:pt x="145" y="1559"/>
                      </a:moveTo>
                      <a:cubicBezTo>
                        <a:pt x="164" y="1594"/>
                        <a:pt x="65" y="1645"/>
                        <a:pt x="98" y="1664"/>
                      </a:cubicBezTo>
                      <a:cubicBezTo>
                        <a:pt x="121" y="1677"/>
                        <a:pt x="199" y="1600"/>
                        <a:pt x="225" y="1592"/>
                      </a:cubicBezTo>
                      <a:cubicBezTo>
                        <a:pt x="197" y="1585"/>
                        <a:pt x="177" y="1623"/>
                        <a:pt x="155" y="1604"/>
                      </a:cubicBezTo>
                      <a:cubicBezTo>
                        <a:pt x="131" y="1582"/>
                        <a:pt x="157" y="1549"/>
                        <a:pt x="174" y="1536"/>
                      </a:cubicBezTo>
                      <a:moveTo>
                        <a:pt x="520" y="815"/>
                      </a:moveTo>
                      <a:cubicBezTo>
                        <a:pt x="557" y="855"/>
                        <a:pt x="484" y="975"/>
                        <a:pt x="458" y="1014"/>
                      </a:cubicBezTo>
                      <a:cubicBezTo>
                        <a:pt x="533" y="1022"/>
                        <a:pt x="603" y="844"/>
                        <a:pt x="520" y="822"/>
                      </a:cubicBezTo>
                      <a:moveTo>
                        <a:pt x="595" y="68"/>
                      </a:moveTo>
                      <a:cubicBezTo>
                        <a:pt x="590" y="104"/>
                        <a:pt x="539" y="290"/>
                        <a:pt x="584" y="306"/>
                      </a:cubicBezTo>
                      <a:cubicBezTo>
                        <a:pt x="588" y="243"/>
                        <a:pt x="565" y="165"/>
                        <a:pt x="598" y="107"/>
                      </a:cubicBezTo>
                    </a:path>
                  </a:pathLst>
                </a:custGeom>
                <a:solidFill>
                  <a:srgbClr val="28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5" name="Freeform 192"/>
                <p:cNvSpPr>
                  <a:spLocks/>
                </p:cNvSpPr>
                <p:nvPr/>
              </p:nvSpPr>
              <p:spPr bwMode="gray">
                <a:xfrm>
                  <a:off x="8113713" y="-12320587"/>
                  <a:ext cx="869950" cy="1373188"/>
                </a:xfrm>
                <a:custGeom>
                  <a:avLst/>
                  <a:gdLst/>
                  <a:ahLst/>
                  <a:cxnLst>
                    <a:cxn ang="0">
                      <a:pos x="40" y="283"/>
                    </a:cxn>
                    <a:cxn ang="0">
                      <a:pos x="85" y="296"/>
                    </a:cxn>
                    <a:cxn ang="0">
                      <a:pos x="209" y="214"/>
                    </a:cxn>
                    <a:cxn ang="0">
                      <a:pos x="213" y="0"/>
                    </a:cxn>
                    <a:cxn ang="0">
                      <a:pos x="229" y="156"/>
                    </a:cxn>
                    <a:cxn ang="0">
                      <a:pos x="229" y="244"/>
                    </a:cxn>
                    <a:cxn ang="0">
                      <a:pos x="187" y="300"/>
                    </a:cxn>
                    <a:cxn ang="0">
                      <a:pos x="75" y="333"/>
                    </a:cxn>
                    <a:cxn ang="0">
                      <a:pos x="0" y="245"/>
                    </a:cxn>
                    <a:cxn ang="0">
                      <a:pos x="43" y="289"/>
                    </a:cxn>
                  </a:cxnLst>
                  <a:rect l="0" t="0" r="r" b="b"/>
                  <a:pathLst>
                    <a:path w="232" h="366">
                      <a:moveTo>
                        <a:pt x="40" y="283"/>
                      </a:moveTo>
                      <a:cubicBezTo>
                        <a:pt x="55" y="286"/>
                        <a:pt x="69" y="293"/>
                        <a:pt x="85" y="296"/>
                      </a:cubicBezTo>
                      <a:cubicBezTo>
                        <a:pt x="128" y="362"/>
                        <a:pt x="202" y="258"/>
                        <a:pt x="209" y="214"/>
                      </a:cubicBezTo>
                      <a:cubicBezTo>
                        <a:pt x="221" y="144"/>
                        <a:pt x="223" y="70"/>
                        <a:pt x="213" y="0"/>
                      </a:cubicBezTo>
                      <a:cubicBezTo>
                        <a:pt x="213" y="56"/>
                        <a:pt x="229" y="99"/>
                        <a:pt x="229" y="156"/>
                      </a:cubicBezTo>
                      <a:cubicBezTo>
                        <a:pt x="229" y="184"/>
                        <a:pt x="232" y="215"/>
                        <a:pt x="229" y="244"/>
                      </a:cubicBezTo>
                      <a:cubicBezTo>
                        <a:pt x="226" y="279"/>
                        <a:pt x="214" y="284"/>
                        <a:pt x="187" y="300"/>
                      </a:cubicBezTo>
                      <a:cubicBezTo>
                        <a:pt x="144" y="326"/>
                        <a:pt x="123" y="366"/>
                        <a:pt x="75" y="333"/>
                      </a:cubicBezTo>
                      <a:cubicBezTo>
                        <a:pt x="53" y="317"/>
                        <a:pt x="1" y="270"/>
                        <a:pt x="0" y="245"/>
                      </a:cubicBezTo>
                      <a:cubicBezTo>
                        <a:pt x="12" y="262"/>
                        <a:pt x="35" y="272"/>
                        <a:pt x="43" y="289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6" name="Freeform 193"/>
                <p:cNvSpPr>
                  <a:spLocks/>
                </p:cNvSpPr>
                <p:nvPr/>
              </p:nvSpPr>
              <p:spPr bwMode="gray">
                <a:xfrm>
                  <a:off x="8102600" y="-15773400"/>
                  <a:ext cx="173038" cy="693738"/>
                </a:xfrm>
                <a:custGeom>
                  <a:avLst/>
                  <a:gdLst/>
                  <a:ahLst/>
                  <a:cxnLst>
                    <a:cxn ang="0">
                      <a:pos x="36" y="10"/>
                    </a:cxn>
                    <a:cxn ang="0">
                      <a:pos x="3" y="185"/>
                    </a:cxn>
                    <a:cxn ang="0">
                      <a:pos x="23" y="95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6" h="185">
                      <a:moveTo>
                        <a:pt x="36" y="10"/>
                      </a:moveTo>
                      <a:cubicBezTo>
                        <a:pt x="46" y="74"/>
                        <a:pt x="40" y="134"/>
                        <a:pt x="3" y="185"/>
                      </a:cubicBezTo>
                      <a:cubicBezTo>
                        <a:pt x="0" y="153"/>
                        <a:pt x="21" y="128"/>
                        <a:pt x="23" y="95"/>
                      </a:cubicBezTo>
                      <a:cubicBezTo>
                        <a:pt x="24" y="72"/>
                        <a:pt x="14" y="7"/>
                        <a:pt x="33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7" name="Freeform 194"/>
                <p:cNvSpPr>
                  <a:spLocks/>
                </p:cNvSpPr>
                <p:nvPr/>
              </p:nvSpPr>
              <p:spPr bwMode="gray">
                <a:xfrm>
                  <a:off x="7997825" y="-16238537"/>
                  <a:ext cx="179388" cy="355600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3" y="8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48" h="95">
                      <a:moveTo>
                        <a:pt x="41" y="0"/>
                      </a:moveTo>
                      <a:cubicBezTo>
                        <a:pt x="43" y="16"/>
                        <a:pt x="48" y="34"/>
                        <a:pt x="42" y="50"/>
                      </a:cubicBezTo>
                      <a:cubicBezTo>
                        <a:pt x="36" y="67"/>
                        <a:pt x="9" y="78"/>
                        <a:pt x="30" y="95"/>
                      </a:cubicBezTo>
                      <a:cubicBezTo>
                        <a:pt x="21" y="93"/>
                        <a:pt x="11" y="89"/>
                        <a:pt x="3" y="84"/>
                      </a:cubicBezTo>
                      <a:cubicBezTo>
                        <a:pt x="0" y="56"/>
                        <a:pt x="43" y="38"/>
                        <a:pt x="38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8" name="Freeform 195"/>
                <p:cNvSpPr>
                  <a:spLocks/>
                </p:cNvSpPr>
                <p:nvPr/>
              </p:nvSpPr>
              <p:spPr bwMode="gray">
                <a:xfrm>
                  <a:off x="8312150" y="-16238537"/>
                  <a:ext cx="296863" cy="393700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7"/>
                        <a:pt x="20" y="86"/>
                        <a:pt x="0" y="89"/>
                      </a:cubicBezTo>
                      <a:cubicBezTo>
                        <a:pt x="16" y="105"/>
                        <a:pt x="46" y="78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9" name="Freeform 196"/>
                <p:cNvSpPr>
                  <a:spLocks/>
                </p:cNvSpPr>
                <p:nvPr/>
              </p:nvSpPr>
              <p:spPr bwMode="gray">
                <a:xfrm>
                  <a:off x="7524750" y="-16871950"/>
                  <a:ext cx="255588" cy="903288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6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3" y="201"/>
                        <a:pt x="57" y="226"/>
                        <a:pt x="68" y="241"/>
                      </a:cubicBezTo>
                      <a:cubicBezTo>
                        <a:pt x="42" y="205"/>
                        <a:pt x="32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6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0" name="Freeform 197"/>
                <p:cNvSpPr>
                  <a:spLocks/>
                </p:cNvSpPr>
                <p:nvPr/>
              </p:nvSpPr>
              <p:spPr bwMode="gray">
                <a:xfrm>
                  <a:off x="8875713" y="-17160875"/>
                  <a:ext cx="388938" cy="509588"/>
                </a:xfrm>
                <a:custGeom>
                  <a:avLst/>
                  <a:gdLst/>
                  <a:ahLst/>
                  <a:cxnLst>
                    <a:cxn ang="0">
                      <a:pos x="6" y="83"/>
                    </a:cxn>
                    <a:cxn ang="0">
                      <a:pos x="55" y="30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6" y="83"/>
                      </a:moveTo>
                      <a:cubicBezTo>
                        <a:pt x="40" y="86"/>
                        <a:pt x="38" y="46"/>
                        <a:pt x="55" y="30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1" name="Freeform 198"/>
                <p:cNvSpPr>
                  <a:spLocks/>
                </p:cNvSpPr>
                <p:nvPr/>
              </p:nvSpPr>
              <p:spPr bwMode="gray">
                <a:xfrm>
                  <a:off x="10439400" y="-10118725"/>
                  <a:ext cx="468313" cy="919163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8" y="121"/>
                    </a:cxn>
                    <a:cxn ang="0">
                      <a:pos x="1" y="221"/>
                    </a:cxn>
                    <a:cxn ang="0">
                      <a:pos x="1" y="234"/>
                    </a:cxn>
                    <a:cxn ang="0">
                      <a:pos x="120" y="111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25" h="245">
                      <a:moveTo>
                        <a:pt x="0" y="19"/>
                      </a:moveTo>
                      <a:cubicBezTo>
                        <a:pt x="20" y="33"/>
                        <a:pt x="29" y="52"/>
                        <a:pt x="39" y="71"/>
                      </a:cubicBezTo>
                      <a:cubicBezTo>
                        <a:pt x="49" y="88"/>
                        <a:pt x="68" y="103"/>
                        <a:pt x="78" y="121"/>
                      </a:cubicBezTo>
                      <a:cubicBezTo>
                        <a:pt x="103" y="165"/>
                        <a:pt x="44" y="222"/>
                        <a:pt x="1" y="221"/>
                      </a:cubicBezTo>
                      <a:cubicBezTo>
                        <a:pt x="0" y="226"/>
                        <a:pt x="1" y="229"/>
                        <a:pt x="1" y="234"/>
                      </a:cubicBezTo>
                      <a:cubicBezTo>
                        <a:pt x="74" y="245"/>
                        <a:pt x="125" y="177"/>
                        <a:pt x="120" y="111"/>
                      </a:cubicBezTo>
                      <a:cubicBezTo>
                        <a:pt x="78" y="83"/>
                        <a:pt x="86" y="0"/>
                        <a:pt x="17" y="9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2" name="Freeform 199"/>
                <p:cNvSpPr>
                  <a:spLocks/>
                </p:cNvSpPr>
                <p:nvPr/>
              </p:nvSpPr>
              <p:spPr bwMode="gray">
                <a:xfrm>
                  <a:off x="8289925" y="-13444537"/>
                  <a:ext cx="588963" cy="1663700"/>
                </a:xfrm>
                <a:custGeom>
                  <a:avLst/>
                  <a:gdLst/>
                  <a:ahLst/>
                  <a:cxnLst>
                    <a:cxn ang="0">
                      <a:pos x="126" y="272"/>
                    </a:cxn>
                    <a:cxn ang="0">
                      <a:pos x="40" y="423"/>
                    </a:cxn>
                    <a:cxn ang="0">
                      <a:pos x="50" y="415"/>
                    </a:cxn>
                    <a:cxn ang="0">
                      <a:pos x="8" y="444"/>
                    </a:cxn>
                    <a:cxn ang="0">
                      <a:pos x="44" y="384"/>
                    </a:cxn>
                    <a:cxn ang="0">
                      <a:pos x="87" y="251"/>
                    </a:cxn>
                    <a:cxn ang="0">
                      <a:pos x="114" y="158"/>
                    </a:cxn>
                    <a:cxn ang="0">
                      <a:pos x="127" y="64"/>
                    </a:cxn>
                    <a:cxn ang="0">
                      <a:pos x="138" y="0"/>
                    </a:cxn>
                    <a:cxn ang="0">
                      <a:pos x="126" y="272"/>
                    </a:cxn>
                  </a:cxnLst>
                  <a:rect l="0" t="0" r="r" b="b"/>
                  <a:pathLst>
                    <a:path w="157" h="444">
                      <a:moveTo>
                        <a:pt x="126" y="272"/>
                      </a:moveTo>
                      <a:cubicBezTo>
                        <a:pt x="109" y="320"/>
                        <a:pt x="78" y="388"/>
                        <a:pt x="40" y="423"/>
                      </a:cubicBezTo>
                      <a:cubicBezTo>
                        <a:pt x="44" y="419"/>
                        <a:pt x="47" y="417"/>
                        <a:pt x="50" y="415"/>
                      </a:cubicBezTo>
                      <a:cubicBezTo>
                        <a:pt x="43" y="431"/>
                        <a:pt x="25" y="442"/>
                        <a:pt x="8" y="444"/>
                      </a:cubicBezTo>
                      <a:cubicBezTo>
                        <a:pt x="0" y="412"/>
                        <a:pt x="26" y="402"/>
                        <a:pt x="44" y="384"/>
                      </a:cubicBezTo>
                      <a:cubicBezTo>
                        <a:pt x="80" y="348"/>
                        <a:pt x="83" y="304"/>
                        <a:pt x="87" y="251"/>
                      </a:cubicBezTo>
                      <a:cubicBezTo>
                        <a:pt x="90" y="213"/>
                        <a:pt x="103" y="192"/>
                        <a:pt x="114" y="158"/>
                      </a:cubicBezTo>
                      <a:cubicBezTo>
                        <a:pt x="124" y="128"/>
                        <a:pt x="120" y="95"/>
                        <a:pt x="127" y="64"/>
                      </a:cubicBezTo>
                      <a:cubicBezTo>
                        <a:pt x="131" y="41"/>
                        <a:pt x="139" y="24"/>
                        <a:pt x="138" y="0"/>
                      </a:cubicBezTo>
                      <a:cubicBezTo>
                        <a:pt x="138" y="88"/>
                        <a:pt x="157" y="187"/>
                        <a:pt x="126" y="27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3" name="Freeform 200"/>
                <p:cNvSpPr>
                  <a:spLocks/>
                </p:cNvSpPr>
                <p:nvPr/>
              </p:nvSpPr>
              <p:spPr bwMode="gray">
                <a:xfrm>
                  <a:off x="7199313" y="-238125"/>
                  <a:ext cx="573088" cy="592138"/>
                </a:xfrm>
                <a:custGeom>
                  <a:avLst/>
                  <a:gdLst/>
                  <a:ahLst/>
                  <a:cxnLst>
                    <a:cxn ang="0">
                      <a:pos x="64" y="10"/>
                    </a:cxn>
                    <a:cxn ang="0">
                      <a:pos x="122" y="10"/>
                    </a:cxn>
                    <a:cxn ang="0">
                      <a:pos x="122" y="25"/>
                    </a:cxn>
                    <a:cxn ang="0">
                      <a:pos x="48" y="51"/>
                    </a:cxn>
                    <a:cxn ang="0">
                      <a:pos x="112" y="92"/>
                    </a:cxn>
                    <a:cxn ang="0">
                      <a:pos x="9" y="92"/>
                    </a:cxn>
                    <a:cxn ang="0">
                      <a:pos x="45" y="81"/>
                    </a:cxn>
                    <a:cxn ang="0">
                      <a:pos x="15" y="71"/>
                    </a:cxn>
                    <a:cxn ang="0">
                      <a:pos x="15" y="52"/>
                    </a:cxn>
                    <a:cxn ang="0">
                      <a:pos x="28" y="29"/>
                    </a:cxn>
                    <a:cxn ang="0">
                      <a:pos x="60" y="0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153" h="158">
                      <a:moveTo>
                        <a:pt x="64" y="10"/>
                      </a:moveTo>
                      <a:cubicBezTo>
                        <a:pt x="83" y="10"/>
                        <a:pt x="103" y="9"/>
                        <a:pt x="122" y="10"/>
                      </a:cubicBezTo>
                      <a:cubicBezTo>
                        <a:pt x="123" y="15"/>
                        <a:pt x="123" y="21"/>
                        <a:pt x="122" y="25"/>
                      </a:cubicBezTo>
                      <a:cubicBezTo>
                        <a:pt x="102" y="35"/>
                        <a:pt x="48" y="22"/>
                        <a:pt x="48" y="51"/>
                      </a:cubicBezTo>
                      <a:cubicBezTo>
                        <a:pt x="79" y="55"/>
                        <a:pt x="83" y="92"/>
                        <a:pt x="112" y="92"/>
                      </a:cubicBezTo>
                      <a:cubicBezTo>
                        <a:pt x="153" y="133"/>
                        <a:pt x="0" y="158"/>
                        <a:pt x="9" y="92"/>
                      </a:cubicBezTo>
                      <a:cubicBezTo>
                        <a:pt x="22" y="88"/>
                        <a:pt x="34" y="89"/>
                        <a:pt x="45" y="81"/>
                      </a:cubicBezTo>
                      <a:cubicBezTo>
                        <a:pt x="37" y="73"/>
                        <a:pt x="27" y="70"/>
                        <a:pt x="15" y="71"/>
                      </a:cubicBezTo>
                      <a:cubicBezTo>
                        <a:pt x="14" y="66"/>
                        <a:pt x="14" y="57"/>
                        <a:pt x="15" y="52"/>
                      </a:cubicBezTo>
                      <a:cubicBezTo>
                        <a:pt x="50" y="53"/>
                        <a:pt x="26" y="34"/>
                        <a:pt x="28" y="29"/>
                      </a:cubicBezTo>
                      <a:cubicBezTo>
                        <a:pt x="35" y="15"/>
                        <a:pt x="43" y="8"/>
                        <a:pt x="60" y="0"/>
                      </a:cubicBezTo>
                      <a:cubicBezTo>
                        <a:pt x="59" y="5"/>
                        <a:pt x="63" y="11"/>
                        <a:pt x="64" y="13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4" name="Freeform 201"/>
                <p:cNvSpPr>
                  <a:spLocks/>
                </p:cNvSpPr>
                <p:nvPr/>
              </p:nvSpPr>
              <p:spPr bwMode="gray">
                <a:xfrm>
                  <a:off x="11102975" y="-315912"/>
                  <a:ext cx="877888" cy="452438"/>
                </a:xfrm>
                <a:custGeom>
                  <a:avLst/>
                  <a:gdLst/>
                  <a:ahLst/>
                  <a:cxnLst>
                    <a:cxn ang="0">
                      <a:pos x="115" y="79"/>
                    </a:cxn>
                    <a:cxn ang="0">
                      <a:pos x="80" y="105"/>
                    </a:cxn>
                    <a:cxn ang="0">
                      <a:pos x="228" y="90"/>
                    </a:cxn>
                    <a:cxn ang="0">
                      <a:pos x="139" y="63"/>
                    </a:cxn>
                    <a:cxn ang="0">
                      <a:pos x="95" y="67"/>
                    </a:cxn>
                    <a:cxn ang="0">
                      <a:pos x="86" y="86"/>
                    </a:cxn>
                  </a:cxnLst>
                  <a:rect l="0" t="0" r="r" b="b"/>
                  <a:pathLst>
                    <a:path w="234" h="121">
                      <a:moveTo>
                        <a:pt x="115" y="79"/>
                      </a:moveTo>
                      <a:cubicBezTo>
                        <a:pt x="104" y="90"/>
                        <a:pt x="86" y="93"/>
                        <a:pt x="80" y="105"/>
                      </a:cubicBezTo>
                      <a:cubicBezTo>
                        <a:pt x="107" y="107"/>
                        <a:pt x="234" y="121"/>
                        <a:pt x="228" y="90"/>
                      </a:cubicBezTo>
                      <a:cubicBezTo>
                        <a:pt x="198" y="83"/>
                        <a:pt x="166" y="74"/>
                        <a:pt x="139" y="63"/>
                      </a:cubicBezTo>
                      <a:cubicBezTo>
                        <a:pt x="153" y="0"/>
                        <a:pt x="0" y="62"/>
                        <a:pt x="95" y="67"/>
                      </a:cubicBezTo>
                      <a:cubicBezTo>
                        <a:pt x="84" y="71"/>
                        <a:pt x="90" y="77"/>
                        <a:pt x="86" y="86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5" name="Freeform 202"/>
                <p:cNvSpPr>
                  <a:spLocks/>
                </p:cNvSpPr>
                <p:nvPr/>
              </p:nvSpPr>
              <p:spPr bwMode="gray">
                <a:xfrm>
                  <a:off x="10709275" y="-598487"/>
                  <a:ext cx="454025" cy="530225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2" y="11"/>
                    </a:cxn>
                    <a:cxn ang="0">
                      <a:pos x="30" y="40"/>
                    </a:cxn>
                    <a:cxn ang="0">
                      <a:pos x="51" y="75"/>
                    </a:cxn>
                    <a:cxn ang="0">
                      <a:pos x="121" y="141"/>
                    </a:cxn>
                    <a:cxn ang="0">
                      <a:pos x="77" y="81"/>
                    </a:cxn>
                    <a:cxn ang="0">
                      <a:pos x="40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1" h="141">
                      <a:moveTo>
                        <a:pt x="35" y="10"/>
                      </a:moveTo>
                      <a:cubicBezTo>
                        <a:pt x="24" y="9"/>
                        <a:pt x="13" y="10"/>
                        <a:pt x="2" y="11"/>
                      </a:cubicBezTo>
                      <a:cubicBezTo>
                        <a:pt x="0" y="29"/>
                        <a:pt x="21" y="30"/>
                        <a:pt x="30" y="40"/>
                      </a:cubicBezTo>
                      <a:cubicBezTo>
                        <a:pt x="41" y="51"/>
                        <a:pt x="45" y="62"/>
                        <a:pt x="51" y="75"/>
                      </a:cubicBezTo>
                      <a:cubicBezTo>
                        <a:pt x="67" y="110"/>
                        <a:pt x="81" y="130"/>
                        <a:pt x="121" y="141"/>
                      </a:cubicBezTo>
                      <a:cubicBezTo>
                        <a:pt x="97" y="125"/>
                        <a:pt x="86" y="105"/>
                        <a:pt x="77" y="81"/>
                      </a:cubicBezTo>
                      <a:cubicBezTo>
                        <a:pt x="66" y="54"/>
                        <a:pt x="48" y="34"/>
                        <a:pt x="40" y="7"/>
                      </a:cubicBezTo>
                      <a:cubicBezTo>
                        <a:pt x="33" y="4"/>
                        <a:pt x="23" y="0"/>
                        <a:pt x="15" y="0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6" name="Freeform 203"/>
                <p:cNvSpPr>
                  <a:spLocks/>
                </p:cNvSpPr>
                <p:nvPr/>
              </p:nvSpPr>
              <p:spPr bwMode="gray">
                <a:xfrm>
                  <a:off x="7581900" y="-17659350"/>
                  <a:ext cx="1577975" cy="1000125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09" y="220"/>
                    </a:cxn>
                    <a:cxn ang="0">
                      <a:pos x="323" y="207"/>
                    </a:cxn>
                    <a:cxn ang="0">
                      <a:pos x="421" y="0"/>
                    </a:cxn>
                  </a:cxnLst>
                  <a:rect l="0" t="0" r="r" b="b"/>
                  <a:pathLst>
                    <a:path w="421" h="267">
                      <a:moveTo>
                        <a:pt x="0" y="57"/>
                      </a:moveTo>
                      <a:cubicBezTo>
                        <a:pt x="21" y="139"/>
                        <a:pt x="39" y="178"/>
                        <a:pt x="109" y="220"/>
                      </a:cubicBezTo>
                      <a:cubicBezTo>
                        <a:pt x="175" y="260"/>
                        <a:pt x="256" y="267"/>
                        <a:pt x="323" y="207"/>
                      </a:cubicBezTo>
                      <a:cubicBezTo>
                        <a:pt x="390" y="147"/>
                        <a:pt x="417" y="88"/>
                        <a:pt x="421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7" name="Freeform 204"/>
                <p:cNvSpPr>
                  <a:spLocks/>
                </p:cNvSpPr>
                <p:nvPr/>
              </p:nvSpPr>
              <p:spPr bwMode="gray">
                <a:xfrm>
                  <a:off x="6940550" y="-19770725"/>
                  <a:ext cx="2535238" cy="2894013"/>
                </a:xfrm>
                <a:custGeom>
                  <a:avLst/>
                  <a:gdLst/>
                  <a:ahLst/>
                  <a:cxnLst>
                    <a:cxn ang="0">
                      <a:pos x="137" y="429"/>
                    </a:cxn>
                    <a:cxn ang="0">
                      <a:pos x="127" y="550"/>
                    </a:cxn>
                    <a:cxn ang="0">
                      <a:pos x="279" y="726"/>
                    </a:cxn>
                    <a:cxn ang="0">
                      <a:pos x="493" y="713"/>
                    </a:cxn>
                    <a:cxn ang="0">
                      <a:pos x="609" y="511"/>
                    </a:cxn>
                    <a:cxn ang="0">
                      <a:pos x="640" y="503"/>
                    </a:cxn>
                    <a:cxn ang="0">
                      <a:pos x="674" y="380"/>
                    </a:cxn>
                    <a:cxn ang="0">
                      <a:pos x="627" y="306"/>
                    </a:cxn>
                    <a:cxn ang="0">
                      <a:pos x="597" y="140"/>
                    </a:cxn>
                    <a:cxn ang="0">
                      <a:pos x="472" y="30"/>
                    </a:cxn>
                    <a:cxn ang="0">
                      <a:pos x="345" y="8"/>
                    </a:cxn>
                    <a:cxn ang="0">
                      <a:pos x="86" y="299"/>
                    </a:cxn>
                    <a:cxn ang="0">
                      <a:pos x="87" y="307"/>
                    </a:cxn>
                    <a:cxn ang="0">
                      <a:pos x="82" y="497"/>
                    </a:cxn>
                    <a:cxn ang="0">
                      <a:pos x="127" y="550"/>
                    </a:cxn>
                  </a:cxnLst>
                  <a:rect l="0" t="0" r="r" b="b"/>
                  <a:pathLst>
                    <a:path w="676" h="772">
                      <a:moveTo>
                        <a:pt x="137" y="429"/>
                      </a:moveTo>
                      <a:cubicBezTo>
                        <a:pt x="137" y="516"/>
                        <a:pt x="88" y="476"/>
                        <a:pt x="127" y="550"/>
                      </a:cubicBezTo>
                      <a:cubicBezTo>
                        <a:pt x="171" y="635"/>
                        <a:pt x="209" y="684"/>
                        <a:pt x="279" y="726"/>
                      </a:cubicBezTo>
                      <a:cubicBezTo>
                        <a:pt x="345" y="766"/>
                        <a:pt x="427" y="772"/>
                        <a:pt x="493" y="713"/>
                      </a:cubicBezTo>
                      <a:cubicBezTo>
                        <a:pt x="561" y="652"/>
                        <a:pt x="604" y="600"/>
                        <a:pt x="609" y="511"/>
                      </a:cubicBezTo>
                      <a:cubicBezTo>
                        <a:pt x="617" y="501"/>
                        <a:pt x="631" y="502"/>
                        <a:pt x="640" y="503"/>
                      </a:cubicBezTo>
                      <a:cubicBezTo>
                        <a:pt x="662" y="461"/>
                        <a:pt x="673" y="435"/>
                        <a:pt x="674" y="380"/>
                      </a:cubicBezTo>
                      <a:cubicBezTo>
                        <a:pt x="676" y="305"/>
                        <a:pt x="627" y="306"/>
                        <a:pt x="627" y="306"/>
                      </a:cubicBezTo>
                      <a:cubicBezTo>
                        <a:pt x="625" y="263"/>
                        <a:pt x="614" y="176"/>
                        <a:pt x="597" y="140"/>
                      </a:cubicBezTo>
                      <a:cubicBezTo>
                        <a:pt x="565" y="70"/>
                        <a:pt x="521" y="50"/>
                        <a:pt x="472" y="30"/>
                      </a:cubicBezTo>
                      <a:cubicBezTo>
                        <a:pt x="430" y="13"/>
                        <a:pt x="386" y="6"/>
                        <a:pt x="345" y="8"/>
                      </a:cubicBezTo>
                      <a:cubicBezTo>
                        <a:pt x="179" y="0"/>
                        <a:pt x="83" y="115"/>
                        <a:pt x="86" y="299"/>
                      </a:cubicBezTo>
                      <a:cubicBezTo>
                        <a:pt x="86" y="302"/>
                        <a:pt x="86" y="305"/>
                        <a:pt x="87" y="307"/>
                      </a:cubicBezTo>
                      <a:cubicBezTo>
                        <a:pt x="0" y="325"/>
                        <a:pt x="58" y="453"/>
                        <a:pt x="82" y="497"/>
                      </a:cubicBezTo>
                      <a:cubicBezTo>
                        <a:pt x="111" y="499"/>
                        <a:pt x="124" y="524"/>
                        <a:pt x="127" y="55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048" name="Freeform 101"/>
              <p:cNvSpPr>
                <a:spLocks/>
              </p:cNvSpPr>
              <p:nvPr/>
            </p:nvSpPr>
            <p:spPr bwMode="gray">
              <a:xfrm>
                <a:off x="2355540" y="4465690"/>
                <a:ext cx="142123" cy="12793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" name="Gruppieren 1"/>
            <p:cNvGrpSpPr/>
            <p:nvPr/>
          </p:nvGrpSpPr>
          <p:grpSpPr>
            <a:xfrm>
              <a:off x="7735650" y="4208686"/>
              <a:ext cx="480393" cy="1274183"/>
              <a:chOff x="7784418" y="4330606"/>
              <a:chExt cx="480393" cy="1274183"/>
            </a:xfrm>
          </p:grpSpPr>
          <p:sp>
            <p:nvSpPr>
              <p:cNvPr id="1094" name="Ellipse 1093"/>
              <p:cNvSpPr/>
              <p:nvPr/>
            </p:nvSpPr>
            <p:spPr bwMode="gray">
              <a:xfrm>
                <a:off x="7784418" y="5427810"/>
                <a:ext cx="480393" cy="17697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7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2" name="Gruppieren 271"/>
              <p:cNvGrpSpPr/>
              <p:nvPr/>
            </p:nvGrpSpPr>
            <p:grpSpPr bwMode="gray">
              <a:xfrm>
                <a:off x="7794236" y="4357617"/>
                <a:ext cx="434684" cy="1204402"/>
                <a:chOff x="5072063" y="-19770725"/>
                <a:chExt cx="7443788" cy="20624801"/>
              </a:xfrm>
            </p:grpSpPr>
            <p:sp>
              <p:nvSpPr>
                <p:cNvPr id="583" name="Freeform 150"/>
                <p:cNvSpPr>
                  <a:spLocks/>
                </p:cNvSpPr>
                <p:nvPr/>
              </p:nvSpPr>
              <p:spPr bwMode="gray">
                <a:xfrm>
                  <a:off x="5665788" y="-10115550"/>
                  <a:ext cx="1552575" cy="1931988"/>
                </a:xfrm>
                <a:custGeom>
                  <a:avLst/>
                  <a:gdLst/>
                  <a:ahLst/>
                  <a:cxnLst>
                    <a:cxn ang="0">
                      <a:pos x="345" y="369"/>
                    </a:cxn>
                    <a:cxn ang="0">
                      <a:pos x="288" y="396"/>
                    </a:cxn>
                    <a:cxn ang="0">
                      <a:pos x="76" y="488"/>
                    </a:cxn>
                    <a:cxn ang="0">
                      <a:pos x="91" y="245"/>
                    </a:cxn>
                    <a:cxn ang="0">
                      <a:pos x="130" y="103"/>
                    </a:cxn>
                    <a:cxn ang="0">
                      <a:pos x="272" y="4"/>
                    </a:cxn>
                    <a:cxn ang="0">
                      <a:pos x="409" y="290"/>
                    </a:cxn>
                    <a:cxn ang="0">
                      <a:pos x="300" y="382"/>
                    </a:cxn>
                  </a:cxnLst>
                  <a:rect l="0" t="0" r="r" b="b"/>
                  <a:pathLst>
                    <a:path w="414" h="515">
                      <a:moveTo>
                        <a:pt x="345" y="369"/>
                      </a:moveTo>
                      <a:cubicBezTo>
                        <a:pt x="332" y="386"/>
                        <a:pt x="310" y="396"/>
                        <a:pt x="288" y="396"/>
                      </a:cubicBezTo>
                      <a:cubicBezTo>
                        <a:pt x="262" y="441"/>
                        <a:pt x="123" y="515"/>
                        <a:pt x="76" y="488"/>
                      </a:cubicBezTo>
                      <a:cubicBezTo>
                        <a:pt x="0" y="445"/>
                        <a:pt x="80" y="316"/>
                        <a:pt x="91" y="245"/>
                      </a:cubicBezTo>
                      <a:cubicBezTo>
                        <a:pt x="100" y="184"/>
                        <a:pt x="85" y="149"/>
                        <a:pt x="130" y="103"/>
                      </a:cubicBezTo>
                      <a:cubicBezTo>
                        <a:pt x="159" y="73"/>
                        <a:pt x="230" y="5"/>
                        <a:pt x="272" y="4"/>
                      </a:cubicBezTo>
                      <a:cubicBezTo>
                        <a:pt x="378" y="0"/>
                        <a:pt x="414" y="213"/>
                        <a:pt x="409" y="290"/>
                      </a:cubicBezTo>
                      <a:cubicBezTo>
                        <a:pt x="367" y="312"/>
                        <a:pt x="329" y="343"/>
                        <a:pt x="300" y="382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4" name="Freeform 151"/>
                <p:cNvSpPr>
                  <a:spLocks/>
                </p:cNvSpPr>
                <p:nvPr/>
              </p:nvSpPr>
              <p:spPr bwMode="gray">
                <a:xfrm>
                  <a:off x="10393363" y="-10175875"/>
                  <a:ext cx="1133475" cy="1489075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1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7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3" y="268"/>
                        <a:pt x="290" y="301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7"/>
                        <a:pt x="43" y="395"/>
                        <a:pt x="19" y="272"/>
                      </a:cubicBezTo>
                      <a:cubicBezTo>
                        <a:pt x="0" y="178"/>
                        <a:pt x="10" y="32"/>
                        <a:pt x="115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5" name="Freeform 152"/>
                <p:cNvSpPr>
                  <a:spLocks/>
                </p:cNvSpPr>
                <p:nvPr/>
              </p:nvSpPr>
              <p:spPr bwMode="gray">
                <a:xfrm>
                  <a:off x="6943725" y="-912812"/>
                  <a:ext cx="1654175" cy="1766888"/>
                </a:xfrm>
                <a:custGeom>
                  <a:avLst/>
                  <a:gdLst/>
                  <a:ahLst/>
                  <a:cxnLst>
                    <a:cxn ang="0">
                      <a:pos x="436" y="9"/>
                    </a:cxn>
                    <a:cxn ang="0">
                      <a:pos x="423" y="172"/>
                    </a:cxn>
                    <a:cxn ang="0">
                      <a:pos x="345" y="277"/>
                    </a:cxn>
                    <a:cxn ang="0">
                      <a:pos x="112" y="446"/>
                    </a:cxn>
                    <a:cxn ang="0">
                      <a:pos x="77" y="223"/>
                    </a:cxn>
                    <a:cxn ang="0">
                      <a:pos x="293" y="3"/>
                    </a:cxn>
                    <a:cxn ang="0">
                      <a:pos x="423" y="42"/>
                    </a:cxn>
                  </a:cxnLst>
                  <a:rect l="0" t="0" r="r" b="b"/>
                  <a:pathLst>
                    <a:path w="441" h="471">
                      <a:moveTo>
                        <a:pt x="436" y="9"/>
                      </a:moveTo>
                      <a:cubicBezTo>
                        <a:pt x="436" y="57"/>
                        <a:pt x="441" y="129"/>
                        <a:pt x="423" y="172"/>
                      </a:cubicBezTo>
                      <a:cubicBezTo>
                        <a:pt x="407" y="211"/>
                        <a:pt x="367" y="232"/>
                        <a:pt x="345" y="277"/>
                      </a:cubicBezTo>
                      <a:cubicBezTo>
                        <a:pt x="304" y="362"/>
                        <a:pt x="234" y="471"/>
                        <a:pt x="112" y="446"/>
                      </a:cubicBezTo>
                      <a:cubicBezTo>
                        <a:pt x="0" y="423"/>
                        <a:pt x="31" y="295"/>
                        <a:pt x="77" y="223"/>
                      </a:cubicBezTo>
                      <a:cubicBezTo>
                        <a:pt x="145" y="121"/>
                        <a:pt x="154" y="7"/>
                        <a:pt x="293" y="3"/>
                      </a:cubicBezTo>
                      <a:cubicBezTo>
                        <a:pt x="355" y="0"/>
                        <a:pt x="373" y="25"/>
                        <a:pt x="423" y="42"/>
                      </a:cubicBezTo>
                    </a:path>
                  </a:pathLst>
                </a:custGeom>
                <a:solidFill>
                  <a:srgbClr val="0A0A0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6" name="Freeform 153"/>
                <p:cNvSpPr>
                  <a:spLocks/>
                </p:cNvSpPr>
                <p:nvPr/>
              </p:nvSpPr>
              <p:spPr bwMode="gray">
                <a:xfrm>
                  <a:off x="9640888" y="-1103312"/>
                  <a:ext cx="2874963" cy="1687513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8" y="270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7" y="140"/>
                    </a:cxn>
                    <a:cxn ang="0">
                      <a:pos x="267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4" y="107"/>
                        <a:pt x="0" y="167"/>
                        <a:pt x="5" y="229"/>
                      </a:cubicBezTo>
                      <a:cubicBezTo>
                        <a:pt x="48" y="241"/>
                        <a:pt x="91" y="278"/>
                        <a:pt x="135" y="283"/>
                      </a:cubicBezTo>
                      <a:cubicBezTo>
                        <a:pt x="190" y="291"/>
                        <a:pt x="183" y="242"/>
                        <a:pt x="238" y="270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8" y="270"/>
                        <a:pt x="539" y="238"/>
                      </a:cubicBezTo>
                      <a:cubicBezTo>
                        <a:pt x="504" y="208"/>
                        <a:pt x="479" y="171"/>
                        <a:pt x="447" y="140"/>
                      </a:cubicBezTo>
                      <a:cubicBezTo>
                        <a:pt x="396" y="91"/>
                        <a:pt x="336" y="27"/>
                        <a:pt x="267" y="13"/>
                      </a:cubicBezTo>
                      <a:cubicBezTo>
                        <a:pt x="205" y="0"/>
                        <a:pt x="67" y="12"/>
                        <a:pt x="24" y="60"/>
                      </a:cubicBezTo>
                    </a:path>
                  </a:pathLst>
                </a:custGeom>
                <a:solidFill>
                  <a:srgbClr val="050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7" name="Freeform 154"/>
                <p:cNvSpPr>
                  <a:spLocks/>
                </p:cNvSpPr>
                <p:nvPr/>
              </p:nvSpPr>
              <p:spPr bwMode="gray">
                <a:xfrm>
                  <a:off x="6318250" y="-11580812"/>
                  <a:ext cx="5291138" cy="11188700"/>
                </a:xfrm>
                <a:custGeom>
                  <a:avLst/>
                  <a:gdLst/>
                  <a:ahLst/>
                  <a:cxnLst>
                    <a:cxn ang="0">
                      <a:pos x="197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80" y="787"/>
                    </a:cxn>
                    <a:cxn ang="0">
                      <a:pos x="86" y="962"/>
                    </a:cxn>
                    <a:cxn ang="0">
                      <a:pos x="88" y="1135"/>
                    </a:cxn>
                    <a:cxn ang="0">
                      <a:pos x="132" y="1295"/>
                    </a:cxn>
                    <a:cxn ang="0">
                      <a:pos x="190" y="1972"/>
                    </a:cxn>
                    <a:cxn ang="0">
                      <a:pos x="224" y="2117"/>
                    </a:cxn>
                    <a:cxn ang="0">
                      <a:pos x="210" y="2319"/>
                    </a:cxn>
                    <a:cxn ang="0">
                      <a:pos x="276" y="2456"/>
                    </a:cxn>
                    <a:cxn ang="0">
                      <a:pos x="308" y="2632"/>
                    </a:cxn>
                    <a:cxn ang="0">
                      <a:pos x="346" y="2921"/>
                    </a:cxn>
                    <a:cxn ang="0">
                      <a:pos x="620" y="2885"/>
                    </a:cxn>
                    <a:cxn ang="0">
                      <a:pos x="630" y="2593"/>
                    </a:cxn>
                    <a:cxn ang="0">
                      <a:pos x="568" y="2451"/>
                    </a:cxn>
                    <a:cxn ang="0">
                      <a:pos x="607" y="2311"/>
                    </a:cxn>
                    <a:cxn ang="0">
                      <a:pos x="595" y="1999"/>
                    </a:cxn>
                    <a:cxn ang="0">
                      <a:pos x="602" y="1654"/>
                    </a:cxn>
                    <a:cxn ang="0">
                      <a:pos x="608" y="1282"/>
                    </a:cxn>
                    <a:cxn ang="0">
                      <a:pos x="608" y="1104"/>
                    </a:cxn>
                    <a:cxn ang="0">
                      <a:pos x="621" y="949"/>
                    </a:cxn>
                    <a:cxn ang="0">
                      <a:pos x="623" y="924"/>
                    </a:cxn>
                    <a:cxn ang="0">
                      <a:pos x="732" y="1106"/>
                    </a:cxn>
                    <a:cxn ang="0">
                      <a:pos x="804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6" y="2333"/>
                    </a:cxn>
                    <a:cxn ang="0">
                      <a:pos x="909" y="2879"/>
                    </a:cxn>
                    <a:cxn ang="0">
                      <a:pos x="1243" y="2895"/>
                    </a:cxn>
                    <a:cxn ang="0">
                      <a:pos x="1287" y="2771"/>
                    </a:cxn>
                    <a:cxn ang="0">
                      <a:pos x="1308" y="2593"/>
                    </a:cxn>
                    <a:cxn ang="0">
                      <a:pos x="1313" y="2188"/>
                    </a:cxn>
                    <a:cxn ang="0">
                      <a:pos x="1385" y="1791"/>
                    </a:cxn>
                    <a:cxn ang="0">
                      <a:pos x="1347" y="1445"/>
                    </a:cxn>
                    <a:cxn ang="0">
                      <a:pos x="1293" y="1036"/>
                    </a:cxn>
                    <a:cxn ang="0">
                      <a:pos x="1241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7" y="564"/>
                    </a:cxn>
                    <a:cxn ang="0">
                      <a:pos x="1138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3" y="11"/>
                    </a:cxn>
                    <a:cxn ang="0">
                      <a:pos x="191" y="82"/>
                    </a:cxn>
                  </a:cxnLst>
                  <a:rect l="0" t="0" r="r" b="b"/>
                  <a:pathLst>
                    <a:path w="1411" h="2984">
                      <a:moveTo>
                        <a:pt x="197" y="75"/>
                      </a:moveTo>
                      <a:cubicBezTo>
                        <a:pt x="107" y="162"/>
                        <a:pt x="73" y="221"/>
                        <a:pt x="73" y="356"/>
                      </a:cubicBezTo>
                      <a:cubicBezTo>
                        <a:pt x="74" y="455"/>
                        <a:pt x="0" y="550"/>
                        <a:pt x="32" y="651"/>
                      </a:cubicBezTo>
                      <a:cubicBezTo>
                        <a:pt x="48" y="699"/>
                        <a:pt x="72" y="735"/>
                        <a:pt x="80" y="787"/>
                      </a:cubicBezTo>
                      <a:cubicBezTo>
                        <a:pt x="88" y="845"/>
                        <a:pt x="86" y="903"/>
                        <a:pt x="86" y="962"/>
                      </a:cubicBezTo>
                      <a:cubicBezTo>
                        <a:pt x="86" y="1017"/>
                        <a:pt x="77" y="1082"/>
                        <a:pt x="88" y="1135"/>
                      </a:cubicBezTo>
                      <a:cubicBezTo>
                        <a:pt x="100" y="1196"/>
                        <a:pt x="131" y="1230"/>
                        <a:pt x="132" y="1295"/>
                      </a:cubicBezTo>
                      <a:cubicBezTo>
                        <a:pt x="134" y="1517"/>
                        <a:pt x="134" y="1760"/>
                        <a:pt x="190" y="1972"/>
                      </a:cubicBezTo>
                      <a:cubicBezTo>
                        <a:pt x="203" y="2021"/>
                        <a:pt x="227" y="2060"/>
                        <a:pt x="224" y="2117"/>
                      </a:cubicBezTo>
                      <a:cubicBezTo>
                        <a:pt x="220" y="2182"/>
                        <a:pt x="198" y="2251"/>
                        <a:pt x="210" y="2319"/>
                      </a:cubicBezTo>
                      <a:cubicBezTo>
                        <a:pt x="220" y="2371"/>
                        <a:pt x="262" y="2406"/>
                        <a:pt x="276" y="2456"/>
                      </a:cubicBezTo>
                      <a:cubicBezTo>
                        <a:pt x="290" y="2510"/>
                        <a:pt x="303" y="2576"/>
                        <a:pt x="308" y="2632"/>
                      </a:cubicBezTo>
                      <a:cubicBezTo>
                        <a:pt x="318" y="2735"/>
                        <a:pt x="251" y="2849"/>
                        <a:pt x="346" y="2921"/>
                      </a:cubicBezTo>
                      <a:cubicBezTo>
                        <a:pt x="429" y="2984"/>
                        <a:pt x="570" y="2964"/>
                        <a:pt x="620" y="2885"/>
                      </a:cubicBezTo>
                      <a:cubicBezTo>
                        <a:pt x="688" y="2777"/>
                        <a:pt x="671" y="2704"/>
                        <a:pt x="630" y="2593"/>
                      </a:cubicBezTo>
                      <a:cubicBezTo>
                        <a:pt x="612" y="2547"/>
                        <a:pt x="575" y="2500"/>
                        <a:pt x="568" y="2451"/>
                      </a:cubicBezTo>
                      <a:cubicBezTo>
                        <a:pt x="559" y="2394"/>
                        <a:pt x="593" y="2359"/>
                        <a:pt x="607" y="2311"/>
                      </a:cubicBezTo>
                      <a:cubicBezTo>
                        <a:pt x="640" y="2199"/>
                        <a:pt x="605" y="2104"/>
                        <a:pt x="595" y="1999"/>
                      </a:cubicBezTo>
                      <a:cubicBezTo>
                        <a:pt x="585" y="1880"/>
                        <a:pt x="602" y="1772"/>
                        <a:pt x="602" y="1654"/>
                      </a:cubicBezTo>
                      <a:cubicBezTo>
                        <a:pt x="602" y="1528"/>
                        <a:pt x="615" y="1407"/>
                        <a:pt x="608" y="1282"/>
                      </a:cubicBezTo>
                      <a:cubicBezTo>
                        <a:pt x="605" y="1224"/>
                        <a:pt x="606" y="1162"/>
                        <a:pt x="608" y="1104"/>
                      </a:cubicBezTo>
                      <a:cubicBezTo>
                        <a:pt x="610" y="1067"/>
                        <a:pt x="606" y="982"/>
                        <a:pt x="621" y="949"/>
                      </a:cubicBezTo>
                      <a:cubicBezTo>
                        <a:pt x="624" y="944"/>
                        <a:pt x="622" y="929"/>
                        <a:pt x="623" y="924"/>
                      </a:cubicBezTo>
                      <a:cubicBezTo>
                        <a:pt x="684" y="947"/>
                        <a:pt x="715" y="1047"/>
                        <a:pt x="732" y="1106"/>
                      </a:cubicBezTo>
                      <a:cubicBezTo>
                        <a:pt x="757" y="1191"/>
                        <a:pt x="789" y="1273"/>
                        <a:pt x="804" y="1360"/>
                      </a:cubicBezTo>
                      <a:cubicBezTo>
                        <a:pt x="832" y="1520"/>
                        <a:pt x="886" y="1669"/>
                        <a:pt x="909" y="1829"/>
                      </a:cubicBezTo>
                      <a:cubicBezTo>
                        <a:pt x="1006" y="1843"/>
                        <a:pt x="928" y="1994"/>
                        <a:pt x="921" y="2047"/>
                      </a:cubicBezTo>
                      <a:cubicBezTo>
                        <a:pt x="910" y="2146"/>
                        <a:pt x="955" y="2232"/>
                        <a:pt x="946" y="2333"/>
                      </a:cubicBezTo>
                      <a:cubicBezTo>
                        <a:pt x="930" y="2511"/>
                        <a:pt x="902" y="2701"/>
                        <a:pt x="909" y="2879"/>
                      </a:cubicBezTo>
                      <a:cubicBezTo>
                        <a:pt x="1023" y="2891"/>
                        <a:pt x="1134" y="2965"/>
                        <a:pt x="1243" y="2895"/>
                      </a:cubicBezTo>
                      <a:cubicBezTo>
                        <a:pt x="1296" y="2860"/>
                        <a:pt x="1284" y="2844"/>
                        <a:pt x="1287" y="2771"/>
                      </a:cubicBezTo>
                      <a:cubicBezTo>
                        <a:pt x="1289" y="2708"/>
                        <a:pt x="1299" y="2652"/>
                        <a:pt x="1308" y="2593"/>
                      </a:cubicBezTo>
                      <a:cubicBezTo>
                        <a:pt x="1327" y="2462"/>
                        <a:pt x="1306" y="2322"/>
                        <a:pt x="1313" y="2188"/>
                      </a:cubicBezTo>
                      <a:cubicBezTo>
                        <a:pt x="1320" y="2053"/>
                        <a:pt x="1356" y="1920"/>
                        <a:pt x="1385" y="1791"/>
                      </a:cubicBezTo>
                      <a:cubicBezTo>
                        <a:pt x="1411" y="1673"/>
                        <a:pt x="1390" y="1551"/>
                        <a:pt x="1347" y="1445"/>
                      </a:cubicBezTo>
                      <a:cubicBezTo>
                        <a:pt x="1296" y="1315"/>
                        <a:pt x="1312" y="1172"/>
                        <a:pt x="1293" y="1036"/>
                      </a:cubicBezTo>
                      <a:cubicBezTo>
                        <a:pt x="1284" y="969"/>
                        <a:pt x="1279" y="933"/>
                        <a:pt x="1241" y="879"/>
                      </a:cubicBezTo>
                      <a:cubicBezTo>
                        <a:pt x="1208" y="832"/>
                        <a:pt x="1186" y="795"/>
                        <a:pt x="1182" y="736"/>
                      </a:cubicBezTo>
                      <a:cubicBezTo>
                        <a:pt x="1181" y="707"/>
                        <a:pt x="1178" y="671"/>
                        <a:pt x="1182" y="643"/>
                      </a:cubicBezTo>
                      <a:cubicBezTo>
                        <a:pt x="1187" y="615"/>
                        <a:pt x="1206" y="590"/>
                        <a:pt x="1207" y="564"/>
                      </a:cubicBezTo>
                      <a:cubicBezTo>
                        <a:pt x="1209" y="513"/>
                        <a:pt x="1170" y="484"/>
                        <a:pt x="1138" y="447"/>
                      </a:cubicBezTo>
                      <a:cubicBezTo>
                        <a:pt x="1090" y="389"/>
                        <a:pt x="1066" y="337"/>
                        <a:pt x="1053" y="263"/>
                      </a:cubicBezTo>
                      <a:cubicBezTo>
                        <a:pt x="1039" y="178"/>
                        <a:pt x="1004" y="148"/>
                        <a:pt x="959" y="83"/>
                      </a:cubicBezTo>
                      <a:cubicBezTo>
                        <a:pt x="810" y="57"/>
                        <a:pt x="650" y="33"/>
                        <a:pt x="493" y="11"/>
                      </a:cubicBezTo>
                      <a:cubicBezTo>
                        <a:pt x="414" y="0"/>
                        <a:pt x="247" y="15"/>
                        <a:pt x="191" y="82"/>
                      </a:cubicBezTo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8" name="Freeform 155"/>
                <p:cNvSpPr>
                  <a:spLocks/>
                </p:cNvSpPr>
                <p:nvPr/>
              </p:nvSpPr>
              <p:spPr bwMode="gray">
                <a:xfrm>
                  <a:off x="9775825" y="-4813300"/>
                  <a:ext cx="295275" cy="938213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59" y="54"/>
                    </a:cxn>
                    <a:cxn ang="0">
                      <a:pos x="58" y="111"/>
                    </a:cxn>
                    <a:cxn ang="0">
                      <a:pos x="23" y="250"/>
                    </a:cxn>
                    <a:cxn ang="0">
                      <a:pos x="3" y="182"/>
                    </a:cxn>
                    <a:cxn ang="0">
                      <a:pos x="44" y="11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" h="250">
                      <a:moveTo>
                        <a:pt x="9" y="23"/>
                      </a:moveTo>
                      <a:cubicBezTo>
                        <a:pt x="18" y="45"/>
                        <a:pt x="46" y="40"/>
                        <a:pt x="59" y="54"/>
                      </a:cubicBezTo>
                      <a:cubicBezTo>
                        <a:pt x="79" y="75"/>
                        <a:pt x="71" y="92"/>
                        <a:pt x="58" y="111"/>
                      </a:cubicBezTo>
                      <a:cubicBezTo>
                        <a:pt x="30" y="154"/>
                        <a:pt x="6" y="193"/>
                        <a:pt x="23" y="250"/>
                      </a:cubicBezTo>
                      <a:cubicBezTo>
                        <a:pt x="18" y="229"/>
                        <a:pt x="1" y="202"/>
                        <a:pt x="3" y="182"/>
                      </a:cubicBezTo>
                      <a:cubicBezTo>
                        <a:pt x="6" y="154"/>
                        <a:pt x="31" y="142"/>
                        <a:pt x="44" y="117"/>
                      </a:cubicBezTo>
                      <a:cubicBezTo>
                        <a:pt x="78" y="57"/>
                        <a:pt x="12" y="50"/>
                        <a:pt x="0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9" name="Freeform 156"/>
                <p:cNvSpPr>
                  <a:spLocks/>
                </p:cNvSpPr>
                <p:nvPr/>
              </p:nvSpPr>
              <p:spPr bwMode="gray">
                <a:xfrm>
                  <a:off x="10029825" y="-1485900"/>
                  <a:ext cx="1139825" cy="341313"/>
                </a:xfrm>
                <a:custGeom>
                  <a:avLst/>
                  <a:gdLst/>
                  <a:ahLst/>
                  <a:cxnLst>
                    <a:cxn ang="0">
                      <a:pos x="33" y="72"/>
                    </a:cxn>
                    <a:cxn ang="0">
                      <a:pos x="85" y="42"/>
                    </a:cxn>
                    <a:cxn ang="0">
                      <a:pos x="157" y="20"/>
                    </a:cxn>
                    <a:cxn ang="0">
                      <a:pos x="278" y="43"/>
                    </a:cxn>
                    <a:cxn ang="0">
                      <a:pos x="131" y="42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304" h="91">
                      <a:moveTo>
                        <a:pt x="33" y="72"/>
                      </a:moveTo>
                      <a:cubicBezTo>
                        <a:pt x="51" y="66"/>
                        <a:pt x="66" y="50"/>
                        <a:pt x="85" y="42"/>
                      </a:cubicBezTo>
                      <a:cubicBezTo>
                        <a:pt x="108" y="32"/>
                        <a:pt x="133" y="28"/>
                        <a:pt x="157" y="20"/>
                      </a:cubicBezTo>
                      <a:cubicBezTo>
                        <a:pt x="173" y="14"/>
                        <a:pt x="304" y="0"/>
                        <a:pt x="278" y="43"/>
                      </a:cubicBezTo>
                      <a:cubicBezTo>
                        <a:pt x="269" y="60"/>
                        <a:pt x="153" y="42"/>
                        <a:pt x="131" y="42"/>
                      </a:cubicBezTo>
                      <a:cubicBezTo>
                        <a:pt x="96" y="44"/>
                        <a:pt x="26" y="68"/>
                        <a:pt x="0" y="91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0" name="Freeform 157"/>
                <p:cNvSpPr>
                  <a:spLocks/>
                </p:cNvSpPr>
                <p:nvPr/>
              </p:nvSpPr>
              <p:spPr bwMode="gray">
                <a:xfrm>
                  <a:off x="9669463" y="-5187950"/>
                  <a:ext cx="506413" cy="1216025"/>
                </a:xfrm>
                <a:custGeom>
                  <a:avLst/>
                  <a:gdLst/>
                  <a:ahLst/>
                  <a:cxnLst>
                    <a:cxn ang="0">
                      <a:pos x="37" y="116"/>
                    </a:cxn>
                    <a:cxn ang="0">
                      <a:pos x="79" y="207"/>
                    </a:cxn>
                    <a:cxn ang="0">
                      <a:pos x="50" y="324"/>
                    </a:cxn>
                    <a:cxn ang="0">
                      <a:pos x="125" y="155"/>
                    </a:cxn>
                    <a:cxn ang="0">
                      <a:pos x="64" y="76"/>
                    </a:cxn>
                    <a:cxn ang="0">
                      <a:pos x="27" y="0"/>
                    </a:cxn>
                    <a:cxn ang="0">
                      <a:pos x="31" y="110"/>
                    </a:cxn>
                  </a:cxnLst>
                  <a:rect l="0" t="0" r="r" b="b"/>
                  <a:pathLst>
                    <a:path w="135" h="324">
                      <a:moveTo>
                        <a:pt x="37" y="116"/>
                      </a:moveTo>
                      <a:cubicBezTo>
                        <a:pt x="66" y="145"/>
                        <a:pt x="107" y="158"/>
                        <a:pt x="79" y="207"/>
                      </a:cubicBezTo>
                      <a:cubicBezTo>
                        <a:pt x="66" y="231"/>
                        <a:pt x="0" y="299"/>
                        <a:pt x="50" y="324"/>
                      </a:cubicBezTo>
                      <a:cubicBezTo>
                        <a:pt x="52" y="250"/>
                        <a:pt x="135" y="230"/>
                        <a:pt x="125" y="155"/>
                      </a:cubicBezTo>
                      <a:cubicBezTo>
                        <a:pt x="120" y="112"/>
                        <a:pt x="88" y="108"/>
                        <a:pt x="64" y="76"/>
                      </a:cubicBezTo>
                      <a:cubicBezTo>
                        <a:pt x="46" y="51"/>
                        <a:pt x="42" y="24"/>
                        <a:pt x="27" y="0"/>
                      </a:cubicBezTo>
                      <a:cubicBezTo>
                        <a:pt x="3" y="31"/>
                        <a:pt x="9" y="80"/>
                        <a:pt x="31" y="11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1" name="Freeform 158"/>
                <p:cNvSpPr>
                  <a:spLocks/>
                </p:cNvSpPr>
                <p:nvPr/>
              </p:nvSpPr>
              <p:spPr bwMode="gray">
                <a:xfrm>
                  <a:off x="8897938" y="-8428037"/>
                  <a:ext cx="911225" cy="39052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39" y="47"/>
                    </a:cxn>
                    <a:cxn ang="0">
                      <a:pos x="117" y="24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243" h="104">
                      <a:moveTo>
                        <a:pt x="0" y="5"/>
                      </a:moveTo>
                      <a:cubicBezTo>
                        <a:pt x="22" y="37"/>
                        <a:pt x="243" y="104"/>
                        <a:pt x="239" y="47"/>
                      </a:cubicBezTo>
                      <a:cubicBezTo>
                        <a:pt x="235" y="0"/>
                        <a:pt x="140" y="22"/>
                        <a:pt x="117" y="24"/>
                      </a:cubicBezTo>
                      <a:cubicBezTo>
                        <a:pt x="83" y="28"/>
                        <a:pt x="27" y="20"/>
                        <a:pt x="4" y="8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Freeform 159"/>
                <p:cNvSpPr>
                  <a:spLocks/>
                </p:cNvSpPr>
                <p:nvPr/>
              </p:nvSpPr>
              <p:spPr bwMode="gray">
                <a:xfrm>
                  <a:off x="6599238" y="-11161712"/>
                  <a:ext cx="3708400" cy="922338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7" y="61"/>
                    </a:cxn>
                    <a:cxn ang="0">
                      <a:pos x="494" y="74"/>
                    </a:cxn>
                    <a:cxn ang="0">
                      <a:pos x="735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2" y="237"/>
                    </a:cxn>
                    <a:cxn ang="0">
                      <a:pos x="142" y="165"/>
                    </a:cxn>
                    <a:cxn ang="0">
                      <a:pos x="11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7" y="61"/>
                      </a:cubicBezTo>
                      <a:cubicBezTo>
                        <a:pt x="350" y="72"/>
                        <a:pt x="416" y="74"/>
                        <a:pt x="494" y="74"/>
                      </a:cubicBezTo>
                      <a:cubicBezTo>
                        <a:pt x="575" y="74"/>
                        <a:pt x="658" y="84"/>
                        <a:pt x="735" y="72"/>
                      </a:cubicBezTo>
                      <a:cubicBezTo>
                        <a:pt x="817" y="60"/>
                        <a:pt x="882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4" y="223"/>
                        <a:pt x="530" y="246"/>
                        <a:pt x="422" y="237"/>
                      </a:cubicBezTo>
                      <a:cubicBezTo>
                        <a:pt x="327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1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20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3" name="Freeform 160"/>
                <p:cNvSpPr>
                  <a:spLocks/>
                </p:cNvSpPr>
                <p:nvPr/>
              </p:nvSpPr>
              <p:spPr bwMode="gray">
                <a:xfrm>
                  <a:off x="8177213" y="-10958512"/>
                  <a:ext cx="1039813" cy="842963"/>
                </a:xfrm>
                <a:custGeom>
                  <a:avLst/>
                  <a:gdLst/>
                  <a:ahLst/>
                  <a:cxnLst>
                    <a:cxn ang="0">
                      <a:pos x="14" y="39"/>
                    </a:cxn>
                    <a:cxn ang="0">
                      <a:pos x="111" y="21"/>
                    </a:cxn>
                    <a:cxn ang="0">
                      <a:pos x="205" y="165"/>
                    </a:cxn>
                    <a:cxn ang="0">
                      <a:pos x="3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39"/>
                      </a:moveTo>
                      <a:cubicBezTo>
                        <a:pt x="26" y="0"/>
                        <a:pt x="77" y="13"/>
                        <a:pt x="111" y="21"/>
                      </a:cubicBezTo>
                      <a:cubicBezTo>
                        <a:pt x="147" y="64"/>
                        <a:pt x="277" y="65"/>
                        <a:pt x="205" y="165"/>
                      </a:cubicBezTo>
                      <a:cubicBezTo>
                        <a:pt x="166" y="219"/>
                        <a:pt x="60" y="225"/>
                        <a:pt x="3" y="201"/>
                      </a:cubicBezTo>
                      <a:cubicBezTo>
                        <a:pt x="0" y="192"/>
                        <a:pt x="1" y="181"/>
                        <a:pt x="2" y="171"/>
                      </a:cubicBezTo>
                      <a:cubicBezTo>
                        <a:pt x="47" y="169"/>
                        <a:pt x="174" y="202"/>
                        <a:pt x="184" y="138"/>
                      </a:cubicBezTo>
                      <a:cubicBezTo>
                        <a:pt x="197" y="61"/>
                        <a:pt x="59" y="65"/>
                        <a:pt x="14" y="53"/>
                      </a:cubicBezTo>
                    </a:path>
                  </a:pathLst>
                </a:custGeom>
                <a:solidFill>
                  <a:srgbClr val="C1C0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4" name="Freeform 161"/>
                <p:cNvSpPr>
                  <a:spLocks/>
                </p:cNvSpPr>
                <p:nvPr/>
              </p:nvSpPr>
              <p:spPr bwMode="gray">
                <a:xfrm>
                  <a:off x="6472238" y="-17149762"/>
                  <a:ext cx="4079875" cy="6299200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4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6" y="1561"/>
                    </a:cxn>
                    <a:cxn ang="0">
                      <a:pos x="208" y="1651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2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6" y="119"/>
                        <a:pt x="251" y="133"/>
                        <a:pt x="223" y="165"/>
                      </a:cubicBezTo>
                      <a:cubicBezTo>
                        <a:pt x="171" y="225"/>
                        <a:pt x="179" y="301"/>
                        <a:pt x="176" y="376"/>
                      </a:cubicBezTo>
                      <a:cubicBezTo>
                        <a:pt x="172" y="466"/>
                        <a:pt x="137" y="546"/>
                        <a:pt x="125" y="636"/>
                      </a:cubicBezTo>
                      <a:cubicBezTo>
                        <a:pt x="111" y="743"/>
                        <a:pt x="107" y="850"/>
                        <a:pt x="84" y="954"/>
                      </a:cubicBezTo>
                      <a:cubicBezTo>
                        <a:pt x="69" y="1026"/>
                        <a:pt x="39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6" y="1561"/>
                      </a:cubicBezTo>
                      <a:cubicBezTo>
                        <a:pt x="111" y="1592"/>
                        <a:pt x="154" y="1641"/>
                        <a:pt x="208" y="1651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49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6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2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499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BDD5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5" name="Freeform 162"/>
                <p:cNvSpPr>
                  <a:spLocks/>
                </p:cNvSpPr>
                <p:nvPr/>
              </p:nvSpPr>
              <p:spPr bwMode="gray">
                <a:xfrm>
                  <a:off x="6610350" y="-11847512"/>
                  <a:ext cx="487363" cy="839788"/>
                </a:xfrm>
                <a:custGeom>
                  <a:avLst/>
                  <a:gdLst/>
                  <a:ahLst/>
                  <a:cxnLst>
                    <a:cxn ang="0">
                      <a:pos x="130" y="224"/>
                    </a:cxn>
                    <a:cxn ang="0">
                      <a:pos x="61" y="117"/>
                    </a:cxn>
                    <a:cxn ang="0">
                      <a:pos x="16" y="0"/>
                    </a:cxn>
                    <a:cxn ang="0">
                      <a:pos x="45" y="130"/>
                    </a:cxn>
                    <a:cxn ang="0">
                      <a:pos x="70" y="197"/>
                    </a:cxn>
                  </a:cxnLst>
                  <a:rect l="0" t="0" r="r" b="b"/>
                  <a:pathLst>
                    <a:path w="130" h="224">
                      <a:moveTo>
                        <a:pt x="130" y="224"/>
                      </a:moveTo>
                      <a:cubicBezTo>
                        <a:pt x="113" y="187"/>
                        <a:pt x="85" y="149"/>
                        <a:pt x="61" y="117"/>
                      </a:cubicBezTo>
                      <a:cubicBezTo>
                        <a:pt x="32" y="78"/>
                        <a:pt x="24" y="47"/>
                        <a:pt x="16" y="0"/>
                      </a:cubicBezTo>
                      <a:cubicBezTo>
                        <a:pt x="0" y="52"/>
                        <a:pt x="26" y="88"/>
                        <a:pt x="45" y="130"/>
                      </a:cubicBezTo>
                      <a:cubicBezTo>
                        <a:pt x="58" y="158"/>
                        <a:pt x="39" y="186"/>
                        <a:pt x="70" y="197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Freeform 163"/>
                <p:cNvSpPr>
                  <a:spLocks/>
                </p:cNvSpPr>
                <p:nvPr/>
              </p:nvSpPr>
              <p:spPr bwMode="gray">
                <a:xfrm>
                  <a:off x="7513638" y="-11409362"/>
                  <a:ext cx="1662113" cy="539750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27" y="83"/>
                    </a:cxn>
                    <a:cxn ang="0">
                      <a:pos x="36" y="83"/>
                    </a:cxn>
                    <a:cxn ang="0">
                      <a:pos x="33" y="127"/>
                    </a:cxn>
                    <a:cxn ang="0">
                      <a:pos x="91" y="76"/>
                    </a:cxn>
                    <a:cxn ang="0">
                      <a:pos x="154" y="118"/>
                    </a:cxn>
                    <a:cxn ang="0">
                      <a:pos x="154" y="41"/>
                    </a:cxn>
                    <a:cxn ang="0">
                      <a:pos x="276" y="1"/>
                    </a:cxn>
                    <a:cxn ang="0">
                      <a:pos x="365" y="46"/>
                    </a:cxn>
                    <a:cxn ang="0">
                      <a:pos x="366" y="28"/>
                    </a:cxn>
                    <a:cxn ang="0">
                      <a:pos x="408" y="83"/>
                    </a:cxn>
                    <a:cxn ang="0">
                      <a:pos x="343" y="116"/>
                    </a:cxn>
                    <a:cxn ang="0">
                      <a:pos x="341" y="121"/>
                    </a:cxn>
                    <a:cxn ang="0">
                      <a:pos x="434" y="144"/>
                    </a:cxn>
                  </a:cxnLst>
                  <a:rect l="0" t="0" r="r" b="b"/>
                  <a:pathLst>
                    <a:path w="443" h="144">
                      <a:moveTo>
                        <a:pt x="0" y="126"/>
                      </a:moveTo>
                      <a:cubicBezTo>
                        <a:pt x="0" y="85"/>
                        <a:pt x="1" y="110"/>
                        <a:pt x="27" y="83"/>
                      </a:cubicBezTo>
                      <a:cubicBezTo>
                        <a:pt x="28" y="83"/>
                        <a:pt x="35" y="83"/>
                        <a:pt x="36" y="83"/>
                      </a:cubicBezTo>
                      <a:cubicBezTo>
                        <a:pt x="29" y="100"/>
                        <a:pt x="14" y="109"/>
                        <a:pt x="33" y="127"/>
                      </a:cubicBezTo>
                      <a:cubicBezTo>
                        <a:pt x="56" y="105"/>
                        <a:pt x="54" y="74"/>
                        <a:pt x="91" y="76"/>
                      </a:cubicBezTo>
                      <a:cubicBezTo>
                        <a:pt x="81" y="106"/>
                        <a:pt x="146" y="137"/>
                        <a:pt x="154" y="118"/>
                      </a:cubicBezTo>
                      <a:cubicBezTo>
                        <a:pt x="166" y="89"/>
                        <a:pt x="152" y="74"/>
                        <a:pt x="154" y="41"/>
                      </a:cubicBezTo>
                      <a:cubicBezTo>
                        <a:pt x="205" y="39"/>
                        <a:pt x="229" y="2"/>
                        <a:pt x="276" y="1"/>
                      </a:cubicBezTo>
                      <a:cubicBezTo>
                        <a:pt x="327" y="0"/>
                        <a:pt x="319" y="50"/>
                        <a:pt x="365" y="46"/>
                      </a:cubicBezTo>
                      <a:cubicBezTo>
                        <a:pt x="364" y="41"/>
                        <a:pt x="367" y="33"/>
                        <a:pt x="366" y="28"/>
                      </a:cubicBezTo>
                      <a:cubicBezTo>
                        <a:pt x="390" y="29"/>
                        <a:pt x="422" y="56"/>
                        <a:pt x="408" y="83"/>
                      </a:cubicBezTo>
                      <a:cubicBezTo>
                        <a:pt x="401" y="96"/>
                        <a:pt x="358" y="112"/>
                        <a:pt x="343" y="116"/>
                      </a:cubicBezTo>
                      <a:cubicBezTo>
                        <a:pt x="342" y="117"/>
                        <a:pt x="341" y="119"/>
                        <a:pt x="341" y="121"/>
                      </a:cubicBezTo>
                      <a:cubicBezTo>
                        <a:pt x="383" y="126"/>
                        <a:pt x="443" y="87"/>
                        <a:pt x="434" y="144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7" name="Freeform 164"/>
                <p:cNvSpPr>
                  <a:spLocks/>
                </p:cNvSpPr>
                <p:nvPr/>
              </p:nvSpPr>
              <p:spPr bwMode="gray">
                <a:xfrm>
                  <a:off x="9261475" y="-11528425"/>
                  <a:ext cx="573088" cy="655638"/>
                </a:xfrm>
                <a:custGeom>
                  <a:avLst/>
                  <a:gdLst/>
                  <a:ahLst/>
                  <a:cxnLst>
                    <a:cxn ang="0">
                      <a:pos x="35" y="147"/>
                    </a:cxn>
                    <a:cxn ang="0">
                      <a:pos x="0" y="63"/>
                    </a:cxn>
                    <a:cxn ang="0">
                      <a:pos x="65" y="147"/>
                    </a:cxn>
                    <a:cxn ang="0">
                      <a:pos x="110" y="48"/>
                    </a:cxn>
                    <a:cxn ang="0">
                      <a:pos x="123" y="127"/>
                    </a:cxn>
                    <a:cxn ang="0">
                      <a:pos x="66" y="173"/>
                    </a:cxn>
                    <a:cxn ang="0">
                      <a:pos x="22" y="130"/>
                    </a:cxn>
                  </a:cxnLst>
                  <a:rect l="0" t="0" r="r" b="b"/>
                  <a:pathLst>
                    <a:path w="153" h="175">
                      <a:moveTo>
                        <a:pt x="35" y="147"/>
                      </a:moveTo>
                      <a:cubicBezTo>
                        <a:pt x="40" y="110"/>
                        <a:pt x="16" y="92"/>
                        <a:pt x="0" y="63"/>
                      </a:cubicBezTo>
                      <a:cubicBezTo>
                        <a:pt x="42" y="64"/>
                        <a:pt x="32" y="137"/>
                        <a:pt x="65" y="147"/>
                      </a:cubicBezTo>
                      <a:cubicBezTo>
                        <a:pt x="125" y="166"/>
                        <a:pt x="90" y="71"/>
                        <a:pt x="110" y="48"/>
                      </a:cubicBezTo>
                      <a:cubicBezTo>
                        <a:pt x="153" y="0"/>
                        <a:pt x="129" y="108"/>
                        <a:pt x="123" y="127"/>
                      </a:cubicBezTo>
                      <a:cubicBezTo>
                        <a:pt x="116" y="153"/>
                        <a:pt x="96" y="175"/>
                        <a:pt x="66" y="173"/>
                      </a:cubicBezTo>
                      <a:cubicBezTo>
                        <a:pt x="34" y="171"/>
                        <a:pt x="29" y="136"/>
                        <a:pt x="22" y="13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8" name="Freeform 165"/>
                <p:cNvSpPr>
                  <a:spLocks/>
                </p:cNvSpPr>
                <p:nvPr/>
              </p:nvSpPr>
              <p:spPr bwMode="gray">
                <a:xfrm>
                  <a:off x="7513638" y="-17716500"/>
                  <a:ext cx="1654175" cy="1973263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82" y="343"/>
                    </a:cxn>
                    <a:cxn ang="0">
                      <a:pos x="366" y="88"/>
                    </a:cxn>
                    <a:cxn ang="0">
                      <a:pos x="49" y="80"/>
                    </a:cxn>
                  </a:cxnLst>
                  <a:rect l="0" t="0" r="r" b="b"/>
                  <a:pathLst>
                    <a:path w="441" h="526">
                      <a:moveTo>
                        <a:pt x="26" y="61"/>
                      </a:moveTo>
                      <a:cubicBezTo>
                        <a:pt x="0" y="249"/>
                        <a:pt x="187" y="526"/>
                        <a:pt x="382" y="343"/>
                      </a:cubicBezTo>
                      <a:cubicBezTo>
                        <a:pt x="441" y="287"/>
                        <a:pt x="409" y="148"/>
                        <a:pt x="366" y="88"/>
                      </a:cubicBezTo>
                      <a:cubicBezTo>
                        <a:pt x="305" y="4"/>
                        <a:pt x="188" y="0"/>
                        <a:pt x="49" y="8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9" name="Freeform 166"/>
                <p:cNvSpPr>
                  <a:spLocks/>
                </p:cNvSpPr>
                <p:nvPr/>
              </p:nvSpPr>
              <p:spPr bwMode="gray">
                <a:xfrm>
                  <a:off x="5878513" y="-10509250"/>
                  <a:ext cx="1144588" cy="1477963"/>
                </a:xfrm>
                <a:custGeom>
                  <a:avLst/>
                  <a:gdLst/>
                  <a:ahLst/>
                  <a:cxnLst>
                    <a:cxn ang="0">
                      <a:pos x="53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3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0" name="Freeform 167"/>
                <p:cNvSpPr>
                  <a:spLocks/>
                </p:cNvSpPr>
                <p:nvPr/>
              </p:nvSpPr>
              <p:spPr bwMode="gray">
                <a:xfrm>
                  <a:off x="10239375" y="-10583862"/>
                  <a:ext cx="919163" cy="1376363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1" name="Freeform 168"/>
                <p:cNvSpPr>
                  <a:spLocks/>
                </p:cNvSpPr>
                <p:nvPr/>
              </p:nvSpPr>
              <p:spPr bwMode="gray">
                <a:xfrm>
                  <a:off x="6137275" y="-9975850"/>
                  <a:ext cx="693738" cy="966788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3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1" y="37"/>
                        <a:pt x="94" y="53"/>
                        <a:pt x="73" y="71"/>
                      </a:cubicBezTo>
                      <a:cubicBezTo>
                        <a:pt x="44" y="98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09" y="244"/>
                        <a:pt x="85" y="223"/>
                        <a:pt x="73" y="210"/>
                      </a:cubicBezTo>
                      <a:cubicBezTo>
                        <a:pt x="45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2" name="Freeform 169"/>
                <p:cNvSpPr>
                  <a:spLocks/>
                </p:cNvSpPr>
                <p:nvPr/>
              </p:nvSpPr>
              <p:spPr bwMode="gray">
                <a:xfrm>
                  <a:off x="8864600" y="-14843125"/>
                  <a:ext cx="1839913" cy="3438525"/>
                </a:xfrm>
                <a:custGeom>
                  <a:avLst/>
                  <a:gdLst/>
                  <a:ahLst/>
                  <a:cxnLst>
                    <a:cxn ang="0">
                      <a:pos x="127" y="186"/>
                    </a:cxn>
                    <a:cxn ang="0">
                      <a:pos x="7" y="0"/>
                    </a:cxn>
                    <a:cxn ang="0">
                      <a:pos x="133" y="262"/>
                    </a:cxn>
                    <a:cxn ang="0">
                      <a:pos x="124" y="299"/>
                    </a:cxn>
                    <a:cxn ang="0">
                      <a:pos x="79" y="250"/>
                    </a:cxn>
                    <a:cxn ang="0">
                      <a:pos x="26" y="252"/>
                    </a:cxn>
                    <a:cxn ang="0">
                      <a:pos x="49" y="316"/>
                    </a:cxn>
                    <a:cxn ang="0">
                      <a:pos x="107" y="382"/>
                    </a:cxn>
                    <a:cxn ang="0">
                      <a:pos x="143" y="519"/>
                    </a:cxn>
                    <a:cxn ang="0">
                      <a:pos x="111" y="639"/>
                    </a:cxn>
                    <a:cxn ang="0">
                      <a:pos x="179" y="614"/>
                    </a:cxn>
                    <a:cxn ang="0">
                      <a:pos x="111" y="698"/>
                    </a:cxn>
                    <a:cxn ang="0">
                      <a:pos x="72" y="805"/>
                    </a:cxn>
                    <a:cxn ang="0">
                      <a:pos x="166" y="731"/>
                    </a:cxn>
                    <a:cxn ang="0">
                      <a:pos x="234" y="799"/>
                    </a:cxn>
                    <a:cxn ang="0">
                      <a:pos x="286" y="777"/>
                    </a:cxn>
                    <a:cxn ang="0">
                      <a:pos x="266" y="847"/>
                    </a:cxn>
                    <a:cxn ang="0">
                      <a:pos x="244" y="903"/>
                    </a:cxn>
                    <a:cxn ang="0">
                      <a:pos x="310" y="877"/>
                    </a:cxn>
                    <a:cxn ang="0">
                      <a:pos x="385" y="803"/>
                    </a:cxn>
                    <a:cxn ang="0">
                      <a:pos x="431" y="689"/>
                    </a:cxn>
                    <a:cxn ang="0">
                      <a:pos x="466" y="542"/>
                    </a:cxn>
                    <a:cxn ang="0">
                      <a:pos x="402" y="237"/>
                    </a:cxn>
                    <a:cxn ang="0">
                      <a:pos x="323" y="186"/>
                    </a:cxn>
                    <a:cxn ang="0">
                      <a:pos x="248" y="209"/>
                    </a:cxn>
                    <a:cxn ang="0">
                      <a:pos x="111" y="180"/>
                    </a:cxn>
                    <a:cxn ang="0">
                      <a:pos x="124" y="183"/>
                    </a:cxn>
                  </a:cxnLst>
                  <a:rect l="0" t="0" r="r" b="b"/>
                  <a:pathLst>
                    <a:path w="491" h="917">
                      <a:moveTo>
                        <a:pt x="127" y="186"/>
                      </a:moveTo>
                      <a:cubicBezTo>
                        <a:pt x="43" y="152"/>
                        <a:pt x="50" y="58"/>
                        <a:pt x="7" y="0"/>
                      </a:cubicBezTo>
                      <a:cubicBezTo>
                        <a:pt x="0" y="103"/>
                        <a:pt x="76" y="187"/>
                        <a:pt x="133" y="262"/>
                      </a:cubicBezTo>
                      <a:cubicBezTo>
                        <a:pt x="148" y="281"/>
                        <a:pt x="166" y="312"/>
                        <a:pt x="124" y="299"/>
                      </a:cubicBezTo>
                      <a:cubicBezTo>
                        <a:pt x="105" y="293"/>
                        <a:pt x="92" y="263"/>
                        <a:pt x="79" y="250"/>
                      </a:cubicBezTo>
                      <a:cubicBezTo>
                        <a:pt x="61" y="233"/>
                        <a:pt x="38" y="221"/>
                        <a:pt x="26" y="252"/>
                      </a:cubicBezTo>
                      <a:cubicBezTo>
                        <a:pt x="17" y="276"/>
                        <a:pt x="37" y="298"/>
                        <a:pt x="49" y="316"/>
                      </a:cubicBezTo>
                      <a:cubicBezTo>
                        <a:pt x="68" y="343"/>
                        <a:pt x="66" y="399"/>
                        <a:pt x="107" y="382"/>
                      </a:cubicBezTo>
                      <a:cubicBezTo>
                        <a:pt x="108" y="429"/>
                        <a:pt x="122" y="480"/>
                        <a:pt x="143" y="519"/>
                      </a:cubicBezTo>
                      <a:cubicBezTo>
                        <a:pt x="176" y="579"/>
                        <a:pt x="150" y="590"/>
                        <a:pt x="111" y="639"/>
                      </a:cubicBezTo>
                      <a:cubicBezTo>
                        <a:pt x="137" y="643"/>
                        <a:pt x="162" y="633"/>
                        <a:pt x="179" y="614"/>
                      </a:cubicBezTo>
                      <a:cubicBezTo>
                        <a:pt x="170" y="648"/>
                        <a:pt x="134" y="672"/>
                        <a:pt x="111" y="698"/>
                      </a:cubicBezTo>
                      <a:cubicBezTo>
                        <a:pt x="79" y="735"/>
                        <a:pt x="69" y="757"/>
                        <a:pt x="72" y="805"/>
                      </a:cubicBezTo>
                      <a:cubicBezTo>
                        <a:pt x="112" y="798"/>
                        <a:pt x="132" y="736"/>
                        <a:pt x="166" y="731"/>
                      </a:cubicBezTo>
                      <a:cubicBezTo>
                        <a:pt x="222" y="722"/>
                        <a:pt x="192" y="808"/>
                        <a:pt x="234" y="799"/>
                      </a:cubicBezTo>
                      <a:cubicBezTo>
                        <a:pt x="245" y="776"/>
                        <a:pt x="261" y="768"/>
                        <a:pt x="286" y="777"/>
                      </a:cubicBezTo>
                      <a:cubicBezTo>
                        <a:pt x="287" y="806"/>
                        <a:pt x="284" y="827"/>
                        <a:pt x="266" y="847"/>
                      </a:cubicBezTo>
                      <a:cubicBezTo>
                        <a:pt x="255" y="859"/>
                        <a:pt x="218" y="882"/>
                        <a:pt x="244" y="903"/>
                      </a:cubicBezTo>
                      <a:cubicBezTo>
                        <a:pt x="262" y="917"/>
                        <a:pt x="299" y="886"/>
                        <a:pt x="310" y="877"/>
                      </a:cubicBezTo>
                      <a:cubicBezTo>
                        <a:pt x="332" y="857"/>
                        <a:pt x="368" y="827"/>
                        <a:pt x="385" y="803"/>
                      </a:cubicBezTo>
                      <a:cubicBezTo>
                        <a:pt x="407" y="770"/>
                        <a:pt x="415" y="725"/>
                        <a:pt x="431" y="689"/>
                      </a:cubicBezTo>
                      <a:cubicBezTo>
                        <a:pt x="451" y="642"/>
                        <a:pt x="460" y="593"/>
                        <a:pt x="466" y="542"/>
                      </a:cubicBezTo>
                      <a:cubicBezTo>
                        <a:pt x="480" y="434"/>
                        <a:pt x="491" y="313"/>
                        <a:pt x="402" y="237"/>
                      </a:cubicBezTo>
                      <a:cubicBezTo>
                        <a:pt x="384" y="222"/>
                        <a:pt x="347" y="187"/>
                        <a:pt x="323" y="186"/>
                      </a:cubicBezTo>
                      <a:cubicBezTo>
                        <a:pt x="295" y="184"/>
                        <a:pt x="278" y="208"/>
                        <a:pt x="248" y="209"/>
                      </a:cubicBezTo>
                      <a:cubicBezTo>
                        <a:pt x="208" y="209"/>
                        <a:pt x="143" y="202"/>
                        <a:pt x="111" y="180"/>
                      </a:cubicBezTo>
                      <a:cubicBezTo>
                        <a:pt x="117" y="178"/>
                        <a:pt x="118" y="182"/>
                        <a:pt x="124" y="183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3" name="Freeform 170"/>
                <p:cNvSpPr>
                  <a:spLocks/>
                </p:cNvSpPr>
                <p:nvPr/>
              </p:nvSpPr>
              <p:spPr bwMode="gray">
                <a:xfrm>
                  <a:off x="6861175" y="-13598525"/>
                  <a:ext cx="922338" cy="1770063"/>
                </a:xfrm>
                <a:custGeom>
                  <a:avLst/>
                  <a:gdLst/>
                  <a:ahLst/>
                  <a:cxnLst>
                    <a:cxn ang="0">
                      <a:pos x="224" y="69"/>
                    </a:cxn>
                    <a:cxn ang="0">
                      <a:pos x="194" y="288"/>
                    </a:cxn>
                    <a:cxn ang="0">
                      <a:pos x="158" y="326"/>
                    </a:cxn>
                    <a:cxn ang="0">
                      <a:pos x="103" y="347"/>
                    </a:cxn>
                    <a:cxn ang="0">
                      <a:pos x="109" y="467"/>
                    </a:cxn>
                    <a:cxn ang="0">
                      <a:pos x="76" y="455"/>
                    </a:cxn>
                    <a:cxn ang="0">
                      <a:pos x="31" y="451"/>
                    </a:cxn>
                    <a:cxn ang="0">
                      <a:pos x="5" y="386"/>
                    </a:cxn>
                    <a:cxn ang="0">
                      <a:pos x="93" y="278"/>
                    </a:cxn>
                    <a:cxn ang="0">
                      <a:pos x="106" y="199"/>
                    </a:cxn>
                    <a:cxn ang="0">
                      <a:pos x="149" y="145"/>
                    </a:cxn>
                    <a:cxn ang="0">
                      <a:pos x="220" y="18"/>
                    </a:cxn>
                    <a:cxn ang="0">
                      <a:pos x="204" y="105"/>
                    </a:cxn>
                  </a:cxnLst>
                  <a:rect l="0" t="0" r="r" b="b"/>
                  <a:pathLst>
                    <a:path w="246" h="472">
                      <a:moveTo>
                        <a:pt x="224" y="69"/>
                      </a:moveTo>
                      <a:cubicBezTo>
                        <a:pt x="166" y="133"/>
                        <a:pt x="246" y="222"/>
                        <a:pt x="194" y="288"/>
                      </a:cubicBezTo>
                      <a:cubicBezTo>
                        <a:pt x="186" y="298"/>
                        <a:pt x="170" y="320"/>
                        <a:pt x="158" y="326"/>
                      </a:cubicBezTo>
                      <a:cubicBezTo>
                        <a:pt x="135" y="337"/>
                        <a:pt x="121" y="326"/>
                        <a:pt x="103" y="347"/>
                      </a:cubicBezTo>
                      <a:cubicBezTo>
                        <a:pt x="78" y="376"/>
                        <a:pt x="86" y="438"/>
                        <a:pt x="109" y="467"/>
                      </a:cubicBezTo>
                      <a:cubicBezTo>
                        <a:pt x="91" y="472"/>
                        <a:pt x="89" y="458"/>
                        <a:pt x="76" y="455"/>
                      </a:cubicBezTo>
                      <a:cubicBezTo>
                        <a:pt x="62" y="451"/>
                        <a:pt x="44" y="456"/>
                        <a:pt x="31" y="451"/>
                      </a:cubicBezTo>
                      <a:cubicBezTo>
                        <a:pt x="6" y="442"/>
                        <a:pt x="0" y="411"/>
                        <a:pt x="5" y="386"/>
                      </a:cubicBezTo>
                      <a:cubicBezTo>
                        <a:pt x="16" y="334"/>
                        <a:pt x="83" y="333"/>
                        <a:pt x="93" y="278"/>
                      </a:cubicBezTo>
                      <a:cubicBezTo>
                        <a:pt x="99" y="250"/>
                        <a:pt x="91" y="224"/>
                        <a:pt x="106" y="199"/>
                      </a:cubicBezTo>
                      <a:cubicBezTo>
                        <a:pt x="119" y="179"/>
                        <a:pt x="139" y="167"/>
                        <a:pt x="149" y="145"/>
                      </a:cubicBezTo>
                      <a:cubicBezTo>
                        <a:pt x="162" y="116"/>
                        <a:pt x="163" y="0"/>
                        <a:pt x="220" y="18"/>
                      </a:cubicBezTo>
                      <a:cubicBezTo>
                        <a:pt x="227" y="61"/>
                        <a:pt x="223" y="71"/>
                        <a:pt x="204" y="10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4" name="Freeform 171"/>
                <p:cNvSpPr>
                  <a:spLocks/>
                </p:cNvSpPr>
                <p:nvPr/>
              </p:nvSpPr>
              <p:spPr bwMode="gray">
                <a:xfrm>
                  <a:off x="7165975" y="-15492412"/>
                  <a:ext cx="501650" cy="1219200"/>
                </a:xfrm>
                <a:custGeom>
                  <a:avLst/>
                  <a:gdLst/>
                  <a:ahLst/>
                  <a:cxnLst>
                    <a:cxn ang="0">
                      <a:pos x="48" y="3"/>
                    </a:cxn>
                    <a:cxn ang="0">
                      <a:pos x="43" y="294"/>
                    </a:cxn>
                    <a:cxn ang="0">
                      <a:pos x="2" y="266"/>
                    </a:cxn>
                    <a:cxn ang="0">
                      <a:pos x="9" y="134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134" h="325">
                      <a:moveTo>
                        <a:pt x="48" y="3"/>
                      </a:moveTo>
                      <a:cubicBezTo>
                        <a:pt x="134" y="34"/>
                        <a:pt x="93" y="246"/>
                        <a:pt x="43" y="294"/>
                      </a:cubicBezTo>
                      <a:cubicBezTo>
                        <a:pt x="10" y="325"/>
                        <a:pt x="0" y="313"/>
                        <a:pt x="2" y="266"/>
                      </a:cubicBezTo>
                      <a:cubicBezTo>
                        <a:pt x="5" y="222"/>
                        <a:pt x="11" y="179"/>
                        <a:pt x="9" y="134"/>
                      </a:cubicBezTo>
                      <a:cubicBezTo>
                        <a:pt x="6" y="67"/>
                        <a:pt x="2" y="34"/>
                        <a:pt x="61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5" name="Freeform 172"/>
                <p:cNvSpPr>
                  <a:spLocks/>
                </p:cNvSpPr>
                <p:nvPr/>
              </p:nvSpPr>
              <p:spPr bwMode="gray">
                <a:xfrm>
                  <a:off x="9036050" y="-15932150"/>
                  <a:ext cx="558800" cy="1500188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65" y="217"/>
                    </a:cxn>
                    <a:cxn ang="0">
                      <a:pos x="98" y="310"/>
                    </a:cxn>
                    <a:cxn ang="0">
                      <a:pos x="149" y="394"/>
                    </a:cxn>
                    <a:cxn ang="0">
                      <a:pos x="55" y="267"/>
                    </a:cxn>
                    <a:cxn ang="0">
                      <a:pos x="21" y="176"/>
                    </a:cxn>
                    <a:cxn ang="0">
                      <a:pos x="3" y="85"/>
                    </a:cxn>
                    <a:cxn ang="0">
                      <a:pos x="29" y="144"/>
                    </a:cxn>
                    <a:cxn ang="0">
                      <a:pos x="38" y="65"/>
                    </a:cxn>
                  </a:cxnLst>
                  <a:rect l="0" t="0" r="r" b="b"/>
                  <a:pathLst>
                    <a:path w="149" h="400">
                      <a:moveTo>
                        <a:pt x="25" y="0"/>
                      </a:moveTo>
                      <a:cubicBezTo>
                        <a:pt x="26" y="76"/>
                        <a:pt x="51" y="144"/>
                        <a:pt x="65" y="217"/>
                      </a:cubicBezTo>
                      <a:cubicBezTo>
                        <a:pt x="71" y="251"/>
                        <a:pt x="77" y="281"/>
                        <a:pt x="98" y="310"/>
                      </a:cubicBezTo>
                      <a:cubicBezTo>
                        <a:pt x="116" y="335"/>
                        <a:pt x="144" y="362"/>
                        <a:pt x="149" y="394"/>
                      </a:cubicBezTo>
                      <a:cubicBezTo>
                        <a:pt x="107" y="400"/>
                        <a:pt x="68" y="296"/>
                        <a:pt x="55" y="267"/>
                      </a:cubicBezTo>
                      <a:cubicBezTo>
                        <a:pt x="43" y="238"/>
                        <a:pt x="30" y="208"/>
                        <a:pt x="21" y="176"/>
                      </a:cubicBezTo>
                      <a:cubicBezTo>
                        <a:pt x="14" y="146"/>
                        <a:pt x="17" y="111"/>
                        <a:pt x="3" y="85"/>
                      </a:cubicBezTo>
                      <a:cubicBezTo>
                        <a:pt x="0" y="102"/>
                        <a:pt x="14" y="134"/>
                        <a:pt x="29" y="144"/>
                      </a:cubicBezTo>
                      <a:cubicBezTo>
                        <a:pt x="42" y="122"/>
                        <a:pt x="38" y="92"/>
                        <a:pt x="38" y="6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6" name="Freeform 173"/>
                <p:cNvSpPr>
                  <a:spLocks/>
                </p:cNvSpPr>
                <p:nvPr/>
              </p:nvSpPr>
              <p:spPr bwMode="gray">
                <a:xfrm>
                  <a:off x="8248650" y="-16868775"/>
                  <a:ext cx="1222375" cy="126047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69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69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0" y="200"/>
                        <a:pt x="144" y="15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7" name="Freeform 174"/>
                <p:cNvSpPr>
                  <a:spLocks/>
                </p:cNvSpPr>
                <p:nvPr/>
              </p:nvSpPr>
              <p:spPr bwMode="gray">
                <a:xfrm>
                  <a:off x="7356475" y="-16684625"/>
                  <a:ext cx="933450" cy="1079500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4" y="96"/>
                    </a:cxn>
                    <a:cxn ang="0">
                      <a:pos x="55" y="156"/>
                    </a:cxn>
                    <a:cxn ang="0">
                      <a:pos x="92" y="288"/>
                    </a:cxn>
                    <a:cxn ang="0">
                      <a:pos x="108" y="237"/>
                    </a:cxn>
                    <a:cxn ang="0">
                      <a:pos x="158" y="244"/>
                    </a:cxn>
                    <a:cxn ang="0">
                      <a:pos x="190" y="230"/>
                    </a:cxn>
                    <a:cxn ang="0">
                      <a:pos x="213" y="247"/>
                    </a:cxn>
                    <a:cxn ang="0">
                      <a:pos x="233" y="216"/>
                    </a:cxn>
                    <a:cxn ang="0">
                      <a:pos x="174" y="180"/>
                    </a:cxn>
                    <a:cxn ang="0">
                      <a:pos x="115" y="110"/>
                    </a:cxn>
                    <a:cxn ang="0">
                      <a:pos x="76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9" h="288">
                      <a:moveTo>
                        <a:pt x="0" y="38"/>
                      </a:moveTo>
                      <a:cubicBezTo>
                        <a:pt x="15" y="53"/>
                        <a:pt x="15" y="78"/>
                        <a:pt x="24" y="96"/>
                      </a:cubicBezTo>
                      <a:cubicBezTo>
                        <a:pt x="35" y="117"/>
                        <a:pt x="47" y="134"/>
                        <a:pt x="55" y="156"/>
                      </a:cubicBezTo>
                      <a:cubicBezTo>
                        <a:pt x="72" y="201"/>
                        <a:pt x="79" y="242"/>
                        <a:pt x="92" y="288"/>
                      </a:cubicBezTo>
                      <a:cubicBezTo>
                        <a:pt x="92" y="266"/>
                        <a:pt x="87" y="247"/>
                        <a:pt x="108" y="237"/>
                      </a:cubicBezTo>
                      <a:cubicBezTo>
                        <a:pt x="128" y="227"/>
                        <a:pt x="142" y="245"/>
                        <a:pt x="158" y="244"/>
                      </a:cubicBezTo>
                      <a:cubicBezTo>
                        <a:pt x="170" y="243"/>
                        <a:pt x="175" y="229"/>
                        <a:pt x="190" y="230"/>
                      </a:cubicBezTo>
                      <a:cubicBezTo>
                        <a:pt x="203" y="231"/>
                        <a:pt x="208" y="245"/>
                        <a:pt x="213" y="247"/>
                      </a:cubicBezTo>
                      <a:cubicBezTo>
                        <a:pt x="236" y="252"/>
                        <a:pt x="249" y="241"/>
                        <a:pt x="233" y="216"/>
                      </a:cubicBezTo>
                      <a:cubicBezTo>
                        <a:pt x="223" y="201"/>
                        <a:pt x="190" y="191"/>
                        <a:pt x="174" y="180"/>
                      </a:cubicBezTo>
                      <a:cubicBezTo>
                        <a:pt x="147" y="162"/>
                        <a:pt x="131" y="138"/>
                        <a:pt x="115" y="110"/>
                      </a:cubicBezTo>
                      <a:cubicBezTo>
                        <a:pt x="102" y="85"/>
                        <a:pt x="94" y="57"/>
                        <a:pt x="76" y="35"/>
                      </a:cubicBezTo>
                      <a:cubicBezTo>
                        <a:pt x="47" y="0"/>
                        <a:pt x="35" y="24"/>
                        <a:pt x="0" y="41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8" name="Freeform 175"/>
                <p:cNvSpPr>
                  <a:spLocks/>
                </p:cNvSpPr>
                <p:nvPr/>
              </p:nvSpPr>
              <p:spPr bwMode="gray">
                <a:xfrm>
                  <a:off x="7866063" y="-2540000"/>
                  <a:ext cx="919163" cy="2036763"/>
                </a:xfrm>
                <a:custGeom>
                  <a:avLst/>
                  <a:gdLst/>
                  <a:ahLst/>
                  <a:cxnLst>
                    <a:cxn ang="0">
                      <a:pos x="140" y="0"/>
                    </a:cxn>
                    <a:cxn ang="0">
                      <a:pos x="114" y="115"/>
                    </a:cxn>
                    <a:cxn ang="0">
                      <a:pos x="155" y="167"/>
                    </a:cxn>
                    <a:cxn ang="0">
                      <a:pos x="167" y="253"/>
                    </a:cxn>
                    <a:cxn ang="0">
                      <a:pos x="163" y="300"/>
                    </a:cxn>
                    <a:cxn ang="0">
                      <a:pos x="179" y="347"/>
                    </a:cxn>
                    <a:cxn ang="0">
                      <a:pos x="137" y="385"/>
                    </a:cxn>
                    <a:cxn ang="0">
                      <a:pos x="127" y="419"/>
                    </a:cxn>
                    <a:cxn ang="0">
                      <a:pos x="92" y="464"/>
                    </a:cxn>
                    <a:cxn ang="0">
                      <a:pos x="26" y="473"/>
                    </a:cxn>
                    <a:cxn ang="0">
                      <a:pos x="29" y="506"/>
                    </a:cxn>
                    <a:cxn ang="0">
                      <a:pos x="6" y="522"/>
                    </a:cxn>
                    <a:cxn ang="0">
                      <a:pos x="42" y="539"/>
                    </a:cxn>
                    <a:cxn ang="0">
                      <a:pos x="203" y="467"/>
                    </a:cxn>
                    <a:cxn ang="0">
                      <a:pos x="218" y="385"/>
                    </a:cxn>
                    <a:cxn ang="0">
                      <a:pos x="238" y="295"/>
                    </a:cxn>
                    <a:cxn ang="0">
                      <a:pos x="160" y="84"/>
                    </a:cxn>
                    <a:cxn ang="0">
                      <a:pos x="140" y="23"/>
                    </a:cxn>
                  </a:cxnLst>
                  <a:rect l="0" t="0" r="r" b="b"/>
                  <a:pathLst>
                    <a:path w="245" h="543">
                      <a:moveTo>
                        <a:pt x="140" y="0"/>
                      </a:moveTo>
                      <a:cubicBezTo>
                        <a:pt x="133" y="40"/>
                        <a:pt x="110" y="71"/>
                        <a:pt x="114" y="115"/>
                      </a:cubicBezTo>
                      <a:cubicBezTo>
                        <a:pt x="117" y="148"/>
                        <a:pt x="134" y="149"/>
                        <a:pt x="155" y="167"/>
                      </a:cubicBezTo>
                      <a:cubicBezTo>
                        <a:pt x="185" y="192"/>
                        <a:pt x="176" y="217"/>
                        <a:pt x="167" y="253"/>
                      </a:cubicBezTo>
                      <a:cubicBezTo>
                        <a:pt x="163" y="269"/>
                        <a:pt x="158" y="282"/>
                        <a:pt x="163" y="300"/>
                      </a:cubicBezTo>
                      <a:cubicBezTo>
                        <a:pt x="168" y="319"/>
                        <a:pt x="183" y="324"/>
                        <a:pt x="179" y="347"/>
                      </a:cubicBezTo>
                      <a:cubicBezTo>
                        <a:pt x="174" y="378"/>
                        <a:pt x="155" y="366"/>
                        <a:pt x="137" y="385"/>
                      </a:cubicBezTo>
                      <a:cubicBezTo>
                        <a:pt x="126" y="396"/>
                        <a:pt x="130" y="402"/>
                        <a:pt x="127" y="419"/>
                      </a:cubicBezTo>
                      <a:cubicBezTo>
                        <a:pt x="122" y="454"/>
                        <a:pt x="124" y="457"/>
                        <a:pt x="92" y="464"/>
                      </a:cubicBezTo>
                      <a:cubicBezTo>
                        <a:pt x="71" y="470"/>
                        <a:pt x="48" y="472"/>
                        <a:pt x="26" y="473"/>
                      </a:cubicBezTo>
                      <a:cubicBezTo>
                        <a:pt x="56" y="484"/>
                        <a:pt x="55" y="490"/>
                        <a:pt x="29" y="506"/>
                      </a:cubicBezTo>
                      <a:cubicBezTo>
                        <a:pt x="16" y="514"/>
                        <a:pt x="0" y="498"/>
                        <a:pt x="6" y="522"/>
                      </a:cubicBezTo>
                      <a:cubicBezTo>
                        <a:pt x="10" y="535"/>
                        <a:pt x="31" y="538"/>
                        <a:pt x="42" y="539"/>
                      </a:cubicBezTo>
                      <a:cubicBezTo>
                        <a:pt x="100" y="543"/>
                        <a:pt x="174" y="516"/>
                        <a:pt x="203" y="467"/>
                      </a:cubicBezTo>
                      <a:cubicBezTo>
                        <a:pt x="218" y="442"/>
                        <a:pt x="215" y="415"/>
                        <a:pt x="218" y="385"/>
                      </a:cubicBezTo>
                      <a:cubicBezTo>
                        <a:pt x="222" y="354"/>
                        <a:pt x="235" y="325"/>
                        <a:pt x="238" y="295"/>
                      </a:cubicBezTo>
                      <a:cubicBezTo>
                        <a:pt x="245" y="217"/>
                        <a:pt x="195" y="143"/>
                        <a:pt x="160" y="84"/>
                      </a:cubicBezTo>
                      <a:cubicBezTo>
                        <a:pt x="150" y="67"/>
                        <a:pt x="140" y="44"/>
                        <a:pt x="140" y="2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9" name="Freeform 176"/>
                <p:cNvSpPr>
                  <a:spLocks/>
                </p:cNvSpPr>
                <p:nvPr/>
              </p:nvSpPr>
              <p:spPr bwMode="gray">
                <a:xfrm>
                  <a:off x="5072063" y="-16883062"/>
                  <a:ext cx="2663825" cy="7631113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0"/>
                    </a:cxn>
                    <a:cxn ang="0">
                      <a:pos x="45" y="888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4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7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2" y="1515"/>
                    </a:cxn>
                    <a:cxn ang="0">
                      <a:pos x="443" y="1684"/>
                    </a:cxn>
                    <a:cxn ang="0">
                      <a:pos x="481" y="1383"/>
                    </a:cxn>
                    <a:cxn ang="0">
                      <a:pos x="645" y="1164"/>
                    </a:cxn>
                    <a:cxn ang="0">
                      <a:pos x="652" y="830"/>
                    </a:cxn>
                    <a:cxn ang="0">
                      <a:pos x="634" y="484"/>
                    </a:cxn>
                    <a:cxn ang="0">
                      <a:pos x="639" y="211"/>
                    </a:cxn>
                    <a:cxn ang="0">
                      <a:pos x="690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0"/>
                      </a:cubicBezTo>
                      <a:cubicBezTo>
                        <a:pt x="92" y="641"/>
                        <a:pt x="50" y="759"/>
                        <a:pt x="45" y="888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10" y="1602"/>
                        <a:pt x="107" y="1613"/>
                        <a:pt x="104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200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4" y="1510"/>
                        <a:pt x="375" y="1495"/>
                        <a:pt x="347" y="1448"/>
                      </a:cubicBezTo>
                      <a:cubicBezTo>
                        <a:pt x="323" y="1410"/>
                        <a:pt x="334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2" y="1515"/>
                      </a:cubicBezTo>
                      <a:cubicBezTo>
                        <a:pt x="365" y="1569"/>
                        <a:pt x="421" y="1628"/>
                        <a:pt x="443" y="1684"/>
                      </a:cubicBezTo>
                      <a:cubicBezTo>
                        <a:pt x="541" y="1665"/>
                        <a:pt x="458" y="1450"/>
                        <a:pt x="481" y="1383"/>
                      </a:cubicBezTo>
                      <a:cubicBezTo>
                        <a:pt x="508" y="1304"/>
                        <a:pt x="601" y="1240"/>
                        <a:pt x="645" y="1164"/>
                      </a:cubicBezTo>
                      <a:cubicBezTo>
                        <a:pt x="696" y="1079"/>
                        <a:pt x="681" y="927"/>
                        <a:pt x="652" y="830"/>
                      </a:cubicBezTo>
                      <a:cubicBezTo>
                        <a:pt x="617" y="717"/>
                        <a:pt x="628" y="605"/>
                        <a:pt x="634" y="484"/>
                      </a:cubicBezTo>
                      <a:cubicBezTo>
                        <a:pt x="638" y="395"/>
                        <a:pt x="638" y="302"/>
                        <a:pt x="639" y="211"/>
                      </a:cubicBezTo>
                      <a:cubicBezTo>
                        <a:pt x="639" y="165"/>
                        <a:pt x="655" y="22"/>
                        <a:pt x="69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0" name="Freeform 177"/>
                <p:cNvSpPr>
                  <a:spLocks/>
                </p:cNvSpPr>
                <p:nvPr/>
              </p:nvSpPr>
              <p:spPr bwMode="gray">
                <a:xfrm>
                  <a:off x="9129713" y="-17025937"/>
                  <a:ext cx="2678113" cy="7515225"/>
                </a:xfrm>
                <a:custGeom>
                  <a:avLst/>
                  <a:gdLst/>
                  <a:ahLst/>
                  <a:cxnLst>
                    <a:cxn ang="0">
                      <a:pos x="26" y="27"/>
                    </a:cxn>
                    <a:cxn ang="0">
                      <a:pos x="78" y="196"/>
                    </a:cxn>
                    <a:cxn ang="0">
                      <a:pos x="78" y="379"/>
                    </a:cxn>
                    <a:cxn ang="0">
                      <a:pos x="52" y="757"/>
                    </a:cxn>
                    <a:cxn ang="0">
                      <a:pos x="223" y="1376"/>
                    </a:cxn>
                    <a:cxn ang="0">
                      <a:pos x="289" y="1723"/>
                    </a:cxn>
                    <a:cxn ang="0">
                      <a:pos x="365" y="1854"/>
                    </a:cxn>
                    <a:cxn ang="0">
                      <a:pos x="500" y="2004"/>
                    </a:cxn>
                    <a:cxn ang="0">
                      <a:pos x="605" y="1787"/>
                    </a:cxn>
                    <a:cxn ang="0">
                      <a:pos x="660" y="1639"/>
                    </a:cxn>
                    <a:cxn ang="0">
                      <a:pos x="691" y="1637"/>
                    </a:cxn>
                    <a:cxn ang="0">
                      <a:pos x="664" y="1495"/>
                    </a:cxn>
                    <a:cxn ang="0">
                      <a:pos x="685" y="1356"/>
                    </a:cxn>
                    <a:cxn ang="0">
                      <a:pos x="685" y="1174"/>
                    </a:cxn>
                    <a:cxn ang="0">
                      <a:pos x="699" y="997"/>
                    </a:cxn>
                    <a:cxn ang="0">
                      <a:pos x="581" y="307"/>
                    </a:cxn>
                    <a:cxn ang="0">
                      <a:pos x="553" y="210"/>
                    </a:cxn>
                    <a:cxn ang="0">
                      <a:pos x="478" y="157"/>
                    </a:cxn>
                    <a:cxn ang="0">
                      <a:pos x="255" y="59"/>
                    </a:cxn>
                    <a:cxn ang="0">
                      <a:pos x="124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4" h="2004">
                      <a:moveTo>
                        <a:pt x="26" y="27"/>
                      </a:moveTo>
                      <a:cubicBezTo>
                        <a:pt x="41" y="89"/>
                        <a:pt x="75" y="129"/>
                        <a:pt x="78" y="196"/>
                      </a:cubicBezTo>
                      <a:cubicBezTo>
                        <a:pt x="81" y="256"/>
                        <a:pt x="81" y="319"/>
                        <a:pt x="78" y="379"/>
                      </a:cubicBezTo>
                      <a:cubicBezTo>
                        <a:pt x="72" y="505"/>
                        <a:pt x="70" y="633"/>
                        <a:pt x="52" y="757"/>
                      </a:cubicBezTo>
                      <a:cubicBezTo>
                        <a:pt x="21" y="977"/>
                        <a:pt x="157" y="1176"/>
                        <a:pt x="223" y="1376"/>
                      </a:cubicBezTo>
                      <a:cubicBezTo>
                        <a:pt x="259" y="1484"/>
                        <a:pt x="244" y="1614"/>
                        <a:pt x="289" y="1723"/>
                      </a:cubicBezTo>
                      <a:cubicBezTo>
                        <a:pt x="305" y="1764"/>
                        <a:pt x="322" y="1845"/>
                        <a:pt x="365" y="1854"/>
                      </a:cubicBezTo>
                      <a:cubicBezTo>
                        <a:pt x="439" y="1869"/>
                        <a:pt x="480" y="1987"/>
                        <a:pt x="500" y="2004"/>
                      </a:cubicBezTo>
                      <a:cubicBezTo>
                        <a:pt x="529" y="1955"/>
                        <a:pt x="585" y="1838"/>
                        <a:pt x="605" y="1787"/>
                      </a:cubicBezTo>
                      <a:cubicBezTo>
                        <a:pt x="627" y="1730"/>
                        <a:pt x="664" y="1707"/>
                        <a:pt x="660" y="1639"/>
                      </a:cubicBezTo>
                      <a:cubicBezTo>
                        <a:pt x="669" y="1640"/>
                        <a:pt x="682" y="1636"/>
                        <a:pt x="691" y="1637"/>
                      </a:cubicBezTo>
                      <a:cubicBezTo>
                        <a:pt x="714" y="1579"/>
                        <a:pt x="679" y="1544"/>
                        <a:pt x="664" y="1495"/>
                      </a:cubicBezTo>
                      <a:cubicBezTo>
                        <a:pt x="646" y="1435"/>
                        <a:pt x="677" y="1416"/>
                        <a:pt x="685" y="1356"/>
                      </a:cubicBezTo>
                      <a:cubicBezTo>
                        <a:pt x="694" y="1297"/>
                        <a:pt x="680" y="1234"/>
                        <a:pt x="685" y="1174"/>
                      </a:cubicBezTo>
                      <a:cubicBezTo>
                        <a:pt x="690" y="1115"/>
                        <a:pt x="705" y="1059"/>
                        <a:pt x="699" y="997"/>
                      </a:cubicBezTo>
                      <a:cubicBezTo>
                        <a:pt x="673" y="770"/>
                        <a:pt x="636" y="527"/>
                        <a:pt x="581" y="307"/>
                      </a:cubicBezTo>
                      <a:cubicBezTo>
                        <a:pt x="574" y="279"/>
                        <a:pt x="570" y="232"/>
                        <a:pt x="553" y="210"/>
                      </a:cubicBezTo>
                      <a:cubicBezTo>
                        <a:pt x="533" y="183"/>
                        <a:pt x="477" y="163"/>
                        <a:pt x="478" y="157"/>
                      </a:cubicBezTo>
                      <a:cubicBezTo>
                        <a:pt x="390" y="167"/>
                        <a:pt x="332" y="78"/>
                        <a:pt x="255" y="59"/>
                      </a:cubicBezTo>
                      <a:cubicBezTo>
                        <a:pt x="214" y="49"/>
                        <a:pt x="166" y="64"/>
                        <a:pt x="124" y="54"/>
                      </a:cubicBezTo>
                      <a:cubicBezTo>
                        <a:pt x="82" y="44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1" name="Freeform 178"/>
                <p:cNvSpPr>
                  <a:spLocks/>
                </p:cNvSpPr>
                <p:nvPr/>
              </p:nvSpPr>
              <p:spPr bwMode="gray">
                <a:xfrm>
                  <a:off x="7389813" y="-15855950"/>
                  <a:ext cx="1781175" cy="4146550"/>
                </a:xfrm>
                <a:custGeom>
                  <a:avLst/>
                  <a:gdLst/>
                  <a:ahLst/>
                  <a:cxnLst>
                    <a:cxn ang="0">
                      <a:pos x="461" y="890"/>
                    </a:cxn>
                    <a:cxn ang="0">
                      <a:pos x="439" y="769"/>
                    </a:cxn>
                    <a:cxn ang="0">
                      <a:pos x="351" y="706"/>
                    </a:cxn>
                    <a:cxn ang="0">
                      <a:pos x="448" y="681"/>
                    </a:cxn>
                    <a:cxn ang="0">
                      <a:pos x="418" y="613"/>
                    </a:cxn>
                    <a:cxn ang="0">
                      <a:pos x="396" y="541"/>
                    </a:cxn>
                    <a:cxn ang="0">
                      <a:pos x="383" y="380"/>
                    </a:cxn>
                    <a:cxn ang="0">
                      <a:pos x="366" y="299"/>
                    </a:cxn>
                    <a:cxn ang="0">
                      <a:pos x="376" y="211"/>
                    </a:cxn>
                    <a:cxn ang="0">
                      <a:pos x="331" y="74"/>
                    </a:cxn>
                    <a:cxn ang="0">
                      <a:pos x="286" y="85"/>
                    </a:cxn>
                    <a:cxn ang="0">
                      <a:pos x="248" y="69"/>
                    </a:cxn>
                    <a:cxn ang="0">
                      <a:pos x="187" y="0"/>
                    </a:cxn>
                    <a:cxn ang="0">
                      <a:pos x="207" y="83"/>
                    </a:cxn>
                    <a:cxn ang="0">
                      <a:pos x="171" y="155"/>
                    </a:cxn>
                    <a:cxn ang="0">
                      <a:pos x="155" y="78"/>
                    </a:cxn>
                    <a:cxn ang="0">
                      <a:pos x="123" y="241"/>
                    </a:cxn>
                    <a:cxn ang="0">
                      <a:pos x="83" y="407"/>
                    </a:cxn>
                    <a:cxn ang="0">
                      <a:pos x="105" y="407"/>
                    </a:cxn>
                    <a:cxn ang="0">
                      <a:pos x="177" y="316"/>
                    </a:cxn>
                    <a:cxn ang="0">
                      <a:pos x="162" y="483"/>
                    </a:cxn>
                    <a:cxn ang="0">
                      <a:pos x="93" y="609"/>
                    </a:cxn>
                    <a:cxn ang="0">
                      <a:pos x="147" y="564"/>
                    </a:cxn>
                    <a:cxn ang="0">
                      <a:pos x="180" y="622"/>
                    </a:cxn>
                    <a:cxn ang="0">
                      <a:pos x="178" y="700"/>
                    </a:cxn>
                    <a:cxn ang="0">
                      <a:pos x="122" y="749"/>
                    </a:cxn>
                    <a:cxn ang="0">
                      <a:pos x="102" y="883"/>
                    </a:cxn>
                    <a:cxn ang="0">
                      <a:pos x="167" y="987"/>
                    </a:cxn>
                    <a:cxn ang="0">
                      <a:pos x="92" y="998"/>
                    </a:cxn>
                    <a:cxn ang="0">
                      <a:pos x="47" y="942"/>
                    </a:cxn>
                    <a:cxn ang="0">
                      <a:pos x="21" y="984"/>
                    </a:cxn>
                    <a:cxn ang="0">
                      <a:pos x="59" y="1007"/>
                    </a:cxn>
                    <a:cxn ang="0">
                      <a:pos x="93" y="1032"/>
                    </a:cxn>
                    <a:cxn ang="0">
                      <a:pos x="248" y="1099"/>
                    </a:cxn>
                    <a:cxn ang="0">
                      <a:pos x="399" y="1068"/>
                    </a:cxn>
                    <a:cxn ang="0">
                      <a:pos x="327" y="998"/>
                    </a:cxn>
                    <a:cxn ang="0">
                      <a:pos x="381" y="964"/>
                    </a:cxn>
                    <a:cxn ang="0">
                      <a:pos x="461" y="890"/>
                    </a:cxn>
                  </a:cxnLst>
                  <a:rect l="0" t="0" r="r" b="b"/>
                  <a:pathLst>
                    <a:path w="475" h="1106">
                      <a:moveTo>
                        <a:pt x="461" y="890"/>
                      </a:moveTo>
                      <a:cubicBezTo>
                        <a:pt x="475" y="852"/>
                        <a:pt x="461" y="796"/>
                        <a:pt x="439" y="769"/>
                      </a:cubicBezTo>
                      <a:cubicBezTo>
                        <a:pt x="416" y="742"/>
                        <a:pt x="364" y="748"/>
                        <a:pt x="351" y="706"/>
                      </a:cubicBezTo>
                      <a:cubicBezTo>
                        <a:pt x="331" y="643"/>
                        <a:pt x="421" y="682"/>
                        <a:pt x="448" y="681"/>
                      </a:cubicBezTo>
                      <a:cubicBezTo>
                        <a:pt x="452" y="653"/>
                        <a:pt x="430" y="635"/>
                        <a:pt x="418" y="613"/>
                      </a:cubicBezTo>
                      <a:cubicBezTo>
                        <a:pt x="404" y="588"/>
                        <a:pt x="400" y="571"/>
                        <a:pt x="396" y="541"/>
                      </a:cubicBezTo>
                      <a:cubicBezTo>
                        <a:pt x="388" y="489"/>
                        <a:pt x="383" y="437"/>
                        <a:pt x="383" y="380"/>
                      </a:cubicBezTo>
                      <a:cubicBezTo>
                        <a:pt x="383" y="347"/>
                        <a:pt x="372" y="330"/>
                        <a:pt x="366" y="299"/>
                      </a:cubicBezTo>
                      <a:cubicBezTo>
                        <a:pt x="361" y="270"/>
                        <a:pt x="374" y="240"/>
                        <a:pt x="376" y="211"/>
                      </a:cubicBezTo>
                      <a:cubicBezTo>
                        <a:pt x="379" y="175"/>
                        <a:pt x="357" y="97"/>
                        <a:pt x="331" y="74"/>
                      </a:cubicBezTo>
                      <a:cubicBezTo>
                        <a:pt x="302" y="49"/>
                        <a:pt x="309" y="77"/>
                        <a:pt x="286" y="85"/>
                      </a:cubicBezTo>
                      <a:cubicBezTo>
                        <a:pt x="267" y="92"/>
                        <a:pt x="264" y="81"/>
                        <a:pt x="248" y="69"/>
                      </a:cubicBezTo>
                      <a:cubicBezTo>
                        <a:pt x="222" y="48"/>
                        <a:pt x="205" y="27"/>
                        <a:pt x="187" y="0"/>
                      </a:cubicBezTo>
                      <a:cubicBezTo>
                        <a:pt x="139" y="0"/>
                        <a:pt x="200" y="70"/>
                        <a:pt x="207" y="83"/>
                      </a:cubicBezTo>
                      <a:cubicBezTo>
                        <a:pt x="224" y="119"/>
                        <a:pt x="224" y="164"/>
                        <a:pt x="171" y="155"/>
                      </a:cubicBezTo>
                      <a:cubicBezTo>
                        <a:pt x="161" y="130"/>
                        <a:pt x="176" y="98"/>
                        <a:pt x="155" y="78"/>
                      </a:cubicBezTo>
                      <a:cubicBezTo>
                        <a:pt x="136" y="132"/>
                        <a:pt x="149" y="187"/>
                        <a:pt x="123" y="241"/>
                      </a:cubicBezTo>
                      <a:cubicBezTo>
                        <a:pt x="95" y="296"/>
                        <a:pt x="80" y="343"/>
                        <a:pt x="83" y="407"/>
                      </a:cubicBezTo>
                      <a:cubicBezTo>
                        <a:pt x="89" y="408"/>
                        <a:pt x="100" y="408"/>
                        <a:pt x="105" y="407"/>
                      </a:cubicBezTo>
                      <a:cubicBezTo>
                        <a:pt x="115" y="382"/>
                        <a:pt x="147" y="314"/>
                        <a:pt x="177" y="316"/>
                      </a:cubicBezTo>
                      <a:cubicBezTo>
                        <a:pt x="202" y="371"/>
                        <a:pt x="200" y="435"/>
                        <a:pt x="162" y="483"/>
                      </a:cubicBezTo>
                      <a:cubicBezTo>
                        <a:pt x="133" y="519"/>
                        <a:pt x="87" y="558"/>
                        <a:pt x="93" y="609"/>
                      </a:cubicBezTo>
                      <a:cubicBezTo>
                        <a:pt x="111" y="599"/>
                        <a:pt x="120" y="568"/>
                        <a:pt x="147" y="564"/>
                      </a:cubicBezTo>
                      <a:cubicBezTo>
                        <a:pt x="181" y="559"/>
                        <a:pt x="175" y="593"/>
                        <a:pt x="180" y="622"/>
                      </a:cubicBezTo>
                      <a:cubicBezTo>
                        <a:pt x="183" y="641"/>
                        <a:pt x="193" y="686"/>
                        <a:pt x="178" y="700"/>
                      </a:cubicBezTo>
                      <a:cubicBezTo>
                        <a:pt x="157" y="719"/>
                        <a:pt x="112" y="699"/>
                        <a:pt x="122" y="749"/>
                      </a:cubicBezTo>
                      <a:cubicBezTo>
                        <a:pt x="178" y="769"/>
                        <a:pt x="103" y="851"/>
                        <a:pt x="102" y="883"/>
                      </a:cubicBezTo>
                      <a:cubicBezTo>
                        <a:pt x="102" y="933"/>
                        <a:pt x="195" y="954"/>
                        <a:pt x="167" y="987"/>
                      </a:cubicBezTo>
                      <a:cubicBezTo>
                        <a:pt x="153" y="1004"/>
                        <a:pt x="109" y="1010"/>
                        <a:pt x="92" y="998"/>
                      </a:cubicBezTo>
                      <a:cubicBezTo>
                        <a:pt x="72" y="985"/>
                        <a:pt x="71" y="951"/>
                        <a:pt x="47" y="942"/>
                      </a:cubicBezTo>
                      <a:cubicBezTo>
                        <a:pt x="12" y="929"/>
                        <a:pt x="0" y="961"/>
                        <a:pt x="21" y="984"/>
                      </a:cubicBezTo>
                      <a:cubicBezTo>
                        <a:pt x="31" y="994"/>
                        <a:pt x="46" y="999"/>
                        <a:pt x="59" y="1007"/>
                      </a:cubicBezTo>
                      <a:cubicBezTo>
                        <a:pt x="73" y="1015"/>
                        <a:pt x="82" y="1025"/>
                        <a:pt x="93" y="1032"/>
                      </a:cubicBezTo>
                      <a:cubicBezTo>
                        <a:pt x="136" y="1058"/>
                        <a:pt x="198" y="1089"/>
                        <a:pt x="248" y="1099"/>
                      </a:cubicBezTo>
                      <a:cubicBezTo>
                        <a:pt x="283" y="1106"/>
                        <a:pt x="375" y="1099"/>
                        <a:pt x="399" y="1068"/>
                      </a:cubicBezTo>
                      <a:cubicBezTo>
                        <a:pt x="433" y="1027"/>
                        <a:pt x="335" y="1037"/>
                        <a:pt x="327" y="998"/>
                      </a:cubicBezTo>
                      <a:cubicBezTo>
                        <a:pt x="319" y="954"/>
                        <a:pt x="359" y="970"/>
                        <a:pt x="381" y="964"/>
                      </a:cubicBezTo>
                      <a:cubicBezTo>
                        <a:pt x="410" y="956"/>
                        <a:pt x="450" y="918"/>
                        <a:pt x="461" y="890"/>
                      </a:cubicBezTo>
                      <a:close/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2" name="Freeform 179"/>
                <p:cNvSpPr>
                  <a:spLocks/>
                </p:cNvSpPr>
                <p:nvPr/>
              </p:nvSpPr>
              <p:spPr bwMode="gray">
                <a:xfrm>
                  <a:off x="7940675" y="-16009937"/>
                  <a:ext cx="1141413" cy="5051425"/>
                </a:xfrm>
                <a:custGeom>
                  <a:avLst/>
                  <a:gdLst/>
                  <a:ahLst/>
                  <a:cxnLst>
                    <a:cxn ang="0">
                      <a:pos x="64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4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4" h="1347">
                      <a:moveTo>
                        <a:pt x="64" y="43"/>
                      </a:moveTo>
                      <a:cubicBezTo>
                        <a:pt x="64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9" y="396"/>
                        <a:pt x="24" y="446"/>
                        <a:pt x="25" y="499"/>
                      </a:cubicBezTo>
                      <a:cubicBezTo>
                        <a:pt x="27" y="562"/>
                        <a:pt x="8" y="614"/>
                        <a:pt x="6" y="676"/>
                      </a:cubicBezTo>
                      <a:cubicBezTo>
                        <a:pt x="0" y="794"/>
                        <a:pt x="13" y="907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4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4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2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3" name="Freeform 180"/>
                <p:cNvSpPr>
                  <a:spLocks/>
                </p:cNvSpPr>
                <p:nvPr/>
              </p:nvSpPr>
              <p:spPr bwMode="gray">
                <a:xfrm>
                  <a:off x="7981950" y="-16309975"/>
                  <a:ext cx="582613" cy="760413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3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3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4" name="Freeform 181"/>
                <p:cNvSpPr>
                  <a:spLocks/>
                </p:cNvSpPr>
                <p:nvPr/>
              </p:nvSpPr>
              <p:spPr bwMode="gray">
                <a:xfrm>
                  <a:off x="7885113" y="-16436975"/>
                  <a:ext cx="776288" cy="727075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1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5" name="Freeform 182"/>
                <p:cNvSpPr>
                  <a:spLocks/>
                </p:cNvSpPr>
                <p:nvPr/>
              </p:nvSpPr>
              <p:spPr bwMode="gray">
                <a:xfrm>
                  <a:off x="7383463" y="-16902112"/>
                  <a:ext cx="809625" cy="1203325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43" y="157"/>
                    </a:cxn>
                    <a:cxn ang="0">
                      <a:pos x="116" y="321"/>
                    </a:cxn>
                    <a:cxn ang="0">
                      <a:pos x="199" y="15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216" h="321">
                      <a:moveTo>
                        <a:pt x="63" y="0"/>
                      </a:moveTo>
                      <a:cubicBezTo>
                        <a:pt x="0" y="59"/>
                        <a:pt x="8" y="82"/>
                        <a:pt x="43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6"/>
                      </a:cubicBezTo>
                      <a:cubicBezTo>
                        <a:pt x="189" y="118"/>
                        <a:pt x="98" y="14"/>
                        <a:pt x="63" y="0"/>
                      </a:cubicBezTo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" name="Freeform 183"/>
                <p:cNvSpPr>
                  <a:spLocks/>
                </p:cNvSpPr>
                <p:nvPr/>
              </p:nvSpPr>
              <p:spPr bwMode="gray">
                <a:xfrm>
                  <a:off x="8488363" y="-17191037"/>
                  <a:ext cx="1065213" cy="1428750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4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4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7" name="Freeform 184"/>
                <p:cNvSpPr>
                  <a:spLocks/>
                </p:cNvSpPr>
                <p:nvPr/>
              </p:nvSpPr>
              <p:spPr bwMode="gray">
                <a:xfrm>
                  <a:off x="8229600" y="-10636250"/>
                  <a:ext cx="585788" cy="176213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6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6" h="47">
                      <a:moveTo>
                        <a:pt x="0" y="45"/>
                      </a:moveTo>
                      <a:cubicBezTo>
                        <a:pt x="52" y="45"/>
                        <a:pt x="105" y="47"/>
                        <a:pt x="156" y="44"/>
                      </a:cubicBezTo>
                      <a:cubicBezTo>
                        <a:pt x="143" y="0"/>
                        <a:pt x="42" y="19"/>
                        <a:pt x="0" y="19"/>
                      </a:cubicBezTo>
                    </a:path>
                  </a:pathLst>
                </a:custGeom>
                <a:solidFill>
                  <a:srgbClr val="B7B6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8" name="Freeform 185"/>
                <p:cNvSpPr>
                  <a:spLocks/>
                </p:cNvSpPr>
                <p:nvPr/>
              </p:nvSpPr>
              <p:spPr bwMode="gray">
                <a:xfrm>
                  <a:off x="9617075" y="-2124075"/>
                  <a:ext cx="1425575" cy="1538288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94" y="272"/>
                    </a:cxn>
                    <a:cxn ang="0">
                      <a:pos x="140" y="329"/>
                    </a:cxn>
                    <a:cxn ang="0">
                      <a:pos x="215" y="362"/>
                    </a:cxn>
                    <a:cxn ang="0">
                      <a:pos x="325" y="388"/>
                    </a:cxn>
                    <a:cxn ang="0">
                      <a:pos x="380" y="354"/>
                    </a:cxn>
                    <a:cxn ang="0">
                      <a:pos x="207" y="402"/>
                    </a:cxn>
                    <a:cxn ang="0">
                      <a:pos x="75" y="366"/>
                    </a:cxn>
                    <a:cxn ang="0">
                      <a:pos x="18" y="350"/>
                    </a:cxn>
                    <a:cxn ang="0">
                      <a:pos x="12" y="236"/>
                    </a:cxn>
                    <a:cxn ang="0">
                      <a:pos x="18" y="150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380" h="410">
                      <a:moveTo>
                        <a:pt x="38" y="40"/>
                      </a:moveTo>
                      <a:cubicBezTo>
                        <a:pt x="38" y="74"/>
                        <a:pt x="38" y="272"/>
                        <a:pt x="94" y="272"/>
                      </a:cubicBezTo>
                      <a:cubicBezTo>
                        <a:pt x="42" y="287"/>
                        <a:pt x="122" y="320"/>
                        <a:pt x="140" y="329"/>
                      </a:cubicBezTo>
                      <a:cubicBezTo>
                        <a:pt x="163" y="342"/>
                        <a:pt x="189" y="355"/>
                        <a:pt x="215" y="362"/>
                      </a:cubicBezTo>
                      <a:cubicBezTo>
                        <a:pt x="243" y="369"/>
                        <a:pt x="297" y="389"/>
                        <a:pt x="325" y="388"/>
                      </a:cubicBezTo>
                      <a:cubicBezTo>
                        <a:pt x="344" y="387"/>
                        <a:pt x="365" y="367"/>
                        <a:pt x="380" y="354"/>
                      </a:cubicBezTo>
                      <a:cubicBezTo>
                        <a:pt x="340" y="406"/>
                        <a:pt x="263" y="410"/>
                        <a:pt x="207" y="402"/>
                      </a:cubicBezTo>
                      <a:cubicBezTo>
                        <a:pt x="161" y="396"/>
                        <a:pt x="121" y="371"/>
                        <a:pt x="75" y="366"/>
                      </a:cubicBezTo>
                      <a:cubicBezTo>
                        <a:pt x="55" y="363"/>
                        <a:pt x="30" y="366"/>
                        <a:pt x="18" y="350"/>
                      </a:cubicBezTo>
                      <a:cubicBezTo>
                        <a:pt x="0" y="326"/>
                        <a:pt x="12" y="265"/>
                        <a:pt x="12" y="236"/>
                      </a:cubicBezTo>
                      <a:cubicBezTo>
                        <a:pt x="12" y="207"/>
                        <a:pt x="13" y="179"/>
                        <a:pt x="18" y="150"/>
                      </a:cubicBezTo>
                      <a:cubicBezTo>
                        <a:pt x="26" y="104"/>
                        <a:pt x="44" y="48"/>
                        <a:pt x="42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9" name="Freeform 186"/>
                <p:cNvSpPr>
                  <a:spLocks/>
                </p:cNvSpPr>
                <p:nvPr/>
              </p:nvSpPr>
              <p:spPr bwMode="gray">
                <a:xfrm>
                  <a:off x="9644063" y="-3695700"/>
                  <a:ext cx="1098550" cy="1863725"/>
                </a:xfrm>
                <a:custGeom>
                  <a:avLst/>
                  <a:gdLst/>
                  <a:ahLst/>
                  <a:cxnLst>
                    <a:cxn ang="0">
                      <a:pos x="41" y="18"/>
                    </a:cxn>
                    <a:cxn ang="0">
                      <a:pos x="144" y="97"/>
                    </a:cxn>
                    <a:cxn ang="0">
                      <a:pos x="268" y="0"/>
                    </a:cxn>
                    <a:cxn ang="0">
                      <a:pos x="114" y="168"/>
                    </a:cxn>
                    <a:cxn ang="0">
                      <a:pos x="117" y="232"/>
                    </a:cxn>
                    <a:cxn ang="0">
                      <a:pos x="118" y="291"/>
                    </a:cxn>
                    <a:cxn ang="0">
                      <a:pos x="87" y="331"/>
                    </a:cxn>
                    <a:cxn ang="0">
                      <a:pos x="88" y="395"/>
                    </a:cxn>
                    <a:cxn ang="0">
                      <a:pos x="158" y="391"/>
                    </a:cxn>
                    <a:cxn ang="0">
                      <a:pos x="79" y="474"/>
                    </a:cxn>
                    <a:cxn ang="0">
                      <a:pos x="61" y="271"/>
                    </a:cxn>
                    <a:cxn ang="0">
                      <a:pos x="35" y="57"/>
                    </a:cxn>
                  </a:cxnLst>
                  <a:rect l="0" t="0" r="r" b="b"/>
                  <a:pathLst>
                    <a:path w="293" h="497">
                      <a:moveTo>
                        <a:pt x="41" y="18"/>
                      </a:moveTo>
                      <a:cubicBezTo>
                        <a:pt x="37" y="79"/>
                        <a:pt x="76" y="124"/>
                        <a:pt x="144" y="97"/>
                      </a:cubicBezTo>
                      <a:cubicBezTo>
                        <a:pt x="192" y="78"/>
                        <a:pt x="214" y="1"/>
                        <a:pt x="268" y="0"/>
                      </a:cubicBezTo>
                      <a:cubicBezTo>
                        <a:pt x="293" y="86"/>
                        <a:pt x="139" y="93"/>
                        <a:pt x="114" y="168"/>
                      </a:cubicBezTo>
                      <a:cubicBezTo>
                        <a:pt x="104" y="199"/>
                        <a:pt x="115" y="204"/>
                        <a:pt x="117" y="232"/>
                      </a:cubicBezTo>
                      <a:cubicBezTo>
                        <a:pt x="122" y="279"/>
                        <a:pt x="131" y="247"/>
                        <a:pt x="118" y="291"/>
                      </a:cubicBezTo>
                      <a:cubicBezTo>
                        <a:pt x="115" y="299"/>
                        <a:pt x="91" y="316"/>
                        <a:pt x="87" y="331"/>
                      </a:cubicBezTo>
                      <a:cubicBezTo>
                        <a:pt x="81" y="349"/>
                        <a:pt x="87" y="378"/>
                        <a:pt x="88" y="395"/>
                      </a:cubicBezTo>
                      <a:cubicBezTo>
                        <a:pt x="111" y="407"/>
                        <a:pt x="139" y="402"/>
                        <a:pt x="158" y="391"/>
                      </a:cubicBezTo>
                      <a:cubicBezTo>
                        <a:pt x="123" y="412"/>
                        <a:pt x="67" y="415"/>
                        <a:pt x="79" y="474"/>
                      </a:cubicBezTo>
                      <a:cubicBezTo>
                        <a:pt x="0" y="497"/>
                        <a:pt x="63" y="318"/>
                        <a:pt x="61" y="271"/>
                      </a:cubicBezTo>
                      <a:cubicBezTo>
                        <a:pt x="57" y="198"/>
                        <a:pt x="41" y="132"/>
                        <a:pt x="35" y="57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0" name="Freeform 187"/>
                <p:cNvSpPr>
                  <a:spLocks/>
                </p:cNvSpPr>
                <p:nvPr/>
              </p:nvSpPr>
              <p:spPr bwMode="gray">
                <a:xfrm>
                  <a:off x="10899775" y="-5461000"/>
                  <a:ext cx="900113" cy="1398588"/>
                </a:xfrm>
                <a:custGeom>
                  <a:avLst/>
                  <a:gdLst/>
                  <a:ahLst/>
                  <a:cxnLst>
                    <a:cxn ang="0">
                      <a:pos x="150" y="0"/>
                    </a:cxn>
                    <a:cxn ang="0">
                      <a:pos x="0" y="312"/>
                    </a:cxn>
                    <a:cxn ang="0">
                      <a:pos x="53" y="371"/>
                    </a:cxn>
                    <a:cxn ang="0">
                      <a:pos x="84" y="371"/>
                    </a:cxn>
                    <a:cxn ang="0">
                      <a:pos x="124" y="254"/>
                    </a:cxn>
                    <a:cxn ang="0">
                      <a:pos x="143" y="130"/>
                    </a:cxn>
                  </a:cxnLst>
                  <a:rect l="0" t="0" r="r" b="b"/>
                  <a:pathLst>
                    <a:path w="240" h="373">
                      <a:moveTo>
                        <a:pt x="150" y="0"/>
                      </a:moveTo>
                      <a:cubicBezTo>
                        <a:pt x="240" y="68"/>
                        <a:pt x="50" y="263"/>
                        <a:pt x="0" y="312"/>
                      </a:cubicBezTo>
                      <a:cubicBezTo>
                        <a:pt x="35" y="310"/>
                        <a:pt x="55" y="337"/>
                        <a:pt x="53" y="371"/>
                      </a:cubicBezTo>
                      <a:cubicBezTo>
                        <a:pt x="63" y="373"/>
                        <a:pt x="74" y="373"/>
                        <a:pt x="84" y="371"/>
                      </a:cubicBezTo>
                      <a:cubicBezTo>
                        <a:pt x="90" y="332"/>
                        <a:pt x="115" y="294"/>
                        <a:pt x="124" y="254"/>
                      </a:cubicBezTo>
                      <a:cubicBezTo>
                        <a:pt x="133" y="213"/>
                        <a:pt x="138" y="172"/>
                        <a:pt x="143" y="13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1" name="Freeform 188"/>
                <p:cNvSpPr>
                  <a:spLocks/>
                </p:cNvSpPr>
                <p:nvPr/>
              </p:nvSpPr>
              <p:spPr bwMode="gray">
                <a:xfrm>
                  <a:off x="8740775" y="-8078787"/>
                  <a:ext cx="876300" cy="24257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1" y="118"/>
                    </a:cxn>
                    <a:cxn ang="0">
                      <a:pos x="105" y="118"/>
                    </a:cxn>
                    <a:cxn ang="0">
                      <a:pos x="103" y="131"/>
                    </a:cxn>
                    <a:cxn ang="0">
                      <a:pos x="234" y="306"/>
                    </a:cxn>
                    <a:cxn ang="0">
                      <a:pos x="209" y="647"/>
                    </a:cxn>
                    <a:cxn ang="0">
                      <a:pos x="174" y="478"/>
                    </a:cxn>
                    <a:cxn ang="0">
                      <a:pos x="124" y="31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4" h="647">
                      <a:moveTo>
                        <a:pt x="0" y="0"/>
                      </a:moveTo>
                      <a:cubicBezTo>
                        <a:pt x="72" y="29"/>
                        <a:pt x="113" y="54"/>
                        <a:pt x="161" y="118"/>
                      </a:cubicBezTo>
                      <a:cubicBezTo>
                        <a:pt x="143" y="113"/>
                        <a:pt x="123" y="120"/>
                        <a:pt x="105" y="118"/>
                      </a:cubicBezTo>
                      <a:cubicBezTo>
                        <a:pt x="103" y="122"/>
                        <a:pt x="103" y="126"/>
                        <a:pt x="103" y="131"/>
                      </a:cubicBezTo>
                      <a:cubicBezTo>
                        <a:pt x="153" y="147"/>
                        <a:pt x="226" y="258"/>
                        <a:pt x="234" y="306"/>
                      </a:cubicBezTo>
                      <a:cubicBezTo>
                        <a:pt x="111" y="280"/>
                        <a:pt x="215" y="598"/>
                        <a:pt x="209" y="647"/>
                      </a:cubicBezTo>
                      <a:cubicBezTo>
                        <a:pt x="182" y="616"/>
                        <a:pt x="187" y="519"/>
                        <a:pt x="174" y="478"/>
                      </a:cubicBezTo>
                      <a:cubicBezTo>
                        <a:pt x="158" y="426"/>
                        <a:pt x="138" y="368"/>
                        <a:pt x="124" y="313"/>
                      </a:cubicBezTo>
                      <a:cubicBezTo>
                        <a:pt x="97" y="206"/>
                        <a:pt x="123" y="49"/>
                        <a:pt x="0" y="6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2" name="Freeform 189"/>
                <p:cNvSpPr>
                  <a:spLocks/>
                </p:cNvSpPr>
                <p:nvPr/>
              </p:nvSpPr>
              <p:spPr bwMode="gray">
                <a:xfrm>
                  <a:off x="7326313" y="-2405062"/>
                  <a:ext cx="903288" cy="6445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97"/>
                    </a:cxn>
                    <a:cxn ang="0">
                      <a:pos x="188" y="93"/>
                    </a:cxn>
                    <a:cxn ang="0">
                      <a:pos x="90" y="152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241" h="172">
                      <a:moveTo>
                        <a:pt x="0" y="0"/>
                      </a:moveTo>
                      <a:cubicBezTo>
                        <a:pt x="19" y="31"/>
                        <a:pt x="42" y="79"/>
                        <a:pt x="67" y="97"/>
                      </a:cubicBezTo>
                      <a:cubicBezTo>
                        <a:pt x="118" y="134"/>
                        <a:pt x="140" y="104"/>
                        <a:pt x="188" y="93"/>
                      </a:cubicBezTo>
                      <a:cubicBezTo>
                        <a:pt x="241" y="167"/>
                        <a:pt x="132" y="172"/>
                        <a:pt x="90" y="152"/>
                      </a:cubicBezTo>
                      <a:cubicBezTo>
                        <a:pt x="54" y="135"/>
                        <a:pt x="0" y="81"/>
                        <a:pt x="0" y="3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3" name="Freeform 190"/>
                <p:cNvSpPr>
                  <a:spLocks/>
                </p:cNvSpPr>
                <p:nvPr/>
              </p:nvSpPr>
              <p:spPr bwMode="gray">
                <a:xfrm>
                  <a:off x="8177213" y="-10501312"/>
                  <a:ext cx="1654175" cy="446088"/>
                </a:xfrm>
                <a:custGeom>
                  <a:avLst/>
                  <a:gdLst/>
                  <a:ahLst/>
                  <a:cxnLst>
                    <a:cxn ang="0">
                      <a:pos x="20" y="85"/>
                    </a:cxn>
                    <a:cxn ang="0">
                      <a:pos x="118" y="117"/>
                    </a:cxn>
                    <a:cxn ang="0">
                      <a:pos x="222" y="73"/>
                    </a:cxn>
                    <a:cxn ang="0">
                      <a:pos x="334" y="80"/>
                    </a:cxn>
                    <a:cxn ang="0">
                      <a:pos x="436" y="51"/>
                    </a:cxn>
                    <a:cxn ang="0">
                      <a:pos x="210" y="4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41" h="119">
                      <a:moveTo>
                        <a:pt x="20" y="85"/>
                      </a:moveTo>
                      <a:cubicBezTo>
                        <a:pt x="47" y="113"/>
                        <a:pt x="74" y="119"/>
                        <a:pt x="118" y="117"/>
                      </a:cubicBezTo>
                      <a:cubicBezTo>
                        <a:pt x="168" y="116"/>
                        <a:pt x="179" y="83"/>
                        <a:pt x="222" y="73"/>
                      </a:cubicBezTo>
                      <a:cubicBezTo>
                        <a:pt x="259" y="64"/>
                        <a:pt x="293" y="90"/>
                        <a:pt x="334" y="80"/>
                      </a:cubicBezTo>
                      <a:cubicBezTo>
                        <a:pt x="373" y="71"/>
                        <a:pt x="393" y="50"/>
                        <a:pt x="436" y="51"/>
                      </a:cubicBezTo>
                      <a:cubicBezTo>
                        <a:pt x="441" y="0"/>
                        <a:pt x="257" y="38"/>
                        <a:pt x="210" y="40"/>
                      </a:cubicBezTo>
                      <a:cubicBezTo>
                        <a:pt x="188" y="91"/>
                        <a:pt x="44" y="104"/>
                        <a:pt x="0" y="85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4" name="Freeform 191"/>
                <p:cNvSpPr>
                  <a:spLocks noEditPoints="1"/>
                </p:cNvSpPr>
                <p:nvPr/>
              </p:nvSpPr>
              <p:spPr bwMode="gray">
                <a:xfrm>
                  <a:off x="5189536" y="-16678273"/>
                  <a:ext cx="6494462" cy="13736638"/>
                </a:xfrm>
                <a:custGeom>
                  <a:avLst/>
                  <a:gdLst/>
                  <a:ahLst/>
                  <a:cxnLst>
                    <a:cxn ang="0">
                      <a:pos x="425" y="2097"/>
                    </a:cxn>
                    <a:cxn ang="0">
                      <a:pos x="411" y="1626"/>
                    </a:cxn>
                    <a:cxn ang="0">
                      <a:pos x="1348" y="1814"/>
                    </a:cxn>
                    <a:cxn ang="0">
                      <a:pos x="1494" y="2078"/>
                    </a:cxn>
                    <a:cxn ang="0">
                      <a:pos x="1404" y="1741"/>
                    </a:cxn>
                    <a:cxn ang="0">
                      <a:pos x="1218" y="1675"/>
                    </a:cxn>
                    <a:cxn ang="0">
                      <a:pos x="864" y="2736"/>
                    </a:cxn>
                    <a:cxn ang="0">
                      <a:pos x="835" y="2939"/>
                    </a:cxn>
                    <a:cxn ang="0">
                      <a:pos x="743" y="3233"/>
                    </a:cxn>
                    <a:cxn ang="0">
                      <a:pos x="838" y="3369"/>
                    </a:cxn>
                    <a:cxn ang="0">
                      <a:pos x="672" y="3391"/>
                    </a:cxn>
                    <a:cxn ang="0">
                      <a:pos x="907" y="3432"/>
                    </a:cxn>
                    <a:cxn ang="0">
                      <a:pos x="912" y="2813"/>
                    </a:cxn>
                    <a:cxn ang="0">
                      <a:pos x="845" y="2436"/>
                    </a:cxn>
                    <a:cxn ang="0">
                      <a:pos x="1012" y="1917"/>
                    </a:cxn>
                    <a:cxn ang="0">
                      <a:pos x="432" y="2234"/>
                    </a:cxn>
                    <a:cxn ang="0">
                      <a:pos x="581" y="1989"/>
                    </a:cxn>
                    <a:cxn ang="0">
                      <a:pos x="1456" y="2052"/>
                    </a:cxn>
                    <a:cxn ang="0">
                      <a:pos x="1554" y="2254"/>
                    </a:cxn>
                    <a:cxn ang="0">
                      <a:pos x="1250" y="502"/>
                    </a:cxn>
                    <a:cxn ang="0">
                      <a:pos x="1296" y="1373"/>
                    </a:cxn>
                    <a:cxn ang="0">
                      <a:pos x="1323" y="1220"/>
                    </a:cxn>
                    <a:cxn ang="0">
                      <a:pos x="1210" y="697"/>
                    </a:cxn>
                    <a:cxn ang="0">
                      <a:pos x="1218" y="156"/>
                    </a:cxn>
                    <a:cxn ang="0">
                      <a:pos x="1287" y="85"/>
                    </a:cxn>
                    <a:cxn ang="0">
                      <a:pos x="1378" y="858"/>
                    </a:cxn>
                    <a:cxn ang="0">
                      <a:pos x="1407" y="1145"/>
                    </a:cxn>
                    <a:cxn ang="0">
                      <a:pos x="1449" y="512"/>
                    </a:cxn>
                    <a:cxn ang="0">
                      <a:pos x="1498" y="1507"/>
                    </a:cxn>
                    <a:cxn ang="0">
                      <a:pos x="1440" y="1386"/>
                    </a:cxn>
                    <a:cxn ang="0">
                      <a:pos x="1541" y="1213"/>
                    </a:cxn>
                    <a:cxn ang="0">
                      <a:pos x="1443" y="1038"/>
                    </a:cxn>
                    <a:cxn ang="0">
                      <a:pos x="1400" y="1432"/>
                    </a:cxn>
                    <a:cxn ang="0">
                      <a:pos x="1524" y="831"/>
                    </a:cxn>
                    <a:cxn ang="0">
                      <a:pos x="1512" y="653"/>
                    </a:cxn>
                    <a:cxn ang="0">
                      <a:pos x="1717" y="1141"/>
                    </a:cxn>
                    <a:cxn ang="0">
                      <a:pos x="1700" y="1089"/>
                    </a:cxn>
                    <a:cxn ang="0">
                      <a:pos x="1524" y="1530"/>
                    </a:cxn>
                    <a:cxn ang="0">
                      <a:pos x="1557" y="175"/>
                    </a:cxn>
                    <a:cxn ang="0">
                      <a:pos x="1479" y="685"/>
                    </a:cxn>
                    <a:cxn ang="0">
                      <a:pos x="1557" y="175"/>
                    </a:cxn>
                    <a:cxn ang="0">
                      <a:pos x="1535" y="1616"/>
                    </a:cxn>
                    <a:cxn ang="0">
                      <a:pos x="1218" y="150"/>
                    </a:cxn>
                    <a:cxn ang="0">
                      <a:pos x="480" y="53"/>
                    </a:cxn>
                    <a:cxn ang="0">
                      <a:pos x="409" y="408"/>
                    </a:cxn>
                    <a:cxn ang="0">
                      <a:pos x="604" y="884"/>
                    </a:cxn>
                    <a:cxn ang="0">
                      <a:pos x="390" y="239"/>
                    </a:cxn>
                    <a:cxn ang="0">
                      <a:pos x="481" y="68"/>
                    </a:cxn>
                    <a:cxn ang="0">
                      <a:pos x="124" y="1243"/>
                    </a:cxn>
                    <a:cxn ang="0">
                      <a:pos x="191" y="1209"/>
                    </a:cxn>
                    <a:cxn ang="0">
                      <a:pos x="202" y="1454"/>
                    </a:cxn>
                    <a:cxn ang="0">
                      <a:pos x="304" y="1651"/>
                    </a:cxn>
                    <a:cxn ang="0">
                      <a:pos x="262" y="1200"/>
                    </a:cxn>
                    <a:cxn ang="0">
                      <a:pos x="203" y="479"/>
                    </a:cxn>
                    <a:cxn ang="0">
                      <a:pos x="193" y="587"/>
                    </a:cxn>
                    <a:cxn ang="0">
                      <a:pos x="226" y="920"/>
                    </a:cxn>
                    <a:cxn ang="0">
                      <a:pos x="323" y="441"/>
                    </a:cxn>
                    <a:cxn ang="0">
                      <a:pos x="359" y="1138"/>
                    </a:cxn>
                    <a:cxn ang="0">
                      <a:pos x="220" y="1099"/>
                    </a:cxn>
                    <a:cxn ang="0">
                      <a:pos x="207" y="1102"/>
                    </a:cxn>
                    <a:cxn ang="0">
                      <a:pos x="155" y="1604"/>
                    </a:cxn>
                    <a:cxn ang="0">
                      <a:pos x="520" y="822"/>
                    </a:cxn>
                  </a:cxnLst>
                  <a:rect l="0" t="0" r="r" b="b"/>
                  <a:pathLst>
                    <a:path w="1732" h="3663">
                      <a:moveTo>
                        <a:pt x="798" y="1708"/>
                      </a:moveTo>
                      <a:cubicBezTo>
                        <a:pt x="726" y="1764"/>
                        <a:pt x="564" y="1788"/>
                        <a:pt x="495" y="1782"/>
                      </a:cubicBezTo>
                      <a:cubicBezTo>
                        <a:pt x="481" y="1880"/>
                        <a:pt x="406" y="1840"/>
                        <a:pt x="416" y="1953"/>
                      </a:cubicBezTo>
                      <a:cubicBezTo>
                        <a:pt x="439" y="1974"/>
                        <a:pt x="426" y="2058"/>
                        <a:pt x="425" y="2097"/>
                      </a:cubicBezTo>
                      <a:cubicBezTo>
                        <a:pt x="423" y="2156"/>
                        <a:pt x="380" y="2227"/>
                        <a:pt x="366" y="2281"/>
                      </a:cubicBezTo>
                      <a:cubicBezTo>
                        <a:pt x="343" y="2247"/>
                        <a:pt x="357" y="2193"/>
                        <a:pt x="353" y="2149"/>
                      </a:cubicBezTo>
                      <a:cubicBezTo>
                        <a:pt x="349" y="2106"/>
                        <a:pt x="334" y="2062"/>
                        <a:pt x="327" y="2017"/>
                      </a:cubicBezTo>
                      <a:cubicBezTo>
                        <a:pt x="313" y="1924"/>
                        <a:pt x="377" y="1656"/>
                        <a:pt x="411" y="1626"/>
                      </a:cubicBezTo>
                      <a:moveTo>
                        <a:pt x="1218" y="1675"/>
                      </a:moveTo>
                      <a:cubicBezTo>
                        <a:pt x="1191" y="1693"/>
                        <a:pt x="1209" y="1724"/>
                        <a:pt x="1237" y="1731"/>
                      </a:cubicBezTo>
                      <a:cubicBezTo>
                        <a:pt x="1265" y="1739"/>
                        <a:pt x="1296" y="1753"/>
                        <a:pt x="1317" y="1773"/>
                      </a:cubicBezTo>
                      <a:cubicBezTo>
                        <a:pt x="1328" y="1783"/>
                        <a:pt x="1339" y="1800"/>
                        <a:pt x="1348" y="1814"/>
                      </a:cubicBezTo>
                      <a:cubicBezTo>
                        <a:pt x="1358" y="1833"/>
                        <a:pt x="1357" y="1845"/>
                        <a:pt x="1358" y="1867"/>
                      </a:cubicBezTo>
                      <a:cubicBezTo>
                        <a:pt x="1360" y="1914"/>
                        <a:pt x="1356" y="1966"/>
                        <a:pt x="1390" y="2000"/>
                      </a:cubicBezTo>
                      <a:cubicBezTo>
                        <a:pt x="1408" y="2017"/>
                        <a:pt x="1432" y="2014"/>
                        <a:pt x="1446" y="2029"/>
                      </a:cubicBezTo>
                      <a:cubicBezTo>
                        <a:pt x="1457" y="2040"/>
                        <a:pt x="1475" y="2079"/>
                        <a:pt x="1494" y="2078"/>
                      </a:cubicBezTo>
                      <a:cubicBezTo>
                        <a:pt x="1504" y="2078"/>
                        <a:pt x="1533" y="2038"/>
                        <a:pt x="1537" y="2026"/>
                      </a:cubicBezTo>
                      <a:cubicBezTo>
                        <a:pt x="1548" y="1991"/>
                        <a:pt x="1528" y="1959"/>
                        <a:pt x="1509" y="1932"/>
                      </a:cubicBezTo>
                      <a:cubicBezTo>
                        <a:pt x="1481" y="1894"/>
                        <a:pt x="1473" y="1861"/>
                        <a:pt x="1458" y="1819"/>
                      </a:cubicBezTo>
                      <a:cubicBezTo>
                        <a:pt x="1448" y="1790"/>
                        <a:pt x="1427" y="1763"/>
                        <a:pt x="1404" y="1741"/>
                      </a:cubicBezTo>
                      <a:cubicBezTo>
                        <a:pt x="1378" y="1717"/>
                        <a:pt x="1362" y="1686"/>
                        <a:pt x="1348" y="1653"/>
                      </a:cubicBezTo>
                      <a:cubicBezTo>
                        <a:pt x="1343" y="1641"/>
                        <a:pt x="1337" y="1615"/>
                        <a:pt x="1322" y="1616"/>
                      </a:cubicBezTo>
                      <a:cubicBezTo>
                        <a:pt x="1312" y="1617"/>
                        <a:pt x="1286" y="1647"/>
                        <a:pt x="1275" y="1653"/>
                      </a:cubicBezTo>
                      <a:cubicBezTo>
                        <a:pt x="1258" y="1662"/>
                        <a:pt x="1233" y="1664"/>
                        <a:pt x="1218" y="1675"/>
                      </a:cubicBezTo>
                      <a:close/>
                      <a:moveTo>
                        <a:pt x="716" y="2369"/>
                      </a:moveTo>
                      <a:cubicBezTo>
                        <a:pt x="650" y="2380"/>
                        <a:pt x="694" y="2429"/>
                        <a:pt x="711" y="2456"/>
                      </a:cubicBezTo>
                      <a:cubicBezTo>
                        <a:pt x="732" y="2490"/>
                        <a:pt x="747" y="2528"/>
                        <a:pt x="773" y="2564"/>
                      </a:cubicBezTo>
                      <a:cubicBezTo>
                        <a:pt x="817" y="2624"/>
                        <a:pt x="875" y="2644"/>
                        <a:pt x="864" y="2736"/>
                      </a:cubicBezTo>
                      <a:cubicBezTo>
                        <a:pt x="862" y="2752"/>
                        <a:pt x="851" y="2771"/>
                        <a:pt x="851" y="2786"/>
                      </a:cubicBezTo>
                      <a:cubicBezTo>
                        <a:pt x="851" y="2809"/>
                        <a:pt x="877" y="2828"/>
                        <a:pt x="877" y="2838"/>
                      </a:cubicBezTo>
                      <a:cubicBezTo>
                        <a:pt x="877" y="2873"/>
                        <a:pt x="856" y="2853"/>
                        <a:pt x="838" y="2872"/>
                      </a:cubicBezTo>
                      <a:cubicBezTo>
                        <a:pt x="812" y="2900"/>
                        <a:pt x="826" y="2905"/>
                        <a:pt x="835" y="2939"/>
                      </a:cubicBezTo>
                      <a:cubicBezTo>
                        <a:pt x="849" y="2995"/>
                        <a:pt x="832" y="3042"/>
                        <a:pt x="820" y="3099"/>
                      </a:cubicBezTo>
                      <a:cubicBezTo>
                        <a:pt x="792" y="3097"/>
                        <a:pt x="769" y="3117"/>
                        <a:pt x="778" y="3147"/>
                      </a:cubicBezTo>
                      <a:cubicBezTo>
                        <a:pt x="782" y="3145"/>
                        <a:pt x="793" y="3143"/>
                        <a:pt x="798" y="3139"/>
                      </a:cubicBezTo>
                      <a:cubicBezTo>
                        <a:pt x="808" y="3183"/>
                        <a:pt x="735" y="3173"/>
                        <a:pt x="743" y="3233"/>
                      </a:cubicBezTo>
                      <a:cubicBezTo>
                        <a:pt x="747" y="3269"/>
                        <a:pt x="773" y="3295"/>
                        <a:pt x="808" y="3274"/>
                      </a:cubicBezTo>
                      <a:cubicBezTo>
                        <a:pt x="828" y="3262"/>
                        <a:pt x="812" y="3235"/>
                        <a:pt x="847" y="3234"/>
                      </a:cubicBezTo>
                      <a:cubicBezTo>
                        <a:pt x="886" y="3234"/>
                        <a:pt x="888" y="3286"/>
                        <a:pt x="877" y="3316"/>
                      </a:cubicBezTo>
                      <a:cubicBezTo>
                        <a:pt x="869" y="3335"/>
                        <a:pt x="845" y="3348"/>
                        <a:pt x="838" y="3369"/>
                      </a:cubicBezTo>
                      <a:cubicBezTo>
                        <a:pt x="831" y="3390"/>
                        <a:pt x="830" y="3421"/>
                        <a:pt x="830" y="3443"/>
                      </a:cubicBezTo>
                      <a:cubicBezTo>
                        <a:pt x="868" y="3436"/>
                        <a:pt x="881" y="3523"/>
                        <a:pt x="877" y="3552"/>
                      </a:cubicBezTo>
                      <a:cubicBezTo>
                        <a:pt x="873" y="3588"/>
                        <a:pt x="835" y="3602"/>
                        <a:pt x="793" y="3596"/>
                      </a:cubicBezTo>
                      <a:cubicBezTo>
                        <a:pt x="714" y="3584"/>
                        <a:pt x="699" y="3450"/>
                        <a:pt x="672" y="3391"/>
                      </a:cubicBezTo>
                      <a:cubicBezTo>
                        <a:pt x="656" y="3427"/>
                        <a:pt x="646" y="3517"/>
                        <a:pt x="681" y="3544"/>
                      </a:cubicBezTo>
                      <a:cubicBezTo>
                        <a:pt x="694" y="3619"/>
                        <a:pt x="725" y="3663"/>
                        <a:pt x="813" y="3652"/>
                      </a:cubicBezTo>
                      <a:cubicBezTo>
                        <a:pt x="889" y="3642"/>
                        <a:pt x="935" y="3600"/>
                        <a:pt x="930" y="3517"/>
                      </a:cubicBezTo>
                      <a:cubicBezTo>
                        <a:pt x="927" y="3481"/>
                        <a:pt x="918" y="3465"/>
                        <a:pt x="907" y="3432"/>
                      </a:cubicBezTo>
                      <a:cubicBezTo>
                        <a:pt x="907" y="3432"/>
                        <a:pt x="891" y="3327"/>
                        <a:pt x="892" y="3325"/>
                      </a:cubicBezTo>
                      <a:cubicBezTo>
                        <a:pt x="906" y="3251"/>
                        <a:pt x="922" y="3179"/>
                        <a:pt x="925" y="3101"/>
                      </a:cubicBezTo>
                      <a:cubicBezTo>
                        <a:pt x="928" y="3045"/>
                        <a:pt x="928" y="2993"/>
                        <a:pt x="934" y="2938"/>
                      </a:cubicBezTo>
                      <a:cubicBezTo>
                        <a:pt x="939" y="2889"/>
                        <a:pt x="922" y="2860"/>
                        <a:pt x="912" y="2813"/>
                      </a:cubicBezTo>
                      <a:cubicBezTo>
                        <a:pt x="900" y="2755"/>
                        <a:pt x="909" y="2703"/>
                        <a:pt x="917" y="2648"/>
                      </a:cubicBezTo>
                      <a:cubicBezTo>
                        <a:pt x="924" y="2607"/>
                        <a:pt x="941" y="2490"/>
                        <a:pt x="911" y="2454"/>
                      </a:cubicBezTo>
                      <a:cubicBezTo>
                        <a:pt x="901" y="2443"/>
                        <a:pt x="887" y="2467"/>
                        <a:pt x="879" y="2461"/>
                      </a:cubicBezTo>
                      <a:cubicBezTo>
                        <a:pt x="861" y="2449"/>
                        <a:pt x="863" y="2451"/>
                        <a:pt x="845" y="2436"/>
                      </a:cubicBezTo>
                      <a:cubicBezTo>
                        <a:pt x="811" y="2407"/>
                        <a:pt x="766" y="2360"/>
                        <a:pt x="716" y="2369"/>
                      </a:cubicBezTo>
                      <a:close/>
                      <a:moveTo>
                        <a:pt x="836" y="1882"/>
                      </a:moveTo>
                      <a:cubicBezTo>
                        <a:pt x="836" y="1939"/>
                        <a:pt x="818" y="2380"/>
                        <a:pt x="967" y="2293"/>
                      </a:cubicBezTo>
                      <a:cubicBezTo>
                        <a:pt x="1041" y="2249"/>
                        <a:pt x="1040" y="1985"/>
                        <a:pt x="1012" y="1917"/>
                      </a:cubicBezTo>
                      <a:cubicBezTo>
                        <a:pt x="999" y="1963"/>
                        <a:pt x="1008" y="2382"/>
                        <a:pt x="875" y="2228"/>
                      </a:cubicBezTo>
                      <a:cubicBezTo>
                        <a:pt x="842" y="2190"/>
                        <a:pt x="834" y="2075"/>
                        <a:pt x="829" y="2026"/>
                      </a:cubicBezTo>
                      <a:cubicBezTo>
                        <a:pt x="823" y="1953"/>
                        <a:pt x="808" y="1858"/>
                        <a:pt x="817" y="1791"/>
                      </a:cubicBezTo>
                      <a:moveTo>
                        <a:pt x="432" y="2234"/>
                      </a:moveTo>
                      <a:cubicBezTo>
                        <a:pt x="342" y="2284"/>
                        <a:pt x="395" y="2559"/>
                        <a:pt x="461" y="2605"/>
                      </a:cubicBezTo>
                      <a:cubicBezTo>
                        <a:pt x="425" y="2500"/>
                        <a:pt x="458" y="2413"/>
                        <a:pt x="497" y="2320"/>
                      </a:cubicBezTo>
                      <a:cubicBezTo>
                        <a:pt x="517" y="2273"/>
                        <a:pt x="511" y="2207"/>
                        <a:pt x="522" y="2153"/>
                      </a:cubicBezTo>
                      <a:cubicBezTo>
                        <a:pt x="534" y="2094"/>
                        <a:pt x="558" y="2041"/>
                        <a:pt x="581" y="1989"/>
                      </a:cubicBezTo>
                      <a:cubicBezTo>
                        <a:pt x="546" y="2004"/>
                        <a:pt x="520" y="2038"/>
                        <a:pt x="478" y="2039"/>
                      </a:cubicBezTo>
                      <a:cubicBezTo>
                        <a:pt x="476" y="2086"/>
                        <a:pt x="482" y="2127"/>
                        <a:pt x="463" y="2169"/>
                      </a:cubicBezTo>
                      <a:cubicBezTo>
                        <a:pt x="449" y="2199"/>
                        <a:pt x="416" y="2219"/>
                        <a:pt x="412" y="2254"/>
                      </a:cubicBezTo>
                      <a:moveTo>
                        <a:pt x="1456" y="2052"/>
                      </a:moveTo>
                      <a:cubicBezTo>
                        <a:pt x="1480" y="2083"/>
                        <a:pt x="1466" y="2141"/>
                        <a:pt x="1464" y="2182"/>
                      </a:cubicBezTo>
                      <a:cubicBezTo>
                        <a:pt x="1461" y="2239"/>
                        <a:pt x="1470" y="2250"/>
                        <a:pt x="1500" y="2295"/>
                      </a:cubicBezTo>
                      <a:cubicBezTo>
                        <a:pt x="1540" y="2354"/>
                        <a:pt x="1553" y="2431"/>
                        <a:pt x="1595" y="2493"/>
                      </a:cubicBezTo>
                      <a:cubicBezTo>
                        <a:pt x="1613" y="2426"/>
                        <a:pt x="1578" y="2316"/>
                        <a:pt x="1554" y="2254"/>
                      </a:cubicBezTo>
                      <a:cubicBezTo>
                        <a:pt x="1540" y="2218"/>
                        <a:pt x="1513" y="2061"/>
                        <a:pt x="1482" y="2052"/>
                      </a:cubicBezTo>
                      <a:moveTo>
                        <a:pt x="1319" y="189"/>
                      </a:moveTo>
                      <a:cubicBezTo>
                        <a:pt x="1323" y="238"/>
                        <a:pt x="1297" y="289"/>
                        <a:pt x="1289" y="336"/>
                      </a:cubicBezTo>
                      <a:cubicBezTo>
                        <a:pt x="1280" y="392"/>
                        <a:pt x="1260" y="446"/>
                        <a:pt x="1250" y="502"/>
                      </a:cubicBezTo>
                      <a:cubicBezTo>
                        <a:pt x="1231" y="608"/>
                        <a:pt x="1172" y="706"/>
                        <a:pt x="1148" y="808"/>
                      </a:cubicBezTo>
                      <a:cubicBezTo>
                        <a:pt x="1136" y="861"/>
                        <a:pt x="1137" y="903"/>
                        <a:pt x="1149" y="955"/>
                      </a:cubicBezTo>
                      <a:cubicBezTo>
                        <a:pt x="1161" y="1004"/>
                        <a:pt x="1181" y="1043"/>
                        <a:pt x="1197" y="1090"/>
                      </a:cubicBezTo>
                      <a:cubicBezTo>
                        <a:pt x="1229" y="1184"/>
                        <a:pt x="1266" y="1278"/>
                        <a:pt x="1296" y="1373"/>
                      </a:cubicBezTo>
                      <a:cubicBezTo>
                        <a:pt x="1317" y="1439"/>
                        <a:pt x="1311" y="1523"/>
                        <a:pt x="1309" y="1597"/>
                      </a:cubicBezTo>
                      <a:cubicBezTo>
                        <a:pt x="1364" y="1583"/>
                        <a:pt x="1358" y="1495"/>
                        <a:pt x="1358" y="1451"/>
                      </a:cubicBezTo>
                      <a:cubicBezTo>
                        <a:pt x="1358" y="1398"/>
                        <a:pt x="1372" y="1337"/>
                        <a:pt x="1352" y="1287"/>
                      </a:cubicBezTo>
                      <a:cubicBezTo>
                        <a:pt x="1344" y="1266"/>
                        <a:pt x="1330" y="1243"/>
                        <a:pt x="1323" y="1220"/>
                      </a:cubicBezTo>
                      <a:cubicBezTo>
                        <a:pt x="1315" y="1195"/>
                        <a:pt x="1316" y="1169"/>
                        <a:pt x="1308" y="1145"/>
                      </a:cubicBezTo>
                      <a:cubicBezTo>
                        <a:pt x="1291" y="1093"/>
                        <a:pt x="1266" y="1045"/>
                        <a:pt x="1246" y="995"/>
                      </a:cubicBezTo>
                      <a:cubicBezTo>
                        <a:pt x="1229" y="950"/>
                        <a:pt x="1204" y="907"/>
                        <a:pt x="1195" y="861"/>
                      </a:cubicBezTo>
                      <a:cubicBezTo>
                        <a:pt x="1184" y="805"/>
                        <a:pt x="1202" y="750"/>
                        <a:pt x="1210" y="697"/>
                      </a:cubicBezTo>
                      <a:cubicBezTo>
                        <a:pt x="1219" y="644"/>
                        <a:pt x="1246" y="618"/>
                        <a:pt x="1277" y="575"/>
                      </a:cubicBezTo>
                      <a:cubicBezTo>
                        <a:pt x="1310" y="529"/>
                        <a:pt x="1319" y="474"/>
                        <a:pt x="1319" y="414"/>
                      </a:cubicBezTo>
                      <a:cubicBezTo>
                        <a:pt x="1319" y="344"/>
                        <a:pt x="1340" y="249"/>
                        <a:pt x="1316" y="182"/>
                      </a:cubicBezTo>
                      <a:moveTo>
                        <a:pt x="1218" y="156"/>
                      </a:moveTo>
                      <a:cubicBezTo>
                        <a:pt x="1262" y="161"/>
                        <a:pt x="1297" y="117"/>
                        <a:pt x="1332" y="97"/>
                      </a:cubicBezTo>
                      <a:cubicBezTo>
                        <a:pt x="1312" y="78"/>
                        <a:pt x="1290" y="65"/>
                        <a:pt x="1271" y="45"/>
                      </a:cubicBezTo>
                      <a:cubicBezTo>
                        <a:pt x="1255" y="29"/>
                        <a:pt x="1235" y="7"/>
                        <a:pt x="1212" y="0"/>
                      </a:cubicBezTo>
                      <a:cubicBezTo>
                        <a:pt x="1238" y="28"/>
                        <a:pt x="1257" y="60"/>
                        <a:pt x="1287" y="85"/>
                      </a:cubicBezTo>
                      <a:cubicBezTo>
                        <a:pt x="1264" y="107"/>
                        <a:pt x="1238" y="129"/>
                        <a:pt x="1214" y="150"/>
                      </a:cubicBezTo>
                      <a:moveTo>
                        <a:pt x="1384" y="244"/>
                      </a:moveTo>
                      <a:cubicBezTo>
                        <a:pt x="1384" y="409"/>
                        <a:pt x="1345" y="570"/>
                        <a:pt x="1362" y="735"/>
                      </a:cubicBezTo>
                      <a:cubicBezTo>
                        <a:pt x="1366" y="778"/>
                        <a:pt x="1378" y="815"/>
                        <a:pt x="1378" y="858"/>
                      </a:cubicBezTo>
                      <a:cubicBezTo>
                        <a:pt x="1377" y="894"/>
                        <a:pt x="1377" y="931"/>
                        <a:pt x="1378" y="968"/>
                      </a:cubicBezTo>
                      <a:cubicBezTo>
                        <a:pt x="1378" y="1037"/>
                        <a:pt x="1397" y="1104"/>
                        <a:pt x="1400" y="1174"/>
                      </a:cubicBezTo>
                      <a:cubicBezTo>
                        <a:pt x="1403" y="1221"/>
                        <a:pt x="1419" y="1272"/>
                        <a:pt x="1413" y="1317"/>
                      </a:cubicBezTo>
                      <a:cubicBezTo>
                        <a:pt x="1397" y="1272"/>
                        <a:pt x="1406" y="1196"/>
                        <a:pt x="1407" y="1145"/>
                      </a:cubicBezTo>
                      <a:cubicBezTo>
                        <a:pt x="1408" y="1056"/>
                        <a:pt x="1417" y="966"/>
                        <a:pt x="1417" y="875"/>
                      </a:cubicBezTo>
                      <a:cubicBezTo>
                        <a:pt x="1417" y="802"/>
                        <a:pt x="1438" y="733"/>
                        <a:pt x="1449" y="661"/>
                      </a:cubicBezTo>
                      <a:cubicBezTo>
                        <a:pt x="1458" y="597"/>
                        <a:pt x="1456" y="532"/>
                        <a:pt x="1456" y="468"/>
                      </a:cubicBezTo>
                      <a:cubicBezTo>
                        <a:pt x="1459" y="483"/>
                        <a:pt x="1454" y="499"/>
                        <a:pt x="1449" y="512"/>
                      </a:cubicBezTo>
                      <a:cubicBezTo>
                        <a:pt x="1389" y="513"/>
                        <a:pt x="1389" y="478"/>
                        <a:pt x="1381" y="427"/>
                      </a:cubicBezTo>
                      <a:cubicBezTo>
                        <a:pt x="1371" y="360"/>
                        <a:pt x="1378" y="287"/>
                        <a:pt x="1378" y="218"/>
                      </a:cubicBezTo>
                      <a:moveTo>
                        <a:pt x="1413" y="1445"/>
                      </a:moveTo>
                      <a:cubicBezTo>
                        <a:pt x="1413" y="1479"/>
                        <a:pt x="1471" y="1497"/>
                        <a:pt x="1498" y="1507"/>
                      </a:cubicBezTo>
                      <a:cubicBezTo>
                        <a:pt x="1560" y="1528"/>
                        <a:pt x="1566" y="1504"/>
                        <a:pt x="1618" y="1484"/>
                      </a:cubicBezTo>
                      <a:cubicBezTo>
                        <a:pt x="1595" y="1486"/>
                        <a:pt x="1571" y="1499"/>
                        <a:pt x="1547" y="1494"/>
                      </a:cubicBezTo>
                      <a:cubicBezTo>
                        <a:pt x="1530" y="1490"/>
                        <a:pt x="1509" y="1475"/>
                        <a:pt x="1495" y="1468"/>
                      </a:cubicBezTo>
                      <a:cubicBezTo>
                        <a:pt x="1458" y="1451"/>
                        <a:pt x="1432" y="1432"/>
                        <a:pt x="1440" y="1386"/>
                      </a:cubicBezTo>
                      <a:cubicBezTo>
                        <a:pt x="1445" y="1350"/>
                        <a:pt x="1482" y="1341"/>
                        <a:pt x="1493" y="1311"/>
                      </a:cubicBezTo>
                      <a:cubicBezTo>
                        <a:pt x="1506" y="1275"/>
                        <a:pt x="1458" y="1251"/>
                        <a:pt x="1482" y="1211"/>
                      </a:cubicBezTo>
                      <a:cubicBezTo>
                        <a:pt x="1531" y="1201"/>
                        <a:pt x="1594" y="1322"/>
                        <a:pt x="1648" y="1260"/>
                      </a:cubicBezTo>
                      <a:cubicBezTo>
                        <a:pt x="1592" y="1256"/>
                        <a:pt x="1583" y="1242"/>
                        <a:pt x="1541" y="1213"/>
                      </a:cubicBezTo>
                      <a:cubicBezTo>
                        <a:pt x="1510" y="1192"/>
                        <a:pt x="1480" y="1171"/>
                        <a:pt x="1531" y="1151"/>
                      </a:cubicBezTo>
                      <a:cubicBezTo>
                        <a:pt x="1552" y="1143"/>
                        <a:pt x="1556" y="1154"/>
                        <a:pt x="1563" y="1128"/>
                      </a:cubicBezTo>
                      <a:cubicBezTo>
                        <a:pt x="1570" y="1107"/>
                        <a:pt x="1555" y="1078"/>
                        <a:pt x="1541" y="1062"/>
                      </a:cubicBezTo>
                      <a:cubicBezTo>
                        <a:pt x="1518" y="1035"/>
                        <a:pt x="1479" y="1035"/>
                        <a:pt x="1443" y="1038"/>
                      </a:cubicBezTo>
                      <a:cubicBezTo>
                        <a:pt x="1443" y="1065"/>
                        <a:pt x="1462" y="1094"/>
                        <a:pt x="1459" y="1128"/>
                      </a:cubicBezTo>
                      <a:cubicBezTo>
                        <a:pt x="1455" y="1177"/>
                        <a:pt x="1443" y="1226"/>
                        <a:pt x="1440" y="1275"/>
                      </a:cubicBezTo>
                      <a:cubicBezTo>
                        <a:pt x="1436" y="1317"/>
                        <a:pt x="1416" y="1343"/>
                        <a:pt x="1408" y="1380"/>
                      </a:cubicBezTo>
                      <a:cubicBezTo>
                        <a:pt x="1403" y="1397"/>
                        <a:pt x="1407" y="1415"/>
                        <a:pt x="1400" y="1432"/>
                      </a:cubicBezTo>
                      <a:cubicBezTo>
                        <a:pt x="1395" y="1446"/>
                        <a:pt x="1384" y="1451"/>
                        <a:pt x="1384" y="1467"/>
                      </a:cubicBezTo>
                      <a:cubicBezTo>
                        <a:pt x="1380" y="1468"/>
                        <a:pt x="1377" y="1467"/>
                        <a:pt x="1374" y="1468"/>
                      </a:cubicBezTo>
                      <a:moveTo>
                        <a:pt x="1466" y="936"/>
                      </a:moveTo>
                      <a:cubicBezTo>
                        <a:pt x="1530" y="931"/>
                        <a:pt x="1524" y="879"/>
                        <a:pt x="1524" y="831"/>
                      </a:cubicBezTo>
                      <a:cubicBezTo>
                        <a:pt x="1524" y="776"/>
                        <a:pt x="1532" y="748"/>
                        <a:pt x="1559" y="703"/>
                      </a:cubicBezTo>
                      <a:cubicBezTo>
                        <a:pt x="1604" y="627"/>
                        <a:pt x="1633" y="534"/>
                        <a:pt x="1628" y="441"/>
                      </a:cubicBezTo>
                      <a:cubicBezTo>
                        <a:pt x="1590" y="408"/>
                        <a:pt x="1569" y="563"/>
                        <a:pt x="1555" y="591"/>
                      </a:cubicBezTo>
                      <a:cubicBezTo>
                        <a:pt x="1544" y="612"/>
                        <a:pt x="1523" y="633"/>
                        <a:pt x="1512" y="653"/>
                      </a:cubicBezTo>
                      <a:cubicBezTo>
                        <a:pt x="1501" y="672"/>
                        <a:pt x="1500" y="689"/>
                        <a:pt x="1495" y="711"/>
                      </a:cubicBezTo>
                      <a:cubicBezTo>
                        <a:pt x="1483" y="757"/>
                        <a:pt x="1469" y="796"/>
                        <a:pt x="1469" y="845"/>
                      </a:cubicBezTo>
                      <a:cubicBezTo>
                        <a:pt x="1469" y="889"/>
                        <a:pt x="1464" y="925"/>
                        <a:pt x="1456" y="965"/>
                      </a:cubicBezTo>
                      <a:moveTo>
                        <a:pt x="1717" y="1141"/>
                      </a:moveTo>
                      <a:cubicBezTo>
                        <a:pt x="1707" y="1127"/>
                        <a:pt x="1711" y="1103"/>
                        <a:pt x="1710" y="1084"/>
                      </a:cubicBezTo>
                      <a:cubicBezTo>
                        <a:pt x="1676" y="1146"/>
                        <a:pt x="1731" y="1200"/>
                        <a:pt x="1679" y="1253"/>
                      </a:cubicBezTo>
                      <a:cubicBezTo>
                        <a:pt x="1730" y="1240"/>
                        <a:pt x="1732" y="1228"/>
                        <a:pt x="1719" y="1178"/>
                      </a:cubicBezTo>
                      <a:cubicBezTo>
                        <a:pt x="1713" y="1152"/>
                        <a:pt x="1699" y="1118"/>
                        <a:pt x="1700" y="1089"/>
                      </a:cubicBezTo>
                      <a:moveTo>
                        <a:pt x="1449" y="1536"/>
                      </a:moveTo>
                      <a:cubicBezTo>
                        <a:pt x="1490" y="1547"/>
                        <a:pt x="1529" y="1547"/>
                        <a:pt x="1570" y="1562"/>
                      </a:cubicBezTo>
                      <a:cubicBezTo>
                        <a:pt x="1602" y="1575"/>
                        <a:pt x="1671" y="1593"/>
                        <a:pt x="1661" y="1533"/>
                      </a:cubicBezTo>
                      <a:cubicBezTo>
                        <a:pt x="1615" y="1531"/>
                        <a:pt x="1568" y="1533"/>
                        <a:pt x="1524" y="1530"/>
                      </a:cubicBezTo>
                      <a:cubicBezTo>
                        <a:pt x="1482" y="1526"/>
                        <a:pt x="1443" y="1500"/>
                        <a:pt x="1401" y="1504"/>
                      </a:cubicBezTo>
                      <a:cubicBezTo>
                        <a:pt x="1400" y="1516"/>
                        <a:pt x="1403" y="1523"/>
                        <a:pt x="1411" y="1532"/>
                      </a:cubicBezTo>
                      <a:cubicBezTo>
                        <a:pt x="1426" y="1534"/>
                        <a:pt x="1440" y="1538"/>
                        <a:pt x="1456" y="1536"/>
                      </a:cubicBezTo>
                      <a:moveTo>
                        <a:pt x="1557" y="175"/>
                      </a:moveTo>
                      <a:cubicBezTo>
                        <a:pt x="1521" y="227"/>
                        <a:pt x="1498" y="294"/>
                        <a:pt x="1498" y="359"/>
                      </a:cubicBezTo>
                      <a:cubicBezTo>
                        <a:pt x="1498" y="400"/>
                        <a:pt x="1495" y="438"/>
                        <a:pt x="1489" y="477"/>
                      </a:cubicBezTo>
                      <a:cubicBezTo>
                        <a:pt x="1483" y="513"/>
                        <a:pt x="1485" y="550"/>
                        <a:pt x="1479" y="587"/>
                      </a:cubicBezTo>
                      <a:cubicBezTo>
                        <a:pt x="1474" y="614"/>
                        <a:pt x="1462" y="662"/>
                        <a:pt x="1479" y="685"/>
                      </a:cubicBezTo>
                      <a:cubicBezTo>
                        <a:pt x="1491" y="655"/>
                        <a:pt x="1484" y="596"/>
                        <a:pt x="1488" y="561"/>
                      </a:cubicBezTo>
                      <a:cubicBezTo>
                        <a:pt x="1492" y="515"/>
                        <a:pt x="1489" y="472"/>
                        <a:pt x="1498" y="427"/>
                      </a:cubicBezTo>
                      <a:cubicBezTo>
                        <a:pt x="1506" y="387"/>
                        <a:pt x="1514" y="349"/>
                        <a:pt x="1522" y="310"/>
                      </a:cubicBezTo>
                      <a:cubicBezTo>
                        <a:pt x="1531" y="265"/>
                        <a:pt x="1553" y="222"/>
                        <a:pt x="1557" y="175"/>
                      </a:cubicBezTo>
                      <a:close/>
                      <a:moveTo>
                        <a:pt x="1368" y="1601"/>
                      </a:moveTo>
                      <a:cubicBezTo>
                        <a:pt x="1368" y="1655"/>
                        <a:pt x="1380" y="1688"/>
                        <a:pt x="1398" y="1738"/>
                      </a:cubicBezTo>
                      <a:cubicBezTo>
                        <a:pt x="1437" y="1751"/>
                        <a:pt x="1495" y="1715"/>
                        <a:pt x="1537" y="1709"/>
                      </a:cubicBezTo>
                      <a:cubicBezTo>
                        <a:pt x="1597" y="1701"/>
                        <a:pt x="1570" y="1641"/>
                        <a:pt x="1535" y="1616"/>
                      </a:cubicBezTo>
                      <a:cubicBezTo>
                        <a:pt x="1533" y="1640"/>
                        <a:pt x="1540" y="1663"/>
                        <a:pt x="1519" y="1680"/>
                      </a:cubicBezTo>
                      <a:cubicBezTo>
                        <a:pt x="1504" y="1692"/>
                        <a:pt x="1463" y="1703"/>
                        <a:pt x="1443" y="1696"/>
                      </a:cubicBezTo>
                      <a:cubicBezTo>
                        <a:pt x="1405" y="1682"/>
                        <a:pt x="1413" y="1614"/>
                        <a:pt x="1368" y="1601"/>
                      </a:cubicBezTo>
                      <a:moveTo>
                        <a:pt x="1218" y="150"/>
                      </a:moveTo>
                      <a:cubicBezTo>
                        <a:pt x="1227" y="169"/>
                        <a:pt x="1292" y="191"/>
                        <a:pt x="1322" y="188"/>
                      </a:cubicBezTo>
                      <a:cubicBezTo>
                        <a:pt x="1286" y="183"/>
                        <a:pt x="1262" y="176"/>
                        <a:pt x="1224" y="156"/>
                      </a:cubicBezTo>
                      <a:moveTo>
                        <a:pt x="422" y="163"/>
                      </a:moveTo>
                      <a:cubicBezTo>
                        <a:pt x="437" y="126"/>
                        <a:pt x="466" y="89"/>
                        <a:pt x="480" y="53"/>
                      </a:cubicBezTo>
                      <a:cubicBezTo>
                        <a:pt x="459" y="59"/>
                        <a:pt x="392" y="130"/>
                        <a:pt x="392" y="153"/>
                      </a:cubicBezTo>
                      <a:cubicBezTo>
                        <a:pt x="393" y="183"/>
                        <a:pt x="467" y="194"/>
                        <a:pt x="474" y="228"/>
                      </a:cubicBezTo>
                      <a:cubicBezTo>
                        <a:pt x="443" y="233"/>
                        <a:pt x="410" y="217"/>
                        <a:pt x="377" y="219"/>
                      </a:cubicBezTo>
                      <a:cubicBezTo>
                        <a:pt x="368" y="279"/>
                        <a:pt x="399" y="350"/>
                        <a:pt x="409" y="408"/>
                      </a:cubicBezTo>
                      <a:cubicBezTo>
                        <a:pt x="424" y="504"/>
                        <a:pt x="465" y="596"/>
                        <a:pt x="504" y="687"/>
                      </a:cubicBezTo>
                      <a:cubicBezTo>
                        <a:pt x="523" y="731"/>
                        <a:pt x="545" y="774"/>
                        <a:pt x="561" y="816"/>
                      </a:cubicBezTo>
                      <a:cubicBezTo>
                        <a:pt x="582" y="870"/>
                        <a:pt x="575" y="913"/>
                        <a:pt x="579" y="971"/>
                      </a:cubicBezTo>
                      <a:cubicBezTo>
                        <a:pt x="605" y="952"/>
                        <a:pt x="608" y="915"/>
                        <a:pt x="604" y="884"/>
                      </a:cubicBezTo>
                      <a:cubicBezTo>
                        <a:pt x="596" y="833"/>
                        <a:pt x="573" y="785"/>
                        <a:pt x="555" y="738"/>
                      </a:cubicBezTo>
                      <a:cubicBezTo>
                        <a:pt x="534" y="685"/>
                        <a:pt x="498" y="643"/>
                        <a:pt x="474" y="593"/>
                      </a:cubicBezTo>
                      <a:cubicBezTo>
                        <a:pt x="449" y="541"/>
                        <a:pt x="436" y="484"/>
                        <a:pt x="422" y="427"/>
                      </a:cubicBezTo>
                      <a:cubicBezTo>
                        <a:pt x="405" y="359"/>
                        <a:pt x="386" y="312"/>
                        <a:pt x="390" y="239"/>
                      </a:cubicBezTo>
                      <a:cubicBezTo>
                        <a:pt x="426" y="235"/>
                        <a:pt x="464" y="239"/>
                        <a:pt x="497" y="224"/>
                      </a:cubicBezTo>
                      <a:cubicBezTo>
                        <a:pt x="480" y="215"/>
                        <a:pt x="475" y="194"/>
                        <a:pt x="462" y="182"/>
                      </a:cubicBezTo>
                      <a:cubicBezTo>
                        <a:pt x="449" y="169"/>
                        <a:pt x="427" y="169"/>
                        <a:pt x="422" y="154"/>
                      </a:cubicBezTo>
                      <a:cubicBezTo>
                        <a:pt x="444" y="142"/>
                        <a:pt x="484" y="94"/>
                        <a:pt x="481" y="68"/>
                      </a:cubicBezTo>
                      <a:moveTo>
                        <a:pt x="246" y="1106"/>
                      </a:moveTo>
                      <a:cubicBezTo>
                        <a:pt x="248" y="1167"/>
                        <a:pt x="114" y="1144"/>
                        <a:pt x="78" y="1158"/>
                      </a:cubicBezTo>
                      <a:cubicBezTo>
                        <a:pt x="50" y="1169"/>
                        <a:pt x="0" y="1198"/>
                        <a:pt x="44" y="1217"/>
                      </a:cubicBezTo>
                      <a:cubicBezTo>
                        <a:pt x="71" y="1228"/>
                        <a:pt x="102" y="1220"/>
                        <a:pt x="124" y="1243"/>
                      </a:cubicBezTo>
                      <a:cubicBezTo>
                        <a:pt x="119" y="1221"/>
                        <a:pt x="54" y="1206"/>
                        <a:pt x="73" y="1185"/>
                      </a:cubicBezTo>
                      <a:cubicBezTo>
                        <a:pt x="89" y="1167"/>
                        <a:pt x="115" y="1192"/>
                        <a:pt x="128" y="1195"/>
                      </a:cubicBezTo>
                      <a:cubicBezTo>
                        <a:pt x="152" y="1199"/>
                        <a:pt x="163" y="1188"/>
                        <a:pt x="184" y="1177"/>
                      </a:cubicBezTo>
                      <a:cubicBezTo>
                        <a:pt x="191" y="1185"/>
                        <a:pt x="192" y="1198"/>
                        <a:pt x="191" y="1209"/>
                      </a:cubicBezTo>
                      <a:cubicBezTo>
                        <a:pt x="205" y="1207"/>
                        <a:pt x="219" y="1201"/>
                        <a:pt x="235" y="1204"/>
                      </a:cubicBezTo>
                      <a:cubicBezTo>
                        <a:pt x="237" y="1248"/>
                        <a:pt x="205" y="1260"/>
                        <a:pt x="234" y="1295"/>
                      </a:cubicBezTo>
                      <a:cubicBezTo>
                        <a:pt x="257" y="1322"/>
                        <a:pt x="271" y="1337"/>
                        <a:pt x="262" y="1379"/>
                      </a:cubicBezTo>
                      <a:cubicBezTo>
                        <a:pt x="254" y="1420"/>
                        <a:pt x="213" y="1412"/>
                        <a:pt x="202" y="1454"/>
                      </a:cubicBezTo>
                      <a:cubicBezTo>
                        <a:pt x="188" y="1510"/>
                        <a:pt x="235" y="1476"/>
                        <a:pt x="268" y="1471"/>
                      </a:cubicBezTo>
                      <a:cubicBezTo>
                        <a:pt x="271" y="1497"/>
                        <a:pt x="284" y="1507"/>
                        <a:pt x="295" y="1528"/>
                      </a:cubicBezTo>
                      <a:cubicBezTo>
                        <a:pt x="308" y="1555"/>
                        <a:pt x="302" y="1553"/>
                        <a:pt x="291" y="1571"/>
                      </a:cubicBezTo>
                      <a:cubicBezTo>
                        <a:pt x="278" y="1593"/>
                        <a:pt x="247" y="1651"/>
                        <a:pt x="304" y="1651"/>
                      </a:cubicBezTo>
                      <a:cubicBezTo>
                        <a:pt x="319" y="1679"/>
                        <a:pt x="369" y="1667"/>
                        <a:pt x="386" y="1644"/>
                      </a:cubicBezTo>
                      <a:cubicBezTo>
                        <a:pt x="398" y="1628"/>
                        <a:pt x="393" y="1598"/>
                        <a:pt x="392" y="1573"/>
                      </a:cubicBezTo>
                      <a:cubicBezTo>
                        <a:pt x="337" y="1535"/>
                        <a:pt x="318" y="1464"/>
                        <a:pt x="302" y="1402"/>
                      </a:cubicBezTo>
                      <a:cubicBezTo>
                        <a:pt x="285" y="1335"/>
                        <a:pt x="263" y="1272"/>
                        <a:pt x="262" y="1200"/>
                      </a:cubicBezTo>
                      <a:cubicBezTo>
                        <a:pt x="261" y="1126"/>
                        <a:pt x="266" y="1054"/>
                        <a:pt x="259" y="978"/>
                      </a:cubicBezTo>
                      <a:cubicBezTo>
                        <a:pt x="252" y="902"/>
                        <a:pt x="239" y="831"/>
                        <a:pt x="239" y="753"/>
                      </a:cubicBezTo>
                      <a:cubicBezTo>
                        <a:pt x="239" y="703"/>
                        <a:pt x="249" y="642"/>
                        <a:pt x="239" y="593"/>
                      </a:cubicBezTo>
                      <a:cubicBezTo>
                        <a:pt x="232" y="557"/>
                        <a:pt x="215" y="515"/>
                        <a:pt x="203" y="479"/>
                      </a:cubicBezTo>
                      <a:cubicBezTo>
                        <a:pt x="191" y="439"/>
                        <a:pt x="171" y="399"/>
                        <a:pt x="161" y="358"/>
                      </a:cubicBezTo>
                      <a:cubicBezTo>
                        <a:pt x="151" y="313"/>
                        <a:pt x="158" y="254"/>
                        <a:pt x="145" y="212"/>
                      </a:cubicBezTo>
                      <a:cubicBezTo>
                        <a:pt x="136" y="297"/>
                        <a:pt x="159" y="374"/>
                        <a:pt x="170" y="457"/>
                      </a:cubicBezTo>
                      <a:cubicBezTo>
                        <a:pt x="176" y="502"/>
                        <a:pt x="181" y="543"/>
                        <a:pt x="193" y="587"/>
                      </a:cubicBezTo>
                      <a:cubicBezTo>
                        <a:pt x="200" y="616"/>
                        <a:pt x="215" y="658"/>
                        <a:pt x="209" y="688"/>
                      </a:cubicBezTo>
                      <a:cubicBezTo>
                        <a:pt x="202" y="686"/>
                        <a:pt x="192" y="690"/>
                        <a:pt x="184" y="689"/>
                      </a:cubicBezTo>
                      <a:cubicBezTo>
                        <a:pt x="178" y="726"/>
                        <a:pt x="208" y="761"/>
                        <a:pt x="217" y="795"/>
                      </a:cubicBezTo>
                      <a:cubicBezTo>
                        <a:pt x="229" y="836"/>
                        <a:pt x="224" y="876"/>
                        <a:pt x="226" y="920"/>
                      </a:cubicBezTo>
                      <a:cubicBezTo>
                        <a:pt x="228" y="955"/>
                        <a:pt x="256" y="996"/>
                        <a:pt x="249" y="1031"/>
                      </a:cubicBezTo>
                      <a:cubicBezTo>
                        <a:pt x="241" y="1070"/>
                        <a:pt x="216" y="1078"/>
                        <a:pt x="252" y="1115"/>
                      </a:cubicBezTo>
                      <a:moveTo>
                        <a:pt x="314" y="597"/>
                      </a:moveTo>
                      <a:cubicBezTo>
                        <a:pt x="314" y="546"/>
                        <a:pt x="337" y="489"/>
                        <a:pt x="323" y="441"/>
                      </a:cubicBezTo>
                      <a:cubicBezTo>
                        <a:pt x="222" y="421"/>
                        <a:pt x="299" y="765"/>
                        <a:pt x="311" y="815"/>
                      </a:cubicBezTo>
                      <a:cubicBezTo>
                        <a:pt x="329" y="893"/>
                        <a:pt x="331" y="973"/>
                        <a:pt x="330" y="1056"/>
                      </a:cubicBezTo>
                      <a:cubicBezTo>
                        <a:pt x="330" y="1136"/>
                        <a:pt x="302" y="1211"/>
                        <a:pt x="301" y="1290"/>
                      </a:cubicBezTo>
                      <a:cubicBezTo>
                        <a:pt x="322" y="1243"/>
                        <a:pt x="341" y="1189"/>
                        <a:pt x="359" y="1138"/>
                      </a:cubicBezTo>
                      <a:cubicBezTo>
                        <a:pt x="383" y="1071"/>
                        <a:pt x="377" y="994"/>
                        <a:pt x="369" y="923"/>
                      </a:cubicBezTo>
                      <a:cubicBezTo>
                        <a:pt x="361" y="854"/>
                        <a:pt x="327" y="788"/>
                        <a:pt x="321" y="720"/>
                      </a:cubicBezTo>
                      <a:cubicBezTo>
                        <a:pt x="314" y="652"/>
                        <a:pt x="334" y="585"/>
                        <a:pt x="330" y="518"/>
                      </a:cubicBezTo>
                      <a:moveTo>
                        <a:pt x="220" y="1099"/>
                      </a:moveTo>
                      <a:cubicBezTo>
                        <a:pt x="195" y="1077"/>
                        <a:pt x="176" y="1057"/>
                        <a:pt x="141" y="1050"/>
                      </a:cubicBezTo>
                      <a:cubicBezTo>
                        <a:pt x="117" y="1046"/>
                        <a:pt x="33" y="1043"/>
                        <a:pt x="40" y="1079"/>
                      </a:cubicBezTo>
                      <a:cubicBezTo>
                        <a:pt x="79" y="1088"/>
                        <a:pt x="103" y="1074"/>
                        <a:pt x="138" y="1070"/>
                      </a:cubicBezTo>
                      <a:cubicBezTo>
                        <a:pt x="158" y="1067"/>
                        <a:pt x="209" y="1076"/>
                        <a:pt x="207" y="1102"/>
                      </a:cubicBezTo>
                      <a:moveTo>
                        <a:pt x="145" y="1559"/>
                      </a:moveTo>
                      <a:cubicBezTo>
                        <a:pt x="164" y="1594"/>
                        <a:pt x="65" y="1645"/>
                        <a:pt x="98" y="1664"/>
                      </a:cubicBezTo>
                      <a:cubicBezTo>
                        <a:pt x="121" y="1677"/>
                        <a:pt x="199" y="1600"/>
                        <a:pt x="225" y="1592"/>
                      </a:cubicBezTo>
                      <a:cubicBezTo>
                        <a:pt x="197" y="1585"/>
                        <a:pt x="177" y="1623"/>
                        <a:pt x="155" y="1604"/>
                      </a:cubicBezTo>
                      <a:cubicBezTo>
                        <a:pt x="131" y="1582"/>
                        <a:pt x="157" y="1549"/>
                        <a:pt x="174" y="1536"/>
                      </a:cubicBezTo>
                      <a:moveTo>
                        <a:pt x="520" y="815"/>
                      </a:moveTo>
                      <a:cubicBezTo>
                        <a:pt x="557" y="855"/>
                        <a:pt x="484" y="975"/>
                        <a:pt x="458" y="1014"/>
                      </a:cubicBezTo>
                      <a:cubicBezTo>
                        <a:pt x="533" y="1022"/>
                        <a:pt x="603" y="844"/>
                        <a:pt x="520" y="822"/>
                      </a:cubicBezTo>
                      <a:moveTo>
                        <a:pt x="595" y="68"/>
                      </a:moveTo>
                      <a:cubicBezTo>
                        <a:pt x="590" y="104"/>
                        <a:pt x="539" y="290"/>
                        <a:pt x="584" y="306"/>
                      </a:cubicBezTo>
                      <a:cubicBezTo>
                        <a:pt x="588" y="243"/>
                        <a:pt x="565" y="165"/>
                        <a:pt x="598" y="107"/>
                      </a:cubicBezTo>
                    </a:path>
                  </a:pathLst>
                </a:custGeom>
                <a:solidFill>
                  <a:srgbClr val="28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5" name="Freeform 192"/>
                <p:cNvSpPr>
                  <a:spLocks/>
                </p:cNvSpPr>
                <p:nvPr/>
              </p:nvSpPr>
              <p:spPr bwMode="gray">
                <a:xfrm>
                  <a:off x="8113713" y="-12320587"/>
                  <a:ext cx="869950" cy="1373188"/>
                </a:xfrm>
                <a:custGeom>
                  <a:avLst/>
                  <a:gdLst/>
                  <a:ahLst/>
                  <a:cxnLst>
                    <a:cxn ang="0">
                      <a:pos x="40" y="283"/>
                    </a:cxn>
                    <a:cxn ang="0">
                      <a:pos x="85" y="296"/>
                    </a:cxn>
                    <a:cxn ang="0">
                      <a:pos x="209" y="214"/>
                    </a:cxn>
                    <a:cxn ang="0">
                      <a:pos x="213" y="0"/>
                    </a:cxn>
                    <a:cxn ang="0">
                      <a:pos x="229" y="156"/>
                    </a:cxn>
                    <a:cxn ang="0">
                      <a:pos x="229" y="244"/>
                    </a:cxn>
                    <a:cxn ang="0">
                      <a:pos x="187" y="300"/>
                    </a:cxn>
                    <a:cxn ang="0">
                      <a:pos x="75" y="333"/>
                    </a:cxn>
                    <a:cxn ang="0">
                      <a:pos x="0" y="245"/>
                    </a:cxn>
                    <a:cxn ang="0">
                      <a:pos x="43" y="289"/>
                    </a:cxn>
                  </a:cxnLst>
                  <a:rect l="0" t="0" r="r" b="b"/>
                  <a:pathLst>
                    <a:path w="232" h="366">
                      <a:moveTo>
                        <a:pt x="40" y="283"/>
                      </a:moveTo>
                      <a:cubicBezTo>
                        <a:pt x="55" y="286"/>
                        <a:pt x="69" y="293"/>
                        <a:pt x="85" y="296"/>
                      </a:cubicBezTo>
                      <a:cubicBezTo>
                        <a:pt x="128" y="362"/>
                        <a:pt x="202" y="258"/>
                        <a:pt x="209" y="214"/>
                      </a:cubicBezTo>
                      <a:cubicBezTo>
                        <a:pt x="221" y="144"/>
                        <a:pt x="223" y="70"/>
                        <a:pt x="213" y="0"/>
                      </a:cubicBezTo>
                      <a:cubicBezTo>
                        <a:pt x="213" y="56"/>
                        <a:pt x="229" y="99"/>
                        <a:pt x="229" y="156"/>
                      </a:cubicBezTo>
                      <a:cubicBezTo>
                        <a:pt x="229" y="184"/>
                        <a:pt x="232" y="215"/>
                        <a:pt x="229" y="244"/>
                      </a:cubicBezTo>
                      <a:cubicBezTo>
                        <a:pt x="226" y="279"/>
                        <a:pt x="214" y="284"/>
                        <a:pt x="187" y="300"/>
                      </a:cubicBezTo>
                      <a:cubicBezTo>
                        <a:pt x="144" y="326"/>
                        <a:pt x="123" y="366"/>
                        <a:pt x="75" y="333"/>
                      </a:cubicBezTo>
                      <a:cubicBezTo>
                        <a:pt x="53" y="317"/>
                        <a:pt x="1" y="270"/>
                        <a:pt x="0" y="245"/>
                      </a:cubicBezTo>
                      <a:cubicBezTo>
                        <a:pt x="12" y="262"/>
                        <a:pt x="35" y="272"/>
                        <a:pt x="43" y="289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6" name="Freeform 193"/>
                <p:cNvSpPr>
                  <a:spLocks/>
                </p:cNvSpPr>
                <p:nvPr/>
              </p:nvSpPr>
              <p:spPr bwMode="gray">
                <a:xfrm>
                  <a:off x="8102600" y="-15773400"/>
                  <a:ext cx="173038" cy="693738"/>
                </a:xfrm>
                <a:custGeom>
                  <a:avLst/>
                  <a:gdLst/>
                  <a:ahLst/>
                  <a:cxnLst>
                    <a:cxn ang="0">
                      <a:pos x="36" y="10"/>
                    </a:cxn>
                    <a:cxn ang="0">
                      <a:pos x="3" y="185"/>
                    </a:cxn>
                    <a:cxn ang="0">
                      <a:pos x="23" y="95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6" h="185">
                      <a:moveTo>
                        <a:pt x="36" y="10"/>
                      </a:moveTo>
                      <a:cubicBezTo>
                        <a:pt x="46" y="74"/>
                        <a:pt x="40" y="134"/>
                        <a:pt x="3" y="185"/>
                      </a:cubicBezTo>
                      <a:cubicBezTo>
                        <a:pt x="0" y="153"/>
                        <a:pt x="21" y="128"/>
                        <a:pt x="23" y="95"/>
                      </a:cubicBezTo>
                      <a:cubicBezTo>
                        <a:pt x="24" y="72"/>
                        <a:pt x="14" y="7"/>
                        <a:pt x="33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7" name="Freeform 194"/>
                <p:cNvSpPr>
                  <a:spLocks/>
                </p:cNvSpPr>
                <p:nvPr/>
              </p:nvSpPr>
              <p:spPr bwMode="gray">
                <a:xfrm>
                  <a:off x="7997825" y="-16238537"/>
                  <a:ext cx="179388" cy="355600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3" y="8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48" h="95">
                      <a:moveTo>
                        <a:pt x="41" y="0"/>
                      </a:moveTo>
                      <a:cubicBezTo>
                        <a:pt x="43" y="16"/>
                        <a:pt x="48" y="34"/>
                        <a:pt x="42" y="50"/>
                      </a:cubicBezTo>
                      <a:cubicBezTo>
                        <a:pt x="36" y="67"/>
                        <a:pt x="9" y="78"/>
                        <a:pt x="30" y="95"/>
                      </a:cubicBezTo>
                      <a:cubicBezTo>
                        <a:pt x="21" y="93"/>
                        <a:pt x="11" y="89"/>
                        <a:pt x="3" y="84"/>
                      </a:cubicBezTo>
                      <a:cubicBezTo>
                        <a:pt x="0" y="56"/>
                        <a:pt x="43" y="38"/>
                        <a:pt x="38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8" name="Freeform 195"/>
                <p:cNvSpPr>
                  <a:spLocks/>
                </p:cNvSpPr>
                <p:nvPr/>
              </p:nvSpPr>
              <p:spPr bwMode="gray">
                <a:xfrm>
                  <a:off x="8312150" y="-16238537"/>
                  <a:ext cx="296863" cy="393700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7"/>
                        <a:pt x="20" y="86"/>
                        <a:pt x="0" y="89"/>
                      </a:cubicBezTo>
                      <a:cubicBezTo>
                        <a:pt x="16" y="105"/>
                        <a:pt x="46" y="78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9" name="Freeform 196"/>
                <p:cNvSpPr>
                  <a:spLocks/>
                </p:cNvSpPr>
                <p:nvPr/>
              </p:nvSpPr>
              <p:spPr bwMode="gray">
                <a:xfrm>
                  <a:off x="7524750" y="-16871950"/>
                  <a:ext cx="255588" cy="903288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6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3" y="201"/>
                        <a:pt x="57" y="226"/>
                        <a:pt x="68" y="241"/>
                      </a:cubicBezTo>
                      <a:cubicBezTo>
                        <a:pt x="42" y="205"/>
                        <a:pt x="32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6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0" name="Freeform 197"/>
                <p:cNvSpPr>
                  <a:spLocks/>
                </p:cNvSpPr>
                <p:nvPr/>
              </p:nvSpPr>
              <p:spPr bwMode="gray">
                <a:xfrm>
                  <a:off x="8875713" y="-17160875"/>
                  <a:ext cx="388938" cy="509588"/>
                </a:xfrm>
                <a:custGeom>
                  <a:avLst/>
                  <a:gdLst/>
                  <a:ahLst/>
                  <a:cxnLst>
                    <a:cxn ang="0">
                      <a:pos x="6" y="83"/>
                    </a:cxn>
                    <a:cxn ang="0">
                      <a:pos x="55" y="30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6" y="83"/>
                      </a:moveTo>
                      <a:cubicBezTo>
                        <a:pt x="40" y="86"/>
                        <a:pt x="38" y="46"/>
                        <a:pt x="55" y="30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1" name="Freeform 198"/>
                <p:cNvSpPr>
                  <a:spLocks/>
                </p:cNvSpPr>
                <p:nvPr/>
              </p:nvSpPr>
              <p:spPr bwMode="gray">
                <a:xfrm>
                  <a:off x="10439400" y="-10118725"/>
                  <a:ext cx="468313" cy="919163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8" y="121"/>
                    </a:cxn>
                    <a:cxn ang="0">
                      <a:pos x="1" y="221"/>
                    </a:cxn>
                    <a:cxn ang="0">
                      <a:pos x="1" y="234"/>
                    </a:cxn>
                    <a:cxn ang="0">
                      <a:pos x="120" y="111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25" h="245">
                      <a:moveTo>
                        <a:pt x="0" y="19"/>
                      </a:moveTo>
                      <a:cubicBezTo>
                        <a:pt x="20" y="33"/>
                        <a:pt x="29" y="52"/>
                        <a:pt x="39" y="71"/>
                      </a:cubicBezTo>
                      <a:cubicBezTo>
                        <a:pt x="49" y="88"/>
                        <a:pt x="68" y="103"/>
                        <a:pt x="78" y="121"/>
                      </a:cubicBezTo>
                      <a:cubicBezTo>
                        <a:pt x="103" y="165"/>
                        <a:pt x="44" y="222"/>
                        <a:pt x="1" y="221"/>
                      </a:cubicBezTo>
                      <a:cubicBezTo>
                        <a:pt x="0" y="226"/>
                        <a:pt x="1" y="229"/>
                        <a:pt x="1" y="234"/>
                      </a:cubicBezTo>
                      <a:cubicBezTo>
                        <a:pt x="74" y="245"/>
                        <a:pt x="125" y="177"/>
                        <a:pt x="120" y="111"/>
                      </a:cubicBezTo>
                      <a:cubicBezTo>
                        <a:pt x="78" y="83"/>
                        <a:pt x="86" y="0"/>
                        <a:pt x="17" y="9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2" name="Freeform 199"/>
                <p:cNvSpPr>
                  <a:spLocks/>
                </p:cNvSpPr>
                <p:nvPr/>
              </p:nvSpPr>
              <p:spPr bwMode="gray">
                <a:xfrm>
                  <a:off x="8289925" y="-13444537"/>
                  <a:ext cx="588963" cy="1663700"/>
                </a:xfrm>
                <a:custGeom>
                  <a:avLst/>
                  <a:gdLst/>
                  <a:ahLst/>
                  <a:cxnLst>
                    <a:cxn ang="0">
                      <a:pos x="126" y="272"/>
                    </a:cxn>
                    <a:cxn ang="0">
                      <a:pos x="40" y="423"/>
                    </a:cxn>
                    <a:cxn ang="0">
                      <a:pos x="50" y="415"/>
                    </a:cxn>
                    <a:cxn ang="0">
                      <a:pos x="8" y="444"/>
                    </a:cxn>
                    <a:cxn ang="0">
                      <a:pos x="44" y="384"/>
                    </a:cxn>
                    <a:cxn ang="0">
                      <a:pos x="87" y="251"/>
                    </a:cxn>
                    <a:cxn ang="0">
                      <a:pos x="114" y="158"/>
                    </a:cxn>
                    <a:cxn ang="0">
                      <a:pos x="127" y="64"/>
                    </a:cxn>
                    <a:cxn ang="0">
                      <a:pos x="138" y="0"/>
                    </a:cxn>
                    <a:cxn ang="0">
                      <a:pos x="126" y="272"/>
                    </a:cxn>
                  </a:cxnLst>
                  <a:rect l="0" t="0" r="r" b="b"/>
                  <a:pathLst>
                    <a:path w="157" h="444">
                      <a:moveTo>
                        <a:pt x="126" y="272"/>
                      </a:moveTo>
                      <a:cubicBezTo>
                        <a:pt x="109" y="320"/>
                        <a:pt x="78" y="388"/>
                        <a:pt x="40" y="423"/>
                      </a:cubicBezTo>
                      <a:cubicBezTo>
                        <a:pt x="44" y="419"/>
                        <a:pt x="47" y="417"/>
                        <a:pt x="50" y="415"/>
                      </a:cubicBezTo>
                      <a:cubicBezTo>
                        <a:pt x="43" y="431"/>
                        <a:pt x="25" y="442"/>
                        <a:pt x="8" y="444"/>
                      </a:cubicBezTo>
                      <a:cubicBezTo>
                        <a:pt x="0" y="412"/>
                        <a:pt x="26" y="402"/>
                        <a:pt x="44" y="384"/>
                      </a:cubicBezTo>
                      <a:cubicBezTo>
                        <a:pt x="80" y="348"/>
                        <a:pt x="83" y="304"/>
                        <a:pt x="87" y="251"/>
                      </a:cubicBezTo>
                      <a:cubicBezTo>
                        <a:pt x="90" y="213"/>
                        <a:pt x="103" y="192"/>
                        <a:pt x="114" y="158"/>
                      </a:cubicBezTo>
                      <a:cubicBezTo>
                        <a:pt x="124" y="128"/>
                        <a:pt x="120" y="95"/>
                        <a:pt x="127" y="64"/>
                      </a:cubicBezTo>
                      <a:cubicBezTo>
                        <a:pt x="131" y="41"/>
                        <a:pt x="139" y="24"/>
                        <a:pt x="138" y="0"/>
                      </a:cubicBezTo>
                      <a:cubicBezTo>
                        <a:pt x="138" y="88"/>
                        <a:pt x="157" y="187"/>
                        <a:pt x="126" y="27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3" name="Freeform 200"/>
                <p:cNvSpPr>
                  <a:spLocks/>
                </p:cNvSpPr>
                <p:nvPr/>
              </p:nvSpPr>
              <p:spPr bwMode="gray">
                <a:xfrm>
                  <a:off x="7199313" y="-238125"/>
                  <a:ext cx="573088" cy="592138"/>
                </a:xfrm>
                <a:custGeom>
                  <a:avLst/>
                  <a:gdLst/>
                  <a:ahLst/>
                  <a:cxnLst>
                    <a:cxn ang="0">
                      <a:pos x="64" y="10"/>
                    </a:cxn>
                    <a:cxn ang="0">
                      <a:pos x="122" y="10"/>
                    </a:cxn>
                    <a:cxn ang="0">
                      <a:pos x="122" y="25"/>
                    </a:cxn>
                    <a:cxn ang="0">
                      <a:pos x="48" y="51"/>
                    </a:cxn>
                    <a:cxn ang="0">
                      <a:pos x="112" y="92"/>
                    </a:cxn>
                    <a:cxn ang="0">
                      <a:pos x="9" y="92"/>
                    </a:cxn>
                    <a:cxn ang="0">
                      <a:pos x="45" y="81"/>
                    </a:cxn>
                    <a:cxn ang="0">
                      <a:pos x="15" y="71"/>
                    </a:cxn>
                    <a:cxn ang="0">
                      <a:pos x="15" y="52"/>
                    </a:cxn>
                    <a:cxn ang="0">
                      <a:pos x="28" y="29"/>
                    </a:cxn>
                    <a:cxn ang="0">
                      <a:pos x="60" y="0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153" h="158">
                      <a:moveTo>
                        <a:pt x="64" y="10"/>
                      </a:moveTo>
                      <a:cubicBezTo>
                        <a:pt x="83" y="10"/>
                        <a:pt x="103" y="9"/>
                        <a:pt x="122" y="10"/>
                      </a:cubicBezTo>
                      <a:cubicBezTo>
                        <a:pt x="123" y="15"/>
                        <a:pt x="123" y="21"/>
                        <a:pt x="122" y="25"/>
                      </a:cubicBezTo>
                      <a:cubicBezTo>
                        <a:pt x="102" y="35"/>
                        <a:pt x="48" y="22"/>
                        <a:pt x="48" y="51"/>
                      </a:cubicBezTo>
                      <a:cubicBezTo>
                        <a:pt x="79" y="55"/>
                        <a:pt x="83" y="92"/>
                        <a:pt x="112" y="92"/>
                      </a:cubicBezTo>
                      <a:cubicBezTo>
                        <a:pt x="153" y="133"/>
                        <a:pt x="0" y="158"/>
                        <a:pt x="9" y="92"/>
                      </a:cubicBezTo>
                      <a:cubicBezTo>
                        <a:pt x="22" y="88"/>
                        <a:pt x="34" y="89"/>
                        <a:pt x="45" y="81"/>
                      </a:cubicBezTo>
                      <a:cubicBezTo>
                        <a:pt x="37" y="73"/>
                        <a:pt x="27" y="70"/>
                        <a:pt x="15" y="71"/>
                      </a:cubicBezTo>
                      <a:cubicBezTo>
                        <a:pt x="14" y="66"/>
                        <a:pt x="14" y="57"/>
                        <a:pt x="15" y="52"/>
                      </a:cubicBezTo>
                      <a:cubicBezTo>
                        <a:pt x="50" y="53"/>
                        <a:pt x="26" y="34"/>
                        <a:pt x="28" y="29"/>
                      </a:cubicBezTo>
                      <a:cubicBezTo>
                        <a:pt x="35" y="15"/>
                        <a:pt x="43" y="8"/>
                        <a:pt x="60" y="0"/>
                      </a:cubicBezTo>
                      <a:cubicBezTo>
                        <a:pt x="59" y="5"/>
                        <a:pt x="63" y="11"/>
                        <a:pt x="64" y="13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4" name="Freeform 201"/>
                <p:cNvSpPr>
                  <a:spLocks/>
                </p:cNvSpPr>
                <p:nvPr/>
              </p:nvSpPr>
              <p:spPr bwMode="gray">
                <a:xfrm>
                  <a:off x="11102975" y="-315912"/>
                  <a:ext cx="877888" cy="452438"/>
                </a:xfrm>
                <a:custGeom>
                  <a:avLst/>
                  <a:gdLst/>
                  <a:ahLst/>
                  <a:cxnLst>
                    <a:cxn ang="0">
                      <a:pos x="115" y="79"/>
                    </a:cxn>
                    <a:cxn ang="0">
                      <a:pos x="80" y="105"/>
                    </a:cxn>
                    <a:cxn ang="0">
                      <a:pos x="228" y="90"/>
                    </a:cxn>
                    <a:cxn ang="0">
                      <a:pos x="139" y="63"/>
                    </a:cxn>
                    <a:cxn ang="0">
                      <a:pos x="95" y="67"/>
                    </a:cxn>
                    <a:cxn ang="0">
                      <a:pos x="86" y="86"/>
                    </a:cxn>
                  </a:cxnLst>
                  <a:rect l="0" t="0" r="r" b="b"/>
                  <a:pathLst>
                    <a:path w="234" h="121">
                      <a:moveTo>
                        <a:pt x="115" y="79"/>
                      </a:moveTo>
                      <a:cubicBezTo>
                        <a:pt x="104" y="90"/>
                        <a:pt x="86" y="93"/>
                        <a:pt x="80" y="105"/>
                      </a:cubicBezTo>
                      <a:cubicBezTo>
                        <a:pt x="107" y="107"/>
                        <a:pt x="234" y="121"/>
                        <a:pt x="228" y="90"/>
                      </a:cubicBezTo>
                      <a:cubicBezTo>
                        <a:pt x="198" y="83"/>
                        <a:pt x="166" y="74"/>
                        <a:pt x="139" y="63"/>
                      </a:cubicBezTo>
                      <a:cubicBezTo>
                        <a:pt x="153" y="0"/>
                        <a:pt x="0" y="62"/>
                        <a:pt x="95" y="67"/>
                      </a:cubicBezTo>
                      <a:cubicBezTo>
                        <a:pt x="84" y="71"/>
                        <a:pt x="90" y="77"/>
                        <a:pt x="86" y="86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5" name="Freeform 202"/>
                <p:cNvSpPr>
                  <a:spLocks/>
                </p:cNvSpPr>
                <p:nvPr/>
              </p:nvSpPr>
              <p:spPr bwMode="gray">
                <a:xfrm>
                  <a:off x="10709275" y="-598487"/>
                  <a:ext cx="454025" cy="530225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2" y="11"/>
                    </a:cxn>
                    <a:cxn ang="0">
                      <a:pos x="30" y="40"/>
                    </a:cxn>
                    <a:cxn ang="0">
                      <a:pos x="51" y="75"/>
                    </a:cxn>
                    <a:cxn ang="0">
                      <a:pos x="121" y="141"/>
                    </a:cxn>
                    <a:cxn ang="0">
                      <a:pos x="77" y="81"/>
                    </a:cxn>
                    <a:cxn ang="0">
                      <a:pos x="40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1" h="141">
                      <a:moveTo>
                        <a:pt x="35" y="10"/>
                      </a:moveTo>
                      <a:cubicBezTo>
                        <a:pt x="24" y="9"/>
                        <a:pt x="13" y="10"/>
                        <a:pt x="2" y="11"/>
                      </a:cubicBezTo>
                      <a:cubicBezTo>
                        <a:pt x="0" y="29"/>
                        <a:pt x="21" y="30"/>
                        <a:pt x="30" y="40"/>
                      </a:cubicBezTo>
                      <a:cubicBezTo>
                        <a:pt x="41" y="51"/>
                        <a:pt x="45" y="62"/>
                        <a:pt x="51" y="75"/>
                      </a:cubicBezTo>
                      <a:cubicBezTo>
                        <a:pt x="67" y="110"/>
                        <a:pt x="81" y="130"/>
                        <a:pt x="121" y="141"/>
                      </a:cubicBezTo>
                      <a:cubicBezTo>
                        <a:pt x="97" y="125"/>
                        <a:pt x="86" y="105"/>
                        <a:pt x="77" y="81"/>
                      </a:cubicBezTo>
                      <a:cubicBezTo>
                        <a:pt x="66" y="54"/>
                        <a:pt x="48" y="34"/>
                        <a:pt x="40" y="7"/>
                      </a:cubicBezTo>
                      <a:cubicBezTo>
                        <a:pt x="33" y="4"/>
                        <a:pt x="23" y="0"/>
                        <a:pt x="15" y="0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6" name="Freeform 203"/>
                <p:cNvSpPr>
                  <a:spLocks/>
                </p:cNvSpPr>
                <p:nvPr/>
              </p:nvSpPr>
              <p:spPr bwMode="gray">
                <a:xfrm>
                  <a:off x="7581900" y="-17659350"/>
                  <a:ext cx="1577975" cy="1000125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09" y="220"/>
                    </a:cxn>
                    <a:cxn ang="0">
                      <a:pos x="323" y="207"/>
                    </a:cxn>
                    <a:cxn ang="0">
                      <a:pos x="421" y="0"/>
                    </a:cxn>
                  </a:cxnLst>
                  <a:rect l="0" t="0" r="r" b="b"/>
                  <a:pathLst>
                    <a:path w="421" h="267">
                      <a:moveTo>
                        <a:pt x="0" y="57"/>
                      </a:moveTo>
                      <a:cubicBezTo>
                        <a:pt x="21" y="139"/>
                        <a:pt x="39" y="178"/>
                        <a:pt x="109" y="220"/>
                      </a:cubicBezTo>
                      <a:cubicBezTo>
                        <a:pt x="175" y="260"/>
                        <a:pt x="256" y="267"/>
                        <a:pt x="323" y="207"/>
                      </a:cubicBezTo>
                      <a:cubicBezTo>
                        <a:pt x="390" y="147"/>
                        <a:pt x="417" y="88"/>
                        <a:pt x="421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7" name="Freeform 204"/>
                <p:cNvSpPr>
                  <a:spLocks/>
                </p:cNvSpPr>
                <p:nvPr/>
              </p:nvSpPr>
              <p:spPr bwMode="gray">
                <a:xfrm>
                  <a:off x="6940550" y="-19770725"/>
                  <a:ext cx="2535238" cy="2894013"/>
                </a:xfrm>
                <a:custGeom>
                  <a:avLst/>
                  <a:gdLst/>
                  <a:ahLst/>
                  <a:cxnLst>
                    <a:cxn ang="0">
                      <a:pos x="137" y="429"/>
                    </a:cxn>
                    <a:cxn ang="0">
                      <a:pos x="127" y="550"/>
                    </a:cxn>
                    <a:cxn ang="0">
                      <a:pos x="279" y="726"/>
                    </a:cxn>
                    <a:cxn ang="0">
                      <a:pos x="493" y="713"/>
                    </a:cxn>
                    <a:cxn ang="0">
                      <a:pos x="609" y="511"/>
                    </a:cxn>
                    <a:cxn ang="0">
                      <a:pos x="640" y="503"/>
                    </a:cxn>
                    <a:cxn ang="0">
                      <a:pos x="674" y="380"/>
                    </a:cxn>
                    <a:cxn ang="0">
                      <a:pos x="627" y="306"/>
                    </a:cxn>
                    <a:cxn ang="0">
                      <a:pos x="597" y="140"/>
                    </a:cxn>
                    <a:cxn ang="0">
                      <a:pos x="472" y="30"/>
                    </a:cxn>
                    <a:cxn ang="0">
                      <a:pos x="345" y="8"/>
                    </a:cxn>
                    <a:cxn ang="0">
                      <a:pos x="86" y="299"/>
                    </a:cxn>
                    <a:cxn ang="0">
                      <a:pos x="87" y="307"/>
                    </a:cxn>
                    <a:cxn ang="0">
                      <a:pos x="82" y="497"/>
                    </a:cxn>
                    <a:cxn ang="0">
                      <a:pos x="127" y="550"/>
                    </a:cxn>
                  </a:cxnLst>
                  <a:rect l="0" t="0" r="r" b="b"/>
                  <a:pathLst>
                    <a:path w="676" h="772">
                      <a:moveTo>
                        <a:pt x="137" y="429"/>
                      </a:moveTo>
                      <a:cubicBezTo>
                        <a:pt x="137" y="516"/>
                        <a:pt x="88" y="476"/>
                        <a:pt x="127" y="550"/>
                      </a:cubicBezTo>
                      <a:cubicBezTo>
                        <a:pt x="171" y="635"/>
                        <a:pt x="209" y="684"/>
                        <a:pt x="279" y="726"/>
                      </a:cubicBezTo>
                      <a:cubicBezTo>
                        <a:pt x="345" y="766"/>
                        <a:pt x="427" y="772"/>
                        <a:pt x="493" y="713"/>
                      </a:cubicBezTo>
                      <a:cubicBezTo>
                        <a:pt x="561" y="652"/>
                        <a:pt x="604" y="600"/>
                        <a:pt x="609" y="511"/>
                      </a:cubicBezTo>
                      <a:cubicBezTo>
                        <a:pt x="617" y="501"/>
                        <a:pt x="631" y="502"/>
                        <a:pt x="640" y="503"/>
                      </a:cubicBezTo>
                      <a:cubicBezTo>
                        <a:pt x="662" y="461"/>
                        <a:pt x="673" y="435"/>
                        <a:pt x="674" y="380"/>
                      </a:cubicBezTo>
                      <a:cubicBezTo>
                        <a:pt x="676" y="305"/>
                        <a:pt x="627" y="306"/>
                        <a:pt x="627" y="306"/>
                      </a:cubicBezTo>
                      <a:cubicBezTo>
                        <a:pt x="625" y="263"/>
                        <a:pt x="614" y="176"/>
                        <a:pt x="597" y="140"/>
                      </a:cubicBezTo>
                      <a:cubicBezTo>
                        <a:pt x="565" y="70"/>
                        <a:pt x="521" y="50"/>
                        <a:pt x="472" y="30"/>
                      </a:cubicBezTo>
                      <a:cubicBezTo>
                        <a:pt x="430" y="13"/>
                        <a:pt x="386" y="6"/>
                        <a:pt x="345" y="8"/>
                      </a:cubicBezTo>
                      <a:cubicBezTo>
                        <a:pt x="179" y="0"/>
                        <a:pt x="83" y="115"/>
                        <a:pt x="86" y="299"/>
                      </a:cubicBezTo>
                      <a:cubicBezTo>
                        <a:pt x="86" y="302"/>
                        <a:pt x="86" y="305"/>
                        <a:pt x="87" y="307"/>
                      </a:cubicBezTo>
                      <a:cubicBezTo>
                        <a:pt x="0" y="325"/>
                        <a:pt x="58" y="453"/>
                        <a:pt x="82" y="497"/>
                      </a:cubicBezTo>
                      <a:cubicBezTo>
                        <a:pt x="111" y="499"/>
                        <a:pt x="124" y="524"/>
                        <a:pt x="127" y="55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068" name="Freeform 101"/>
              <p:cNvSpPr>
                <a:spLocks/>
              </p:cNvSpPr>
              <p:nvPr/>
            </p:nvSpPr>
            <p:spPr bwMode="gray">
              <a:xfrm>
                <a:off x="7909851" y="4330606"/>
                <a:ext cx="142123" cy="12793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" name="Gruppieren 3"/>
            <p:cNvGrpSpPr/>
            <p:nvPr/>
          </p:nvGrpSpPr>
          <p:grpSpPr>
            <a:xfrm>
              <a:off x="5247788" y="1349427"/>
              <a:ext cx="434684" cy="1229900"/>
              <a:chOff x="5296556" y="1471347"/>
              <a:chExt cx="434684" cy="1229900"/>
            </a:xfrm>
          </p:grpSpPr>
          <p:grpSp>
            <p:nvGrpSpPr>
              <p:cNvPr id="485" name="Gruppieren 271"/>
              <p:cNvGrpSpPr/>
              <p:nvPr/>
            </p:nvGrpSpPr>
            <p:grpSpPr bwMode="gray">
              <a:xfrm>
                <a:off x="5296556" y="1496845"/>
                <a:ext cx="434684" cy="1204402"/>
                <a:chOff x="5072063" y="-19770725"/>
                <a:chExt cx="7443788" cy="20624801"/>
              </a:xfrm>
            </p:grpSpPr>
            <p:sp>
              <p:nvSpPr>
                <p:cNvPr id="486" name="Freeform 150"/>
                <p:cNvSpPr>
                  <a:spLocks/>
                </p:cNvSpPr>
                <p:nvPr/>
              </p:nvSpPr>
              <p:spPr bwMode="gray">
                <a:xfrm>
                  <a:off x="5665788" y="-10115550"/>
                  <a:ext cx="1552575" cy="1931988"/>
                </a:xfrm>
                <a:custGeom>
                  <a:avLst/>
                  <a:gdLst/>
                  <a:ahLst/>
                  <a:cxnLst>
                    <a:cxn ang="0">
                      <a:pos x="345" y="369"/>
                    </a:cxn>
                    <a:cxn ang="0">
                      <a:pos x="288" y="396"/>
                    </a:cxn>
                    <a:cxn ang="0">
                      <a:pos x="76" y="488"/>
                    </a:cxn>
                    <a:cxn ang="0">
                      <a:pos x="91" y="245"/>
                    </a:cxn>
                    <a:cxn ang="0">
                      <a:pos x="130" y="103"/>
                    </a:cxn>
                    <a:cxn ang="0">
                      <a:pos x="272" y="4"/>
                    </a:cxn>
                    <a:cxn ang="0">
                      <a:pos x="409" y="290"/>
                    </a:cxn>
                    <a:cxn ang="0">
                      <a:pos x="300" y="382"/>
                    </a:cxn>
                  </a:cxnLst>
                  <a:rect l="0" t="0" r="r" b="b"/>
                  <a:pathLst>
                    <a:path w="414" h="515">
                      <a:moveTo>
                        <a:pt x="345" y="369"/>
                      </a:moveTo>
                      <a:cubicBezTo>
                        <a:pt x="332" y="386"/>
                        <a:pt x="310" y="396"/>
                        <a:pt x="288" y="396"/>
                      </a:cubicBezTo>
                      <a:cubicBezTo>
                        <a:pt x="262" y="441"/>
                        <a:pt x="123" y="515"/>
                        <a:pt x="76" y="488"/>
                      </a:cubicBezTo>
                      <a:cubicBezTo>
                        <a:pt x="0" y="445"/>
                        <a:pt x="80" y="316"/>
                        <a:pt x="91" y="245"/>
                      </a:cubicBezTo>
                      <a:cubicBezTo>
                        <a:pt x="100" y="184"/>
                        <a:pt x="85" y="149"/>
                        <a:pt x="130" y="103"/>
                      </a:cubicBezTo>
                      <a:cubicBezTo>
                        <a:pt x="159" y="73"/>
                        <a:pt x="230" y="5"/>
                        <a:pt x="272" y="4"/>
                      </a:cubicBezTo>
                      <a:cubicBezTo>
                        <a:pt x="378" y="0"/>
                        <a:pt x="414" y="213"/>
                        <a:pt x="409" y="290"/>
                      </a:cubicBezTo>
                      <a:cubicBezTo>
                        <a:pt x="367" y="312"/>
                        <a:pt x="329" y="343"/>
                        <a:pt x="300" y="382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7" name="Freeform 151"/>
                <p:cNvSpPr>
                  <a:spLocks/>
                </p:cNvSpPr>
                <p:nvPr/>
              </p:nvSpPr>
              <p:spPr bwMode="gray">
                <a:xfrm>
                  <a:off x="10393363" y="-10175875"/>
                  <a:ext cx="1133475" cy="1489075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1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7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3" y="268"/>
                        <a:pt x="290" y="301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7"/>
                        <a:pt x="43" y="395"/>
                        <a:pt x="19" y="272"/>
                      </a:cubicBezTo>
                      <a:cubicBezTo>
                        <a:pt x="0" y="178"/>
                        <a:pt x="10" y="32"/>
                        <a:pt x="115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8" name="Freeform 152"/>
                <p:cNvSpPr>
                  <a:spLocks/>
                </p:cNvSpPr>
                <p:nvPr/>
              </p:nvSpPr>
              <p:spPr bwMode="gray">
                <a:xfrm>
                  <a:off x="6943725" y="-912812"/>
                  <a:ext cx="1654175" cy="1766888"/>
                </a:xfrm>
                <a:custGeom>
                  <a:avLst/>
                  <a:gdLst/>
                  <a:ahLst/>
                  <a:cxnLst>
                    <a:cxn ang="0">
                      <a:pos x="436" y="9"/>
                    </a:cxn>
                    <a:cxn ang="0">
                      <a:pos x="423" y="172"/>
                    </a:cxn>
                    <a:cxn ang="0">
                      <a:pos x="345" y="277"/>
                    </a:cxn>
                    <a:cxn ang="0">
                      <a:pos x="112" y="446"/>
                    </a:cxn>
                    <a:cxn ang="0">
                      <a:pos x="77" y="223"/>
                    </a:cxn>
                    <a:cxn ang="0">
                      <a:pos x="293" y="3"/>
                    </a:cxn>
                    <a:cxn ang="0">
                      <a:pos x="423" y="42"/>
                    </a:cxn>
                  </a:cxnLst>
                  <a:rect l="0" t="0" r="r" b="b"/>
                  <a:pathLst>
                    <a:path w="441" h="471">
                      <a:moveTo>
                        <a:pt x="436" y="9"/>
                      </a:moveTo>
                      <a:cubicBezTo>
                        <a:pt x="436" y="57"/>
                        <a:pt x="441" y="129"/>
                        <a:pt x="423" y="172"/>
                      </a:cubicBezTo>
                      <a:cubicBezTo>
                        <a:pt x="407" y="211"/>
                        <a:pt x="367" y="232"/>
                        <a:pt x="345" y="277"/>
                      </a:cubicBezTo>
                      <a:cubicBezTo>
                        <a:pt x="304" y="362"/>
                        <a:pt x="234" y="471"/>
                        <a:pt x="112" y="446"/>
                      </a:cubicBezTo>
                      <a:cubicBezTo>
                        <a:pt x="0" y="423"/>
                        <a:pt x="31" y="295"/>
                        <a:pt x="77" y="223"/>
                      </a:cubicBezTo>
                      <a:cubicBezTo>
                        <a:pt x="145" y="121"/>
                        <a:pt x="154" y="7"/>
                        <a:pt x="293" y="3"/>
                      </a:cubicBezTo>
                      <a:cubicBezTo>
                        <a:pt x="355" y="0"/>
                        <a:pt x="373" y="25"/>
                        <a:pt x="423" y="42"/>
                      </a:cubicBezTo>
                    </a:path>
                  </a:pathLst>
                </a:custGeom>
                <a:solidFill>
                  <a:srgbClr val="0A0A0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9" name="Freeform 153"/>
                <p:cNvSpPr>
                  <a:spLocks/>
                </p:cNvSpPr>
                <p:nvPr/>
              </p:nvSpPr>
              <p:spPr bwMode="gray">
                <a:xfrm>
                  <a:off x="9640888" y="-1103312"/>
                  <a:ext cx="2874963" cy="1687513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8" y="270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7" y="140"/>
                    </a:cxn>
                    <a:cxn ang="0">
                      <a:pos x="267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4" y="107"/>
                        <a:pt x="0" y="167"/>
                        <a:pt x="5" y="229"/>
                      </a:cubicBezTo>
                      <a:cubicBezTo>
                        <a:pt x="48" y="241"/>
                        <a:pt x="91" y="278"/>
                        <a:pt x="135" y="283"/>
                      </a:cubicBezTo>
                      <a:cubicBezTo>
                        <a:pt x="190" y="291"/>
                        <a:pt x="183" y="242"/>
                        <a:pt x="238" y="270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8" y="270"/>
                        <a:pt x="539" y="238"/>
                      </a:cubicBezTo>
                      <a:cubicBezTo>
                        <a:pt x="504" y="208"/>
                        <a:pt x="479" y="171"/>
                        <a:pt x="447" y="140"/>
                      </a:cubicBezTo>
                      <a:cubicBezTo>
                        <a:pt x="396" y="91"/>
                        <a:pt x="336" y="27"/>
                        <a:pt x="267" y="13"/>
                      </a:cubicBezTo>
                      <a:cubicBezTo>
                        <a:pt x="205" y="0"/>
                        <a:pt x="67" y="12"/>
                        <a:pt x="24" y="60"/>
                      </a:cubicBezTo>
                    </a:path>
                  </a:pathLst>
                </a:custGeom>
                <a:solidFill>
                  <a:srgbClr val="050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0" name="Freeform 154"/>
                <p:cNvSpPr>
                  <a:spLocks/>
                </p:cNvSpPr>
                <p:nvPr/>
              </p:nvSpPr>
              <p:spPr bwMode="gray">
                <a:xfrm>
                  <a:off x="6318250" y="-11580812"/>
                  <a:ext cx="5291138" cy="11188700"/>
                </a:xfrm>
                <a:custGeom>
                  <a:avLst/>
                  <a:gdLst/>
                  <a:ahLst/>
                  <a:cxnLst>
                    <a:cxn ang="0">
                      <a:pos x="197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80" y="787"/>
                    </a:cxn>
                    <a:cxn ang="0">
                      <a:pos x="86" y="962"/>
                    </a:cxn>
                    <a:cxn ang="0">
                      <a:pos x="88" y="1135"/>
                    </a:cxn>
                    <a:cxn ang="0">
                      <a:pos x="132" y="1295"/>
                    </a:cxn>
                    <a:cxn ang="0">
                      <a:pos x="190" y="1972"/>
                    </a:cxn>
                    <a:cxn ang="0">
                      <a:pos x="224" y="2117"/>
                    </a:cxn>
                    <a:cxn ang="0">
                      <a:pos x="210" y="2319"/>
                    </a:cxn>
                    <a:cxn ang="0">
                      <a:pos x="276" y="2456"/>
                    </a:cxn>
                    <a:cxn ang="0">
                      <a:pos x="308" y="2632"/>
                    </a:cxn>
                    <a:cxn ang="0">
                      <a:pos x="346" y="2921"/>
                    </a:cxn>
                    <a:cxn ang="0">
                      <a:pos x="620" y="2885"/>
                    </a:cxn>
                    <a:cxn ang="0">
                      <a:pos x="630" y="2593"/>
                    </a:cxn>
                    <a:cxn ang="0">
                      <a:pos x="568" y="2451"/>
                    </a:cxn>
                    <a:cxn ang="0">
                      <a:pos x="607" y="2311"/>
                    </a:cxn>
                    <a:cxn ang="0">
                      <a:pos x="595" y="1999"/>
                    </a:cxn>
                    <a:cxn ang="0">
                      <a:pos x="602" y="1654"/>
                    </a:cxn>
                    <a:cxn ang="0">
                      <a:pos x="608" y="1282"/>
                    </a:cxn>
                    <a:cxn ang="0">
                      <a:pos x="608" y="1104"/>
                    </a:cxn>
                    <a:cxn ang="0">
                      <a:pos x="621" y="949"/>
                    </a:cxn>
                    <a:cxn ang="0">
                      <a:pos x="623" y="924"/>
                    </a:cxn>
                    <a:cxn ang="0">
                      <a:pos x="732" y="1106"/>
                    </a:cxn>
                    <a:cxn ang="0">
                      <a:pos x="804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6" y="2333"/>
                    </a:cxn>
                    <a:cxn ang="0">
                      <a:pos x="909" y="2879"/>
                    </a:cxn>
                    <a:cxn ang="0">
                      <a:pos x="1243" y="2895"/>
                    </a:cxn>
                    <a:cxn ang="0">
                      <a:pos x="1287" y="2771"/>
                    </a:cxn>
                    <a:cxn ang="0">
                      <a:pos x="1308" y="2593"/>
                    </a:cxn>
                    <a:cxn ang="0">
                      <a:pos x="1313" y="2188"/>
                    </a:cxn>
                    <a:cxn ang="0">
                      <a:pos x="1385" y="1791"/>
                    </a:cxn>
                    <a:cxn ang="0">
                      <a:pos x="1347" y="1445"/>
                    </a:cxn>
                    <a:cxn ang="0">
                      <a:pos x="1293" y="1036"/>
                    </a:cxn>
                    <a:cxn ang="0">
                      <a:pos x="1241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7" y="564"/>
                    </a:cxn>
                    <a:cxn ang="0">
                      <a:pos x="1138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3" y="11"/>
                    </a:cxn>
                    <a:cxn ang="0">
                      <a:pos x="191" y="82"/>
                    </a:cxn>
                  </a:cxnLst>
                  <a:rect l="0" t="0" r="r" b="b"/>
                  <a:pathLst>
                    <a:path w="1411" h="2984">
                      <a:moveTo>
                        <a:pt x="197" y="75"/>
                      </a:moveTo>
                      <a:cubicBezTo>
                        <a:pt x="107" y="162"/>
                        <a:pt x="73" y="221"/>
                        <a:pt x="73" y="356"/>
                      </a:cubicBezTo>
                      <a:cubicBezTo>
                        <a:pt x="74" y="455"/>
                        <a:pt x="0" y="550"/>
                        <a:pt x="32" y="651"/>
                      </a:cubicBezTo>
                      <a:cubicBezTo>
                        <a:pt x="48" y="699"/>
                        <a:pt x="72" y="735"/>
                        <a:pt x="80" y="787"/>
                      </a:cubicBezTo>
                      <a:cubicBezTo>
                        <a:pt x="88" y="845"/>
                        <a:pt x="86" y="903"/>
                        <a:pt x="86" y="962"/>
                      </a:cubicBezTo>
                      <a:cubicBezTo>
                        <a:pt x="86" y="1017"/>
                        <a:pt x="77" y="1082"/>
                        <a:pt x="88" y="1135"/>
                      </a:cubicBezTo>
                      <a:cubicBezTo>
                        <a:pt x="100" y="1196"/>
                        <a:pt x="131" y="1230"/>
                        <a:pt x="132" y="1295"/>
                      </a:cubicBezTo>
                      <a:cubicBezTo>
                        <a:pt x="134" y="1517"/>
                        <a:pt x="134" y="1760"/>
                        <a:pt x="190" y="1972"/>
                      </a:cubicBezTo>
                      <a:cubicBezTo>
                        <a:pt x="203" y="2021"/>
                        <a:pt x="227" y="2060"/>
                        <a:pt x="224" y="2117"/>
                      </a:cubicBezTo>
                      <a:cubicBezTo>
                        <a:pt x="220" y="2182"/>
                        <a:pt x="198" y="2251"/>
                        <a:pt x="210" y="2319"/>
                      </a:cubicBezTo>
                      <a:cubicBezTo>
                        <a:pt x="220" y="2371"/>
                        <a:pt x="262" y="2406"/>
                        <a:pt x="276" y="2456"/>
                      </a:cubicBezTo>
                      <a:cubicBezTo>
                        <a:pt x="290" y="2510"/>
                        <a:pt x="303" y="2576"/>
                        <a:pt x="308" y="2632"/>
                      </a:cubicBezTo>
                      <a:cubicBezTo>
                        <a:pt x="318" y="2735"/>
                        <a:pt x="251" y="2849"/>
                        <a:pt x="346" y="2921"/>
                      </a:cubicBezTo>
                      <a:cubicBezTo>
                        <a:pt x="429" y="2984"/>
                        <a:pt x="570" y="2964"/>
                        <a:pt x="620" y="2885"/>
                      </a:cubicBezTo>
                      <a:cubicBezTo>
                        <a:pt x="688" y="2777"/>
                        <a:pt x="671" y="2704"/>
                        <a:pt x="630" y="2593"/>
                      </a:cubicBezTo>
                      <a:cubicBezTo>
                        <a:pt x="612" y="2547"/>
                        <a:pt x="575" y="2500"/>
                        <a:pt x="568" y="2451"/>
                      </a:cubicBezTo>
                      <a:cubicBezTo>
                        <a:pt x="559" y="2394"/>
                        <a:pt x="593" y="2359"/>
                        <a:pt x="607" y="2311"/>
                      </a:cubicBezTo>
                      <a:cubicBezTo>
                        <a:pt x="640" y="2199"/>
                        <a:pt x="605" y="2104"/>
                        <a:pt x="595" y="1999"/>
                      </a:cubicBezTo>
                      <a:cubicBezTo>
                        <a:pt x="585" y="1880"/>
                        <a:pt x="602" y="1772"/>
                        <a:pt x="602" y="1654"/>
                      </a:cubicBezTo>
                      <a:cubicBezTo>
                        <a:pt x="602" y="1528"/>
                        <a:pt x="615" y="1407"/>
                        <a:pt x="608" y="1282"/>
                      </a:cubicBezTo>
                      <a:cubicBezTo>
                        <a:pt x="605" y="1224"/>
                        <a:pt x="606" y="1162"/>
                        <a:pt x="608" y="1104"/>
                      </a:cubicBezTo>
                      <a:cubicBezTo>
                        <a:pt x="610" y="1067"/>
                        <a:pt x="606" y="982"/>
                        <a:pt x="621" y="949"/>
                      </a:cubicBezTo>
                      <a:cubicBezTo>
                        <a:pt x="624" y="944"/>
                        <a:pt x="622" y="929"/>
                        <a:pt x="623" y="924"/>
                      </a:cubicBezTo>
                      <a:cubicBezTo>
                        <a:pt x="684" y="947"/>
                        <a:pt x="715" y="1047"/>
                        <a:pt x="732" y="1106"/>
                      </a:cubicBezTo>
                      <a:cubicBezTo>
                        <a:pt x="757" y="1191"/>
                        <a:pt x="789" y="1273"/>
                        <a:pt x="804" y="1360"/>
                      </a:cubicBezTo>
                      <a:cubicBezTo>
                        <a:pt x="832" y="1520"/>
                        <a:pt x="886" y="1669"/>
                        <a:pt x="909" y="1829"/>
                      </a:cubicBezTo>
                      <a:cubicBezTo>
                        <a:pt x="1006" y="1843"/>
                        <a:pt x="928" y="1994"/>
                        <a:pt x="921" y="2047"/>
                      </a:cubicBezTo>
                      <a:cubicBezTo>
                        <a:pt x="910" y="2146"/>
                        <a:pt x="955" y="2232"/>
                        <a:pt x="946" y="2333"/>
                      </a:cubicBezTo>
                      <a:cubicBezTo>
                        <a:pt x="930" y="2511"/>
                        <a:pt x="902" y="2701"/>
                        <a:pt x="909" y="2879"/>
                      </a:cubicBezTo>
                      <a:cubicBezTo>
                        <a:pt x="1023" y="2891"/>
                        <a:pt x="1134" y="2965"/>
                        <a:pt x="1243" y="2895"/>
                      </a:cubicBezTo>
                      <a:cubicBezTo>
                        <a:pt x="1296" y="2860"/>
                        <a:pt x="1284" y="2844"/>
                        <a:pt x="1287" y="2771"/>
                      </a:cubicBezTo>
                      <a:cubicBezTo>
                        <a:pt x="1289" y="2708"/>
                        <a:pt x="1299" y="2652"/>
                        <a:pt x="1308" y="2593"/>
                      </a:cubicBezTo>
                      <a:cubicBezTo>
                        <a:pt x="1327" y="2462"/>
                        <a:pt x="1306" y="2322"/>
                        <a:pt x="1313" y="2188"/>
                      </a:cubicBezTo>
                      <a:cubicBezTo>
                        <a:pt x="1320" y="2053"/>
                        <a:pt x="1356" y="1920"/>
                        <a:pt x="1385" y="1791"/>
                      </a:cubicBezTo>
                      <a:cubicBezTo>
                        <a:pt x="1411" y="1673"/>
                        <a:pt x="1390" y="1551"/>
                        <a:pt x="1347" y="1445"/>
                      </a:cubicBezTo>
                      <a:cubicBezTo>
                        <a:pt x="1296" y="1315"/>
                        <a:pt x="1312" y="1172"/>
                        <a:pt x="1293" y="1036"/>
                      </a:cubicBezTo>
                      <a:cubicBezTo>
                        <a:pt x="1284" y="969"/>
                        <a:pt x="1279" y="933"/>
                        <a:pt x="1241" y="879"/>
                      </a:cubicBezTo>
                      <a:cubicBezTo>
                        <a:pt x="1208" y="832"/>
                        <a:pt x="1186" y="795"/>
                        <a:pt x="1182" y="736"/>
                      </a:cubicBezTo>
                      <a:cubicBezTo>
                        <a:pt x="1181" y="707"/>
                        <a:pt x="1178" y="671"/>
                        <a:pt x="1182" y="643"/>
                      </a:cubicBezTo>
                      <a:cubicBezTo>
                        <a:pt x="1187" y="615"/>
                        <a:pt x="1206" y="590"/>
                        <a:pt x="1207" y="564"/>
                      </a:cubicBezTo>
                      <a:cubicBezTo>
                        <a:pt x="1209" y="513"/>
                        <a:pt x="1170" y="484"/>
                        <a:pt x="1138" y="447"/>
                      </a:cubicBezTo>
                      <a:cubicBezTo>
                        <a:pt x="1090" y="389"/>
                        <a:pt x="1066" y="337"/>
                        <a:pt x="1053" y="263"/>
                      </a:cubicBezTo>
                      <a:cubicBezTo>
                        <a:pt x="1039" y="178"/>
                        <a:pt x="1004" y="148"/>
                        <a:pt x="959" y="83"/>
                      </a:cubicBezTo>
                      <a:cubicBezTo>
                        <a:pt x="810" y="57"/>
                        <a:pt x="650" y="33"/>
                        <a:pt x="493" y="11"/>
                      </a:cubicBezTo>
                      <a:cubicBezTo>
                        <a:pt x="414" y="0"/>
                        <a:pt x="247" y="15"/>
                        <a:pt x="191" y="82"/>
                      </a:cubicBezTo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1" name="Freeform 155"/>
                <p:cNvSpPr>
                  <a:spLocks/>
                </p:cNvSpPr>
                <p:nvPr/>
              </p:nvSpPr>
              <p:spPr bwMode="gray">
                <a:xfrm>
                  <a:off x="9775825" y="-4813300"/>
                  <a:ext cx="295275" cy="938213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59" y="54"/>
                    </a:cxn>
                    <a:cxn ang="0">
                      <a:pos x="58" y="111"/>
                    </a:cxn>
                    <a:cxn ang="0">
                      <a:pos x="23" y="250"/>
                    </a:cxn>
                    <a:cxn ang="0">
                      <a:pos x="3" y="182"/>
                    </a:cxn>
                    <a:cxn ang="0">
                      <a:pos x="44" y="11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" h="250">
                      <a:moveTo>
                        <a:pt x="9" y="23"/>
                      </a:moveTo>
                      <a:cubicBezTo>
                        <a:pt x="18" y="45"/>
                        <a:pt x="46" y="40"/>
                        <a:pt x="59" y="54"/>
                      </a:cubicBezTo>
                      <a:cubicBezTo>
                        <a:pt x="79" y="75"/>
                        <a:pt x="71" y="92"/>
                        <a:pt x="58" y="111"/>
                      </a:cubicBezTo>
                      <a:cubicBezTo>
                        <a:pt x="30" y="154"/>
                        <a:pt x="6" y="193"/>
                        <a:pt x="23" y="250"/>
                      </a:cubicBezTo>
                      <a:cubicBezTo>
                        <a:pt x="18" y="229"/>
                        <a:pt x="1" y="202"/>
                        <a:pt x="3" y="182"/>
                      </a:cubicBezTo>
                      <a:cubicBezTo>
                        <a:pt x="6" y="154"/>
                        <a:pt x="31" y="142"/>
                        <a:pt x="44" y="117"/>
                      </a:cubicBezTo>
                      <a:cubicBezTo>
                        <a:pt x="78" y="57"/>
                        <a:pt x="12" y="50"/>
                        <a:pt x="0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2" name="Freeform 156"/>
                <p:cNvSpPr>
                  <a:spLocks/>
                </p:cNvSpPr>
                <p:nvPr/>
              </p:nvSpPr>
              <p:spPr bwMode="gray">
                <a:xfrm>
                  <a:off x="10029825" y="-1485900"/>
                  <a:ext cx="1139825" cy="341313"/>
                </a:xfrm>
                <a:custGeom>
                  <a:avLst/>
                  <a:gdLst/>
                  <a:ahLst/>
                  <a:cxnLst>
                    <a:cxn ang="0">
                      <a:pos x="33" y="72"/>
                    </a:cxn>
                    <a:cxn ang="0">
                      <a:pos x="85" y="42"/>
                    </a:cxn>
                    <a:cxn ang="0">
                      <a:pos x="157" y="20"/>
                    </a:cxn>
                    <a:cxn ang="0">
                      <a:pos x="278" y="43"/>
                    </a:cxn>
                    <a:cxn ang="0">
                      <a:pos x="131" y="42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304" h="91">
                      <a:moveTo>
                        <a:pt x="33" y="72"/>
                      </a:moveTo>
                      <a:cubicBezTo>
                        <a:pt x="51" y="66"/>
                        <a:pt x="66" y="50"/>
                        <a:pt x="85" y="42"/>
                      </a:cubicBezTo>
                      <a:cubicBezTo>
                        <a:pt x="108" y="32"/>
                        <a:pt x="133" y="28"/>
                        <a:pt x="157" y="20"/>
                      </a:cubicBezTo>
                      <a:cubicBezTo>
                        <a:pt x="173" y="14"/>
                        <a:pt x="304" y="0"/>
                        <a:pt x="278" y="43"/>
                      </a:cubicBezTo>
                      <a:cubicBezTo>
                        <a:pt x="269" y="60"/>
                        <a:pt x="153" y="42"/>
                        <a:pt x="131" y="42"/>
                      </a:cubicBezTo>
                      <a:cubicBezTo>
                        <a:pt x="96" y="44"/>
                        <a:pt x="26" y="68"/>
                        <a:pt x="0" y="91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3" name="Freeform 157"/>
                <p:cNvSpPr>
                  <a:spLocks/>
                </p:cNvSpPr>
                <p:nvPr/>
              </p:nvSpPr>
              <p:spPr bwMode="gray">
                <a:xfrm>
                  <a:off x="9669463" y="-5187950"/>
                  <a:ext cx="506413" cy="1216025"/>
                </a:xfrm>
                <a:custGeom>
                  <a:avLst/>
                  <a:gdLst/>
                  <a:ahLst/>
                  <a:cxnLst>
                    <a:cxn ang="0">
                      <a:pos x="37" y="116"/>
                    </a:cxn>
                    <a:cxn ang="0">
                      <a:pos x="79" y="207"/>
                    </a:cxn>
                    <a:cxn ang="0">
                      <a:pos x="50" y="324"/>
                    </a:cxn>
                    <a:cxn ang="0">
                      <a:pos x="125" y="155"/>
                    </a:cxn>
                    <a:cxn ang="0">
                      <a:pos x="64" y="76"/>
                    </a:cxn>
                    <a:cxn ang="0">
                      <a:pos x="27" y="0"/>
                    </a:cxn>
                    <a:cxn ang="0">
                      <a:pos x="31" y="110"/>
                    </a:cxn>
                  </a:cxnLst>
                  <a:rect l="0" t="0" r="r" b="b"/>
                  <a:pathLst>
                    <a:path w="135" h="324">
                      <a:moveTo>
                        <a:pt x="37" y="116"/>
                      </a:moveTo>
                      <a:cubicBezTo>
                        <a:pt x="66" y="145"/>
                        <a:pt x="107" y="158"/>
                        <a:pt x="79" y="207"/>
                      </a:cubicBezTo>
                      <a:cubicBezTo>
                        <a:pt x="66" y="231"/>
                        <a:pt x="0" y="299"/>
                        <a:pt x="50" y="324"/>
                      </a:cubicBezTo>
                      <a:cubicBezTo>
                        <a:pt x="52" y="250"/>
                        <a:pt x="135" y="230"/>
                        <a:pt x="125" y="155"/>
                      </a:cubicBezTo>
                      <a:cubicBezTo>
                        <a:pt x="120" y="112"/>
                        <a:pt x="88" y="108"/>
                        <a:pt x="64" y="76"/>
                      </a:cubicBezTo>
                      <a:cubicBezTo>
                        <a:pt x="46" y="51"/>
                        <a:pt x="42" y="24"/>
                        <a:pt x="27" y="0"/>
                      </a:cubicBezTo>
                      <a:cubicBezTo>
                        <a:pt x="3" y="31"/>
                        <a:pt x="9" y="80"/>
                        <a:pt x="31" y="11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4" name="Freeform 158"/>
                <p:cNvSpPr>
                  <a:spLocks/>
                </p:cNvSpPr>
                <p:nvPr/>
              </p:nvSpPr>
              <p:spPr bwMode="gray">
                <a:xfrm>
                  <a:off x="8897938" y="-8428037"/>
                  <a:ext cx="911225" cy="39052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39" y="47"/>
                    </a:cxn>
                    <a:cxn ang="0">
                      <a:pos x="117" y="24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243" h="104">
                      <a:moveTo>
                        <a:pt x="0" y="5"/>
                      </a:moveTo>
                      <a:cubicBezTo>
                        <a:pt x="22" y="37"/>
                        <a:pt x="243" y="104"/>
                        <a:pt x="239" y="47"/>
                      </a:cubicBezTo>
                      <a:cubicBezTo>
                        <a:pt x="235" y="0"/>
                        <a:pt x="140" y="22"/>
                        <a:pt x="117" y="24"/>
                      </a:cubicBezTo>
                      <a:cubicBezTo>
                        <a:pt x="83" y="28"/>
                        <a:pt x="27" y="20"/>
                        <a:pt x="4" y="8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5" name="Freeform 159"/>
                <p:cNvSpPr>
                  <a:spLocks/>
                </p:cNvSpPr>
                <p:nvPr/>
              </p:nvSpPr>
              <p:spPr bwMode="gray">
                <a:xfrm>
                  <a:off x="6599238" y="-11161712"/>
                  <a:ext cx="3708400" cy="922338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7" y="61"/>
                    </a:cxn>
                    <a:cxn ang="0">
                      <a:pos x="494" y="74"/>
                    </a:cxn>
                    <a:cxn ang="0">
                      <a:pos x="735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2" y="237"/>
                    </a:cxn>
                    <a:cxn ang="0">
                      <a:pos x="142" y="165"/>
                    </a:cxn>
                    <a:cxn ang="0">
                      <a:pos x="11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7" y="61"/>
                      </a:cubicBezTo>
                      <a:cubicBezTo>
                        <a:pt x="350" y="72"/>
                        <a:pt x="416" y="74"/>
                        <a:pt x="494" y="74"/>
                      </a:cubicBezTo>
                      <a:cubicBezTo>
                        <a:pt x="575" y="74"/>
                        <a:pt x="658" y="84"/>
                        <a:pt x="735" y="72"/>
                      </a:cubicBezTo>
                      <a:cubicBezTo>
                        <a:pt x="817" y="60"/>
                        <a:pt x="882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4" y="223"/>
                        <a:pt x="530" y="246"/>
                        <a:pt x="422" y="237"/>
                      </a:cubicBezTo>
                      <a:cubicBezTo>
                        <a:pt x="327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1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20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6" name="Freeform 160"/>
                <p:cNvSpPr>
                  <a:spLocks/>
                </p:cNvSpPr>
                <p:nvPr/>
              </p:nvSpPr>
              <p:spPr bwMode="gray">
                <a:xfrm>
                  <a:off x="8177213" y="-10958512"/>
                  <a:ext cx="1039813" cy="842963"/>
                </a:xfrm>
                <a:custGeom>
                  <a:avLst/>
                  <a:gdLst/>
                  <a:ahLst/>
                  <a:cxnLst>
                    <a:cxn ang="0">
                      <a:pos x="14" y="39"/>
                    </a:cxn>
                    <a:cxn ang="0">
                      <a:pos x="111" y="21"/>
                    </a:cxn>
                    <a:cxn ang="0">
                      <a:pos x="205" y="165"/>
                    </a:cxn>
                    <a:cxn ang="0">
                      <a:pos x="3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39"/>
                      </a:moveTo>
                      <a:cubicBezTo>
                        <a:pt x="26" y="0"/>
                        <a:pt x="77" y="13"/>
                        <a:pt x="111" y="21"/>
                      </a:cubicBezTo>
                      <a:cubicBezTo>
                        <a:pt x="147" y="64"/>
                        <a:pt x="277" y="65"/>
                        <a:pt x="205" y="165"/>
                      </a:cubicBezTo>
                      <a:cubicBezTo>
                        <a:pt x="166" y="219"/>
                        <a:pt x="60" y="225"/>
                        <a:pt x="3" y="201"/>
                      </a:cubicBezTo>
                      <a:cubicBezTo>
                        <a:pt x="0" y="192"/>
                        <a:pt x="1" y="181"/>
                        <a:pt x="2" y="171"/>
                      </a:cubicBezTo>
                      <a:cubicBezTo>
                        <a:pt x="47" y="169"/>
                        <a:pt x="174" y="202"/>
                        <a:pt x="184" y="138"/>
                      </a:cubicBezTo>
                      <a:cubicBezTo>
                        <a:pt x="197" y="61"/>
                        <a:pt x="59" y="65"/>
                        <a:pt x="14" y="53"/>
                      </a:cubicBezTo>
                    </a:path>
                  </a:pathLst>
                </a:custGeom>
                <a:solidFill>
                  <a:srgbClr val="C1C0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7" name="Freeform 161"/>
                <p:cNvSpPr>
                  <a:spLocks/>
                </p:cNvSpPr>
                <p:nvPr/>
              </p:nvSpPr>
              <p:spPr bwMode="gray">
                <a:xfrm>
                  <a:off x="6472238" y="-17149762"/>
                  <a:ext cx="4079875" cy="6299200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4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6" y="1561"/>
                    </a:cxn>
                    <a:cxn ang="0">
                      <a:pos x="208" y="1651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2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6" y="119"/>
                        <a:pt x="251" y="133"/>
                        <a:pt x="223" y="165"/>
                      </a:cubicBezTo>
                      <a:cubicBezTo>
                        <a:pt x="171" y="225"/>
                        <a:pt x="179" y="301"/>
                        <a:pt x="176" y="376"/>
                      </a:cubicBezTo>
                      <a:cubicBezTo>
                        <a:pt x="172" y="466"/>
                        <a:pt x="137" y="546"/>
                        <a:pt x="125" y="636"/>
                      </a:cubicBezTo>
                      <a:cubicBezTo>
                        <a:pt x="111" y="743"/>
                        <a:pt x="107" y="850"/>
                        <a:pt x="84" y="954"/>
                      </a:cubicBezTo>
                      <a:cubicBezTo>
                        <a:pt x="69" y="1026"/>
                        <a:pt x="39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6" y="1561"/>
                      </a:cubicBezTo>
                      <a:cubicBezTo>
                        <a:pt x="111" y="1592"/>
                        <a:pt x="154" y="1641"/>
                        <a:pt x="208" y="1651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49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6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2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499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BDD5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8" name="Freeform 162"/>
                <p:cNvSpPr>
                  <a:spLocks/>
                </p:cNvSpPr>
                <p:nvPr/>
              </p:nvSpPr>
              <p:spPr bwMode="gray">
                <a:xfrm>
                  <a:off x="6610350" y="-11847512"/>
                  <a:ext cx="487363" cy="839788"/>
                </a:xfrm>
                <a:custGeom>
                  <a:avLst/>
                  <a:gdLst/>
                  <a:ahLst/>
                  <a:cxnLst>
                    <a:cxn ang="0">
                      <a:pos x="130" y="224"/>
                    </a:cxn>
                    <a:cxn ang="0">
                      <a:pos x="61" y="117"/>
                    </a:cxn>
                    <a:cxn ang="0">
                      <a:pos x="16" y="0"/>
                    </a:cxn>
                    <a:cxn ang="0">
                      <a:pos x="45" y="130"/>
                    </a:cxn>
                    <a:cxn ang="0">
                      <a:pos x="70" y="197"/>
                    </a:cxn>
                  </a:cxnLst>
                  <a:rect l="0" t="0" r="r" b="b"/>
                  <a:pathLst>
                    <a:path w="130" h="224">
                      <a:moveTo>
                        <a:pt x="130" y="224"/>
                      </a:moveTo>
                      <a:cubicBezTo>
                        <a:pt x="113" y="187"/>
                        <a:pt x="85" y="149"/>
                        <a:pt x="61" y="117"/>
                      </a:cubicBezTo>
                      <a:cubicBezTo>
                        <a:pt x="32" y="78"/>
                        <a:pt x="24" y="47"/>
                        <a:pt x="16" y="0"/>
                      </a:cubicBezTo>
                      <a:cubicBezTo>
                        <a:pt x="0" y="52"/>
                        <a:pt x="26" y="88"/>
                        <a:pt x="45" y="130"/>
                      </a:cubicBezTo>
                      <a:cubicBezTo>
                        <a:pt x="58" y="158"/>
                        <a:pt x="39" y="186"/>
                        <a:pt x="70" y="197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9" name="Freeform 163"/>
                <p:cNvSpPr>
                  <a:spLocks/>
                </p:cNvSpPr>
                <p:nvPr/>
              </p:nvSpPr>
              <p:spPr bwMode="gray">
                <a:xfrm>
                  <a:off x="7513638" y="-11409362"/>
                  <a:ext cx="1662113" cy="539750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27" y="83"/>
                    </a:cxn>
                    <a:cxn ang="0">
                      <a:pos x="36" y="83"/>
                    </a:cxn>
                    <a:cxn ang="0">
                      <a:pos x="33" y="127"/>
                    </a:cxn>
                    <a:cxn ang="0">
                      <a:pos x="91" y="76"/>
                    </a:cxn>
                    <a:cxn ang="0">
                      <a:pos x="154" y="118"/>
                    </a:cxn>
                    <a:cxn ang="0">
                      <a:pos x="154" y="41"/>
                    </a:cxn>
                    <a:cxn ang="0">
                      <a:pos x="276" y="1"/>
                    </a:cxn>
                    <a:cxn ang="0">
                      <a:pos x="365" y="46"/>
                    </a:cxn>
                    <a:cxn ang="0">
                      <a:pos x="366" y="28"/>
                    </a:cxn>
                    <a:cxn ang="0">
                      <a:pos x="408" y="83"/>
                    </a:cxn>
                    <a:cxn ang="0">
                      <a:pos x="343" y="116"/>
                    </a:cxn>
                    <a:cxn ang="0">
                      <a:pos x="341" y="121"/>
                    </a:cxn>
                    <a:cxn ang="0">
                      <a:pos x="434" y="144"/>
                    </a:cxn>
                  </a:cxnLst>
                  <a:rect l="0" t="0" r="r" b="b"/>
                  <a:pathLst>
                    <a:path w="443" h="144">
                      <a:moveTo>
                        <a:pt x="0" y="126"/>
                      </a:moveTo>
                      <a:cubicBezTo>
                        <a:pt x="0" y="85"/>
                        <a:pt x="1" y="110"/>
                        <a:pt x="27" y="83"/>
                      </a:cubicBezTo>
                      <a:cubicBezTo>
                        <a:pt x="28" y="83"/>
                        <a:pt x="35" y="83"/>
                        <a:pt x="36" y="83"/>
                      </a:cubicBezTo>
                      <a:cubicBezTo>
                        <a:pt x="29" y="100"/>
                        <a:pt x="14" y="109"/>
                        <a:pt x="33" y="127"/>
                      </a:cubicBezTo>
                      <a:cubicBezTo>
                        <a:pt x="56" y="105"/>
                        <a:pt x="54" y="74"/>
                        <a:pt x="91" y="76"/>
                      </a:cubicBezTo>
                      <a:cubicBezTo>
                        <a:pt x="81" y="106"/>
                        <a:pt x="146" y="137"/>
                        <a:pt x="154" y="118"/>
                      </a:cubicBezTo>
                      <a:cubicBezTo>
                        <a:pt x="166" y="89"/>
                        <a:pt x="152" y="74"/>
                        <a:pt x="154" y="41"/>
                      </a:cubicBezTo>
                      <a:cubicBezTo>
                        <a:pt x="205" y="39"/>
                        <a:pt x="229" y="2"/>
                        <a:pt x="276" y="1"/>
                      </a:cubicBezTo>
                      <a:cubicBezTo>
                        <a:pt x="327" y="0"/>
                        <a:pt x="319" y="50"/>
                        <a:pt x="365" y="46"/>
                      </a:cubicBezTo>
                      <a:cubicBezTo>
                        <a:pt x="364" y="41"/>
                        <a:pt x="367" y="33"/>
                        <a:pt x="366" y="28"/>
                      </a:cubicBezTo>
                      <a:cubicBezTo>
                        <a:pt x="390" y="29"/>
                        <a:pt x="422" y="56"/>
                        <a:pt x="408" y="83"/>
                      </a:cubicBezTo>
                      <a:cubicBezTo>
                        <a:pt x="401" y="96"/>
                        <a:pt x="358" y="112"/>
                        <a:pt x="343" y="116"/>
                      </a:cubicBezTo>
                      <a:cubicBezTo>
                        <a:pt x="342" y="117"/>
                        <a:pt x="341" y="119"/>
                        <a:pt x="341" y="121"/>
                      </a:cubicBezTo>
                      <a:cubicBezTo>
                        <a:pt x="383" y="126"/>
                        <a:pt x="443" y="87"/>
                        <a:pt x="434" y="144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0" name="Freeform 164"/>
                <p:cNvSpPr>
                  <a:spLocks/>
                </p:cNvSpPr>
                <p:nvPr/>
              </p:nvSpPr>
              <p:spPr bwMode="gray">
                <a:xfrm>
                  <a:off x="9261475" y="-11528425"/>
                  <a:ext cx="573088" cy="655638"/>
                </a:xfrm>
                <a:custGeom>
                  <a:avLst/>
                  <a:gdLst/>
                  <a:ahLst/>
                  <a:cxnLst>
                    <a:cxn ang="0">
                      <a:pos x="35" y="147"/>
                    </a:cxn>
                    <a:cxn ang="0">
                      <a:pos x="0" y="63"/>
                    </a:cxn>
                    <a:cxn ang="0">
                      <a:pos x="65" y="147"/>
                    </a:cxn>
                    <a:cxn ang="0">
                      <a:pos x="110" y="48"/>
                    </a:cxn>
                    <a:cxn ang="0">
                      <a:pos x="123" y="127"/>
                    </a:cxn>
                    <a:cxn ang="0">
                      <a:pos x="66" y="173"/>
                    </a:cxn>
                    <a:cxn ang="0">
                      <a:pos x="22" y="130"/>
                    </a:cxn>
                  </a:cxnLst>
                  <a:rect l="0" t="0" r="r" b="b"/>
                  <a:pathLst>
                    <a:path w="153" h="175">
                      <a:moveTo>
                        <a:pt x="35" y="147"/>
                      </a:moveTo>
                      <a:cubicBezTo>
                        <a:pt x="40" y="110"/>
                        <a:pt x="16" y="92"/>
                        <a:pt x="0" y="63"/>
                      </a:cubicBezTo>
                      <a:cubicBezTo>
                        <a:pt x="42" y="64"/>
                        <a:pt x="32" y="137"/>
                        <a:pt x="65" y="147"/>
                      </a:cubicBezTo>
                      <a:cubicBezTo>
                        <a:pt x="125" y="166"/>
                        <a:pt x="90" y="71"/>
                        <a:pt x="110" y="48"/>
                      </a:cubicBezTo>
                      <a:cubicBezTo>
                        <a:pt x="153" y="0"/>
                        <a:pt x="129" y="108"/>
                        <a:pt x="123" y="127"/>
                      </a:cubicBezTo>
                      <a:cubicBezTo>
                        <a:pt x="116" y="153"/>
                        <a:pt x="96" y="175"/>
                        <a:pt x="66" y="173"/>
                      </a:cubicBezTo>
                      <a:cubicBezTo>
                        <a:pt x="34" y="171"/>
                        <a:pt x="29" y="136"/>
                        <a:pt x="22" y="13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1" name="Freeform 165"/>
                <p:cNvSpPr>
                  <a:spLocks/>
                </p:cNvSpPr>
                <p:nvPr/>
              </p:nvSpPr>
              <p:spPr bwMode="gray">
                <a:xfrm>
                  <a:off x="7513638" y="-17716500"/>
                  <a:ext cx="1654175" cy="1973263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82" y="343"/>
                    </a:cxn>
                    <a:cxn ang="0">
                      <a:pos x="366" y="88"/>
                    </a:cxn>
                    <a:cxn ang="0">
                      <a:pos x="49" y="80"/>
                    </a:cxn>
                  </a:cxnLst>
                  <a:rect l="0" t="0" r="r" b="b"/>
                  <a:pathLst>
                    <a:path w="441" h="526">
                      <a:moveTo>
                        <a:pt x="26" y="61"/>
                      </a:moveTo>
                      <a:cubicBezTo>
                        <a:pt x="0" y="249"/>
                        <a:pt x="187" y="526"/>
                        <a:pt x="382" y="343"/>
                      </a:cubicBezTo>
                      <a:cubicBezTo>
                        <a:pt x="441" y="287"/>
                        <a:pt x="409" y="148"/>
                        <a:pt x="366" y="88"/>
                      </a:cubicBezTo>
                      <a:cubicBezTo>
                        <a:pt x="305" y="4"/>
                        <a:pt x="188" y="0"/>
                        <a:pt x="49" y="8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2" name="Freeform 166"/>
                <p:cNvSpPr>
                  <a:spLocks/>
                </p:cNvSpPr>
                <p:nvPr/>
              </p:nvSpPr>
              <p:spPr bwMode="gray">
                <a:xfrm>
                  <a:off x="5878513" y="-10509250"/>
                  <a:ext cx="1144588" cy="1477963"/>
                </a:xfrm>
                <a:custGeom>
                  <a:avLst/>
                  <a:gdLst/>
                  <a:ahLst/>
                  <a:cxnLst>
                    <a:cxn ang="0">
                      <a:pos x="53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3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3" name="Freeform 167"/>
                <p:cNvSpPr>
                  <a:spLocks/>
                </p:cNvSpPr>
                <p:nvPr/>
              </p:nvSpPr>
              <p:spPr bwMode="gray">
                <a:xfrm>
                  <a:off x="10239375" y="-10583862"/>
                  <a:ext cx="919163" cy="1376363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4" name="Freeform 168"/>
                <p:cNvSpPr>
                  <a:spLocks/>
                </p:cNvSpPr>
                <p:nvPr/>
              </p:nvSpPr>
              <p:spPr bwMode="gray">
                <a:xfrm>
                  <a:off x="6137275" y="-9975850"/>
                  <a:ext cx="693738" cy="966788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3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1" y="37"/>
                        <a:pt x="94" y="53"/>
                        <a:pt x="73" y="71"/>
                      </a:cubicBezTo>
                      <a:cubicBezTo>
                        <a:pt x="44" y="98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09" y="244"/>
                        <a:pt x="85" y="223"/>
                        <a:pt x="73" y="210"/>
                      </a:cubicBezTo>
                      <a:cubicBezTo>
                        <a:pt x="45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5" name="Freeform 169"/>
                <p:cNvSpPr>
                  <a:spLocks/>
                </p:cNvSpPr>
                <p:nvPr/>
              </p:nvSpPr>
              <p:spPr bwMode="gray">
                <a:xfrm>
                  <a:off x="8864600" y="-14843125"/>
                  <a:ext cx="1839913" cy="3438525"/>
                </a:xfrm>
                <a:custGeom>
                  <a:avLst/>
                  <a:gdLst/>
                  <a:ahLst/>
                  <a:cxnLst>
                    <a:cxn ang="0">
                      <a:pos x="127" y="186"/>
                    </a:cxn>
                    <a:cxn ang="0">
                      <a:pos x="7" y="0"/>
                    </a:cxn>
                    <a:cxn ang="0">
                      <a:pos x="133" y="262"/>
                    </a:cxn>
                    <a:cxn ang="0">
                      <a:pos x="124" y="299"/>
                    </a:cxn>
                    <a:cxn ang="0">
                      <a:pos x="79" y="250"/>
                    </a:cxn>
                    <a:cxn ang="0">
                      <a:pos x="26" y="252"/>
                    </a:cxn>
                    <a:cxn ang="0">
                      <a:pos x="49" y="316"/>
                    </a:cxn>
                    <a:cxn ang="0">
                      <a:pos x="107" y="382"/>
                    </a:cxn>
                    <a:cxn ang="0">
                      <a:pos x="143" y="519"/>
                    </a:cxn>
                    <a:cxn ang="0">
                      <a:pos x="111" y="639"/>
                    </a:cxn>
                    <a:cxn ang="0">
                      <a:pos x="179" y="614"/>
                    </a:cxn>
                    <a:cxn ang="0">
                      <a:pos x="111" y="698"/>
                    </a:cxn>
                    <a:cxn ang="0">
                      <a:pos x="72" y="805"/>
                    </a:cxn>
                    <a:cxn ang="0">
                      <a:pos x="166" y="731"/>
                    </a:cxn>
                    <a:cxn ang="0">
                      <a:pos x="234" y="799"/>
                    </a:cxn>
                    <a:cxn ang="0">
                      <a:pos x="286" y="777"/>
                    </a:cxn>
                    <a:cxn ang="0">
                      <a:pos x="266" y="847"/>
                    </a:cxn>
                    <a:cxn ang="0">
                      <a:pos x="244" y="903"/>
                    </a:cxn>
                    <a:cxn ang="0">
                      <a:pos x="310" y="877"/>
                    </a:cxn>
                    <a:cxn ang="0">
                      <a:pos x="385" y="803"/>
                    </a:cxn>
                    <a:cxn ang="0">
                      <a:pos x="431" y="689"/>
                    </a:cxn>
                    <a:cxn ang="0">
                      <a:pos x="466" y="542"/>
                    </a:cxn>
                    <a:cxn ang="0">
                      <a:pos x="402" y="237"/>
                    </a:cxn>
                    <a:cxn ang="0">
                      <a:pos x="323" y="186"/>
                    </a:cxn>
                    <a:cxn ang="0">
                      <a:pos x="248" y="209"/>
                    </a:cxn>
                    <a:cxn ang="0">
                      <a:pos x="111" y="180"/>
                    </a:cxn>
                    <a:cxn ang="0">
                      <a:pos x="124" y="183"/>
                    </a:cxn>
                  </a:cxnLst>
                  <a:rect l="0" t="0" r="r" b="b"/>
                  <a:pathLst>
                    <a:path w="491" h="917">
                      <a:moveTo>
                        <a:pt x="127" y="186"/>
                      </a:moveTo>
                      <a:cubicBezTo>
                        <a:pt x="43" y="152"/>
                        <a:pt x="50" y="58"/>
                        <a:pt x="7" y="0"/>
                      </a:cubicBezTo>
                      <a:cubicBezTo>
                        <a:pt x="0" y="103"/>
                        <a:pt x="76" y="187"/>
                        <a:pt x="133" y="262"/>
                      </a:cubicBezTo>
                      <a:cubicBezTo>
                        <a:pt x="148" y="281"/>
                        <a:pt x="166" y="312"/>
                        <a:pt x="124" y="299"/>
                      </a:cubicBezTo>
                      <a:cubicBezTo>
                        <a:pt x="105" y="293"/>
                        <a:pt x="92" y="263"/>
                        <a:pt x="79" y="250"/>
                      </a:cubicBezTo>
                      <a:cubicBezTo>
                        <a:pt x="61" y="233"/>
                        <a:pt x="38" y="221"/>
                        <a:pt x="26" y="252"/>
                      </a:cubicBezTo>
                      <a:cubicBezTo>
                        <a:pt x="17" y="276"/>
                        <a:pt x="37" y="298"/>
                        <a:pt x="49" y="316"/>
                      </a:cubicBezTo>
                      <a:cubicBezTo>
                        <a:pt x="68" y="343"/>
                        <a:pt x="66" y="399"/>
                        <a:pt x="107" y="382"/>
                      </a:cubicBezTo>
                      <a:cubicBezTo>
                        <a:pt x="108" y="429"/>
                        <a:pt x="122" y="480"/>
                        <a:pt x="143" y="519"/>
                      </a:cubicBezTo>
                      <a:cubicBezTo>
                        <a:pt x="176" y="579"/>
                        <a:pt x="150" y="590"/>
                        <a:pt x="111" y="639"/>
                      </a:cubicBezTo>
                      <a:cubicBezTo>
                        <a:pt x="137" y="643"/>
                        <a:pt x="162" y="633"/>
                        <a:pt x="179" y="614"/>
                      </a:cubicBezTo>
                      <a:cubicBezTo>
                        <a:pt x="170" y="648"/>
                        <a:pt x="134" y="672"/>
                        <a:pt x="111" y="698"/>
                      </a:cubicBezTo>
                      <a:cubicBezTo>
                        <a:pt x="79" y="735"/>
                        <a:pt x="69" y="757"/>
                        <a:pt x="72" y="805"/>
                      </a:cubicBezTo>
                      <a:cubicBezTo>
                        <a:pt x="112" y="798"/>
                        <a:pt x="132" y="736"/>
                        <a:pt x="166" y="731"/>
                      </a:cubicBezTo>
                      <a:cubicBezTo>
                        <a:pt x="222" y="722"/>
                        <a:pt x="192" y="808"/>
                        <a:pt x="234" y="799"/>
                      </a:cubicBezTo>
                      <a:cubicBezTo>
                        <a:pt x="245" y="776"/>
                        <a:pt x="261" y="768"/>
                        <a:pt x="286" y="777"/>
                      </a:cubicBezTo>
                      <a:cubicBezTo>
                        <a:pt x="287" y="806"/>
                        <a:pt x="284" y="827"/>
                        <a:pt x="266" y="847"/>
                      </a:cubicBezTo>
                      <a:cubicBezTo>
                        <a:pt x="255" y="859"/>
                        <a:pt x="218" y="882"/>
                        <a:pt x="244" y="903"/>
                      </a:cubicBezTo>
                      <a:cubicBezTo>
                        <a:pt x="262" y="917"/>
                        <a:pt x="299" y="886"/>
                        <a:pt x="310" y="877"/>
                      </a:cubicBezTo>
                      <a:cubicBezTo>
                        <a:pt x="332" y="857"/>
                        <a:pt x="368" y="827"/>
                        <a:pt x="385" y="803"/>
                      </a:cubicBezTo>
                      <a:cubicBezTo>
                        <a:pt x="407" y="770"/>
                        <a:pt x="415" y="725"/>
                        <a:pt x="431" y="689"/>
                      </a:cubicBezTo>
                      <a:cubicBezTo>
                        <a:pt x="451" y="642"/>
                        <a:pt x="460" y="593"/>
                        <a:pt x="466" y="542"/>
                      </a:cubicBezTo>
                      <a:cubicBezTo>
                        <a:pt x="480" y="434"/>
                        <a:pt x="491" y="313"/>
                        <a:pt x="402" y="237"/>
                      </a:cubicBezTo>
                      <a:cubicBezTo>
                        <a:pt x="384" y="222"/>
                        <a:pt x="347" y="187"/>
                        <a:pt x="323" y="186"/>
                      </a:cubicBezTo>
                      <a:cubicBezTo>
                        <a:pt x="295" y="184"/>
                        <a:pt x="278" y="208"/>
                        <a:pt x="248" y="209"/>
                      </a:cubicBezTo>
                      <a:cubicBezTo>
                        <a:pt x="208" y="209"/>
                        <a:pt x="143" y="202"/>
                        <a:pt x="111" y="180"/>
                      </a:cubicBezTo>
                      <a:cubicBezTo>
                        <a:pt x="117" y="178"/>
                        <a:pt x="118" y="182"/>
                        <a:pt x="124" y="183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6" name="Freeform 170"/>
                <p:cNvSpPr>
                  <a:spLocks/>
                </p:cNvSpPr>
                <p:nvPr/>
              </p:nvSpPr>
              <p:spPr bwMode="gray">
                <a:xfrm>
                  <a:off x="6861175" y="-13598525"/>
                  <a:ext cx="922338" cy="1770063"/>
                </a:xfrm>
                <a:custGeom>
                  <a:avLst/>
                  <a:gdLst/>
                  <a:ahLst/>
                  <a:cxnLst>
                    <a:cxn ang="0">
                      <a:pos x="224" y="69"/>
                    </a:cxn>
                    <a:cxn ang="0">
                      <a:pos x="194" y="288"/>
                    </a:cxn>
                    <a:cxn ang="0">
                      <a:pos x="158" y="326"/>
                    </a:cxn>
                    <a:cxn ang="0">
                      <a:pos x="103" y="347"/>
                    </a:cxn>
                    <a:cxn ang="0">
                      <a:pos x="109" y="467"/>
                    </a:cxn>
                    <a:cxn ang="0">
                      <a:pos x="76" y="455"/>
                    </a:cxn>
                    <a:cxn ang="0">
                      <a:pos x="31" y="451"/>
                    </a:cxn>
                    <a:cxn ang="0">
                      <a:pos x="5" y="386"/>
                    </a:cxn>
                    <a:cxn ang="0">
                      <a:pos x="93" y="278"/>
                    </a:cxn>
                    <a:cxn ang="0">
                      <a:pos x="106" y="199"/>
                    </a:cxn>
                    <a:cxn ang="0">
                      <a:pos x="149" y="145"/>
                    </a:cxn>
                    <a:cxn ang="0">
                      <a:pos x="220" y="18"/>
                    </a:cxn>
                    <a:cxn ang="0">
                      <a:pos x="204" y="105"/>
                    </a:cxn>
                  </a:cxnLst>
                  <a:rect l="0" t="0" r="r" b="b"/>
                  <a:pathLst>
                    <a:path w="246" h="472">
                      <a:moveTo>
                        <a:pt x="224" y="69"/>
                      </a:moveTo>
                      <a:cubicBezTo>
                        <a:pt x="166" y="133"/>
                        <a:pt x="246" y="222"/>
                        <a:pt x="194" y="288"/>
                      </a:cubicBezTo>
                      <a:cubicBezTo>
                        <a:pt x="186" y="298"/>
                        <a:pt x="170" y="320"/>
                        <a:pt x="158" y="326"/>
                      </a:cubicBezTo>
                      <a:cubicBezTo>
                        <a:pt x="135" y="337"/>
                        <a:pt x="121" y="326"/>
                        <a:pt x="103" y="347"/>
                      </a:cubicBezTo>
                      <a:cubicBezTo>
                        <a:pt x="78" y="376"/>
                        <a:pt x="86" y="438"/>
                        <a:pt x="109" y="467"/>
                      </a:cubicBezTo>
                      <a:cubicBezTo>
                        <a:pt x="91" y="472"/>
                        <a:pt x="89" y="458"/>
                        <a:pt x="76" y="455"/>
                      </a:cubicBezTo>
                      <a:cubicBezTo>
                        <a:pt x="62" y="451"/>
                        <a:pt x="44" y="456"/>
                        <a:pt x="31" y="451"/>
                      </a:cubicBezTo>
                      <a:cubicBezTo>
                        <a:pt x="6" y="442"/>
                        <a:pt x="0" y="411"/>
                        <a:pt x="5" y="386"/>
                      </a:cubicBezTo>
                      <a:cubicBezTo>
                        <a:pt x="16" y="334"/>
                        <a:pt x="83" y="333"/>
                        <a:pt x="93" y="278"/>
                      </a:cubicBezTo>
                      <a:cubicBezTo>
                        <a:pt x="99" y="250"/>
                        <a:pt x="91" y="224"/>
                        <a:pt x="106" y="199"/>
                      </a:cubicBezTo>
                      <a:cubicBezTo>
                        <a:pt x="119" y="179"/>
                        <a:pt x="139" y="167"/>
                        <a:pt x="149" y="145"/>
                      </a:cubicBezTo>
                      <a:cubicBezTo>
                        <a:pt x="162" y="116"/>
                        <a:pt x="163" y="0"/>
                        <a:pt x="220" y="18"/>
                      </a:cubicBezTo>
                      <a:cubicBezTo>
                        <a:pt x="227" y="61"/>
                        <a:pt x="223" y="71"/>
                        <a:pt x="204" y="10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7" name="Freeform 171"/>
                <p:cNvSpPr>
                  <a:spLocks/>
                </p:cNvSpPr>
                <p:nvPr/>
              </p:nvSpPr>
              <p:spPr bwMode="gray">
                <a:xfrm>
                  <a:off x="7165975" y="-15492412"/>
                  <a:ext cx="501650" cy="1219200"/>
                </a:xfrm>
                <a:custGeom>
                  <a:avLst/>
                  <a:gdLst/>
                  <a:ahLst/>
                  <a:cxnLst>
                    <a:cxn ang="0">
                      <a:pos x="48" y="3"/>
                    </a:cxn>
                    <a:cxn ang="0">
                      <a:pos x="43" y="294"/>
                    </a:cxn>
                    <a:cxn ang="0">
                      <a:pos x="2" y="266"/>
                    </a:cxn>
                    <a:cxn ang="0">
                      <a:pos x="9" y="134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134" h="325">
                      <a:moveTo>
                        <a:pt x="48" y="3"/>
                      </a:moveTo>
                      <a:cubicBezTo>
                        <a:pt x="134" y="34"/>
                        <a:pt x="93" y="246"/>
                        <a:pt x="43" y="294"/>
                      </a:cubicBezTo>
                      <a:cubicBezTo>
                        <a:pt x="10" y="325"/>
                        <a:pt x="0" y="313"/>
                        <a:pt x="2" y="266"/>
                      </a:cubicBezTo>
                      <a:cubicBezTo>
                        <a:pt x="5" y="222"/>
                        <a:pt x="11" y="179"/>
                        <a:pt x="9" y="134"/>
                      </a:cubicBezTo>
                      <a:cubicBezTo>
                        <a:pt x="6" y="67"/>
                        <a:pt x="2" y="34"/>
                        <a:pt x="61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8" name="Freeform 172"/>
                <p:cNvSpPr>
                  <a:spLocks/>
                </p:cNvSpPr>
                <p:nvPr/>
              </p:nvSpPr>
              <p:spPr bwMode="gray">
                <a:xfrm>
                  <a:off x="9036050" y="-15932150"/>
                  <a:ext cx="558800" cy="1500188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65" y="217"/>
                    </a:cxn>
                    <a:cxn ang="0">
                      <a:pos x="98" y="310"/>
                    </a:cxn>
                    <a:cxn ang="0">
                      <a:pos x="149" y="394"/>
                    </a:cxn>
                    <a:cxn ang="0">
                      <a:pos x="55" y="267"/>
                    </a:cxn>
                    <a:cxn ang="0">
                      <a:pos x="21" y="176"/>
                    </a:cxn>
                    <a:cxn ang="0">
                      <a:pos x="3" y="85"/>
                    </a:cxn>
                    <a:cxn ang="0">
                      <a:pos x="29" y="144"/>
                    </a:cxn>
                    <a:cxn ang="0">
                      <a:pos x="38" y="65"/>
                    </a:cxn>
                  </a:cxnLst>
                  <a:rect l="0" t="0" r="r" b="b"/>
                  <a:pathLst>
                    <a:path w="149" h="400">
                      <a:moveTo>
                        <a:pt x="25" y="0"/>
                      </a:moveTo>
                      <a:cubicBezTo>
                        <a:pt x="26" y="76"/>
                        <a:pt x="51" y="144"/>
                        <a:pt x="65" y="217"/>
                      </a:cubicBezTo>
                      <a:cubicBezTo>
                        <a:pt x="71" y="251"/>
                        <a:pt x="77" y="281"/>
                        <a:pt x="98" y="310"/>
                      </a:cubicBezTo>
                      <a:cubicBezTo>
                        <a:pt x="116" y="335"/>
                        <a:pt x="144" y="362"/>
                        <a:pt x="149" y="394"/>
                      </a:cubicBezTo>
                      <a:cubicBezTo>
                        <a:pt x="107" y="400"/>
                        <a:pt x="68" y="296"/>
                        <a:pt x="55" y="267"/>
                      </a:cubicBezTo>
                      <a:cubicBezTo>
                        <a:pt x="43" y="238"/>
                        <a:pt x="30" y="208"/>
                        <a:pt x="21" y="176"/>
                      </a:cubicBezTo>
                      <a:cubicBezTo>
                        <a:pt x="14" y="146"/>
                        <a:pt x="17" y="111"/>
                        <a:pt x="3" y="85"/>
                      </a:cubicBezTo>
                      <a:cubicBezTo>
                        <a:pt x="0" y="102"/>
                        <a:pt x="14" y="134"/>
                        <a:pt x="29" y="144"/>
                      </a:cubicBezTo>
                      <a:cubicBezTo>
                        <a:pt x="42" y="122"/>
                        <a:pt x="38" y="92"/>
                        <a:pt x="38" y="6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9" name="Freeform 173"/>
                <p:cNvSpPr>
                  <a:spLocks/>
                </p:cNvSpPr>
                <p:nvPr/>
              </p:nvSpPr>
              <p:spPr bwMode="gray">
                <a:xfrm>
                  <a:off x="8248650" y="-16868775"/>
                  <a:ext cx="1222375" cy="126047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69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69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0" y="200"/>
                        <a:pt x="144" y="155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0" name="Freeform 174"/>
                <p:cNvSpPr>
                  <a:spLocks/>
                </p:cNvSpPr>
                <p:nvPr/>
              </p:nvSpPr>
              <p:spPr bwMode="gray">
                <a:xfrm>
                  <a:off x="7356475" y="-16684625"/>
                  <a:ext cx="933450" cy="1079500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4" y="96"/>
                    </a:cxn>
                    <a:cxn ang="0">
                      <a:pos x="55" y="156"/>
                    </a:cxn>
                    <a:cxn ang="0">
                      <a:pos x="92" y="288"/>
                    </a:cxn>
                    <a:cxn ang="0">
                      <a:pos x="108" y="237"/>
                    </a:cxn>
                    <a:cxn ang="0">
                      <a:pos x="158" y="244"/>
                    </a:cxn>
                    <a:cxn ang="0">
                      <a:pos x="190" y="230"/>
                    </a:cxn>
                    <a:cxn ang="0">
                      <a:pos x="213" y="247"/>
                    </a:cxn>
                    <a:cxn ang="0">
                      <a:pos x="233" y="216"/>
                    </a:cxn>
                    <a:cxn ang="0">
                      <a:pos x="174" y="180"/>
                    </a:cxn>
                    <a:cxn ang="0">
                      <a:pos x="115" y="110"/>
                    </a:cxn>
                    <a:cxn ang="0">
                      <a:pos x="76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9" h="288">
                      <a:moveTo>
                        <a:pt x="0" y="38"/>
                      </a:moveTo>
                      <a:cubicBezTo>
                        <a:pt x="15" y="53"/>
                        <a:pt x="15" y="78"/>
                        <a:pt x="24" y="96"/>
                      </a:cubicBezTo>
                      <a:cubicBezTo>
                        <a:pt x="35" y="117"/>
                        <a:pt x="47" y="134"/>
                        <a:pt x="55" y="156"/>
                      </a:cubicBezTo>
                      <a:cubicBezTo>
                        <a:pt x="72" y="201"/>
                        <a:pt x="79" y="242"/>
                        <a:pt x="92" y="288"/>
                      </a:cubicBezTo>
                      <a:cubicBezTo>
                        <a:pt x="92" y="266"/>
                        <a:pt x="87" y="247"/>
                        <a:pt x="108" y="237"/>
                      </a:cubicBezTo>
                      <a:cubicBezTo>
                        <a:pt x="128" y="227"/>
                        <a:pt x="142" y="245"/>
                        <a:pt x="158" y="244"/>
                      </a:cubicBezTo>
                      <a:cubicBezTo>
                        <a:pt x="170" y="243"/>
                        <a:pt x="175" y="229"/>
                        <a:pt x="190" y="230"/>
                      </a:cubicBezTo>
                      <a:cubicBezTo>
                        <a:pt x="203" y="231"/>
                        <a:pt x="208" y="245"/>
                        <a:pt x="213" y="247"/>
                      </a:cubicBezTo>
                      <a:cubicBezTo>
                        <a:pt x="236" y="252"/>
                        <a:pt x="249" y="241"/>
                        <a:pt x="233" y="216"/>
                      </a:cubicBezTo>
                      <a:cubicBezTo>
                        <a:pt x="223" y="201"/>
                        <a:pt x="190" y="191"/>
                        <a:pt x="174" y="180"/>
                      </a:cubicBezTo>
                      <a:cubicBezTo>
                        <a:pt x="147" y="162"/>
                        <a:pt x="131" y="138"/>
                        <a:pt x="115" y="110"/>
                      </a:cubicBezTo>
                      <a:cubicBezTo>
                        <a:pt x="102" y="85"/>
                        <a:pt x="94" y="57"/>
                        <a:pt x="76" y="35"/>
                      </a:cubicBezTo>
                      <a:cubicBezTo>
                        <a:pt x="47" y="0"/>
                        <a:pt x="35" y="24"/>
                        <a:pt x="0" y="41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1" name="Freeform 175"/>
                <p:cNvSpPr>
                  <a:spLocks/>
                </p:cNvSpPr>
                <p:nvPr/>
              </p:nvSpPr>
              <p:spPr bwMode="gray">
                <a:xfrm>
                  <a:off x="7866063" y="-2540000"/>
                  <a:ext cx="919163" cy="2036763"/>
                </a:xfrm>
                <a:custGeom>
                  <a:avLst/>
                  <a:gdLst/>
                  <a:ahLst/>
                  <a:cxnLst>
                    <a:cxn ang="0">
                      <a:pos x="140" y="0"/>
                    </a:cxn>
                    <a:cxn ang="0">
                      <a:pos x="114" y="115"/>
                    </a:cxn>
                    <a:cxn ang="0">
                      <a:pos x="155" y="167"/>
                    </a:cxn>
                    <a:cxn ang="0">
                      <a:pos x="167" y="253"/>
                    </a:cxn>
                    <a:cxn ang="0">
                      <a:pos x="163" y="300"/>
                    </a:cxn>
                    <a:cxn ang="0">
                      <a:pos x="179" y="347"/>
                    </a:cxn>
                    <a:cxn ang="0">
                      <a:pos x="137" y="385"/>
                    </a:cxn>
                    <a:cxn ang="0">
                      <a:pos x="127" y="419"/>
                    </a:cxn>
                    <a:cxn ang="0">
                      <a:pos x="92" y="464"/>
                    </a:cxn>
                    <a:cxn ang="0">
                      <a:pos x="26" y="473"/>
                    </a:cxn>
                    <a:cxn ang="0">
                      <a:pos x="29" y="506"/>
                    </a:cxn>
                    <a:cxn ang="0">
                      <a:pos x="6" y="522"/>
                    </a:cxn>
                    <a:cxn ang="0">
                      <a:pos x="42" y="539"/>
                    </a:cxn>
                    <a:cxn ang="0">
                      <a:pos x="203" y="467"/>
                    </a:cxn>
                    <a:cxn ang="0">
                      <a:pos x="218" y="385"/>
                    </a:cxn>
                    <a:cxn ang="0">
                      <a:pos x="238" y="295"/>
                    </a:cxn>
                    <a:cxn ang="0">
                      <a:pos x="160" y="84"/>
                    </a:cxn>
                    <a:cxn ang="0">
                      <a:pos x="140" y="23"/>
                    </a:cxn>
                  </a:cxnLst>
                  <a:rect l="0" t="0" r="r" b="b"/>
                  <a:pathLst>
                    <a:path w="245" h="543">
                      <a:moveTo>
                        <a:pt x="140" y="0"/>
                      </a:moveTo>
                      <a:cubicBezTo>
                        <a:pt x="133" y="40"/>
                        <a:pt x="110" y="71"/>
                        <a:pt x="114" y="115"/>
                      </a:cubicBezTo>
                      <a:cubicBezTo>
                        <a:pt x="117" y="148"/>
                        <a:pt x="134" y="149"/>
                        <a:pt x="155" y="167"/>
                      </a:cubicBezTo>
                      <a:cubicBezTo>
                        <a:pt x="185" y="192"/>
                        <a:pt x="176" y="217"/>
                        <a:pt x="167" y="253"/>
                      </a:cubicBezTo>
                      <a:cubicBezTo>
                        <a:pt x="163" y="269"/>
                        <a:pt x="158" y="282"/>
                        <a:pt x="163" y="300"/>
                      </a:cubicBezTo>
                      <a:cubicBezTo>
                        <a:pt x="168" y="319"/>
                        <a:pt x="183" y="324"/>
                        <a:pt x="179" y="347"/>
                      </a:cubicBezTo>
                      <a:cubicBezTo>
                        <a:pt x="174" y="378"/>
                        <a:pt x="155" y="366"/>
                        <a:pt x="137" y="385"/>
                      </a:cubicBezTo>
                      <a:cubicBezTo>
                        <a:pt x="126" y="396"/>
                        <a:pt x="130" y="402"/>
                        <a:pt x="127" y="419"/>
                      </a:cubicBezTo>
                      <a:cubicBezTo>
                        <a:pt x="122" y="454"/>
                        <a:pt x="124" y="457"/>
                        <a:pt x="92" y="464"/>
                      </a:cubicBezTo>
                      <a:cubicBezTo>
                        <a:pt x="71" y="470"/>
                        <a:pt x="48" y="472"/>
                        <a:pt x="26" y="473"/>
                      </a:cubicBezTo>
                      <a:cubicBezTo>
                        <a:pt x="56" y="484"/>
                        <a:pt x="55" y="490"/>
                        <a:pt x="29" y="506"/>
                      </a:cubicBezTo>
                      <a:cubicBezTo>
                        <a:pt x="16" y="514"/>
                        <a:pt x="0" y="498"/>
                        <a:pt x="6" y="522"/>
                      </a:cubicBezTo>
                      <a:cubicBezTo>
                        <a:pt x="10" y="535"/>
                        <a:pt x="31" y="538"/>
                        <a:pt x="42" y="539"/>
                      </a:cubicBezTo>
                      <a:cubicBezTo>
                        <a:pt x="100" y="543"/>
                        <a:pt x="174" y="516"/>
                        <a:pt x="203" y="467"/>
                      </a:cubicBezTo>
                      <a:cubicBezTo>
                        <a:pt x="218" y="442"/>
                        <a:pt x="215" y="415"/>
                        <a:pt x="218" y="385"/>
                      </a:cubicBezTo>
                      <a:cubicBezTo>
                        <a:pt x="222" y="354"/>
                        <a:pt x="235" y="325"/>
                        <a:pt x="238" y="295"/>
                      </a:cubicBezTo>
                      <a:cubicBezTo>
                        <a:pt x="245" y="217"/>
                        <a:pt x="195" y="143"/>
                        <a:pt x="160" y="84"/>
                      </a:cubicBezTo>
                      <a:cubicBezTo>
                        <a:pt x="150" y="67"/>
                        <a:pt x="140" y="44"/>
                        <a:pt x="140" y="2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2" name="Freeform 176"/>
                <p:cNvSpPr>
                  <a:spLocks/>
                </p:cNvSpPr>
                <p:nvPr/>
              </p:nvSpPr>
              <p:spPr bwMode="gray">
                <a:xfrm>
                  <a:off x="5072063" y="-16883062"/>
                  <a:ext cx="2663825" cy="7631113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0"/>
                    </a:cxn>
                    <a:cxn ang="0">
                      <a:pos x="45" y="888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4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7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2" y="1515"/>
                    </a:cxn>
                    <a:cxn ang="0">
                      <a:pos x="443" y="1684"/>
                    </a:cxn>
                    <a:cxn ang="0">
                      <a:pos x="481" y="1383"/>
                    </a:cxn>
                    <a:cxn ang="0">
                      <a:pos x="645" y="1164"/>
                    </a:cxn>
                    <a:cxn ang="0">
                      <a:pos x="652" y="830"/>
                    </a:cxn>
                    <a:cxn ang="0">
                      <a:pos x="634" y="484"/>
                    </a:cxn>
                    <a:cxn ang="0">
                      <a:pos x="639" y="211"/>
                    </a:cxn>
                    <a:cxn ang="0">
                      <a:pos x="690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0"/>
                      </a:cubicBezTo>
                      <a:cubicBezTo>
                        <a:pt x="92" y="641"/>
                        <a:pt x="50" y="759"/>
                        <a:pt x="45" y="888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10" y="1602"/>
                        <a:pt x="107" y="1613"/>
                        <a:pt x="104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200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4" y="1510"/>
                        <a:pt x="375" y="1495"/>
                        <a:pt x="347" y="1448"/>
                      </a:cubicBezTo>
                      <a:cubicBezTo>
                        <a:pt x="323" y="1410"/>
                        <a:pt x="334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2" y="1515"/>
                      </a:cubicBezTo>
                      <a:cubicBezTo>
                        <a:pt x="365" y="1569"/>
                        <a:pt x="421" y="1628"/>
                        <a:pt x="443" y="1684"/>
                      </a:cubicBezTo>
                      <a:cubicBezTo>
                        <a:pt x="541" y="1665"/>
                        <a:pt x="458" y="1450"/>
                        <a:pt x="481" y="1383"/>
                      </a:cubicBezTo>
                      <a:cubicBezTo>
                        <a:pt x="508" y="1304"/>
                        <a:pt x="601" y="1240"/>
                        <a:pt x="645" y="1164"/>
                      </a:cubicBezTo>
                      <a:cubicBezTo>
                        <a:pt x="696" y="1079"/>
                        <a:pt x="681" y="927"/>
                        <a:pt x="652" y="830"/>
                      </a:cubicBezTo>
                      <a:cubicBezTo>
                        <a:pt x="617" y="717"/>
                        <a:pt x="628" y="605"/>
                        <a:pt x="634" y="484"/>
                      </a:cubicBezTo>
                      <a:cubicBezTo>
                        <a:pt x="638" y="395"/>
                        <a:pt x="638" y="302"/>
                        <a:pt x="639" y="211"/>
                      </a:cubicBezTo>
                      <a:cubicBezTo>
                        <a:pt x="639" y="165"/>
                        <a:pt x="655" y="22"/>
                        <a:pt x="69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3" name="Freeform 177"/>
                <p:cNvSpPr>
                  <a:spLocks/>
                </p:cNvSpPr>
                <p:nvPr/>
              </p:nvSpPr>
              <p:spPr bwMode="gray">
                <a:xfrm>
                  <a:off x="9129713" y="-17025937"/>
                  <a:ext cx="2678113" cy="7515225"/>
                </a:xfrm>
                <a:custGeom>
                  <a:avLst/>
                  <a:gdLst/>
                  <a:ahLst/>
                  <a:cxnLst>
                    <a:cxn ang="0">
                      <a:pos x="26" y="27"/>
                    </a:cxn>
                    <a:cxn ang="0">
                      <a:pos x="78" y="196"/>
                    </a:cxn>
                    <a:cxn ang="0">
                      <a:pos x="78" y="379"/>
                    </a:cxn>
                    <a:cxn ang="0">
                      <a:pos x="52" y="757"/>
                    </a:cxn>
                    <a:cxn ang="0">
                      <a:pos x="223" y="1376"/>
                    </a:cxn>
                    <a:cxn ang="0">
                      <a:pos x="289" y="1723"/>
                    </a:cxn>
                    <a:cxn ang="0">
                      <a:pos x="365" y="1854"/>
                    </a:cxn>
                    <a:cxn ang="0">
                      <a:pos x="500" y="2004"/>
                    </a:cxn>
                    <a:cxn ang="0">
                      <a:pos x="605" y="1787"/>
                    </a:cxn>
                    <a:cxn ang="0">
                      <a:pos x="660" y="1639"/>
                    </a:cxn>
                    <a:cxn ang="0">
                      <a:pos x="691" y="1637"/>
                    </a:cxn>
                    <a:cxn ang="0">
                      <a:pos x="664" y="1495"/>
                    </a:cxn>
                    <a:cxn ang="0">
                      <a:pos x="685" y="1356"/>
                    </a:cxn>
                    <a:cxn ang="0">
                      <a:pos x="685" y="1174"/>
                    </a:cxn>
                    <a:cxn ang="0">
                      <a:pos x="699" y="997"/>
                    </a:cxn>
                    <a:cxn ang="0">
                      <a:pos x="581" y="307"/>
                    </a:cxn>
                    <a:cxn ang="0">
                      <a:pos x="553" y="210"/>
                    </a:cxn>
                    <a:cxn ang="0">
                      <a:pos x="478" y="157"/>
                    </a:cxn>
                    <a:cxn ang="0">
                      <a:pos x="255" y="59"/>
                    </a:cxn>
                    <a:cxn ang="0">
                      <a:pos x="124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4" h="2004">
                      <a:moveTo>
                        <a:pt x="26" y="27"/>
                      </a:moveTo>
                      <a:cubicBezTo>
                        <a:pt x="41" y="89"/>
                        <a:pt x="75" y="129"/>
                        <a:pt x="78" y="196"/>
                      </a:cubicBezTo>
                      <a:cubicBezTo>
                        <a:pt x="81" y="256"/>
                        <a:pt x="81" y="319"/>
                        <a:pt x="78" y="379"/>
                      </a:cubicBezTo>
                      <a:cubicBezTo>
                        <a:pt x="72" y="505"/>
                        <a:pt x="70" y="633"/>
                        <a:pt x="52" y="757"/>
                      </a:cubicBezTo>
                      <a:cubicBezTo>
                        <a:pt x="21" y="977"/>
                        <a:pt x="157" y="1176"/>
                        <a:pt x="223" y="1376"/>
                      </a:cubicBezTo>
                      <a:cubicBezTo>
                        <a:pt x="259" y="1484"/>
                        <a:pt x="244" y="1614"/>
                        <a:pt x="289" y="1723"/>
                      </a:cubicBezTo>
                      <a:cubicBezTo>
                        <a:pt x="305" y="1764"/>
                        <a:pt x="322" y="1845"/>
                        <a:pt x="365" y="1854"/>
                      </a:cubicBezTo>
                      <a:cubicBezTo>
                        <a:pt x="439" y="1869"/>
                        <a:pt x="480" y="1987"/>
                        <a:pt x="500" y="2004"/>
                      </a:cubicBezTo>
                      <a:cubicBezTo>
                        <a:pt x="529" y="1955"/>
                        <a:pt x="585" y="1838"/>
                        <a:pt x="605" y="1787"/>
                      </a:cubicBezTo>
                      <a:cubicBezTo>
                        <a:pt x="627" y="1730"/>
                        <a:pt x="664" y="1707"/>
                        <a:pt x="660" y="1639"/>
                      </a:cubicBezTo>
                      <a:cubicBezTo>
                        <a:pt x="669" y="1640"/>
                        <a:pt x="682" y="1636"/>
                        <a:pt x="691" y="1637"/>
                      </a:cubicBezTo>
                      <a:cubicBezTo>
                        <a:pt x="714" y="1579"/>
                        <a:pt x="679" y="1544"/>
                        <a:pt x="664" y="1495"/>
                      </a:cubicBezTo>
                      <a:cubicBezTo>
                        <a:pt x="646" y="1435"/>
                        <a:pt x="677" y="1416"/>
                        <a:pt x="685" y="1356"/>
                      </a:cubicBezTo>
                      <a:cubicBezTo>
                        <a:pt x="694" y="1297"/>
                        <a:pt x="680" y="1234"/>
                        <a:pt x="685" y="1174"/>
                      </a:cubicBezTo>
                      <a:cubicBezTo>
                        <a:pt x="690" y="1115"/>
                        <a:pt x="705" y="1059"/>
                        <a:pt x="699" y="997"/>
                      </a:cubicBezTo>
                      <a:cubicBezTo>
                        <a:pt x="673" y="770"/>
                        <a:pt x="636" y="527"/>
                        <a:pt x="581" y="307"/>
                      </a:cubicBezTo>
                      <a:cubicBezTo>
                        <a:pt x="574" y="279"/>
                        <a:pt x="570" y="232"/>
                        <a:pt x="553" y="210"/>
                      </a:cubicBezTo>
                      <a:cubicBezTo>
                        <a:pt x="533" y="183"/>
                        <a:pt x="477" y="163"/>
                        <a:pt x="478" y="157"/>
                      </a:cubicBezTo>
                      <a:cubicBezTo>
                        <a:pt x="390" y="167"/>
                        <a:pt x="332" y="78"/>
                        <a:pt x="255" y="59"/>
                      </a:cubicBezTo>
                      <a:cubicBezTo>
                        <a:pt x="214" y="49"/>
                        <a:pt x="166" y="64"/>
                        <a:pt x="124" y="54"/>
                      </a:cubicBezTo>
                      <a:cubicBezTo>
                        <a:pt x="82" y="44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4" name="Freeform 178"/>
                <p:cNvSpPr>
                  <a:spLocks/>
                </p:cNvSpPr>
                <p:nvPr/>
              </p:nvSpPr>
              <p:spPr bwMode="gray">
                <a:xfrm>
                  <a:off x="7389813" y="-15855950"/>
                  <a:ext cx="1781175" cy="4146550"/>
                </a:xfrm>
                <a:custGeom>
                  <a:avLst/>
                  <a:gdLst/>
                  <a:ahLst/>
                  <a:cxnLst>
                    <a:cxn ang="0">
                      <a:pos x="461" y="890"/>
                    </a:cxn>
                    <a:cxn ang="0">
                      <a:pos x="439" y="769"/>
                    </a:cxn>
                    <a:cxn ang="0">
                      <a:pos x="351" y="706"/>
                    </a:cxn>
                    <a:cxn ang="0">
                      <a:pos x="448" y="681"/>
                    </a:cxn>
                    <a:cxn ang="0">
                      <a:pos x="418" y="613"/>
                    </a:cxn>
                    <a:cxn ang="0">
                      <a:pos x="396" y="541"/>
                    </a:cxn>
                    <a:cxn ang="0">
                      <a:pos x="383" y="380"/>
                    </a:cxn>
                    <a:cxn ang="0">
                      <a:pos x="366" y="299"/>
                    </a:cxn>
                    <a:cxn ang="0">
                      <a:pos x="376" y="211"/>
                    </a:cxn>
                    <a:cxn ang="0">
                      <a:pos x="331" y="74"/>
                    </a:cxn>
                    <a:cxn ang="0">
                      <a:pos x="286" y="85"/>
                    </a:cxn>
                    <a:cxn ang="0">
                      <a:pos x="248" y="69"/>
                    </a:cxn>
                    <a:cxn ang="0">
                      <a:pos x="187" y="0"/>
                    </a:cxn>
                    <a:cxn ang="0">
                      <a:pos x="207" y="83"/>
                    </a:cxn>
                    <a:cxn ang="0">
                      <a:pos x="171" y="155"/>
                    </a:cxn>
                    <a:cxn ang="0">
                      <a:pos x="155" y="78"/>
                    </a:cxn>
                    <a:cxn ang="0">
                      <a:pos x="123" y="241"/>
                    </a:cxn>
                    <a:cxn ang="0">
                      <a:pos x="83" y="407"/>
                    </a:cxn>
                    <a:cxn ang="0">
                      <a:pos x="105" y="407"/>
                    </a:cxn>
                    <a:cxn ang="0">
                      <a:pos x="177" y="316"/>
                    </a:cxn>
                    <a:cxn ang="0">
                      <a:pos x="162" y="483"/>
                    </a:cxn>
                    <a:cxn ang="0">
                      <a:pos x="93" y="609"/>
                    </a:cxn>
                    <a:cxn ang="0">
                      <a:pos x="147" y="564"/>
                    </a:cxn>
                    <a:cxn ang="0">
                      <a:pos x="180" y="622"/>
                    </a:cxn>
                    <a:cxn ang="0">
                      <a:pos x="178" y="700"/>
                    </a:cxn>
                    <a:cxn ang="0">
                      <a:pos x="122" y="749"/>
                    </a:cxn>
                    <a:cxn ang="0">
                      <a:pos x="102" y="883"/>
                    </a:cxn>
                    <a:cxn ang="0">
                      <a:pos x="167" y="987"/>
                    </a:cxn>
                    <a:cxn ang="0">
                      <a:pos x="92" y="998"/>
                    </a:cxn>
                    <a:cxn ang="0">
                      <a:pos x="47" y="942"/>
                    </a:cxn>
                    <a:cxn ang="0">
                      <a:pos x="21" y="984"/>
                    </a:cxn>
                    <a:cxn ang="0">
                      <a:pos x="59" y="1007"/>
                    </a:cxn>
                    <a:cxn ang="0">
                      <a:pos x="93" y="1032"/>
                    </a:cxn>
                    <a:cxn ang="0">
                      <a:pos x="248" y="1099"/>
                    </a:cxn>
                    <a:cxn ang="0">
                      <a:pos x="399" y="1068"/>
                    </a:cxn>
                    <a:cxn ang="0">
                      <a:pos x="327" y="998"/>
                    </a:cxn>
                    <a:cxn ang="0">
                      <a:pos x="381" y="964"/>
                    </a:cxn>
                    <a:cxn ang="0">
                      <a:pos x="461" y="890"/>
                    </a:cxn>
                  </a:cxnLst>
                  <a:rect l="0" t="0" r="r" b="b"/>
                  <a:pathLst>
                    <a:path w="475" h="1106">
                      <a:moveTo>
                        <a:pt x="461" y="890"/>
                      </a:moveTo>
                      <a:cubicBezTo>
                        <a:pt x="475" y="852"/>
                        <a:pt x="461" y="796"/>
                        <a:pt x="439" y="769"/>
                      </a:cubicBezTo>
                      <a:cubicBezTo>
                        <a:pt x="416" y="742"/>
                        <a:pt x="364" y="748"/>
                        <a:pt x="351" y="706"/>
                      </a:cubicBezTo>
                      <a:cubicBezTo>
                        <a:pt x="331" y="643"/>
                        <a:pt x="421" y="682"/>
                        <a:pt x="448" y="681"/>
                      </a:cubicBezTo>
                      <a:cubicBezTo>
                        <a:pt x="452" y="653"/>
                        <a:pt x="430" y="635"/>
                        <a:pt x="418" y="613"/>
                      </a:cubicBezTo>
                      <a:cubicBezTo>
                        <a:pt x="404" y="588"/>
                        <a:pt x="400" y="571"/>
                        <a:pt x="396" y="541"/>
                      </a:cubicBezTo>
                      <a:cubicBezTo>
                        <a:pt x="388" y="489"/>
                        <a:pt x="383" y="437"/>
                        <a:pt x="383" y="380"/>
                      </a:cubicBezTo>
                      <a:cubicBezTo>
                        <a:pt x="383" y="347"/>
                        <a:pt x="372" y="330"/>
                        <a:pt x="366" y="299"/>
                      </a:cubicBezTo>
                      <a:cubicBezTo>
                        <a:pt x="361" y="270"/>
                        <a:pt x="374" y="240"/>
                        <a:pt x="376" y="211"/>
                      </a:cubicBezTo>
                      <a:cubicBezTo>
                        <a:pt x="379" y="175"/>
                        <a:pt x="357" y="97"/>
                        <a:pt x="331" y="74"/>
                      </a:cubicBezTo>
                      <a:cubicBezTo>
                        <a:pt x="302" y="49"/>
                        <a:pt x="309" y="77"/>
                        <a:pt x="286" y="85"/>
                      </a:cubicBezTo>
                      <a:cubicBezTo>
                        <a:pt x="267" y="92"/>
                        <a:pt x="264" y="81"/>
                        <a:pt x="248" y="69"/>
                      </a:cubicBezTo>
                      <a:cubicBezTo>
                        <a:pt x="222" y="48"/>
                        <a:pt x="205" y="27"/>
                        <a:pt x="187" y="0"/>
                      </a:cubicBezTo>
                      <a:cubicBezTo>
                        <a:pt x="139" y="0"/>
                        <a:pt x="200" y="70"/>
                        <a:pt x="207" y="83"/>
                      </a:cubicBezTo>
                      <a:cubicBezTo>
                        <a:pt x="224" y="119"/>
                        <a:pt x="224" y="164"/>
                        <a:pt x="171" y="155"/>
                      </a:cubicBezTo>
                      <a:cubicBezTo>
                        <a:pt x="161" y="130"/>
                        <a:pt x="176" y="98"/>
                        <a:pt x="155" y="78"/>
                      </a:cubicBezTo>
                      <a:cubicBezTo>
                        <a:pt x="136" y="132"/>
                        <a:pt x="149" y="187"/>
                        <a:pt x="123" y="241"/>
                      </a:cubicBezTo>
                      <a:cubicBezTo>
                        <a:pt x="95" y="296"/>
                        <a:pt x="80" y="343"/>
                        <a:pt x="83" y="407"/>
                      </a:cubicBezTo>
                      <a:cubicBezTo>
                        <a:pt x="89" y="408"/>
                        <a:pt x="100" y="408"/>
                        <a:pt x="105" y="407"/>
                      </a:cubicBezTo>
                      <a:cubicBezTo>
                        <a:pt x="115" y="382"/>
                        <a:pt x="147" y="314"/>
                        <a:pt x="177" y="316"/>
                      </a:cubicBezTo>
                      <a:cubicBezTo>
                        <a:pt x="202" y="371"/>
                        <a:pt x="200" y="435"/>
                        <a:pt x="162" y="483"/>
                      </a:cubicBezTo>
                      <a:cubicBezTo>
                        <a:pt x="133" y="519"/>
                        <a:pt x="87" y="558"/>
                        <a:pt x="93" y="609"/>
                      </a:cubicBezTo>
                      <a:cubicBezTo>
                        <a:pt x="111" y="599"/>
                        <a:pt x="120" y="568"/>
                        <a:pt x="147" y="564"/>
                      </a:cubicBezTo>
                      <a:cubicBezTo>
                        <a:pt x="181" y="559"/>
                        <a:pt x="175" y="593"/>
                        <a:pt x="180" y="622"/>
                      </a:cubicBezTo>
                      <a:cubicBezTo>
                        <a:pt x="183" y="641"/>
                        <a:pt x="193" y="686"/>
                        <a:pt x="178" y="700"/>
                      </a:cubicBezTo>
                      <a:cubicBezTo>
                        <a:pt x="157" y="719"/>
                        <a:pt x="112" y="699"/>
                        <a:pt x="122" y="749"/>
                      </a:cubicBezTo>
                      <a:cubicBezTo>
                        <a:pt x="178" y="769"/>
                        <a:pt x="103" y="851"/>
                        <a:pt x="102" y="883"/>
                      </a:cubicBezTo>
                      <a:cubicBezTo>
                        <a:pt x="102" y="933"/>
                        <a:pt x="195" y="954"/>
                        <a:pt x="167" y="987"/>
                      </a:cubicBezTo>
                      <a:cubicBezTo>
                        <a:pt x="153" y="1004"/>
                        <a:pt x="109" y="1010"/>
                        <a:pt x="92" y="998"/>
                      </a:cubicBezTo>
                      <a:cubicBezTo>
                        <a:pt x="72" y="985"/>
                        <a:pt x="71" y="951"/>
                        <a:pt x="47" y="942"/>
                      </a:cubicBezTo>
                      <a:cubicBezTo>
                        <a:pt x="12" y="929"/>
                        <a:pt x="0" y="961"/>
                        <a:pt x="21" y="984"/>
                      </a:cubicBezTo>
                      <a:cubicBezTo>
                        <a:pt x="31" y="994"/>
                        <a:pt x="46" y="999"/>
                        <a:pt x="59" y="1007"/>
                      </a:cubicBezTo>
                      <a:cubicBezTo>
                        <a:pt x="73" y="1015"/>
                        <a:pt x="82" y="1025"/>
                        <a:pt x="93" y="1032"/>
                      </a:cubicBezTo>
                      <a:cubicBezTo>
                        <a:pt x="136" y="1058"/>
                        <a:pt x="198" y="1089"/>
                        <a:pt x="248" y="1099"/>
                      </a:cubicBezTo>
                      <a:cubicBezTo>
                        <a:pt x="283" y="1106"/>
                        <a:pt x="375" y="1099"/>
                        <a:pt x="399" y="1068"/>
                      </a:cubicBezTo>
                      <a:cubicBezTo>
                        <a:pt x="433" y="1027"/>
                        <a:pt x="335" y="1037"/>
                        <a:pt x="327" y="998"/>
                      </a:cubicBezTo>
                      <a:cubicBezTo>
                        <a:pt x="319" y="954"/>
                        <a:pt x="359" y="970"/>
                        <a:pt x="381" y="964"/>
                      </a:cubicBezTo>
                      <a:cubicBezTo>
                        <a:pt x="410" y="956"/>
                        <a:pt x="450" y="918"/>
                        <a:pt x="461" y="890"/>
                      </a:cubicBezTo>
                      <a:close/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5" name="Freeform 179"/>
                <p:cNvSpPr>
                  <a:spLocks/>
                </p:cNvSpPr>
                <p:nvPr/>
              </p:nvSpPr>
              <p:spPr bwMode="gray">
                <a:xfrm>
                  <a:off x="7940675" y="-16009937"/>
                  <a:ext cx="1141413" cy="5051425"/>
                </a:xfrm>
                <a:custGeom>
                  <a:avLst/>
                  <a:gdLst/>
                  <a:ahLst/>
                  <a:cxnLst>
                    <a:cxn ang="0">
                      <a:pos x="64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4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4" h="1347">
                      <a:moveTo>
                        <a:pt x="64" y="43"/>
                      </a:moveTo>
                      <a:cubicBezTo>
                        <a:pt x="64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9" y="396"/>
                        <a:pt x="24" y="446"/>
                        <a:pt x="25" y="499"/>
                      </a:cubicBezTo>
                      <a:cubicBezTo>
                        <a:pt x="27" y="562"/>
                        <a:pt x="8" y="614"/>
                        <a:pt x="6" y="676"/>
                      </a:cubicBezTo>
                      <a:cubicBezTo>
                        <a:pt x="0" y="794"/>
                        <a:pt x="13" y="907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4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4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2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6" name="Freeform 180"/>
                <p:cNvSpPr>
                  <a:spLocks/>
                </p:cNvSpPr>
                <p:nvPr/>
              </p:nvSpPr>
              <p:spPr bwMode="gray">
                <a:xfrm>
                  <a:off x="7981950" y="-16309975"/>
                  <a:ext cx="582613" cy="760413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3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3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7" name="Freeform 181"/>
                <p:cNvSpPr>
                  <a:spLocks/>
                </p:cNvSpPr>
                <p:nvPr/>
              </p:nvSpPr>
              <p:spPr bwMode="gray">
                <a:xfrm>
                  <a:off x="7885113" y="-16436975"/>
                  <a:ext cx="776288" cy="727075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1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8" name="Freeform 182"/>
                <p:cNvSpPr>
                  <a:spLocks/>
                </p:cNvSpPr>
                <p:nvPr/>
              </p:nvSpPr>
              <p:spPr bwMode="gray">
                <a:xfrm>
                  <a:off x="7383463" y="-16902112"/>
                  <a:ext cx="809625" cy="1203325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43" y="157"/>
                    </a:cxn>
                    <a:cxn ang="0">
                      <a:pos x="116" y="321"/>
                    </a:cxn>
                    <a:cxn ang="0">
                      <a:pos x="199" y="15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216" h="321">
                      <a:moveTo>
                        <a:pt x="63" y="0"/>
                      </a:moveTo>
                      <a:cubicBezTo>
                        <a:pt x="0" y="59"/>
                        <a:pt x="8" y="82"/>
                        <a:pt x="43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6"/>
                      </a:cubicBezTo>
                      <a:cubicBezTo>
                        <a:pt x="189" y="118"/>
                        <a:pt x="98" y="14"/>
                        <a:pt x="63" y="0"/>
                      </a:cubicBezTo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9" name="Freeform 183"/>
                <p:cNvSpPr>
                  <a:spLocks/>
                </p:cNvSpPr>
                <p:nvPr/>
              </p:nvSpPr>
              <p:spPr bwMode="gray">
                <a:xfrm>
                  <a:off x="8488363" y="-17191037"/>
                  <a:ext cx="1065213" cy="1428750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4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4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D4E7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0" name="Freeform 184"/>
                <p:cNvSpPr>
                  <a:spLocks/>
                </p:cNvSpPr>
                <p:nvPr/>
              </p:nvSpPr>
              <p:spPr bwMode="gray">
                <a:xfrm>
                  <a:off x="8229600" y="-10636250"/>
                  <a:ext cx="585788" cy="176213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6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6" h="47">
                      <a:moveTo>
                        <a:pt x="0" y="45"/>
                      </a:moveTo>
                      <a:cubicBezTo>
                        <a:pt x="52" y="45"/>
                        <a:pt x="105" y="47"/>
                        <a:pt x="156" y="44"/>
                      </a:cubicBezTo>
                      <a:cubicBezTo>
                        <a:pt x="143" y="0"/>
                        <a:pt x="42" y="19"/>
                        <a:pt x="0" y="19"/>
                      </a:cubicBezTo>
                    </a:path>
                  </a:pathLst>
                </a:custGeom>
                <a:solidFill>
                  <a:srgbClr val="B7B6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1" name="Freeform 185"/>
                <p:cNvSpPr>
                  <a:spLocks/>
                </p:cNvSpPr>
                <p:nvPr/>
              </p:nvSpPr>
              <p:spPr bwMode="gray">
                <a:xfrm>
                  <a:off x="9617075" y="-2124075"/>
                  <a:ext cx="1425575" cy="1538288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94" y="272"/>
                    </a:cxn>
                    <a:cxn ang="0">
                      <a:pos x="140" y="329"/>
                    </a:cxn>
                    <a:cxn ang="0">
                      <a:pos x="215" y="362"/>
                    </a:cxn>
                    <a:cxn ang="0">
                      <a:pos x="325" y="388"/>
                    </a:cxn>
                    <a:cxn ang="0">
                      <a:pos x="380" y="354"/>
                    </a:cxn>
                    <a:cxn ang="0">
                      <a:pos x="207" y="402"/>
                    </a:cxn>
                    <a:cxn ang="0">
                      <a:pos x="75" y="366"/>
                    </a:cxn>
                    <a:cxn ang="0">
                      <a:pos x="18" y="350"/>
                    </a:cxn>
                    <a:cxn ang="0">
                      <a:pos x="12" y="236"/>
                    </a:cxn>
                    <a:cxn ang="0">
                      <a:pos x="18" y="150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380" h="410">
                      <a:moveTo>
                        <a:pt x="38" y="40"/>
                      </a:moveTo>
                      <a:cubicBezTo>
                        <a:pt x="38" y="74"/>
                        <a:pt x="38" y="272"/>
                        <a:pt x="94" y="272"/>
                      </a:cubicBezTo>
                      <a:cubicBezTo>
                        <a:pt x="42" y="287"/>
                        <a:pt x="122" y="320"/>
                        <a:pt x="140" y="329"/>
                      </a:cubicBezTo>
                      <a:cubicBezTo>
                        <a:pt x="163" y="342"/>
                        <a:pt x="189" y="355"/>
                        <a:pt x="215" y="362"/>
                      </a:cubicBezTo>
                      <a:cubicBezTo>
                        <a:pt x="243" y="369"/>
                        <a:pt x="297" y="389"/>
                        <a:pt x="325" y="388"/>
                      </a:cubicBezTo>
                      <a:cubicBezTo>
                        <a:pt x="344" y="387"/>
                        <a:pt x="365" y="367"/>
                        <a:pt x="380" y="354"/>
                      </a:cubicBezTo>
                      <a:cubicBezTo>
                        <a:pt x="340" y="406"/>
                        <a:pt x="263" y="410"/>
                        <a:pt x="207" y="402"/>
                      </a:cubicBezTo>
                      <a:cubicBezTo>
                        <a:pt x="161" y="396"/>
                        <a:pt x="121" y="371"/>
                        <a:pt x="75" y="366"/>
                      </a:cubicBezTo>
                      <a:cubicBezTo>
                        <a:pt x="55" y="363"/>
                        <a:pt x="30" y="366"/>
                        <a:pt x="18" y="350"/>
                      </a:cubicBezTo>
                      <a:cubicBezTo>
                        <a:pt x="0" y="326"/>
                        <a:pt x="12" y="265"/>
                        <a:pt x="12" y="236"/>
                      </a:cubicBezTo>
                      <a:cubicBezTo>
                        <a:pt x="12" y="207"/>
                        <a:pt x="13" y="179"/>
                        <a:pt x="18" y="150"/>
                      </a:cubicBezTo>
                      <a:cubicBezTo>
                        <a:pt x="26" y="104"/>
                        <a:pt x="44" y="48"/>
                        <a:pt x="42" y="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2" name="Freeform 186"/>
                <p:cNvSpPr>
                  <a:spLocks/>
                </p:cNvSpPr>
                <p:nvPr/>
              </p:nvSpPr>
              <p:spPr bwMode="gray">
                <a:xfrm>
                  <a:off x="9644063" y="-3695700"/>
                  <a:ext cx="1098550" cy="1863725"/>
                </a:xfrm>
                <a:custGeom>
                  <a:avLst/>
                  <a:gdLst/>
                  <a:ahLst/>
                  <a:cxnLst>
                    <a:cxn ang="0">
                      <a:pos x="41" y="18"/>
                    </a:cxn>
                    <a:cxn ang="0">
                      <a:pos x="144" y="97"/>
                    </a:cxn>
                    <a:cxn ang="0">
                      <a:pos x="268" y="0"/>
                    </a:cxn>
                    <a:cxn ang="0">
                      <a:pos x="114" y="168"/>
                    </a:cxn>
                    <a:cxn ang="0">
                      <a:pos x="117" y="232"/>
                    </a:cxn>
                    <a:cxn ang="0">
                      <a:pos x="118" y="291"/>
                    </a:cxn>
                    <a:cxn ang="0">
                      <a:pos x="87" y="331"/>
                    </a:cxn>
                    <a:cxn ang="0">
                      <a:pos x="88" y="395"/>
                    </a:cxn>
                    <a:cxn ang="0">
                      <a:pos x="158" y="391"/>
                    </a:cxn>
                    <a:cxn ang="0">
                      <a:pos x="79" y="474"/>
                    </a:cxn>
                    <a:cxn ang="0">
                      <a:pos x="61" y="271"/>
                    </a:cxn>
                    <a:cxn ang="0">
                      <a:pos x="35" y="57"/>
                    </a:cxn>
                  </a:cxnLst>
                  <a:rect l="0" t="0" r="r" b="b"/>
                  <a:pathLst>
                    <a:path w="293" h="497">
                      <a:moveTo>
                        <a:pt x="41" y="18"/>
                      </a:moveTo>
                      <a:cubicBezTo>
                        <a:pt x="37" y="79"/>
                        <a:pt x="76" y="124"/>
                        <a:pt x="144" y="97"/>
                      </a:cubicBezTo>
                      <a:cubicBezTo>
                        <a:pt x="192" y="78"/>
                        <a:pt x="214" y="1"/>
                        <a:pt x="268" y="0"/>
                      </a:cubicBezTo>
                      <a:cubicBezTo>
                        <a:pt x="293" y="86"/>
                        <a:pt x="139" y="93"/>
                        <a:pt x="114" y="168"/>
                      </a:cubicBezTo>
                      <a:cubicBezTo>
                        <a:pt x="104" y="199"/>
                        <a:pt x="115" y="204"/>
                        <a:pt x="117" y="232"/>
                      </a:cubicBezTo>
                      <a:cubicBezTo>
                        <a:pt x="122" y="279"/>
                        <a:pt x="131" y="247"/>
                        <a:pt x="118" y="291"/>
                      </a:cubicBezTo>
                      <a:cubicBezTo>
                        <a:pt x="115" y="299"/>
                        <a:pt x="91" y="316"/>
                        <a:pt x="87" y="331"/>
                      </a:cubicBezTo>
                      <a:cubicBezTo>
                        <a:pt x="81" y="349"/>
                        <a:pt x="87" y="378"/>
                        <a:pt x="88" y="395"/>
                      </a:cubicBezTo>
                      <a:cubicBezTo>
                        <a:pt x="111" y="407"/>
                        <a:pt x="139" y="402"/>
                        <a:pt x="158" y="391"/>
                      </a:cubicBezTo>
                      <a:cubicBezTo>
                        <a:pt x="123" y="412"/>
                        <a:pt x="67" y="415"/>
                        <a:pt x="79" y="474"/>
                      </a:cubicBezTo>
                      <a:cubicBezTo>
                        <a:pt x="0" y="497"/>
                        <a:pt x="63" y="318"/>
                        <a:pt x="61" y="271"/>
                      </a:cubicBezTo>
                      <a:cubicBezTo>
                        <a:pt x="57" y="198"/>
                        <a:pt x="41" y="132"/>
                        <a:pt x="35" y="57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3" name="Freeform 187"/>
                <p:cNvSpPr>
                  <a:spLocks/>
                </p:cNvSpPr>
                <p:nvPr/>
              </p:nvSpPr>
              <p:spPr bwMode="gray">
                <a:xfrm>
                  <a:off x="10899775" y="-5461000"/>
                  <a:ext cx="900113" cy="1398588"/>
                </a:xfrm>
                <a:custGeom>
                  <a:avLst/>
                  <a:gdLst/>
                  <a:ahLst/>
                  <a:cxnLst>
                    <a:cxn ang="0">
                      <a:pos x="150" y="0"/>
                    </a:cxn>
                    <a:cxn ang="0">
                      <a:pos x="0" y="312"/>
                    </a:cxn>
                    <a:cxn ang="0">
                      <a:pos x="53" y="371"/>
                    </a:cxn>
                    <a:cxn ang="0">
                      <a:pos x="84" y="371"/>
                    </a:cxn>
                    <a:cxn ang="0">
                      <a:pos x="124" y="254"/>
                    </a:cxn>
                    <a:cxn ang="0">
                      <a:pos x="143" y="130"/>
                    </a:cxn>
                  </a:cxnLst>
                  <a:rect l="0" t="0" r="r" b="b"/>
                  <a:pathLst>
                    <a:path w="240" h="373">
                      <a:moveTo>
                        <a:pt x="150" y="0"/>
                      </a:moveTo>
                      <a:cubicBezTo>
                        <a:pt x="240" y="68"/>
                        <a:pt x="50" y="263"/>
                        <a:pt x="0" y="312"/>
                      </a:cubicBezTo>
                      <a:cubicBezTo>
                        <a:pt x="35" y="310"/>
                        <a:pt x="55" y="337"/>
                        <a:pt x="53" y="371"/>
                      </a:cubicBezTo>
                      <a:cubicBezTo>
                        <a:pt x="63" y="373"/>
                        <a:pt x="74" y="373"/>
                        <a:pt x="84" y="371"/>
                      </a:cubicBezTo>
                      <a:cubicBezTo>
                        <a:pt x="90" y="332"/>
                        <a:pt x="115" y="294"/>
                        <a:pt x="124" y="254"/>
                      </a:cubicBezTo>
                      <a:cubicBezTo>
                        <a:pt x="133" y="213"/>
                        <a:pt x="138" y="172"/>
                        <a:pt x="143" y="130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4" name="Freeform 188"/>
                <p:cNvSpPr>
                  <a:spLocks/>
                </p:cNvSpPr>
                <p:nvPr/>
              </p:nvSpPr>
              <p:spPr bwMode="gray">
                <a:xfrm>
                  <a:off x="8740775" y="-8078787"/>
                  <a:ext cx="876300" cy="24257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1" y="118"/>
                    </a:cxn>
                    <a:cxn ang="0">
                      <a:pos x="105" y="118"/>
                    </a:cxn>
                    <a:cxn ang="0">
                      <a:pos x="103" y="131"/>
                    </a:cxn>
                    <a:cxn ang="0">
                      <a:pos x="234" y="306"/>
                    </a:cxn>
                    <a:cxn ang="0">
                      <a:pos x="209" y="647"/>
                    </a:cxn>
                    <a:cxn ang="0">
                      <a:pos x="174" y="478"/>
                    </a:cxn>
                    <a:cxn ang="0">
                      <a:pos x="124" y="31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4" h="647">
                      <a:moveTo>
                        <a:pt x="0" y="0"/>
                      </a:moveTo>
                      <a:cubicBezTo>
                        <a:pt x="72" y="29"/>
                        <a:pt x="113" y="54"/>
                        <a:pt x="161" y="118"/>
                      </a:cubicBezTo>
                      <a:cubicBezTo>
                        <a:pt x="143" y="113"/>
                        <a:pt x="123" y="120"/>
                        <a:pt x="105" y="118"/>
                      </a:cubicBezTo>
                      <a:cubicBezTo>
                        <a:pt x="103" y="122"/>
                        <a:pt x="103" y="126"/>
                        <a:pt x="103" y="131"/>
                      </a:cubicBezTo>
                      <a:cubicBezTo>
                        <a:pt x="153" y="147"/>
                        <a:pt x="226" y="258"/>
                        <a:pt x="234" y="306"/>
                      </a:cubicBezTo>
                      <a:cubicBezTo>
                        <a:pt x="111" y="280"/>
                        <a:pt x="215" y="598"/>
                        <a:pt x="209" y="647"/>
                      </a:cubicBezTo>
                      <a:cubicBezTo>
                        <a:pt x="182" y="616"/>
                        <a:pt x="187" y="519"/>
                        <a:pt x="174" y="478"/>
                      </a:cubicBezTo>
                      <a:cubicBezTo>
                        <a:pt x="158" y="426"/>
                        <a:pt x="138" y="368"/>
                        <a:pt x="124" y="313"/>
                      </a:cubicBezTo>
                      <a:cubicBezTo>
                        <a:pt x="97" y="206"/>
                        <a:pt x="123" y="49"/>
                        <a:pt x="0" y="6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5" name="Freeform 189"/>
                <p:cNvSpPr>
                  <a:spLocks/>
                </p:cNvSpPr>
                <p:nvPr/>
              </p:nvSpPr>
              <p:spPr bwMode="gray">
                <a:xfrm>
                  <a:off x="7326313" y="-2405062"/>
                  <a:ext cx="903288" cy="6445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97"/>
                    </a:cxn>
                    <a:cxn ang="0">
                      <a:pos x="188" y="93"/>
                    </a:cxn>
                    <a:cxn ang="0">
                      <a:pos x="90" y="152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241" h="172">
                      <a:moveTo>
                        <a:pt x="0" y="0"/>
                      </a:moveTo>
                      <a:cubicBezTo>
                        <a:pt x="19" y="31"/>
                        <a:pt x="42" y="79"/>
                        <a:pt x="67" y="97"/>
                      </a:cubicBezTo>
                      <a:cubicBezTo>
                        <a:pt x="118" y="134"/>
                        <a:pt x="140" y="104"/>
                        <a:pt x="188" y="93"/>
                      </a:cubicBezTo>
                      <a:cubicBezTo>
                        <a:pt x="241" y="167"/>
                        <a:pt x="132" y="172"/>
                        <a:pt x="90" y="152"/>
                      </a:cubicBezTo>
                      <a:cubicBezTo>
                        <a:pt x="54" y="135"/>
                        <a:pt x="0" y="81"/>
                        <a:pt x="0" y="33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6" name="Freeform 190"/>
                <p:cNvSpPr>
                  <a:spLocks/>
                </p:cNvSpPr>
                <p:nvPr/>
              </p:nvSpPr>
              <p:spPr bwMode="gray">
                <a:xfrm>
                  <a:off x="8177213" y="-10501312"/>
                  <a:ext cx="1654175" cy="446088"/>
                </a:xfrm>
                <a:custGeom>
                  <a:avLst/>
                  <a:gdLst/>
                  <a:ahLst/>
                  <a:cxnLst>
                    <a:cxn ang="0">
                      <a:pos x="20" y="85"/>
                    </a:cxn>
                    <a:cxn ang="0">
                      <a:pos x="118" y="117"/>
                    </a:cxn>
                    <a:cxn ang="0">
                      <a:pos x="222" y="73"/>
                    </a:cxn>
                    <a:cxn ang="0">
                      <a:pos x="334" y="80"/>
                    </a:cxn>
                    <a:cxn ang="0">
                      <a:pos x="436" y="51"/>
                    </a:cxn>
                    <a:cxn ang="0">
                      <a:pos x="210" y="4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41" h="119">
                      <a:moveTo>
                        <a:pt x="20" y="85"/>
                      </a:moveTo>
                      <a:cubicBezTo>
                        <a:pt x="47" y="113"/>
                        <a:pt x="74" y="119"/>
                        <a:pt x="118" y="117"/>
                      </a:cubicBezTo>
                      <a:cubicBezTo>
                        <a:pt x="168" y="116"/>
                        <a:pt x="179" y="83"/>
                        <a:pt x="222" y="73"/>
                      </a:cubicBezTo>
                      <a:cubicBezTo>
                        <a:pt x="259" y="64"/>
                        <a:pt x="293" y="90"/>
                        <a:pt x="334" y="80"/>
                      </a:cubicBezTo>
                      <a:cubicBezTo>
                        <a:pt x="373" y="71"/>
                        <a:pt x="393" y="50"/>
                        <a:pt x="436" y="51"/>
                      </a:cubicBezTo>
                      <a:cubicBezTo>
                        <a:pt x="441" y="0"/>
                        <a:pt x="257" y="38"/>
                        <a:pt x="210" y="40"/>
                      </a:cubicBezTo>
                      <a:cubicBezTo>
                        <a:pt x="188" y="91"/>
                        <a:pt x="44" y="104"/>
                        <a:pt x="0" y="85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7" name="Freeform 191"/>
                <p:cNvSpPr>
                  <a:spLocks noEditPoints="1"/>
                </p:cNvSpPr>
                <p:nvPr/>
              </p:nvSpPr>
              <p:spPr bwMode="gray">
                <a:xfrm>
                  <a:off x="5189536" y="-16678273"/>
                  <a:ext cx="6494462" cy="13736638"/>
                </a:xfrm>
                <a:custGeom>
                  <a:avLst/>
                  <a:gdLst/>
                  <a:ahLst/>
                  <a:cxnLst>
                    <a:cxn ang="0">
                      <a:pos x="425" y="2097"/>
                    </a:cxn>
                    <a:cxn ang="0">
                      <a:pos x="411" y="1626"/>
                    </a:cxn>
                    <a:cxn ang="0">
                      <a:pos x="1348" y="1814"/>
                    </a:cxn>
                    <a:cxn ang="0">
                      <a:pos x="1494" y="2078"/>
                    </a:cxn>
                    <a:cxn ang="0">
                      <a:pos x="1404" y="1741"/>
                    </a:cxn>
                    <a:cxn ang="0">
                      <a:pos x="1218" y="1675"/>
                    </a:cxn>
                    <a:cxn ang="0">
                      <a:pos x="864" y="2736"/>
                    </a:cxn>
                    <a:cxn ang="0">
                      <a:pos x="835" y="2939"/>
                    </a:cxn>
                    <a:cxn ang="0">
                      <a:pos x="743" y="3233"/>
                    </a:cxn>
                    <a:cxn ang="0">
                      <a:pos x="838" y="3369"/>
                    </a:cxn>
                    <a:cxn ang="0">
                      <a:pos x="672" y="3391"/>
                    </a:cxn>
                    <a:cxn ang="0">
                      <a:pos x="907" y="3432"/>
                    </a:cxn>
                    <a:cxn ang="0">
                      <a:pos x="912" y="2813"/>
                    </a:cxn>
                    <a:cxn ang="0">
                      <a:pos x="845" y="2436"/>
                    </a:cxn>
                    <a:cxn ang="0">
                      <a:pos x="1012" y="1917"/>
                    </a:cxn>
                    <a:cxn ang="0">
                      <a:pos x="432" y="2234"/>
                    </a:cxn>
                    <a:cxn ang="0">
                      <a:pos x="581" y="1989"/>
                    </a:cxn>
                    <a:cxn ang="0">
                      <a:pos x="1456" y="2052"/>
                    </a:cxn>
                    <a:cxn ang="0">
                      <a:pos x="1554" y="2254"/>
                    </a:cxn>
                    <a:cxn ang="0">
                      <a:pos x="1250" y="502"/>
                    </a:cxn>
                    <a:cxn ang="0">
                      <a:pos x="1296" y="1373"/>
                    </a:cxn>
                    <a:cxn ang="0">
                      <a:pos x="1323" y="1220"/>
                    </a:cxn>
                    <a:cxn ang="0">
                      <a:pos x="1210" y="697"/>
                    </a:cxn>
                    <a:cxn ang="0">
                      <a:pos x="1218" y="156"/>
                    </a:cxn>
                    <a:cxn ang="0">
                      <a:pos x="1287" y="85"/>
                    </a:cxn>
                    <a:cxn ang="0">
                      <a:pos x="1378" y="858"/>
                    </a:cxn>
                    <a:cxn ang="0">
                      <a:pos x="1407" y="1145"/>
                    </a:cxn>
                    <a:cxn ang="0">
                      <a:pos x="1449" y="512"/>
                    </a:cxn>
                    <a:cxn ang="0">
                      <a:pos x="1498" y="1507"/>
                    </a:cxn>
                    <a:cxn ang="0">
                      <a:pos x="1440" y="1386"/>
                    </a:cxn>
                    <a:cxn ang="0">
                      <a:pos x="1541" y="1213"/>
                    </a:cxn>
                    <a:cxn ang="0">
                      <a:pos x="1443" y="1038"/>
                    </a:cxn>
                    <a:cxn ang="0">
                      <a:pos x="1400" y="1432"/>
                    </a:cxn>
                    <a:cxn ang="0">
                      <a:pos x="1524" y="831"/>
                    </a:cxn>
                    <a:cxn ang="0">
                      <a:pos x="1512" y="653"/>
                    </a:cxn>
                    <a:cxn ang="0">
                      <a:pos x="1717" y="1141"/>
                    </a:cxn>
                    <a:cxn ang="0">
                      <a:pos x="1700" y="1089"/>
                    </a:cxn>
                    <a:cxn ang="0">
                      <a:pos x="1524" y="1530"/>
                    </a:cxn>
                    <a:cxn ang="0">
                      <a:pos x="1557" y="175"/>
                    </a:cxn>
                    <a:cxn ang="0">
                      <a:pos x="1479" y="685"/>
                    </a:cxn>
                    <a:cxn ang="0">
                      <a:pos x="1557" y="175"/>
                    </a:cxn>
                    <a:cxn ang="0">
                      <a:pos x="1535" y="1616"/>
                    </a:cxn>
                    <a:cxn ang="0">
                      <a:pos x="1218" y="150"/>
                    </a:cxn>
                    <a:cxn ang="0">
                      <a:pos x="480" y="53"/>
                    </a:cxn>
                    <a:cxn ang="0">
                      <a:pos x="409" y="408"/>
                    </a:cxn>
                    <a:cxn ang="0">
                      <a:pos x="604" y="884"/>
                    </a:cxn>
                    <a:cxn ang="0">
                      <a:pos x="390" y="239"/>
                    </a:cxn>
                    <a:cxn ang="0">
                      <a:pos x="481" y="68"/>
                    </a:cxn>
                    <a:cxn ang="0">
                      <a:pos x="124" y="1243"/>
                    </a:cxn>
                    <a:cxn ang="0">
                      <a:pos x="191" y="1209"/>
                    </a:cxn>
                    <a:cxn ang="0">
                      <a:pos x="202" y="1454"/>
                    </a:cxn>
                    <a:cxn ang="0">
                      <a:pos x="304" y="1651"/>
                    </a:cxn>
                    <a:cxn ang="0">
                      <a:pos x="262" y="1200"/>
                    </a:cxn>
                    <a:cxn ang="0">
                      <a:pos x="203" y="479"/>
                    </a:cxn>
                    <a:cxn ang="0">
                      <a:pos x="193" y="587"/>
                    </a:cxn>
                    <a:cxn ang="0">
                      <a:pos x="226" y="920"/>
                    </a:cxn>
                    <a:cxn ang="0">
                      <a:pos x="323" y="441"/>
                    </a:cxn>
                    <a:cxn ang="0">
                      <a:pos x="359" y="1138"/>
                    </a:cxn>
                    <a:cxn ang="0">
                      <a:pos x="220" y="1099"/>
                    </a:cxn>
                    <a:cxn ang="0">
                      <a:pos x="207" y="1102"/>
                    </a:cxn>
                    <a:cxn ang="0">
                      <a:pos x="155" y="1604"/>
                    </a:cxn>
                    <a:cxn ang="0">
                      <a:pos x="520" y="822"/>
                    </a:cxn>
                  </a:cxnLst>
                  <a:rect l="0" t="0" r="r" b="b"/>
                  <a:pathLst>
                    <a:path w="1732" h="3663">
                      <a:moveTo>
                        <a:pt x="798" y="1708"/>
                      </a:moveTo>
                      <a:cubicBezTo>
                        <a:pt x="726" y="1764"/>
                        <a:pt x="564" y="1788"/>
                        <a:pt x="495" y="1782"/>
                      </a:cubicBezTo>
                      <a:cubicBezTo>
                        <a:pt x="481" y="1880"/>
                        <a:pt x="406" y="1840"/>
                        <a:pt x="416" y="1953"/>
                      </a:cubicBezTo>
                      <a:cubicBezTo>
                        <a:pt x="439" y="1974"/>
                        <a:pt x="426" y="2058"/>
                        <a:pt x="425" y="2097"/>
                      </a:cubicBezTo>
                      <a:cubicBezTo>
                        <a:pt x="423" y="2156"/>
                        <a:pt x="380" y="2227"/>
                        <a:pt x="366" y="2281"/>
                      </a:cubicBezTo>
                      <a:cubicBezTo>
                        <a:pt x="343" y="2247"/>
                        <a:pt x="357" y="2193"/>
                        <a:pt x="353" y="2149"/>
                      </a:cubicBezTo>
                      <a:cubicBezTo>
                        <a:pt x="349" y="2106"/>
                        <a:pt x="334" y="2062"/>
                        <a:pt x="327" y="2017"/>
                      </a:cubicBezTo>
                      <a:cubicBezTo>
                        <a:pt x="313" y="1924"/>
                        <a:pt x="377" y="1656"/>
                        <a:pt x="411" y="1626"/>
                      </a:cubicBezTo>
                      <a:moveTo>
                        <a:pt x="1218" y="1675"/>
                      </a:moveTo>
                      <a:cubicBezTo>
                        <a:pt x="1191" y="1693"/>
                        <a:pt x="1209" y="1724"/>
                        <a:pt x="1237" y="1731"/>
                      </a:cubicBezTo>
                      <a:cubicBezTo>
                        <a:pt x="1265" y="1739"/>
                        <a:pt x="1296" y="1753"/>
                        <a:pt x="1317" y="1773"/>
                      </a:cubicBezTo>
                      <a:cubicBezTo>
                        <a:pt x="1328" y="1783"/>
                        <a:pt x="1339" y="1800"/>
                        <a:pt x="1348" y="1814"/>
                      </a:cubicBezTo>
                      <a:cubicBezTo>
                        <a:pt x="1358" y="1833"/>
                        <a:pt x="1357" y="1845"/>
                        <a:pt x="1358" y="1867"/>
                      </a:cubicBezTo>
                      <a:cubicBezTo>
                        <a:pt x="1360" y="1914"/>
                        <a:pt x="1356" y="1966"/>
                        <a:pt x="1390" y="2000"/>
                      </a:cubicBezTo>
                      <a:cubicBezTo>
                        <a:pt x="1408" y="2017"/>
                        <a:pt x="1432" y="2014"/>
                        <a:pt x="1446" y="2029"/>
                      </a:cubicBezTo>
                      <a:cubicBezTo>
                        <a:pt x="1457" y="2040"/>
                        <a:pt x="1475" y="2079"/>
                        <a:pt x="1494" y="2078"/>
                      </a:cubicBezTo>
                      <a:cubicBezTo>
                        <a:pt x="1504" y="2078"/>
                        <a:pt x="1533" y="2038"/>
                        <a:pt x="1537" y="2026"/>
                      </a:cubicBezTo>
                      <a:cubicBezTo>
                        <a:pt x="1548" y="1991"/>
                        <a:pt x="1528" y="1959"/>
                        <a:pt x="1509" y="1932"/>
                      </a:cubicBezTo>
                      <a:cubicBezTo>
                        <a:pt x="1481" y="1894"/>
                        <a:pt x="1473" y="1861"/>
                        <a:pt x="1458" y="1819"/>
                      </a:cubicBezTo>
                      <a:cubicBezTo>
                        <a:pt x="1448" y="1790"/>
                        <a:pt x="1427" y="1763"/>
                        <a:pt x="1404" y="1741"/>
                      </a:cubicBezTo>
                      <a:cubicBezTo>
                        <a:pt x="1378" y="1717"/>
                        <a:pt x="1362" y="1686"/>
                        <a:pt x="1348" y="1653"/>
                      </a:cubicBezTo>
                      <a:cubicBezTo>
                        <a:pt x="1343" y="1641"/>
                        <a:pt x="1337" y="1615"/>
                        <a:pt x="1322" y="1616"/>
                      </a:cubicBezTo>
                      <a:cubicBezTo>
                        <a:pt x="1312" y="1617"/>
                        <a:pt x="1286" y="1647"/>
                        <a:pt x="1275" y="1653"/>
                      </a:cubicBezTo>
                      <a:cubicBezTo>
                        <a:pt x="1258" y="1662"/>
                        <a:pt x="1233" y="1664"/>
                        <a:pt x="1218" y="1675"/>
                      </a:cubicBezTo>
                      <a:close/>
                      <a:moveTo>
                        <a:pt x="716" y="2369"/>
                      </a:moveTo>
                      <a:cubicBezTo>
                        <a:pt x="650" y="2380"/>
                        <a:pt x="694" y="2429"/>
                        <a:pt x="711" y="2456"/>
                      </a:cubicBezTo>
                      <a:cubicBezTo>
                        <a:pt x="732" y="2490"/>
                        <a:pt x="747" y="2528"/>
                        <a:pt x="773" y="2564"/>
                      </a:cubicBezTo>
                      <a:cubicBezTo>
                        <a:pt x="817" y="2624"/>
                        <a:pt x="875" y="2644"/>
                        <a:pt x="864" y="2736"/>
                      </a:cubicBezTo>
                      <a:cubicBezTo>
                        <a:pt x="862" y="2752"/>
                        <a:pt x="851" y="2771"/>
                        <a:pt x="851" y="2786"/>
                      </a:cubicBezTo>
                      <a:cubicBezTo>
                        <a:pt x="851" y="2809"/>
                        <a:pt x="877" y="2828"/>
                        <a:pt x="877" y="2838"/>
                      </a:cubicBezTo>
                      <a:cubicBezTo>
                        <a:pt x="877" y="2873"/>
                        <a:pt x="856" y="2853"/>
                        <a:pt x="838" y="2872"/>
                      </a:cubicBezTo>
                      <a:cubicBezTo>
                        <a:pt x="812" y="2900"/>
                        <a:pt x="826" y="2905"/>
                        <a:pt x="835" y="2939"/>
                      </a:cubicBezTo>
                      <a:cubicBezTo>
                        <a:pt x="849" y="2995"/>
                        <a:pt x="832" y="3042"/>
                        <a:pt x="820" y="3099"/>
                      </a:cubicBezTo>
                      <a:cubicBezTo>
                        <a:pt x="792" y="3097"/>
                        <a:pt x="769" y="3117"/>
                        <a:pt x="778" y="3147"/>
                      </a:cubicBezTo>
                      <a:cubicBezTo>
                        <a:pt x="782" y="3145"/>
                        <a:pt x="793" y="3143"/>
                        <a:pt x="798" y="3139"/>
                      </a:cubicBezTo>
                      <a:cubicBezTo>
                        <a:pt x="808" y="3183"/>
                        <a:pt x="735" y="3173"/>
                        <a:pt x="743" y="3233"/>
                      </a:cubicBezTo>
                      <a:cubicBezTo>
                        <a:pt x="747" y="3269"/>
                        <a:pt x="773" y="3295"/>
                        <a:pt x="808" y="3274"/>
                      </a:cubicBezTo>
                      <a:cubicBezTo>
                        <a:pt x="828" y="3262"/>
                        <a:pt x="812" y="3235"/>
                        <a:pt x="847" y="3234"/>
                      </a:cubicBezTo>
                      <a:cubicBezTo>
                        <a:pt x="886" y="3234"/>
                        <a:pt x="888" y="3286"/>
                        <a:pt x="877" y="3316"/>
                      </a:cubicBezTo>
                      <a:cubicBezTo>
                        <a:pt x="869" y="3335"/>
                        <a:pt x="845" y="3348"/>
                        <a:pt x="838" y="3369"/>
                      </a:cubicBezTo>
                      <a:cubicBezTo>
                        <a:pt x="831" y="3390"/>
                        <a:pt x="830" y="3421"/>
                        <a:pt x="830" y="3443"/>
                      </a:cubicBezTo>
                      <a:cubicBezTo>
                        <a:pt x="868" y="3436"/>
                        <a:pt x="881" y="3523"/>
                        <a:pt x="877" y="3552"/>
                      </a:cubicBezTo>
                      <a:cubicBezTo>
                        <a:pt x="873" y="3588"/>
                        <a:pt x="835" y="3602"/>
                        <a:pt x="793" y="3596"/>
                      </a:cubicBezTo>
                      <a:cubicBezTo>
                        <a:pt x="714" y="3584"/>
                        <a:pt x="699" y="3450"/>
                        <a:pt x="672" y="3391"/>
                      </a:cubicBezTo>
                      <a:cubicBezTo>
                        <a:pt x="656" y="3427"/>
                        <a:pt x="646" y="3517"/>
                        <a:pt x="681" y="3544"/>
                      </a:cubicBezTo>
                      <a:cubicBezTo>
                        <a:pt x="694" y="3619"/>
                        <a:pt x="725" y="3663"/>
                        <a:pt x="813" y="3652"/>
                      </a:cubicBezTo>
                      <a:cubicBezTo>
                        <a:pt x="889" y="3642"/>
                        <a:pt x="935" y="3600"/>
                        <a:pt x="930" y="3517"/>
                      </a:cubicBezTo>
                      <a:cubicBezTo>
                        <a:pt x="927" y="3481"/>
                        <a:pt x="918" y="3465"/>
                        <a:pt x="907" y="3432"/>
                      </a:cubicBezTo>
                      <a:cubicBezTo>
                        <a:pt x="907" y="3432"/>
                        <a:pt x="891" y="3327"/>
                        <a:pt x="892" y="3325"/>
                      </a:cubicBezTo>
                      <a:cubicBezTo>
                        <a:pt x="906" y="3251"/>
                        <a:pt x="922" y="3179"/>
                        <a:pt x="925" y="3101"/>
                      </a:cubicBezTo>
                      <a:cubicBezTo>
                        <a:pt x="928" y="3045"/>
                        <a:pt x="928" y="2993"/>
                        <a:pt x="934" y="2938"/>
                      </a:cubicBezTo>
                      <a:cubicBezTo>
                        <a:pt x="939" y="2889"/>
                        <a:pt x="922" y="2860"/>
                        <a:pt x="912" y="2813"/>
                      </a:cubicBezTo>
                      <a:cubicBezTo>
                        <a:pt x="900" y="2755"/>
                        <a:pt x="909" y="2703"/>
                        <a:pt x="917" y="2648"/>
                      </a:cubicBezTo>
                      <a:cubicBezTo>
                        <a:pt x="924" y="2607"/>
                        <a:pt x="941" y="2490"/>
                        <a:pt x="911" y="2454"/>
                      </a:cubicBezTo>
                      <a:cubicBezTo>
                        <a:pt x="901" y="2443"/>
                        <a:pt x="887" y="2467"/>
                        <a:pt x="879" y="2461"/>
                      </a:cubicBezTo>
                      <a:cubicBezTo>
                        <a:pt x="861" y="2449"/>
                        <a:pt x="863" y="2451"/>
                        <a:pt x="845" y="2436"/>
                      </a:cubicBezTo>
                      <a:cubicBezTo>
                        <a:pt x="811" y="2407"/>
                        <a:pt x="766" y="2360"/>
                        <a:pt x="716" y="2369"/>
                      </a:cubicBezTo>
                      <a:close/>
                      <a:moveTo>
                        <a:pt x="836" y="1882"/>
                      </a:moveTo>
                      <a:cubicBezTo>
                        <a:pt x="836" y="1939"/>
                        <a:pt x="818" y="2380"/>
                        <a:pt x="967" y="2293"/>
                      </a:cubicBezTo>
                      <a:cubicBezTo>
                        <a:pt x="1041" y="2249"/>
                        <a:pt x="1040" y="1985"/>
                        <a:pt x="1012" y="1917"/>
                      </a:cubicBezTo>
                      <a:cubicBezTo>
                        <a:pt x="999" y="1963"/>
                        <a:pt x="1008" y="2382"/>
                        <a:pt x="875" y="2228"/>
                      </a:cubicBezTo>
                      <a:cubicBezTo>
                        <a:pt x="842" y="2190"/>
                        <a:pt x="834" y="2075"/>
                        <a:pt x="829" y="2026"/>
                      </a:cubicBezTo>
                      <a:cubicBezTo>
                        <a:pt x="823" y="1953"/>
                        <a:pt x="808" y="1858"/>
                        <a:pt x="817" y="1791"/>
                      </a:cubicBezTo>
                      <a:moveTo>
                        <a:pt x="432" y="2234"/>
                      </a:moveTo>
                      <a:cubicBezTo>
                        <a:pt x="342" y="2284"/>
                        <a:pt x="395" y="2559"/>
                        <a:pt x="461" y="2605"/>
                      </a:cubicBezTo>
                      <a:cubicBezTo>
                        <a:pt x="425" y="2500"/>
                        <a:pt x="458" y="2413"/>
                        <a:pt x="497" y="2320"/>
                      </a:cubicBezTo>
                      <a:cubicBezTo>
                        <a:pt x="517" y="2273"/>
                        <a:pt x="511" y="2207"/>
                        <a:pt x="522" y="2153"/>
                      </a:cubicBezTo>
                      <a:cubicBezTo>
                        <a:pt x="534" y="2094"/>
                        <a:pt x="558" y="2041"/>
                        <a:pt x="581" y="1989"/>
                      </a:cubicBezTo>
                      <a:cubicBezTo>
                        <a:pt x="546" y="2004"/>
                        <a:pt x="520" y="2038"/>
                        <a:pt x="478" y="2039"/>
                      </a:cubicBezTo>
                      <a:cubicBezTo>
                        <a:pt x="476" y="2086"/>
                        <a:pt x="482" y="2127"/>
                        <a:pt x="463" y="2169"/>
                      </a:cubicBezTo>
                      <a:cubicBezTo>
                        <a:pt x="449" y="2199"/>
                        <a:pt x="416" y="2219"/>
                        <a:pt x="412" y="2254"/>
                      </a:cubicBezTo>
                      <a:moveTo>
                        <a:pt x="1456" y="2052"/>
                      </a:moveTo>
                      <a:cubicBezTo>
                        <a:pt x="1480" y="2083"/>
                        <a:pt x="1466" y="2141"/>
                        <a:pt x="1464" y="2182"/>
                      </a:cubicBezTo>
                      <a:cubicBezTo>
                        <a:pt x="1461" y="2239"/>
                        <a:pt x="1470" y="2250"/>
                        <a:pt x="1500" y="2295"/>
                      </a:cubicBezTo>
                      <a:cubicBezTo>
                        <a:pt x="1540" y="2354"/>
                        <a:pt x="1553" y="2431"/>
                        <a:pt x="1595" y="2493"/>
                      </a:cubicBezTo>
                      <a:cubicBezTo>
                        <a:pt x="1613" y="2426"/>
                        <a:pt x="1578" y="2316"/>
                        <a:pt x="1554" y="2254"/>
                      </a:cubicBezTo>
                      <a:cubicBezTo>
                        <a:pt x="1540" y="2218"/>
                        <a:pt x="1513" y="2061"/>
                        <a:pt x="1482" y="2052"/>
                      </a:cubicBezTo>
                      <a:moveTo>
                        <a:pt x="1319" y="189"/>
                      </a:moveTo>
                      <a:cubicBezTo>
                        <a:pt x="1323" y="238"/>
                        <a:pt x="1297" y="289"/>
                        <a:pt x="1289" y="336"/>
                      </a:cubicBezTo>
                      <a:cubicBezTo>
                        <a:pt x="1280" y="392"/>
                        <a:pt x="1260" y="446"/>
                        <a:pt x="1250" y="502"/>
                      </a:cubicBezTo>
                      <a:cubicBezTo>
                        <a:pt x="1231" y="608"/>
                        <a:pt x="1172" y="706"/>
                        <a:pt x="1148" y="808"/>
                      </a:cubicBezTo>
                      <a:cubicBezTo>
                        <a:pt x="1136" y="861"/>
                        <a:pt x="1137" y="903"/>
                        <a:pt x="1149" y="955"/>
                      </a:cubicBezTo>
                      <a:cubicBezTo>
                        <a:pt x="1161" y="1004"/>
                        <a:pt x="1181" y="1043"/>
                        <a:pt x="1197" y="1090"/>
                      </a:cubicBezTo>
                      <a:cubicBezTo>
                        <a:pt x="1229" y="1184"/>
                        <a:pt x="1266" y="1278"/>
                        <a:pt x="1296" y="1373"/>
                      </a:cubicBezTo>
                      <a:cubicBezTo>
                        <a:pt x="1317" y="1439"/>
                        <a:pt x="1311" y="1523"/>
                        <a:pt x="1309" y="1597"/>
                      </a:cubicBezTo>
                      <a:cubicBezTo>
                        <a:pt x="1364" y="1583"/>
                        <a:pt x="1358" y="1495"/>
                        <a:pt x="1358" y="1451"/>
                      </a:cubicBezTo>
                      <a:cubicBezTo>
                        <a:pt x="1358" y="1398"/>
                        <a:pt x="1372" y="1337"/>
                        <a:pt x="1352" y="1287"/>
                      </a:cubicBezTo>
                      <a:cubicBezTo>
                        <a:pt x="1344" y="1266"/>
                        <a:pt x="1330" y="1243"/>
                        <a:pt x="1323" y="1220"/>
                      </a:cubicBezTo>
                      <a:cubicBezTo>
                        <a:pt x="1315" y="1195"/>
                        <a:pt x="1316" y="1169"/>
                        <a:pt x="1308" y="1145"/>
                      </a:cubicBezTo>
                      <a:cubicBezTo>
                        <a:pt x="1291" y="1093"/>
                        <a:pt x="1266" y="1045"/>
                        <a:pt x="1246" y="995"/>
                      </a:cubicBezTo>
                      <a:cubicBezTo>
                        <a:pt x="1229" y="950"/>
                        <a:pt x="1204" y="907"/>
                        <a:pt x="1195" y="861"/>
                      </a:cubicBezTo>
                      <a:cubicBezTo>
                        <a:pt x="1184" y="805"/>
                        <a:pt x="1202" y="750"/>
                        <a:pt x="1210" y="697"/>
                      </a:cubicBezTo>
                      <a:cubicBezTo>
                        <a:pt x="1219" y="644"/>
                        <a:pt x="1246" y="618"/>
                        <a:pt x="1277" y="575"/>
                      </a:cubicBezTo>
                      <a:cubicBezTo>
                        <a:pt x="1310" y="529"/>
                        <a:pt x="1319" y="474"/>
                        <a:pt x="1319" y="414"/>
                      </a:cubicBezTo>
                      <a:cubicBezTo>
                        <a:pt x="1319" y="344"/>
                        <a:pt x="1340" y="249"/>
                        <a:pt x="1316" y="182"/>
                      </a:cubicBezTo>
                      <a:moveTo>
                        <a:pt x="1218" y="156"/>
                      </a:moveTo>
                      <a:cubicBezTo>
                        <a:pt x="1262" y="161"/>
                        <a:pt x="1297" y="117"/>
                        <a:pt x="1332" y="97"/>
                      </a:cubicBezTo>
                      <a:cubicBezTo>
                        <a:pt x="1312" y="78"/>
                        <a:pt x="1290" y="65"/>
                        <a:pt x="1271" y="45"/>
                      </a:cubicBezTo>
                      <a:cubicBezTo>
                        <a:pt x="1255" y="29"/>
                        <a:pt x="1235" y="7"/>
                        <a:pt x="1212" y="0"/>
                      </a:cubicBezTo>
                      <a:cubicBezTo>
                        <a:pt x="1238" y="28"/>
                        <a:pt x="1257" y="60"/>
                        <a:pt x="1287" y="85"/>
                      </a:cubicBezTo>
                      <a:cubicBezTo>
                        <a:pt x="1264" y="107"/>
                        <a:pt x="1238" y="129"/>
                        <a:pt x="1214" y="150"/>
                      </a:cubicBezTo>
                      <a:moveTo>
                        <a:pt x="1384" y="244"/>
                      </a:moveTo>
                      <a:cubicBezTo>
                        <a:pt x="1384" y="409"/>
                        <a:pt x="1345" y="570"/>
                        <a:pt x="1362" y="735"/>
                      </a:cubicBezTo>
                      <a:cubicBezTo>
                        <a:pt x="1366" y="778"/>
                        <a:pt x="1378" y="815"/>
                        <a:pt x="1378" y="858"/>
                      </a:cubicBezTo>
                      <a:cubicBezTo>
                        <a:pt x="1377" y="894"/>
                        <a:pt x="1377" y="931"/>
                        <a:pt x="1378" y="968"/>
                      </a:cubicBezTo>
                      <a:cubicBezTo>
                        <a:pt x="1378" y="1037"/>
                        <a:pt x="1397" y="1104"/>
                        <a:pt x="1400" y="1174"/>
                      </a:cubicBezTo>
                      <a:cubicBezTo>
                        <a:pt x="1403" y="1221"/>
                        <a:pt x="1419" y="1272"/>
                        <a:pt x="1413" y="1317"/>
                      </a:cubicBezTo>
                      <a:cubicBezTo>
                        <a:pt x="1397" y="1272"/>
                        <a:pt x="1406" y="1196"/>
                        <a:pt x="1407" y="1145"/>
                      </a:cubicBezTo>
                      <a:cubicBezTo>
                        <a:pt x="1408" y="1056"/>
                        <a:pt x="1417" y="966"/>
                        <a:pt x="1417" y="875"/>
                      </a:cubicBezTo>
                      <a:cubicBezTo>
                        <a:pt x="1417" y="802"/>
                        <a:pt x="1438" y="733"/>
                        <a:pt x="1449" y="661"/>
                      </a:cubicBezTo>
                      <a:cubicBezTo>
                        <a:pt x="1458" y="597"/>
                        <a:pt x="1456" y="532"/>
                        <a:pt x="1456" y="468"/>
                      </a:cubicBezTo>
                      <a:cubicBezTo>
                        <a:pt x="1459" y="483"/>
                        <a:pt x="1454" y="499"/>
                        <a:pt x="1449" y="512"/>
                      </a:cubicBezTo>
                      <a:cubicBezTo>
                        <a:pt x="1389" y="513"/>
                        <a:pt x="1389" y="478"/>
                        <a:pt x="1381" y="427"/>
                      </a:cubicBezTo>
                      <a:cubicBezTo>
                        <a:pt x="1371" y="360"/>
                        <a:pt x="1378" y="287"/>
                        <a:pt x="1378" y="218"/>
                      </a:cubicBezTo>
                      <a:moveTo>
                        <a:pt x="1413" y="1445"/>
                      </a:moveTo>
                      <a:cubicBezTo>
                        <a:pt x="1413" y="1479"/>
                        <a:pt x="1471" y="1497"/>
                        <a:pt x="1498" y="1507"/>
                      </a:cubicBezTo>
                      <a:cubicBezTo>
                        <a:pt x="1560" y="1528"/>
                        <a:pt x="1566" y="1504"/>
                        <a:pt x="1618" y="1484"/>
                      </a:cubicBezTo>
                      <a:cubicBezTo>
                        <a:pt x="1595" y="1486"/>
                        <a:pt x="1571" y="1499"/>
                        <a:pt x="1547" y="1494"/>
                      </a:cubicBezTo>
                      <a:cubicBezTo>
                        <a:pt x="1530" y="1490"/>
                        <a:pt x="1509" y="1475"/>
                        <a:pt x="1495" y="1468"/>
                      </a:cubicBezTo>
                      <a:cubicBezTo>
                        <a:pt x="1458" y="1451"/>
                        <a:pt x="1432" y="1432"/>
                        <a:pt x="1440" y="1386"/>
                      </a:cubicBezTo>
                      <a:cubicBezTo>
                        <a:pt x="1445" y="1350"/>
                        <a:pt x="1482" y="1341"/>
                        <a:pt x="1493" y="1311"/>
                      </a:cubicBezTo>
                      <a:cubicBezTo>
                        <a:pt x="1506" y="1275"/>
                        <a:pt x="1458" y="1251"/>
                        <a:pt x="1482" y="1211"/>
                      </a:cubicBezTo>
                      <a:cubicBezTo>
                        <a:pt x="1531" y="1201"/>
                        <a:pt x="1594" y="1322"/>
                        <a:pt x="1648" y="1260"/>
                      </a:cubicBezTo>
                      <a:cubicBezTo>
                        <a:pt x="1592" y="1256"/>
                        <a:pt x="1583" y="1242"/>
                        <a:pt x="1541" y="1213"/>
                      </a:cubicBezTo>
                      <a:cubicBezTo>
                        <a:pt x="1510" y="1192"/>
                        <a:pt x="1480" y="1171"/>
                        <a:pt x="1531" y="1151"/>
                      </a:cubicBezTo>
                      <a:cubicBezTo>
                        <a:pt x="1552" y="1143"/>
                        <a:pt x="1556" y="1154"/>
                        <a:pt x="1563" y="1128"/>
                      </a:cubicBezTo>
                      <a:cubicBezTo>
                        <a:pt x="1570" y="1107"/>
                        <a:pt x="1555" y="1078"/>
                        <a:pt x="1541" y="1062"/>
                      </a:cubicBezTo>
                      <a:cubicBezTo>
                        <a:pt x="1518" y="1035"/>
                        <a:pt x="1479" y="1035"/>
                        <a:pt x="1443" y="1038"/>
                      </a:cubicBezTo>
                      <a:cubicBezTo>
                        <a:pt x="1443" y="1065"/>
                        <a:pt x="1462" y="1094"/>
                        <a:pt x="1459" y="1128"/>
                      </a:cubicBezTo>
                      <a:cubicBezTo>
                        <a:pt x="1455" y="1177"/>
                        <a:pt x="1443" y="1226"/>
                        <a:pt x="1440" y="1275"/>
                      </a:cubicBezTo>
                      <a:cubicBezTo>
                        <a:pt x="1436" y="1317"/>
                        <a:pt x="1416" y="1343"/>
                        <a:pt x="1408" y="1380"/>
                      </a:cubicBezTo>
                      <a:cubicBezTo>
                        <a:pt x="1403" y="1397"/>
                        <a:pt x="1407" y="1415"/>
                        <a:pt x="1400" y="1432"/>
                      </a:cubicBezTo>
                      <a:cubicBezTo>
                        <a:pt x="1395" y="1446"/>
                        <a:pt x="1384" y="1451"/>
                        <a:pt x="1384" y="1467"/>
                      </a:cubicBezTo>
                      <a:cubicBezTo>
                        <a:pt x="1380" y="1468"/>
                        <a:pt x="1377" y="1467"/>
                        <a:pt x="1374" y="1468"/>
                      </a:cubicBezTo>
                      <a:moveTo>
                        <a:pt x="1466" y="936"/>
                      </a:moveTo>
                      <a:cubicBezTo>
                        <a:pt x="1530" y="931"/>
                        <a:pt x="1524" y="879"/>
                        <a:pt x="1524" y="831"/>
                      </a:cubicBezTo>
                      <a:cubicBezTo>
                        <a:pt x="1524" y="776"/>
                        <a:pt x="1532" y="748"/>
                        <a:pt x="1559" y="703"/>
                      </a:cubicBezTo>
                      <a:cubicBezTo>
                        <a:pt x="1604" y="627"/>
                        <a:pt x="1633" y="534"/>
                        <a:pt x="1628" y="441"/>
                      </a:cubicBezTo>
                      <a:cubicBezTo>
                        <a:pt x="1590" y="408"/>
                        <a:pt x="1569" y="563"/>
                        <a:pt x="1555" y="591"/>
                      </a:cubicBezTo>
                      <a:cubicBezTo>
                        <a:pt x="1544" y="612"/>
                        <a:pt x="1523" y="633"/>
                        <a:pt x="1512" y="653"/>
                      </a:cubicBezTo>
                      <a:cubicBezTo>
                        <a:pt x="1501" y="672"/>
                        <a:pt x="1500" y="689"/>
                        <a:pt x="1495" y="711"/>
                      </a:cubicBezTo>
                      <a:cubicBezTo>
                        <a:pt x="1483" y="757"/>
                        <a:pt x="1469" y="796"/>
                        <a:pt x="1469" y="845"/>
                      </a:cubicBezTo>
                      <a:cubicBezTo>
                        <a:pt x="1469" y="889"/>
                        <a:pt x="1464" y="925"/>
                        <a:pt x="1456" y="965"/>
                      </a:cubicBezTo>
                      <a:moveTo>
                        <a:pt x="1717" y="1141"/>
                      </a:moveTo>
                      <a:cubicBezTo>
                        <a:pt x="1707" y="1127"/>
                        <a:pt x="1711" y="1103"/>
                        <a:pt x="1710" y="1084"/>
                      </a:cubicBezTo>
                      <a:cubicBezTo>
                        <a:pt x="1676" y="1146"/>
                        <a:pt x="1731" y="1200"/>
                        <a:pt x="1679" y="1253"/>
                      </a:cubicBezTo>
                      <a:cubicBezTo>
                        <a:pt x="1730" y="1240"/>
                        <a:pt x="1732" y="1228"/>
                        <a:pt x="1719" y="1178"/>
                      </a:cubicBezTo>
                      <a:cubicBezTo>
                        <a:pt x="1713" y="1152"/>
                        <a:pt x="1699" y="1118"/>
                        <a:pt x="1700" y="1089"/>
                      </a:cubicBezTo>
                      <a:moveTo>
                        <a:pt x="1449" y="1536"/>
                      </a:moveTo>
                      <a:cubicBezTo>
                        <a:pt x="1490" y="1547"/>
                        <a:pt x="1529" y="1547"/>
                        <a:pt x="1570" y="1562"/>
                      </a:cubicBezTo>
                      <a:cubicBezTo>
                        <a:pt x="1602" y="1575"/>
                        <a:pt x="1671" y="1593"/>
                        <a:pt x="1661" y="1533"/>
                      </a:cubicBezTo>
                      <a:cubicBezTo>
                        <a:pt x="1615" y="1531"/>
                        <a:pt x="1568" y="1533"/>
                        <a:pt x="1524" y="1530"/>
                      </a:cubicBezTo>
                      <a:cubicBezTo>
                        <a:pt x="1482" y="1526"/>
                        <a:pt x="1443" y="1500"/>
                        <a:pt x="1401" y="1504"/>
                      </a:cubicBezTo>
                      <a:cubicBezTo>
                        <a:pt x="1400" y="1516"/>
                        <a:pt x="1403" y="1523"/>
                        <a:pt x="1411" y="1532"/>
                      </a:cubicBezTo>
                      <a:cubicBezTo>
                        <a:pt x="1426" y="1534"/>
                        <a:pt x="1440" y="1538"/>
                        <a:pt x="1456" y="1536"/>
                      </a:cubicBezTo>
                      <a:moveTo>
                        <a:pt x="1557" y="175"/>
                      </a:moveTo>
                      <a:cubicBezTo>
                        <a:pt x="1521" y="227"/>
                        <a:pt x="1498" y="294"/>
                        <a:pt x="1498" y="359"/>
                      </a:cubicBezTo>
                      <a:cubicBezTo>
                        <a:pt x="1498" y="400"/>
                        <a:pt x="1495" y="438"/>
                        <a:pt x="1489" y="477"/>
                      </a:cubicBezTo>
                      <a:cubicBezTo>
                        <a:pt x="1483" y="513"/>
                        <a:pt x="1485" y="550"/>
                        <a:pt x="1479" y="587"/>
                      </a:cubicBezTo>
                      <a:cubicBezTo>
                        <a:pt x="1474" y="614"/>
                        <a:pt x="1462" y="662"/>
                        <a:pt x="1479" y="685"/>
                      </a:cubicBezTo>
                      <a:cubicBezTo>
                        <a:pt x="1491" y="655"/>
                        <a:pt x="1484" y="596"/>
                        <a:pt x="1488" y="561"/>
                      </a:cubicBezTo>
                      <a:cubicBezTo>
                        <a:pt x="1492" y="515"/>
                        <a:pt x="1489" y="472"/>
                        <a:pt x="1498" y="427"/>
                      </a:cubicBezTo>
                      <a:cubicBezTo>
                        <a:pt x="1506" y="387"/>
                        <a:pt x="1514" y="349"/>
                        <a:pt x="1522" y="310"/>
                      </a:cubicBezTo>
                      <a:cubicBezTo>
                        <a:pt x="1531" y="265"/>
                        <a:pt x="1553" y="222"/>
                        <a:pt x="1557" y="175"/>
                      </a:cubicBezTo>
                      <a:close/>
                      <a:moveTo>
                        <a:pt x="1368" y="1601"/>
                      </a:moveTo>
                      <a:cubicBezTo>
                        <a:pt x="1368" y="1655"/>
                        <a:pt x="1380" y="1688"/>
                        <a:pt x="1398" y="1738"/>
                      </a:cubicBezTo>
                      <a:cubicBezTo>
                        <a:pt x="1437" y="1751"/>
                        <a:pt x="1495" y="1715"/>
                        <a:pt x="1537" y="1709"/>
                      </a:cubicBezTo>
                      <a:cubicBezTo>
                        <a:pt x="1597" y="1701"/>
                        <a:pt x="1570" y="1641"/>
                        <a:pt x="1535" y="1616"/>
                      </a:cubicBezTo>
                      <a:cubicBezTo>
                        <a:pt x="1533" y="1640"/>
                        <a:pt x="1540" y="1663"/>
                        <a:pt x="1519" y="1680"/>
                      </a:cubicBezTo>
                      <a:cubicBezTo>
                        <a:pt x="1504" y="1692"/>
                        <a:pt x="1463" y="1703"/>
                        <a:pt x="1443" y="1696"/>
                      </a:cubicBezTo>
                      <a:cubicBezTo>
                        <a:pt x="1405" y="1682"/>
                        <a:pt x="1413" y="1614"/>
                        <a:pt x="1368" y="1601"/>
                      </a:cubicBezTo>
                      <a:moveTo>
                        <a:pt x="1218" y="150"/>
                      </a:moveTo>
                      <a:cubicBezTo>
                        <a:pt x="1227" y="169"/>
                        <a:pt x="1292" y="191"/>
                        <a:pt x="1322" y="188"/>
                      </a:cubicBezTo>
                      <a:cubicBezTo>
                        <a:pt x="1286" y="183"/>
                        <a:pt x="1262" y="176"/>
                        <a:pt x="1224" y="156"/>
                      </a:cubicBezTo>
                      <a:moveTo>
                        <a:pt x="422" y="163"/>
                      </a:moveTo>
                      <a:cubicBezTo>
                        <a:pt x="437" y="126"/>
                        <a:pt x="466" y="89"/>
                        <a:pt x="480" y="53"/>
                      </a:cubicBezTo>
                      <a:cubicBezTo>
                        <a:pt x="459" y="59"/>
                        <a:pt x="392" y="130"/>
                        <a:pt x="392" y="153"/>
                      </a:cubicBezTo>
                      <a:cubicBezTo>
                        <a:pt x="393" y="183"/>
                        <a:pt x="467" y="194"/>
                        <a:pt x="474" y="228"/>
                      </a:cubicBezTo>
                      <a:cubicBezTo>
                        <a:pt x="443" y="233"/>
                        <a:pt x="410" y="217"/>
                        <a:pt x="377" y="219"/>
                      </a:cubicBezTo>
                      <a:cubicBezTo>
                        <a:pt x="368" y="279"/>
                        <a:pt x="399" y="350"/>
                        <a:pt x="409" y="408"/>
                      </a:cubicBezTo>
                      <a:cubicBezTo>
                        <a:pt x="424" y="504"/>
                        <a:pt x="465" y="596"/>
                        <a:pt x="504" y="687"/>
                      </a:cubicBezTo>
                      <a:cubicBezTo>
                        <a:pt x="523" y="731"/>
                        <a:pt x="545" y="774"/>
                        <a:pt x="561" y="816"/>
                      </a:cubicBezTo>
                      <a:cubicBezTo>
                        <a:pt x="582" y="870"/>
                        <a:pt x="575" y="913"/>
                        <a:pt x="579" y="971"/>
                      </a:cubicBezTo>
                      <a:cubicBezTo>
                        <a:pt x="605" y="952"/>
                        <a:pt x="608" y="915"/>
                        <a:pt x="604" y="884"/>
                      </a:cubicBezTo>
                      <a:cubicBezTo>
                        <a:pt x="596" y="833"/>
                        <a:pt x="573" y="785"/>
                        <a:pt x="555" y="738"/>
                      </a:cubicBezTo>
                      <a:cubicBezTo>
                        <a:pt x="534" y="685"/>
                        <a:pt x="498" y="643"/>
                        <a:pt x="474" y="593"/>
                      </a:cubicBezTo>
                      <a:cubicBezTo>
                        <a:pt x="449" y="541"/>
                        <a:pt x="436" y="484"/>
                        <a:pt x="422" y="427"/>
                      </a:cubicBezTo>
                      <a:cubicBezTo>
                        <a:pt x="405" y="359"/>
                        <a:pt x="386" y="312"/>
                        <a:pt x="390" y="239"/>
                      </a:cubicBezTo>
                      <a:cubicBezTo>
                        <a:pt x="426" y="235"/>
                        <a:pt x="464" y="239"/>
                        <a:pt x="497" y="224"/>
                      </a:cubicBezTo>
                      <a:cubicBezTo>
                        <a:pt x="480" y="215"/>
                        <a:pt x="475" y="194"/>
                        <a:pt x="462" y="182"/>
                      </a:cubicBezTo>
                      <a:cubicBezTo>
                        <a:pt x="449" y="169"/>
                        <a:pt x="427" y="169"/>
                        <a:pt x="422" y="154"/>
                      </a:cubicBezTo>
                      <a:cubicBezTo>
                        <a:pt x="444" y="142"/>
                        <a:pt x="484" y="94"/>
                        <a:pt x="481" y="68"/>
                      </a:cubicBezTo>
                      <a:moveTo>
                        <a:pt x="246" y="1106"/>
                      </a:moveTo>
                      <a:cubicBezTo>
                        <a:pt x="248" y="1167"/>
                        <a:pt x="114" y="1144"/>
                        <a:pt x="78" y="1158"/>
                      </a:cubicBezTo>
                      <a:cubicBezTo>
                        <a:pt x="50" y="1169"/>
                        <a:pt x="0" y="1198"/>
                        <a:pt x="44" y="1217"/>
                      </a:cubicBezTo>
                      <a:cubicBezTo>
                        <a:pt x="71" y="1228"/>
                        <a:pt x="102" y="1220"/>
                        <a:pt x="124" y="1243"/>
                      </a:cubicBezTo>
                      <a:cubicBezTo>
                        <a:pt x="119" y="1221"/>
                        <a:pt x="54" y="1206"/>
                        <a:pt x="73" y="1185"/>
                      </a:cubicBezTo>
                      <a:cubicBezTo>
                        <a:pt x="89" y="1167"/>
                        <a:pt x="115" y="1192"/>
                        <a:pt x="128" y="1195"/>
                      </a:cubicBezTo>
                      <a:cubicBezTo>
                        <a:pt x="152" y="1199"/>
                        <a:pt x="163" y="1188"/>
                        <a:pt x="184" y="1177"/>
                      </a:cubicBezTo>
                      <a:cubicBezTo>
                        <a:pt x="191" y="1185"/>
                        <a:pt x="192" y="1198"/>
                        <a:pt x="191" y="1209"/>
                      </a:cubicBezTo>
                      <a:cubicBezTo>
                        <a:pt x="205" y="1207"/>
                        <a:pt x="219" y="1201"/>
                        <a:pt x="235" y="1204"/>
                      </a:cubicBezTo>
                      <a:cubicBezTo>
                        <a:pt x="237" y="1248"/>
                        <a:pt x="205" y="1260"/>
                        <a:pt x="234" y="1295"/>
                      </a:cubicBezTo>
                      <a:cubicBezTo>
                        <a:pt x="257" y="1322"/>
                        <a:pt x="271" y="1337"/>
                        <a:pt x="262" y="1379"/>
                      </a:cubicBezTo>
                      <a:cubicBezTo>
                        <a:pt x="254" y="1420"/>
                        <a:pt x="213" y="1412"/>
                        <a:pt x="202" y="1454"/>
                      </a:cubicBezTo>
                      <a:cubicBezTo>
                        <a:pt x="188" y="1510"/>
                        <a:pt x="235" y="1476"/>
                        <a:pt x="268" y="1471"/>
                      </a:cubicBezTo>
                      <a:cubicBezTo>
                        <a:pt x="271" y="1497"/>
                        <a:pt x="284" y="1507"/>
                        <a:pt x="295" y="1528"/>
                      </a:cubicBezTo>
                      <a:cubicBezTo>
                        <a:pt x="308" y="1555"/>
                        <a:pt x="302" y="1553"/>
                        <a:pt x="291" y="1571"/>
                      </a:cubicBezTo>
                      <a:cubicBezTo>
                        <a:pt x="278" y="1593"/>
                        <a:pt x="247" y="1651"/>
                        <a:pt x="304" y="1651"/>
                      </a:cubicBezTo>
                      <a:cubicBezTo>
                        <a:pt x="319" y="1679"/>
                        <a:pt x="369" y="1667"/>
                        <a:pt x="386" y="1644"/>
                      </a:cubicBezTo>
                      <a:cubicBezTo>
                        <a:pt x="398" y="1628"/>
                        <a:pt x="393" y="1598"/>
                        <a:pt x="392" y="1573"/>
                      </a:cubicBezTo>
                      <a:cubicBezTo>
                        <a:pt x="337" y="1535"/>
                        <a:pt x="318" y="1464"/>
                        <a:pt x="302" y="1402"/>
                      </a:cubicBezTo>
                      <a:cubicBezTo>
                        <a:pt x="285" y="1335"/>
                        <a:pt x="263" y="1272"/>
                        <a:pt x="262" y="1200"/>
                      </a:cubicBezTo>
                      <a:cubicBezTo>
                        <a:pt x="261" y="1126"/>
                        <a:pt x="266" y="1054"/>
                        <a:pt x="259" y="978"/>
                      </a:cubicBezTo>
                      <a:cubicBezTo>
                        <a:pt x="252" y="902"/>
                        <a:pt x="239" y="831"/>
                        <a:pt x="239" y="753"/>
                      </a:cubicBezTo>
                      <a:cubicBezTo>
                        <a:pt x="239" y="703"/>
                        <a:pt x="249" y="642"/>
                        <a:pt x="239" y="593"/>
                      </a:cubicBezTo>
                      <a:cubicBezTo>
                        <a:pt x="232" y="557"/>
                        <a:pt x="215" y="515"/>
                        <a:pt x="203" y="479"/>
                      </a:cubicBezTo>
                      <a:cubicBezTo>
                        <a:pt x="191" y="439"/>
                        <a:pt x="171" y="399"/>
                        <a:pt x="161" y="358"/>
                      </a:cubicBezTo>
                      <a:cubicBezTo>
                        <a:pt x="151" y="313"/>
                        <a:pt x="158" y="254"/>
                        <a:pt x="145" y="212"/>
                      </a:cubicBezTo>
                      <a:cubicBezTo>
                        <a:pt x="136" y="297"/>
                        <a:pt x="159" y="374"/>
                        <a:pt x="170" y="457"/>
                      </a:cubicBezTo>
                      <a:cubicBezTo>
                        <a:pt x="176" y="502"/>
                        <a:pt x="181" y="543"/>
                        <a:pt x="193" y="587"/>
                      </a:cubicBezTo>
                      <a:cubicBezTo>
                        <a:pt x="200" y="616"/>
                        <a:pt x="215" y="658"/>
                        <a:pt x="209" y="688"/>
                      </a:cubicBezTo>
                      <a:cubicBezTo>
                        <a:pt x="202" y="686"/>
                        <a:pt x="192" y="690"/>
                        <a:pt x="184" y="689"/>
                      </a:cubicBezTo>
                      <a:cubicBezTo>
                        <a:pt x="178" y="726"/>
                        <a:pt x="208" y="761"/>
                        <a:pt x="217" y="795"/>
                      </a:cubicBezTo>
                      <a:cubicBezTo>
                        <a:pt x="229" y="836"/>
                        <a:pt x="224" y="876"/>
                        <a:pt x="226" y="920"/>
                      </a:cubicBezTo>
                      <a:cubicBezTo>
                        <a:pt x="228" y="955"/>
                        <a:pt x="256" y="996"/>
                        <a:pt x="249" y="1031"/>
                      </a:cubicBezTo>
                      <a:cubicBezTo>
                        <a:pt x="241" y="1070"/>
                        <a:pt x="216" y="1078"/>
                        <a:pt x="252" y="1115"/>
                      </a:cubicBezTo>
                      <a:moveTo>
                        <a:pt x="314" y="597"/>
                      </a:moveTo>
                      <a:cubicBezTo>
                        <a:pt x="314" y="546"/>
                        <a:pt x="337" y="489"/>
                        <a:pt x="323" y="441"/>
                      </a:cubicBezTo>
                      <a:cubicBezTo>
                        <a:pt x="222" y="421"/>
                        <a:pt x="299" y="765"/>
                        <a:pt x="311" y="815"/>
                      </a:cubicBezTo>
                      <a:cubicBezTo>
                        <a:pt x="329" y="893"/>
                        <a:pt x="331" y="973"/>
                        <a:pt x="330" y="1056"/>
                      </a:cubicBezTo>
                      <a:cubicBezTo>
                        <a:pt x="330" y="1136"/>
                        <a:pt x="302" y="1211"/>
                        <a:pt x="301" y="1290"/>
                      </a:cubicBezTo>
                      <a:cubicBezTo>
                        <a:pt x="322" y="1243"/>
                        <a:pt x="341" y="1189"/>
                        <a:pt x="359" y="1138"/>
                      </a:cubicBezTo>
                      <a:cubicBezTo>
                        <a:pt x="383" y="1071"/>
                        <a:pt x="377" y="994"/>
                        <a:pt x="369" y="923"/>
                      </a:cubicBezTo>
                      <a:cubicBezTo>
                        <a:pt x="361" y="854"/>
                        <a:pt x="327" y="788"/>
                        <a:pt x="321" y="720"/>
                      </a:cubicBezTo>
                      <a:cubicBezTo>
                        <a:pt x="314" y="652"/>
                        <a:pt x="334" y="585"/>
                        <a:pt x="330" y="518"/>
                      </a:cubicBezTo>
                      <a:moveTo>
                        <a:pt x="220" y="1099"/>
                      </a:moveTo>
                      <a:cubicBezTo>
                        <a:pt x="195" y="1077"/>
                        <a:pt x="176" y="1057"/>
                        <a:pt x="141" y="1050"/>
                      </a:cubicBezTo>
                      <a:cubicBezTo>
                        <a:pt x="117" y="1046"/>
                        <a:pt x="33" y="1043"/>
                        <a:pt x="40" y="1079"/>
                      </a:cubicBezTo>
                      <a:cubicBezTo>
                        <a:pt x="79" y="1088"/>
                        <a:pt x="103" y="1074"/>
                        <a:pt x="138" y="1070"/>
                      </a:cubicBezTo>
                      <a:cubicBezTo>
                        <a:pt x="158" y="1067"/>
                        <a:pt x="209" y="1076"/>
                        <a:pt x="207" y="1102"/>
                      </a:cubicBezTo>
                      <a:moveTo>
                        <a:pt x="145" y="1559"/>
                      </a:moveTo>
                      <a:cubicBezTo>
                        <a:pt x="164" y="1594"/>
                        <a:pt x="65" y="1645"/>
                        <a:pt x="98" y="1664"/>
                      </a:cubicBezTo>
                      <a:cubicBezTo>
                        <a:pt x="121" y="1677"/>
                        <a:pt x="199" y="1600"/>
                        <a:pt x="225" y="1592"/>
                      </a:cubicBezTo>
                      <a:cubicBezTo>
                        <a:pt x="197" y="1585"/>
                        <a:pt x="177" y="1623"/>
                        <a:pt x="155" y="1604"/>
                      </a:cubicBezTo>
                      <a:cubicBezTo>
                        <a:pt x="131" y="1582"/>
                        <a:pt x="157" y="1549"/>
                        <a:pt x="174" y="1536"/>
                      </a:cubicBezTo>
                      <a:moveTo>
                        <a:pt x="520" y="815"/>
                      </a:moveTo>
                      <a:cubicBezTo>
                        <a:pt x="557" y="855"/>
                        <a:pt x="484" y="975"/>
                        <a:pt x="458" y="1014"/>
                      </a:cubicBezTo>
                      <a:cubicBezTo>
                        <a:pt x="533" y="1022"/>
                        <a:pt x="603" y="844"/>
                        <a:pt x="520" y="822"/>
                      </a:cubicBezTo>
                      <a:moveTo>
                        <a:pt x="595" y="68"/>
                      </a:moveTo>
                      <a:cubicBezTo>
                        <a:pt x="590" y="104"/>
                        <a:pt x="539" y="290"/>
                        <a:pt x="584" y="306"/>
                      </a:cubicBezTo>
                      <a:cubicBezTo>
                        <a:pt x="588" y="243"/>
                        <a:pt x="565" y="165"/>
                        <a:pt x="598" y="107"/>
                      </a:cubicBezTo>
                    </a:path>
                  </a:pathLst>
                </a:custGeom>
                <a:solidFill>
                  <a:srgbClr val="28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8" name="Freeform 192"/>
                <p:cNvSpPr>
                  <a:spLocks/>
                </p:cNvSpPr>
                <p:nvPr/>
              </p:nvSpPr>
              <p:spPr bwMode="gray">
                <a:xfrm>
                  <a:off x="8113713" y="-12320587"/>
                  <a:ext cx="869950" cy="1373188"/>
                </a:xfrm>
                <a:custGeom>
                  <a:avLst/>
                  <a:gdLst/>
                  <a:ahLst/>
                  <a:cxnLst>
                    <a:cxn ang="0">
                      <a:pos x="40" y="283"/>
                    </a:cxn>
                    <a:cxn ang="0">
                      <a:pos x="85" y="296"/>
                    </a:cxn>
                    <a:cxn ang="0">
                      <a:pos x="209" y="214"/>
                    </a:cxn>
                    <a:cxn ang="0">
                      <a:pos x="213" y="0"/>
                    </a:cxn>
                    <a:cxn ang="0">
                      <a:pos x="229" y="156"/>
                    </a:cxn>
                    <a:cxn ang="0">
                      <a:pos x="229" y="244"/>
                    </a:cxn>
                    <a:cxn ang="0">
                      <a:pos x="187" y="300"/>
                    </a:cxn>
                    <a:cxn ang="0">
                      <a:pos x="75" y="333"/>
                    </a:cxn>
                    <a:cxn ang="0">
                      <a:pos x="0" y="245"/>
                    </a:cxn>
                    <a:cxn ang="0">
                      <a:pos x="43" y="289"/>
                    </a:cxn>
                  </a:cxnLst>
                  <a:rect l="0" t="0" r="r" b="b"/>
                  <a:pathLst>
                    <a:path w="232" h="366">
                      <a:moveTo>
                        <a:pt x="40" y="283"/>
                      </a:moveTo>
                      <a:cubicBezTo>
                        <a:pt x="55" y="286"/>
                        <a:pt x="69" y="293"/>
                        <a:pt x="85" y="296"/>
                      </a:cubicBezTo>
                      <a:cubicBezTo>
                        <a:pt x="128" y="362"/>
                        <a:pt x="202" y="258"/>
                        <a:pt x="209" y="214"/>
                      </a:cubicBezTo>
                      <a:cubicBezTo>
                        <a:pt x="221" y="144"/>
                        <a:pt x="223" y="70"/>
                        <a:pt x="213" y="0"/>
                      </a:cubicBezTo>
                      <a:cubicBezTo>
                        <a:pt x="213" y="56"/>
                        <a:pt x="229" y="99"/>
                        <a:pt x="229" y="156"/>
                      </a:cubicBezTo>
                      <a:cubicBezTo>
                        <a:pt x="229" y="184"/>
                        <a:pt x="232" y="215"/>
                        <a:pt x="229" y="244"/>
                      </a:cubicBezTo>
                      <a:cubicBezTo>
                        <a:pt x="226" y="279"/>
                        <a:pt x="214" y="284"/>
                        <a:pt x="187" y="300"/>
                      </a:cubicBezTo>
                      <a:cubicBezTo>
                        <a:pt x="144" y="326"/>
                        <a:pt x="123" y="366"/>
                        <a:pt x="75" y="333"/>
                      </a:cubicBezTo>
                      <a:cubicBezTo>
                        <a:pt x="53" y="317"/>
                        <a:pt x="1" y="270"/>
                        <a:pt x="0" y="245"/>
                      </a:cubicBezTo>
                      <a:cubicBezTo>
                        <a:pt x="12" y="262"/>
                        <a:pt x="35" y="272"/>
                        <a:pt x="43" y="289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9" name="Freeform 193"/>
                <p:cNvSpPr>
                  <a:spLocks/>
                </p:cNvSpPr>
                <p:nvPr/>
              </p:nvSpPr>
              <p:spPr bwMode="gray">
                <a:xfrm>
                  <a:off x="8102600" y="-15773400"/>
                  <a:ext cx="173038" cy="693738"/>
                </a:xfrm>
                <a:custGeom>
                  <a:avLst/>
                  <a:gdLst/>
                  <a:ahLst/>
                  <a:cxnLst>
                    <a:cxn ang="0">
                      <a:pos x="36" y="10"/>
                    </a:cxn>
                    <a:cxn ang="0">
                      <a:pos x="3" y="185"/>
                    </a:cxn>
                    <a:cxn ang="0">
                      <a:pos x="23" y="95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6" h="185">
                      <a:moveTo>
                        <a:pt x="36" y="10"/>
                      </a:moveTo>
                      <a:cubicBezTo>
                        <a:pt x="46" y="74"/>
                        <a:pt x="40" y="134"/>
                        <a:pt x="3" y="185"/>
                      </a:cubicBezTo>
                      <a:cubicBezTo>
                        <a:pt x="0" y="153"/>
                        <a:pt x="21" y="128"/>
                        <a:pt x="23" y="95"/>
                      </a:cubicBezTo>
                      <a:cubicBezTo>
                        <a:pt x="24" y="72"/>
                        <a:pt x="14" y="7"/>
                        <a:pt x="33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0" name="Freeform 194"/>
                <p:cNvSpPr>
                  <a:spLocks/>
                </p:cNvSpPr>
                <p:nvPr/>
              </p:nvSpPr>
              <p:spPr bwMode="gray">
                <a:xfrm>
                  <a:off x="7997825" y="-16238537"/>
                  <a:ext cx="179388" cy="355600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3" y="8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48" h="95">
                      <a:moveTo>
                        <a:pt x="41" y="0"/>
                      </a:moveTo>
                      <a:cubicBezTo>
                        <a:pt x="43" y="16"/>
                        <a:pt x="48" y="34"/>
                        <a:pt x="42" y="50"/>
                      </a:cubicBezTo>
                      <a:cubicBezTo>
                        <a:pt x="36" y="67"/>
                        <a:pt x="9" y="78"/>
                        <a:pt x="30" y="95"/>
                      </a:cubicBezTo>
                      <a:cubicBezTo>
                        <a:pt x="21" y="93"/>
                        <a:pt x="11" y="89"/>
                        <a:pt x="3" y="84"/>
                      </a:cubicBezTo>
                      <a:cubicBezTo>
                        <a:pt x="0" y="56"/>
                        <a:pt x="43" y="38"/>
                        <a:pt x="38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1" name="Freeform 195"/>
                <p:cNvSpPr>
                  <a:spLocks/>
                </p:cNvSpPr>
                <p:nvPr/>
              </p:nvSpPr>
              <p:spPr bwMode="gray">
                <a:xfrm>
                  <a:off x="8312150" y="-16238537"/>
                  <a:ext cx="296863" cy="393700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7"/>
                        <a:pt x="20" y="86"/>
                        <a:pt x="0" y="89"/>
                      </a:cubicBezTo>
                      <a:cubicBezTo>
                        <a:pt x="16" y="105"/>
                        <a:pt x="46" y="78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2" name="Freeform 196"/>
                <p:cNvSpPr>
                  <a:spLocks/>
                </p:cNvSpPr>
                <p:nvPr/>
              </p:nvSpPr>
              <p:spPr bwMode="gray">
                <a:xfrm>
                  <a:off x="7524750" y="-16871950"/>
                  <a:ext cx="255588" cy="903288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6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3" y="201"/>
                        <a:pt x="57" y="226"/>
                        <a:pt x="68" y="241"/>
                      </a:cubicBezTo>
                      <a:cubicBezTo>
                        <a:pt x="42" y="205"/>
                        <a:pt x="32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6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3" name="Freeform 197"/>
                <p:cNvSpPr>
                  <a:spLocks/>
                </p:cNvSpPr>
                <p:nvPr/>
              </p:nvSpPr>
              <p:spPr bwMode="gray">
                <a:xfrm>
                  <a:off x="8875713" y="-17160875"/>
                  <a:ext cx="388938" cy="509588"/>
                </a:xfrm>
                <a:custGeom>
                  <a:avLst/>
                  <a:gdLst/>
                  <a:ahLst/>
                  <a:cxnLst>
                    <a:cxn ang="0">
                      <a:pos x="6" y="83"/>
                    </a:cxn>
                    <a:cxn ang="0">
                      <a:pos x="55" y="30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6" y="83"/>
                      </a:moveTo>
                      <a:cubicBezTo>
                        <a:pt x="40" y="86"/>
                        <a:pt x="38" y="46"/>
                        <a:pt x="55" y="30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A0C1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4" name="Freeform 198"/>
                <p:cNvSpPr>
                  <a:spLocks/>
                </p:cNvSpPr>
                <p:nvPr/>
              </p:nvSpPr>
              <p:spPr bwMode="gray">
                <a:xfrm>
                  <a:off x="10439400" y="-10118725"/>
                  <a:ext cx="468313" cy="919163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8" y="121"/>
                    </a:cxn>
                    <a:cxn ang="0">
                      <a:pos x="1" y="221"/>
                    </a:cxn>
                    <a:cxn ang="0">
                      <a:pos x="1" y="234"/>
                    </a:cxn>
                    <a:cxn ang="0">
                      <a:pos x="120" y="111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25" h="245">
                      <a:moveTo>
                        <a:pt x="0" y="19"/>
                      </a:moveTo>
                      <a:cubicBezTo>
                        <a:pt x="20" y="33"/>
                        <a:pt x="29" y="52"/>
                        <a:pt x="39" y="71"/>
                      </a:cubicBezTo>
                      <a:cubicBezTo>
                        <a:pt x="49" y="88"/>
                        <a:pt x="68" y="103"/>
                        <a:pt x="78" y="121"/>
                      </a:cubicBezTo>
                      <a:cubicBezTo>
                        <a:pt x="103" y="165"/>
                        <a:pt x="44" y="222"/>
                        <a:pt x="1" y="221"/>
                      </a:cubicBezTo>
                      <a:cubicBezTo>
                        <a:pt x="0" y="226"/>
                        <a:pt x="1" y="229"/>
                        <a:pt x="1" y="234"/>
                      </a:cubicBezTo>
                      <a:cubicBezTo>
                        <a:pt x="74" y="245"/>
                        <a:pt x="125" y="177"/>
                        <a:pt x="120" y="111"/>
                      </a:cubicBezTo>
                      <a:cubicBezTo>
                        <a:pt x="78" y="83"/>
                        <a:pt x="86" y="0"/>
                        <a:pt x="17" y="9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5" name="Freeform 199"/>
                <p:cNvSpPr>
                  <a:spLocks/>
                </p:cNvSpPr>
                <p:nvPr/>
              </p:nvSpPr>
              <p:spPr bwMode="gray">
                <a:xfrm>
                  <a:off x="8289925" y="-13444537"/>
                  <a:ext cx="588963" cy="1663700"/>
                </a:xfrm>
                <a:custGeom>
                  <a:avLst/>
                  <a:gdLst/>
                  <a:ahLst/>
                  <a:cxnLst>
                    <a:cxn ang="0">
                      <a:pos x="126" y="272"/>
                    </a:cxn>
                    <a:cxn ang="0">
                      <a:pos x="40" y="423"/>
                    </a:cxn>
                    <a:cxn ang="0">
                      <a:pos x="50" y="415"/>
                    </a:cxn>
                    <a:cxn ang="0">
                      <a:pos x="8" y="444"/>
                    </a:cxn>
                    <a:cxn ang="0">
                      <a:pos x="44" y="384"/>
                    </a:cxn>
                    <a:cxn ang="0">
                      <a:pos x="87" y="251"/>
                    </a:cxn>
                    <a:cxn ang="0">
                      <a:pos x="114" y="158"/>
                    </a:cxn>
                    <a:cxn ang="0">
                      <a:pos x="127" y="64"/>
                    </a:cxn>
                    <a:cxn ang="0">
                      <a:pos x="138" y="0"/>
                    </a:cxn>
                    <a:cxn ang="0">
                      <a:pos x="126" y="272"/>
                    </a:cxn>
                  </a:cxnLst>
                  <a:rect l="0" t="0" r="r" b="b"/>
                  <a:pathLst>
                    <a:path w="157" h="444">
                      <a:moveTo>
                        <a:pt x="126" y="272"/>
                      </a:moveTo>
                      <a:cubicBezTo>
                        <a:pt x="109" y="320"/>
                        <a:pt x="78" y="388"/>
                        <a:pt x="40" y="423"/>
                      </a:cubicBezTo>
                      <a:cubicBezTo>
                        <a:pt x="44" y="419"/>
                        <a:pt x="47" y="417"/>
                        <a:pt x="50" y="415"/>
                      </a:cubicBezTo>
                      <a:cubicBezTo>
                        <a:pt x="43" y="431"/>
                        <a:pt x="25" y="442"/>
                        <a:pt x="8" y="444"/>
                      </a:cubicBezTo>
                      <a:cubicBezTo>
                        <a:pt x="0" y="412"/>
                        <a:pt x="26" y="402"/>
                        <a:pt x="44" y="384"/>
                      </a:cubicBezTo>
                      <a:cubicBezTo>
                        <a:pt x="80" y="348"/>
                        <a:pt x="83" y="304"/>
                        <a:pt x="87" y="251"/>
                      </a:cubicBezTo>
                      <a:cubicBezTo>
                        <a:pt x="90" y="213"/>
                        <a:pt x="103" y="192"/>
                        <a:pt x="114" y="158"/>
                      </a:cubicBezTo>
                      <a:cubicBezTo>
                        <a:pt x="124" y="128"/>
                        <a:pt x="120" y="95"/>
                        <a:pt x="127" y="64"/>
                      </a:cubicBezTo>
                      <a:cubicBezTo>
                        <a:pt x="131" y="41"/>
                        <a:pt x="139" y="24"/>
                        <a:pt x="138" y="0"/>
                      </a:cubicBezTo>
                      <a:cubicBezTo>
                        <a:pt x="138" y="88"/>
                        <a:pt x="157" y="187"/>
                        <a:pt x="126" y="27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6" name="Freeform 200"/>
                <p:cNvSpPr>
                  <a:spLocks/>
                </p:cNvSpPr>
                <p:nvPr/>
              </p:nvSpPr>
              <p:spPr bwMode="gray">
                <a:xfrm>
                  <a:off x="7199313" y="-238125"/>
                  <a:ext cx="573088" cy="592138"/>
                </a:xfrm>
                <a:custGeom>
                  <a:avLst/>
                  <a:gdLst/>
                  <a:ahLst/>
                  <a:cxnLst>
                    <a:cxn ang="0">
                      <a:pos x="64" y="10"/>
                    </a:cxn>
                    <a:cxn ang="0">
                      <a:pos x="122" y="10"/>
                    </a:cxn>
                    <a:cxn ang="0">
                      <a:pos x="122" y="25"/>
                    </a:cxn>
                    <a:cxn ang="0">
                      <a:pos x="48" y="51"/>
                    </a:cxn>
                    <a:cxn ang="0">
                      <a:pos x="112" y="92"/>
                    </a:cxn>
                    <a:cxn ang="0">
                      <a:pos x="9" y="92"/>
                    </a:cxn>
                    <a:cxn ang="0">
                      <a:pos x="45" y="81"/>
                    </a:cxn>
                    <a:cxn ang="0">
                      <a:pos x="15" y="71"/>
                    </a:cxn>
                    <a:cxn ang="0">
                      <a:pos x="15" y="52"/>
                    </a:cxn>
                    <a:cxn ang="0">
                      <a:pos x="28" y="29"/>
                    </a:cxn>
                    <a:cxn ang="0">
                      <a:pos x="60" y="0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153" h="158">
                      <a:moveTo>
                        <a:pt x="64" y="10"/>
                      </a:moveTo>
                      <a:cubicBezTo>
                        <a:pt x="83" y="10"/>
                        <a:pt x="103" y="9"/>
                        <a:pt x="122" y="10"/>
                      </a:cubicBezTo>
                      <a:cubicBezTo>
                        <a:pt x="123" y="15"/>
                        <a:pt x="123" y="21"/>
                        <a:pt x="122" y="25"/>
                      </a:cubicBezTo>
                      <a:cubicBezTo>
                        <a:pt x="102" y="35"/>
                        <a:pt x="48" y="22"/>
                        <a:pt x="48" y="51"/>
                      </a:cubicBezTo>
                      <a:cubicBezTo>
                        <a:pt x="79" y="55"/>
                        <a:pt x="83" y="92"/>
                        <a:pt x="112" y="92"/>
                      </a:cubicBezTo>
                      <a:cubicBezTo>
                        <a:pt x="153" y="133"/>
                        <a:pt x="0" y="158"/>
                        <a:pt x="9" y="92"/>
                      </a:cubicBezTo>
                      <a:cubicBezTo>
                        <a:pt x="22" y="88"/>
                        <a:pt x="34" y="89"/>
                        <a:pt x="45" y="81"/>
                      </a:cubicBezTo>
                      <a:cubicBezTo>
                        <a:pt x="37" y="73"/>
                        <a:pt x="27" y="70"/>
                        <a:pt x="15" y="71"/>
                      </a:cubicBezTo>
                      <a:cubicBezTo>
                        <a:pt x="14" y="66"/>
                        <a:pt x="14" y="57"/>
                        <a:pt x="15" y="52"/>
                      </a:cubicBezTo>
                      <a:cubicBezTo>
                        <a:pt x="50" y="53"/>
                        <a:pt x="26" y="34"/>
                        <a:pt x="28" y="29"/>
                      </a:cubicBezTo>
                      <a:cubicBezTo>
                        <a:pt x="35" y="15"/>
                        <a:pt x="43" y="8"/>
                        <a:pt x="60" y="0"/>
                      </a:cubicBezTo>
                      <a:cubicBezTo>
                        <a:pt x="59" y="5"/>
                        <a:pt x="63" y="11"/>
                        <a:pt x="64" y="13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7" name="Freeform 201"/>
                <p:cNvSpPr>
                  <a:spLocks/>
                </p:cNvSpPr>
                <p:nvPr/>
              </p:nvSpPr>
              <p:spPr bwMode="gray">
                <a:xfrm>
                  <a:off x="11102975" y="-315912"/>
                  <a:ext cx="877888" cy="452438"/>
                </a:xfrm>
                <a:custGeom>
                  <a:avLst/>
                  <a:gdLst/>
                  <a:ahLst/>
                  <a:cxnLst>
                    <a:cxn ang="0">
                      <a:pos x="115" y="79"/>
                    </a:cxn>
                    <a:cxn ang="0">
                      <a:pos x="80" y="105"/>
                    </a:cxn>
                    <a:cxn ang="0">
                      <a:pos x="228" y="90"/>
                    </a:cxn>
                    <a:cxn ang="0">
                      <a:pos x="139" y="63"/>
                    </a:cxn>
                    <a:cxn ang="0">
                      <a:pos x="95" y="67"/>
                    </a:cxn>
                    <a:cxn ang="0">
                      <a:pos x="86" y="86"/>
                    </a:cxn>
                  </a:cxnLst>
                  <a:rect l="0" t="0" r="r" b="b"/>
                  <a:pathLst>
                    <a:path w="234" h="121">
                      <a:moveTo>
                        <a:pt x="115" y="79"/>
                      </a:moveTo>
                      <a:cubicBezTo>
                        <a:pt x="104" y="90"/>
                        <a:pt x="86" y="93"/>
                        <a:pt x="80" y="105"/>
                      </a:cubicBezTo>
                      <a:cubicBezTo>
                        <a:pt x="107" y="107"/>
                        <a:pt x="234" y="121"/>
                        <a:pt x="228" y="90"/>
                      </a:cubicBezTo>
                      <a:cubicBezTo>
                        <a:pt x="198" y="83"/>
                        <a:pt x="166" y="74"/>
                        <a:pt x="139" y="63"/>
                      </a:cubicBezTo>
                      <a:cubicBezTo>
                        <a:pt x="153" y="0"/>
                        <a:pt x="0" y="62"/>
                        <a:pt x="95" y="67"/>
                      </a:cubicBezTo>
                      <a:cubicBezTo>
                        <a:pt x="84" y="71"/>
                        <a:pt x="90" y="77"/>
                        <a:pt x="86" y="86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8" name="Freeform 202"/>
                <p:cNvSpPr>
                  <a:spLocks/>
                </p:cNvSpPr>
                <p:nvPr/>
              </p:nvSpPr>
              <p:spPr bwMode="gray">
                <a:xfrm>
                  <a:off x="10709275" y="-598487"/>
                  <a:ext cx="454025" cy="530225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2" y="11"/>
                    </a:cxn>
                    <a:cxn ang="0">
                      <a:pos x="30" y="40"/>
                    </a:cxn>
                    <a:cxn ang="0">
                      <a:pos x="51" y="75"/>
                    </a:cxn>
                    <a:cxn ang="0">
                      <a:pos x="121" y="141"/>
                    </a:cxn>
                    <a:cxn ang="0">
                      <a:pos x="77" y="81"/>
                    </a:cxn>
                    <a:cxn ang="0">
                      <a:pos x="40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1" h="141">
                      <a:moveTo>
                        <a:pt x="35" y="10"/>
                      </a:moveTo>
                      <a:cubicBezTo>
                        <a:pt x="24" y="9"/>
                        <a:pt x="13" y="10"/>
                        <a:pt x="2" y="11"/>
                      </a:cubicBezTo>
                      <a:cubicBezTo>
                        <a:pt x="0" y="29"/>
                        <a:pt x="21" y="30"/>
                        <a:pt x="30" y="40"/>
                      </a:cubicBezTo>
                      <a:cubicBezTo>
                        <a:pt x="41" y="51"/>
                        <a:pt x="45" y="62"/>
                        <a:pt x="51" y="75"/>
                      </a:cubicBezTo>
                      <a:cubicBezTo>
                        <a:pt x="67" y="110"/>
                        <a:pt x="81" y="130"/>
                        <a:pt x="121" y="141"/>
                      </a:cubicBezTo>
                      <a:cubicBezTo>
                        <a:pt x="97" y="125"/>
                        <a:pt x="86" y="105"/>
                        <a:pt x="77" y="81"/>
                      </a:cubicBezTo>
                      <a:cubicBezTo>
                        <a:pt x="66" y="54"/>
                        <a:pt x="48" y="34"/>
                        <a:pt x="40" y="7"/>
                      </a:cubicBezTo>
                      <a:cubicBezTo>
                        <a:pt x="33" y="4"/>
                        <a:pt x="23" y="0"/>
                        <a:pt x="15" y="0"/>
                      </a:cubicBezTo>
                    </a:path>
                  </a:pathLst>
                </a:custGeom>
                <a:solidFill>
                  <a:srgbClr val="DE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9" name="Freeform 203"/>
                <p:cNvSpPr>
                  <a:spLocks/>
                </p:cNvSpPr>
                <p:nvPr/>
              </p:nvSpPr>
              <p:spPr bwMode="gray">
                <a:xfrm>
                  <a:off x="7581900" y="-17659350"/>
                  <a:ext cx="1577975" cy="1000125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09" y="220"/>
                    </a:cxn>
                    <a:cxn ang="0">
                      <a:pos x="323" y="207"/>
                    </a:cxn>
                    <a:cxn ang="0">
                      <a:pos x="421" y="0"/>
                    </a:cxn>
                  </a:cxnLst>
                  <a:rect l="0" t="0" r="r" b="b"/>
                  <a:pathLst>
                    <a:path w="421" h="267">
                      <a:moveTo>
                        <a:pt x="0" y="57"/>
                      </a:moveTo>
                      <a:cubicBezTo>
                        <a:pt x="21" y="139"/>
                        <a:pt x="39" y="178"/>
                        <a:pt x="109" y="220"/>
                      </a:cubicBezTo>
                      <a:cubicBezTo>
                        <a:pt x="175" y="260"/>
                        <a:pt x="256" y="267"/>
                        <a:pt x="323" y="207"/>
                      </a:cubicBezTo>
                      <a:cubicBezTo>
                        <a:pt x="390" y="147"/>
                        <a:pt x="417" y="88"/>
                        <a:pt x="421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0" name="Freeform 204"/>
                <p:cNvSpPr>
                  <a:spLocks/>
                </p:cNvSpPr>
                <p:nvPr/>
              </p:nvSpPr>
              <p:spPr bwMode="gray">
                <a:xfrm>
                  <a:off x="6940550" y="-19770725"/>
                  <a:ext cx="2535238" cy="2894013"/>
                </a:xfrm>
                <a:custGeom>
                  <a:avLst/>
                  <a:gdLst/>
                  <a:ahLst/>
                  <a:cxnLst>
                    <a:cxn ang="0">
                      <a:pos x="137" y="429"/>
                    </a:cxn>
                    <a:cxn ang="0">
                      <a:pos x="127" y="550"/>
                    </a:cxn>
                    <a:cxn ang="0">
                      <a:pos x="279" y="726"/>
                    </a:cxn>
                    <a:cxn ang="0">
                      <a:pos x="493" y="713"/>
                    </a:cxn>
                    <a:cxn ang="0">
                      <a:pos x="609" y="511"/>
                    </a:cxn>
                    <a:cxn ang="0">
                      <a:pos x="640" y="503"/>
                    </a:cxn>
                    <a:cxn ang="0">
                      <a:pos x="674" y="380"/>
                    </a:cxn>
                    <a:cxn ang="0">
                      <a:pos x="627" y="306"/>
                    </a:cxn>
                    <a:cxn ang="0">
                      <a:pos x="597" y="140"/>
                    </a:cxn>
                    <a:cxn ang="0">
                      <a:pos x="472" y="30"/>
                    </a:cxn>
                    <a:cxn ang="0">
                      <a:pos x="345" y="8"/>
                    </a:cxn>
                    <a:cxn ang="0">
                      <a:pos x="86" y="299"/>
                    </a:cxn>
                    <a:cxn ang="0">
                      <a:pos x="87" y="307"/>
                    </a:cxn>
                    <a:cxn ang="0">
                      <a:pos x="82" y="497"/>
                    </a:cxn>
                    <a:cxn ang="0">
                      <a:pos x="127" y="550"/>
                    </a:cxn>
                  </a:cxnLst>
                  <a:rect l="0" t="0" r="r" b="b"/>
                  <a:pathLst>
                    <a:path w="676" h="772">
                      <a:moveTo>
                        <a:pt x="137" y="429"/>
                      </a:moveTo>
                      <a:cubicBezTo>
                        <a:pt x="137" y="516"/>
                        <a:pt x="88" y="476"/>
                        <a:pt x="127" y="550"/>
                      </a:cubicBezTo>
                      <a:cubicBezTo>
                        <a:pt x="171" y="635"/>
                        <a:pt x="209" y="684"/>
                        <a:pt x="279" y="726"/>
                      </a:cubicBezTo>
                      <a:cubicBezTo>
                        <a:pt x="345" y="766"/>
                        <a:pt x="427" y="772"/>
                        <a:pt x="493" y="713"/>
                      </a:cubicBezTo>
                      <a:cubicBezTo>
                        <a:pt x="561" y="652"/>
                        <a:pt x="604" y="600"/>
                        <a:pt x="609" y="511"/>
                      </a:cubicBezTo>
                      <a:cubicBezTo>
                        <a:pt x="617" y="501"/>
                        <a:pt x="631" y="502"/>
                        <a:pt x="640" y="503"/>
                      </a:cubicBezTo>
                      <a:cubicBezTo>
                        <a:pt x="662" y="461"/>
                        <a:pt x="673" y="435"/>
                        <a:pt x="674" y="380"/>
                      </a:cubicBezTo>
                      <a:cubicBezTo>
                        <a:pt x="676" y="305"/>
                        <a:pt x="627" y="306"/>
                        <a:pt x="627" y="306"/>
                      </a:cubicBezTo>
                      <a:cubicBezTo>
                        <a:pt x="625" y="263"/>
                        <a:pt x="614" y="176"/>
                        <a:pt x="597" y="140"/>
                      </a:cubicBezTo>
                      <a:cubicBezTo>
                        <a:pt x="565" y="70"/>
                        <a:pt x="521" y="50"/>
                        <a:pt x="472" y="30"/>
                      </a:cubicBezTo>
                      <a:cubicBezTo>
                        <a:pt x="430" y="13"/>
                        <a:pt x="386" y="6"/>
                        <a:pt x="345" y="8"/>
                      </a:cubicBezTo>
                      <a:cubicBezTo>
                        <a:pt x="179" y="0"/>
                        <a:pt x="83" y="115"/>
                        <a:pt x="86" y="299"/>
                      </a:cubicBezTo>
                      <a:cubicBezTo>
                        <a:pt x="86" y="302"/>
                        <a:pt x="86" y="305"/>
                        <a:pt x="87" y="307"/>
                      </a:cubicBezTo>
                      <a:cubicBezTo>
                        <a:pt x="0" y="325"/>
                        <a:pt x="58" y="453"/>
                        <a:pt x="82" y="497"/>
                      </a:cubicBezTo>
                      <a:cubicBezTo>
                        <a:pt x="111" y="499"/>
                        <a:pt x="124" y="524"/>
                        <a:pt x="127" y="550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081" name="Freeform 101"/>
              <p:cNvSpPr>
                <a:spLocks/>
              </p:cNvSpPr>
              <p:nvPr/>
            </p:nvSpPr>
            <p:spPr bwMode="gray">
              <a:xfrm flipH="1">
                <a:off x="5422020" y="1471347"/>
                <a:ext cx="142123" cy="127930"/>
              </a:xfrm>
              <a:custGeom>
                <a:avLst/>
                <a:gdLst/>
                <a:ahLst/>
                <a:cxnLst>
                  <a:cxn ang="0">
                    <a:pos x="111" y="540"/>
                  </a:cxn>
                  <a:cxn ang="0">
                    <a:pos x="94" y="541"/>
                  </a:cxn>
                  <a:cxn ang="0">
                    <a:pos x="81" y="432"/>
                  </a:cxn>
                  <a:cxn ang="0">
                    <a:pos x="67" y="390"/>
                  </a:cxn>
                  <a:cxn ang="0">
                    <a:pos x="33" y="348"/>
                  </a:cxn>
                  <a:cxn ang="0">
                    <a:pos x="81" y="145"/>
                  </a:cxn>
                  <a:cxn ang="0">
                    <a:pos x="48" y="144"/>
                  </a:cxn>
                  <a:cxn ang="0">
                    <a:pos x="131" y="76"/>
                  </a:cxn>
                  <a:cxn ang="0">
                    <a:pos x="115" y="57"/>
                  </a:cxn>
                  <a:cxn ang="0">
                    <a:pos x="190" y="34"/>
                  </a:cxn>
                  <a:cxn ang="0">
                    <a:pos x="263" y="1"/>
                  </a:cxn>
                  <a:cxn ang="0">
                    <a:pos x="426" y="51"/>
                  </a:cxn>
                  <a:cxn ang="0">
                    <a:pos x="428" y="27"/>
                  </a:cxn>
                  <a:cxn ang="0">
                    <a:pos x="469" y="77"/>
                  </a:cxn>
                  <a:cxn ang="0">
                    <a:pos x="530" y="110"/>
                  </a:cxn>
                  <a:cxn ang="0">
                    <a:pos x="596" y="229"/>
                  </a:cxn>
                  <a:cxn ang="0">
                    <a:pos x="608" y="388"/>
                  </a:cxn>
                  <a:cxn ang="0">
                    <a:pos x="572" y="557"/>
                  </a:cxn>
                  <a:cxn ang="0">
                    <a:pos x="546" y="457"/>
                  </a:cxn>
                  <a:cxn ang="0">
                    <a:pos x="550" y="313"/>
                  </a:cxn>
                  <a:cxn ang="0">
                    <a:pos x="482" y="216"/>
                  </a:cxn>
                  <a:cxn ang="0">
                    <a:pos x="348" y="216"/>
                  </a:cxn>
                  <a:cxn ang="0">
                    <a:pos x="327" y="191"/>
                  </a:cxn>
                  <a:cxn ang="0">
                    <a:pos x="334" y="228"/>
                  </a:cxn>
                  <a:cxn ang="0">
                    <a:pos x="250" y="188"/>
                  </a:cxn>
                  <a:cxn ang="0">
                    <a:pos x="179" y="230"/>
                  </a:cxn>
                  <a:cxn ang="0">
                    <a:pos x="127" y="322"/>
                  </a:cxn>
                  <a:cxn ang="0">
                    <a:pos x="123" y="377"/>
                  </a:cxn>
                  <a:cxn ang="0">
                    <a:pos x="111" y="426"/>
                  </a:cxn>
                  <a:cxn ang="0">
                    <a:pos x="111" y="540"/>
                  </a:cxn>
                </a:cxnLst>
                <a:rect l="0" t="0" r="r" b="b"/>
                <a:pathLst>
                  <a:path w="619" h="557">
                    <a:moveTo>
                      <a:pt x="111" y="540"/>
                    </a:moveTo>
                    <a:cubicBezTo>
                      <a:pt x="85" y="549"/>
                      <a:pt x="102" y="543"/>
                      <a:pt x="94" y="541"/>
                    </a:cubicBezTo>
                    <a:cubicBezTo>
                      <a:pt x="82" y="499"/>
                      <a:pt x="79" y="474"/>
                      <a:pt x="81" y="432"/>
                    </a:cubicBezTo>
                    <a:cubicBezTo>
                      <a:pt x="82" y="415"/>
                      <a:pt x="95" y="378"/>
                      <a:pt x="67" y="390"/>
                    </a:cubicBezTo>
                    <a:cubicBezTo>
                      <a:pt x="56" y="395"/>
                      <a:pt x="44" y="366"/>
                      <a:pt x="33" y="348"/>
                    </a:cubicBezTo>
                    <a:cubicBezTo>
                      <a:pt x="0" y="293"/>
                      <a:pt x="48" y="189"/>
                      <a:pt x="81" y="145"/>
                    </a:cubicBezTo>
                    <a:cubicBezTo>
                      <a:pt x="71" y="147"/>
                      <a:pt x="58" y="142"/>
                      <a:pt x="48" y="144"/>
                    </a:cubicBezTo>
                    <a:cubicBezTo>
                      <a:pt x="52" y="107"/>
                      <a:pt x="97" y="82"/>
                      <a:pt x="131" y="76"/>
                    </a:cubicBezTo>
                    <a:cubicBezTo>
                      <a:pt x="125" y="71"/>
                      <a:pt x="121" y="61"/>
                      <a:pt x="115" y="57"/>
                    </a:cubicBezTo>
                    <a:cubicBezTo>
                      <a:pt x="142" y="51"/>
                      <a:pt x="168" y="47"/>
                      <a:pt x="190" y="34"/>
                    </a:cubicBezTo>
                    <a:cubicBezTo>
                      <a:pt x="220" y="15"/>
                      <a:pt x="222" y="1"/>
                      <a:pt x="263" y="1"/>
                    </a:cubicBezTo>
                    <a:cubicBezTo>
                      <a:pt x="327" y="0"/>
                      <a:pt x="377" y="13"/>
                      <a:pt x="426" y="51"/>
                    </a:cubicBezTo>
                    <a:cubicBezTo>
                      <a:pt x="426" y="44"/>
                      <a:pt x="429" y="34"/>
                      <a:pt x="428" y="27"/>
                    </a:cubicBezTo>
                    <a:cubicBezTo>
                      <a:pt x="443" y="40"/>
                      <a:pt x="453" y="63"/>
                      <a:pt x="469" y="77"/>
                    </a:cubicBezTo>
                    <a:cubicBezTo>
                      <a:pt x="489" y="96"/>
                      <a:pt x="509" y="94"/>
                      <a:pt x="530" y="110"/>
                    </a:cubicBezTo>
                    <a:cubicBezTo>
                      <a:pt x="558" y="130"/>
                      <a:pt x="581" y="197"/>
                      <a:pt x="596" y="229"/>
                    </a:cubicBezTo>
                    <a:cubicBezTo>
                      <a:pt x="617" y="274"/>
                      <a:pt x="619" y="337"/>
                      <a:pt x="608" y="388"/>
                    </a:cubicBezTo>
                    <a:cubicBezTo>
                      <a:pt x="599" y="429"/>
                      <a:pt x="611" y="534"/>
                      <a:pt x="572" y="557"/>
                    </a:cubicBezTo>
                    <a:cubicBezTo>
                      <a:pt x="575" y="530"/>
                      <a:pt x="547" y="490"/>
                      <a:pt x="546" y="457"/>
                    </a:cubicBezTo>
                    <a:cubicBezTo>
                      <a:pt x="544" y="409"/>
                      <a:pt x="556" y="362"/>
                      <a:pt x="550" y="313"/>
                    </a:cubicBezTo>
                    <a:cubicBezTo>
                      <a:pt x="545" y="273"/>
                      <a:pt x="525" y="227"/>
                      <a:pt x="482" y="216"/>
                    </a:cubicBezTo>
                    <a:cubicBezTo>
                      <a:pt x="438" y="205"/>
                      <a:pt x="391" y="230"/>
                      <a:pt x="348" y="216"/>
                    </a:cubicBezTo>
                    <a:cubicBezTo>
                      <a:pt x="343" y="205"/>
                      <a:pt x="333" y="200"/>
                      <a:pt x="327" y="191"/>
                    </a:cubicBezTo>
                    <a:cubicBezTo>
                      <a:pt x="328" y="206"/>
                      <a:pt x="326" y="217"/>
                      <a:pt x="334" y="228"/>
                    </a:cubicBezTo>
                    <a:cubicBezTo>
                      <a:pt x="306" y="232"/>
                      <a:pt x="273" y="204"/>
                      <a:pt x="250" y="188"/>
                    </a:cubicBezTo>
                    <a:cubicBezTo>
                      <a:pt x="267" y="225"/>
                      <a:pt x="201" y="212"/>
                      <a:pt x="179" y="230"/>
                    </a:cubicBezTo>
                    <a:cubicBezTo>
                      <a:pt x="152" y="252"/>
                      <a:pt x="134" y="290"/>
                      <a:pt x="127" y="322"/>
                    </a:cubicBezTo>
                    <a:cubicBezTo>
                      <a:pt x="124" y="339"/>
                      <a:pt x="130" y="360"/>
                      <a:pt x="123" y="377"/>
                    </a:cubicBezTo>
                    <a:cubicBezTo>
                      <a:pt x="116" y="396"/>
                      <a:pt x="116" y="408"/>
                      <a:pt x="111" y="426"/>
                    </a:cubicBezTo>
                    <a:cubicBezTo>
                      <a:pt x="102" y="466"/>
                      <a:pt x="123" y="521"/>
                      <a:pt x="111" y="54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96" name="Rectangular Callout 1095"/>
          <p:cNvSpPr/>
          <p:nvPr/>
        </p:nvSpPr>
        <p:spPr>
          <a:xfrm>
            <a:off x="0" y="5462267"/>
            <a:ext cx="9144000" cy="1502001"/>
          </a:xfrm>
          <a:prstGeom prst="wedgeRectCallout">
            <a:avLst>
              <a:gd name="adj1" fmla="val 33420"/>
              <a:gd name="adj2" fmla="val -48795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Museo 300"/>
                <a:cs typeface="Museo 300"/>
              </a:rPr>
              <a:t>Build and work with all your groups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Museo 300"/>
                <a:cs typeface="Museo 300"/>
              </a:rPr>
              <a:t>without leaving your home during the times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Museo 300"/>
                <a:cs typeface="Museo 300"/>
              </a:rPr>
              <a:t>you can’t travel or be there in person</a:t>
            </a:r>
            <a:endParaRPr lang="en-US" sz="2400" dirty="0">
              <a:solidFill>
                <a:srgbClr val="FFFFFF"/>
              </a:solidFill>
              <a:latin typeface="Museo 300"/>
              <a:cs typeface="Museo 300"/>
            </a:endParaRPr>
          </a:p>
        </p:txBody>
      </p:sp>
    </p:spTree>
    <p:extLst>
      <p:ext uri="{BB962C8B-B14F-4D97-AF65-F5344CB8AC3E}">
        <p14:creationId xmlns:p14="http://schemas.microsoft.com/office/powerpoint/2010/main" val="656852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30" y="25368"/>
            <a:ext cx="8229600" cy="1143000"/>
          </a:xfrm>
        </p:spPr>
        <p:txBody>
          <a:bodyPr/>
          <a:lstStyle/>
          <a:p>
            <a:r>
              <a:rPr lang="en-US" dirty="0" smtClean="0"/>
              <a:t>Create a Facebook Page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368"/>
            <a:ext cx="6015899" cy="2137502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1020781" y="2718273"/>
            <a:ext cx="795259" cy="308625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4747833" y="985227"/>
            <a:ext cx="1398847" cy="700341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298" y="2197136"/>
            <a:ext cx="5967991" cy="46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4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847"/>
          <a:stretch/>
        </p:blipFill>
        <p:spPr>
          <a:xfrm>
            <a:off x="118695" y="0"/>
            <a:ext cx="8830941" cy="6525635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6306640" y="4355831"/>
            <a:ext cx="2488752" cy="594041"/>
          </a:xfrm>
          <a:prstGeom prst="wedgeRectCallout">
            <a:avLst>
              <a:gd name="adj1" fmla="val 30720"/>
              <a:gd name="adj2" fmla="val -89671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 smtClean="0">
                <a:solidFill>
                  <a:prstClr val="white"/>
                </a:solidFill>
                <a:latin typeface="Gotham"/>
                <a:cs typeface="Gotham"/>
              </a:rPr>
              <a:t>Create Tabs</a:t>
            </a:r>
            <a:endParaRPr lang="en-US" sz="2800" b="1" dirty="0">
              <a:solidFill>
                <a:prstClr val="white"/>
              </a:solidFill>
              <a:latin typeface="Gotham"/>
              <a:cs typeface="Gotham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1105669" y="5970705"/>
            <a:ext cx="5386971" cy="887296"/>
          </a:xfrm>
          <a:prstGeom prst="wedgeRectCallout">
            <a:avLst>
              <a:gd name="adj1" fmla="val -39127"/>
              <a:gd name="adj2" fmla="val -76293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 smtClean="0">
                <a:solidFill>
                  <a:prstClr val="white"/>
                </a:solidFill>
                <a:latin typeface="Gotham"/>
                <a:cs typeface="Gotham"/>
              </a:rPr>
              <a:t>Schedule content, create offers, milestones, or events</a:t>
            </a:r>
            <a:endParaRPr lang="en-US" sz="2800" b="1" dirty="0">
              <a:solidFill>
                <a:prstClr val="white"/>
              </a:solidFill>
              <a:latin typeface="Gotham"/>
              <a:cs typeface="Gotham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74889" y="616781"/>
            <a:ext cx="3663983" cy="914472"/>
          </a:xfrm>
          <a:prstGeom prst="wedgeRectCallout">
            <a:avLst>
              <a:gd name="adj1" fmla="val 30720"/>
              <a:gd name="adj2" fmla="val -89671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 smtClean="0">
                <a:solidFill>
                  <a:prstClr val="white"/>
                </a:solidFill>
                <a:latin typeface="Gotham"/>
                <a:cs typeface="Gotham"/>
              </a:rPr>
              <a:t>Comment as your brand</a:t>
            </a:r>
            <a:endParaRPr lang="en-US" sz="2800" b="1" dirty="0">
              <a:solidFill>
                <a:prstClr val="white"/>
              </a:solidFill>
              <a:latin typeface="Gotham"/>
              <a:cs typeface="Gotham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1226905" y="1590580"/>
            <a:ext cx="5068295" cy="3869680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+ Unlimited Friend Count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+Separate Personal/Business Life</a:t>
            </a:r>
          </a:p>
          <a:p>
            <a:pPr algn="ctr"/>
            <a:r>
              <a:rPr lang="en-US" sz="2400" b="1" dirty="0" smtClean="0"/>
              <a:t>+Content is indexed for SEO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+Facebook Insights reporting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+Business relevant information since Pages are approved for Commercial use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3023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6767513" cy="777875"/>
          </a:xfrm>
        </p:spPr>
        <p:txBody>
          <a:bodyPr/>
          <a:lstStyle/>
          <a:p>
            <a:r>
              <a:rPr lang="en-US" dirty="0" smtClean="0"/>
              <a:t>Social Shopping</a:t>
            </a:r>
            <a:endParaRPr lang="en-US" dirty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628775"/>
            <a:ext cx="6778625" cy="49688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dirty="0" smtClean="0">
                <a:ea typeface="굴림" charset="0"/>
                <a:cs typeface="굴림" charset="0"/>
              </a:rPr>
              <a:t>Sell more products with a store tab on your Facebook page</a:t>
            </a:r>
            <a:endParaRPr lang="en-US" altLang="ko-KR" dirty="0">
              <a:ea typeface="굴림" charset="0"/>
              <a:cs typeface="굴림" charset="0"/>
            </a:endParaRPr>
          </a:p>
          <a:p>
            <a:pPr>
              <a:lnSpc>
                <a:spcPct val="80000"/>
              </a:lnSpc>
            </a:pPr>
            <a:r>
              <a:rPr lang="en-US" altLang="ko-KR" dirty="0" smtClean="0">
                <a:ea typeface="굴림" charset="0"/>
                <a:cs typeface="굴림" charset="0"/>
              </a:rPr>
              <a:t>Set up a store in minutes and start making money.</a:t>
            </a:r>
            <a:endParaRPr lang="en-US" altLang="ko-KR" dirty="0">
              <a:ea typeface="굴림" charset="0"/>
              <a:cs typeface="굴림" charset="0"/>
            </a:endParaRPr>
          </a:p>
          <a:p>
            <a:pPr>
              <a:lnSpc>
                <a:spcPct val="80000"/>
              </a:lnSpc>
            </a:pPr>
            <a:endParaRPr lang="en-US" dirty="0"/>
          </a:p>
        </p:txBody>
      </p:sp>
      <p:pic>
        <p:nvPicPr>
          <p:cNvPr id="4" name="Picture 3" descr="facebook s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24" y="3296714"/>
            <a:ext cx="4097788" cy="307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8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26"/>
          <p:cNvSpPr/>
          <p:nvPr/>
        </p:nvSpPr>
        <p:spPr>
          <a:xfrm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5430838" y="883567"/>
            <a:ext cx="3487107" cy="140719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r>
              <a:rPr lang="en-US" sz="1600" b="1" dirty="0">
                <a:solidFill>
                  <a:prstClr val="black"/>
                </a:solidFill>
                <a:latin typeface="Avenir Book"/>
                <a:cs typeface="Avenir Book"/>
              </a:rPr>
              <a:t>28.3% identify business opportunities</a:t>
            </a:r>
          </a:p>
          <a:p>
            <a:r>
              <a:rPr lang="en-US" sz="1600" b="1" dirty="0">
                <a:solidFill>
                  <a:prstClr val="black"/>
                </a:solidFill>
                <a:latin typeface="Avenir Book"/>
                <a:cs typeface="Avenir Book"/>
              </a:rPr>
              <a:t>38.5% build new relationships with potential customers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717925" y="2428875"/>
            <a:ext cx="3358256" cy="115643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5430838" y="3836988"/>
            <a:ext cx="3228975" cy="1077912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717758" y="5059363"/>
            <a:ext cx="3564128" cy="1323439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97" name="Прямоугольник 121"/>
          <p:cNvSpPr>
            <a:spLocks noChangeArrowheads="1"/>
          </p:cNvSpPr>
          <p:nvPr/>
        </p:nvSpPr>
        <p:spPr bwMode="auto">
          <a:xfrm>
            <a:off x="3806155" y="5154166"/>
            <a:ext cx="32700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venir Book"/>
                <a:cs typeface="Avenir Book"/>
              </a:rPr>
              <a:t>87% of users trust product info they learn about</a:t>
            </a:r>
          </a:p>
          <a:p>
            <a:r>
              <a:rPr lang="en-US" sz="1600" b="1" dirty="0">
                <a:solidFill>
                  <a:prstClr val="black"/>
                </a:solidFill>
                <a:latin typeface="Avenir Book"/>
                <a:cs typeface="Avenir Book"/>
              </a:rPr>
              <a:t>49% trust word of mouth brand suggestions by </a:t>
            </a:r>
            <a:r>
              <a:rPr lang="en-US" sz="1600" b="1" dirty="0" smtClean="0">
                <a:solidFill>
                  <a:prstClr val="black"/>
                </a:solidFill>
                <a:latin typeface="Avenir Book"/>
                <a:cs typeface="Avenir Book"/>
              </a:rPr>
              <a:t>users on </a:t>
            </a:r>
            <a:r>
              <a:rPr lang="en-US" sz="1600" b="1" dirty="0" err="1" smtClean="0">
                <a:solidFill>
                  <a:prstClr val="black"/>
                </a:solidFill>
                <a:latin typeface="Avenir Book"/>
                <a:cs typeface="Avenir Book"/>
              </a:rPr>
              <a:t>Linkedin</a:t>
            </a:r>
            <a:endParaRPr lang="en-US" sz="1600" b="1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12298" name="Прямоугольник 121"/>
          <p:cNvSpPr>
            <a:spLocks noChangeArrowheads="1"/>
          </p:cNvSpPr>
          <p:nvPr/>
        </p:nvSpPr>
        <p:spPr bwMode="auto">
          <a:xfrm>
            <a:off x="5659438" y="4050874"/>
            <a:ext cx="32585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Avenir Book"/>
                <a:cs typeface="Avenir Book"/>
              </a:rPr>
              <a:t>27 </a:t>
            </a:r>
            <a:r>
              <a:rPr lang="en-US" sz="1600" b="1" dirty="0">
                <a:solidFill>
                  <a:prstClr val="black"/>
                </a:solidFill>
                <a:latin typeface="Avenir Book"/>
                <a:cs typeface="Avenir Book"/>
              </a:rPr>
              <a:t>million businesses </a:t>
            </a:r>
            <a:r>
              <a:rPr lang="en-US" sz="1600" b="1" dirty="0" smtClean="0">
                <a:solidFill>
                  <a:prstClr val="black"/>
                </a:solidFill>
                <a:latin typeface="Avenir Book"/>
                <a:cs typeface="Avenir Book"/>
              </a:rPr>
              <a:t>have a </a:t>
            </a:r>
            <a:r>
              <a:rPr lang="en-US" sz="1600" b="1" dirty="0" err="1" smtClean="0">
                <a:solidFill>
                  <a:prstClr val="black"/>
                </a:solidFill>
                <a:latin typeface="Avenir Book"/>
                <a:cs typeface="Avenir Book"/>
              </a:rPr>
              <a:t>Linkedin</a:t>
            </a:r>
            <a:r>
              <a:rPr lang="en-US" sz="1600" b="1" dirty="0" smtClean="0">
                <a:solidFill>
                  <a:prstClr val="black"/>
                </a:solidFill>
                <a:latin typeface="Avenir Book"/>
                <a:cs typeface="Avenir Book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venir Book"/>
                <a:cs typeface="Avenir Book"/>
              </a:rPr>
              <a:t>page</a:t>
            </a:r>
          </a:p>
        </p:txBody>
      </p:sp>
      <p:sp>
        <p:nvSpPr>
          <p:cNvPr id="12299" name="Прямоугольник 121"/>
          <p:cNvSpPr>
            <a:spLocks noChangeArrowheads="1"/>
          </p:cNvSpPr>
          <p:nvPr/>
        </p:nvSpPr>
        <p:spPr bwMode="auto">
          <a:xfrm>
            <a:off x="3806155" y="2473622"/>
            <a:ext cx="34757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venir Book"/>
                <a:cs typeface="Avenir Book"/>
              </a:rPr>
              <a:t>75.8% connect with past business associates</a:t>
            </a:r>
          </a:p>
          <a:p>
            <a:r>
              <a:rPr lang="en-US" sz="1600" b="1" dirty="0">
                <a:solidFill>
                  <a:prstClr val="black"/>
                </a:solidFill>
                <a:latin typeface="Avenir Book"/>
                <a:cs typeface="Avenir Book"/>
              </a:rPr>
              <a:t>35.8% increase branding and presence in market place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242888" y="173038"/>
            <a:ext cx="86750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LinkedIn – 225 Million Users </a:t>
            </a:r>
            <a:endParaRPr 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linked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6" y="1715922"/>
            <a:ext cx="3068053" cy="30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5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30 at 12.15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3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97" y="1047403"/>
            <a:ext cx="7168204" cy="53481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78755" y="2111022"/>
            <a:ext cx="1873955" cy="63217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9135" y="678072"/>
            <a:ext cx="258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 to “Manage products”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34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3381-56E0-4040-8E7A-B5D74FD0B61A}" type="slidenum">
              <a:rPr lang="en-US" noProof="0" smtClean="0"/>
              <a:pPr/>
              <a:t>62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77" y="551506"/>
            <a:ext cx="7899149" cy="58935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11433" y="2061556"/>
            <a:ext cx="1862051" cy="6816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5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30 at 12.4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7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3381-56E0-4040-8E7A-B5D74FD0B61A}" type="slidenum">
              <a:rPr lang="en-US" noProof="0" smtClean="0"/>
              <a:pPr/>
              <a:t>64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571" y="478720"/>
            <a:ext cx="5926667" cy="6242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199" y="985390"/>
            <a:ext cx="2415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Note:  You need to be sure the URL includes your “Portal Name”.</a:t>
            </a:r>
          </a:p>
          <a:p>
            <a:endParaRPr lang="en-US" sz="2000" dirty="0" smtClean="0"/>
          </a:p>
          <a:p>
            <a:r>
              <a:rPr lang="en-US" sz="2000" dirty="0" smtClean="0"/>
              <a:t>Go to your SHOP.COM site, and select the URL from the SHARE feature.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1333" y="2359378"/>
            <a:ext cx="2156178" cy="2585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25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2" y="214488"/>
            <a:ext cx="4752330" cy="6445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17" y="3536332"/>
            <a:ext cx="5714632" cy="8108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10576" y="936978"/>
            <a:ext cx="30254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Note:  You need to be sure the URL includes your “Portal Name”.</a:t>
            </a:r>
          </a:p>
          <a:p>
            <a:endParaRPr lang="en-US" sz="2000" dirty="0" smtClean="0"/>
          </a:p>
          <a:p>
            <a:r>
              <a:rPr lang="en-US" sz="2000" dirty="0" smtClean="0"/>
              <a:t>Go to your SHOP.COM site, and select the URL from the SHARE feature.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618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30 at 12.30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0"/>
            <a:ext cx="826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6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30 at 1.1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5513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3845399" y="4813930"/>
            <a:ext cx="3595000" cy="2044070"/>
          </a:xfrm>
          <a:prstGeom prst="donut">
            <a:avLst>
              <a:gd name="adj" fmla="val 6951"/>
            </a:avLst>
          </a:prstGeom>
          <a:solidFill>
            <a:srgbClr val="FF0000"/>
          </a:solidFill>
          <a:ln w="6350" cmpd="sng">
            <a:solidFill>
              <a:srgbClr val="FF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9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476" y="551507"/>
            <a:ext cx="5290618" cy="6165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262" y="1263535"/>
            <a:ext cx="2537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the products </a:t>
            </a:r>
          </a:p>
          <a:p>
            <a:r>
              <a:rPr lang="en-US" dirty="0" smtClean="0"/>
              <a:t>appear on </a:t>
            </a:r>
            <a:r>
              <a:rPr lang="en-US" b="1" dirty="0" smtClean="0"/>
              <a:t>facebook.com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967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30 at 1.25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0"/>
            <a:ext cx="9144000" cy="4192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721" y="178884"/>
            <a:ext cx="7699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Takes them right to your portal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85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30 at 1.45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831"/>
            <a:ext cx="9144000" cy="4305599"/>
          </a:xfrm>
          <a:prstGeom prst="rect">
            <a:avLst/>
          </a:prstGeom>
        </p:spPr>
      </p:pic>
      <p:pic>
        <p:nvPicPr>
          <p:cNvPr id="4" name="Picture 3" descr="Screen Shot 2013-07-30 at 1.43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2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30 at 1.34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77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3176" y="2610683"/>
            <a:ext cx="827741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 Black"/>
                <a:cs typeface="Arial Black"/>
              </a:rPr>
              <a:t>25%</a:t>
            </a:r>
            <a:r>
              <a:rPr lang="en-US" sz="5400" dirty="0" smtClean="0">
                <a:solidFill>
                  <a:srgbClr val="FF0000"/>
                </a:solidFill>
                <a:latin typeface="Arial Black"/>
                <a:cs typeface="Arial Black"/>
              </a:rPr>
              <a:t> off your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 Black"/>
                <a:cs typeface="Arial Black"/>
              </a:rPr>
              <a:t>first payment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 Black"/>
                <a:cs typeface="Arial Black"/>
              </a:rPr>
              <a:t>monthly or annually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 Black"/>
                <a:cs typeface="Arial Black"/>
              </a:rPr>
              <a:t>Coupon: </a:t>
            </a:r>
            <a:r>
              <a:rPr lang="en-US" sz="54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SHOP.com</a:t>
            </a:r>
            <a:endParaRPr lang="en-US" sz="54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8327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ma_Shop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819400"/>
            <a:ext cx="8047038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Box 1"/>
          <p:cNvSpPr txBox="1">
            <a:spLocks noChangeArrowheads="1"/>
          </p:cNvSpPr>
          <p:nvPr/>
        </p:nvSpPr>
        <p:spPr bwMode="auto">
          <a:xfrm>
            <a:off x="0" y="6400800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4890CA"/>
                </a:solidFill>
                <a:latin typeface="Trebuchet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1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ventionAds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7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26"/>
          <p:cNvSpPr/>
          <p:nvPr/>
        </p:nvSpPr>
        <p:spPr>
          <a:xfrm flipV="1">
            <a:off x="0" y="0"/>
            <a:ext cx="9144000" cy="642938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5273460" y="786927"/>
            <a:ext cx="3741119" cy="150383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CD8B00"/>
              </a:gs>
              <a:gs pos="80000">
                <a:srgbClr val="FFB700"/>
              </a:gs>
              <a:gs pos="100000">
                <a:srgbClr val="FFBA00"/>
              </a:gs>
            </a:gsLst>
            <a:lin ang="16200000"/>
          </a:gradFill>
          <a:ln w="9525">
            <a:solidFill>
              <a:srgbClr val="F0AC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92% industry professionals have acquired customers thru FB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80 characters or less get 23% higher interaction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Asking fans for photo captions increasing comments 5.5 times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3717925" y="2428875"/>
            <a:ext cx="3460917" cy="1156437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458F47"/>
              </a:gs>
              <a:gs pos="80000">
                <a:srgbClr val="5CBC5F"/>
              </a:gs>
              <a:gs pos="100000">
                <a:srgbClr val="5BBF5E"/>
              </a:gs>
            </a:gsLst>
            <a:lin ang="16200000"/>
          </a:gradFill>
          <a:ln w="9525">
            <a:solidFill>
              <a:srgbClr val="67B56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5430838" y="3836988"/>
            <a:ext cx="3228975" cy="1077912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A12524"/>
              </a:gs>
              <a:gs pos="80000">
                <a:srgbClr val="D23332"/>
              </a:gs>
              <a:gs pos="100000">
                <a:srgbClr val="D6302F"/>
              </a:gs>
            </a:gsLst>
            <a:lin ang="16200000"/>
          </a:gradFill>
          <a:ln w="9525">
            <a:solidFill>
              <a:srgbClr val="C5434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3717925" y="5059363"/>
            <a:ext cx="3358256" cy="1323439"/>
          </a:xfrm>
          <a:prstGeom prst="wedgeRoundRectCallout">
            <a:avLst>
              <a:gd name="adj1" fmla="val 6759"/>
              <a:gd name="adj2" fmla="val 67282"/>
              <a:gd name="adj3" fmla="val 16667"/>
            </a:avLst>
          </a:prstGeom>
          <a:gradFill rotWithShape="1">
            <a:gsLst>
              <a:gs pos="0">
                <a:srgbClr val="398CA3"/>
              </a:gs>
              <a:gs pos="80000">
                <a:srgbClr val="4DB8D5"/>
              </a:gs>
              <a:gs pos="100000">
                <a:srgbClr val="4BBBD9"/>
              </a:gs>
            </a:gsLst>
            <a:lin ang="16200000"/>
          </a:gradFill>
          <a:ln w="9525">
            <a:solidFill>
              <a:srgbClr val="5BB2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97" name="Прямоугольник 121"/>
          <p:cNvSpPr>
            <a:spLocks noChangeArrowheads="1"/>
          </p:cNvSpPr>
          <p:nvPr/>
        </p:nvSpPr>
        <p:spPr bwMode="auto">
          <a:xfrm>
            <a:off x="3806155" y="5059363"/>
            <a:ext cx="314074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Best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words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to use: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Win, Winner, Giveaway, New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Worst amount of $ OFF or % OFF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Photo contests best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Ask fans to share tips</a:t>
            </a:r>
          </a:p>
          <a:p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98" name="Прямоугольник 121"/>
          <p:cNvSpPr>
            <a:spLocks noChangeArrowheads="1"/>
          </p:cNvSpPr>
          <p:nvPr/>
        </p:nvSpPr>
        <p:spPr bwMode="auto">
          <a:xfrm>
            <a:off x="5659438" y="3997325"/>
            <a:ext cx="30003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Weekdays from 1-4pm is other best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time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Weekends after 4pm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99" name="Прямоугольник 121"/>
          <p:cNvSpPr>
            <a:spLocks noChangeArrowheads="1"/>
          </p:cNvSpPr>
          <p:nvPr/>
        </p:nvSpPr>
        <p:spPr bwMode="auto">
          <a:xfrm>
            <a:off x="3692972" y="2473622"/>
            <a:ext cx="3632923" cy="11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Every follower you engage there are 34 more reachable friends who want the same thing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Wednesday 3:00pm BEST TIME to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post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Прямоугольник 121"/>
          <p:cNvSpPr/>
          <p:nvPr/>
        </p:nvSpPr>
        <p:spPr>
          <a:xfrm>
            <a:off x="658813" y="1261010"/>
            <a:ext cx="1823101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 minutes per day/user</a:t>
            </a:r>
            <a:endParaRPr lang="en-US" sz="1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242888" y="173038"/>
            <a:ext cx="86750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Facebook 1.1 Billion users - 4.5 Billion daily Likes   </a:t>
            </a:r>
            <a:endParaRPr 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D:\Diagrams\Совсем новый\(11)\png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3" y="2374969"/>
            <a:ext cx="2384975" cy="2420686"/>
          </a:xfrm>
          <a:prstGeom prst="rect">
            <a:avLst/>
          </a:prstGeom>
          <a:noFill/>
        </p:spPr>
      </p:pic>
      <p:pic>
        <p:nvPicPr>
          <p:cNvPr id="31" name="Picture 30" descr="06_Targe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898" y="104192"/>
            <a:ext cx="870529" cy="4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6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31 at 1.39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0"/>
            <a:ext cx="8292422" cy="6858000"/>
          </a:xfrm>
          <a:prstGeom prst="rect">
            <a:avLst/>
          </a:prstGeom>
        </p:spPr>
      </p:pic>
      <p:pic>
        <p:nvPicPr>
          <p:cNvPr id="2" name="Picture 1" descr="stick_figure_liking_it_150_wht_917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41" y="2665967"/>
            <a:ext cx="1780737" cy="14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1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DIN Engschrift Std"/>
        <a:ea typeface="ＭＳ Ｐゴシック"/>
        <a:cs typeface=""/>
      </a:majorFont>
      <a:minorFont>
        <a:latin typeface="DIN Engschrift St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1973</Words>
  <Application>Microsoft Macintosh PowerPoint</Application>
  <PresentationFormat>On-screen Show (4:3)</PresentationFormat>
  <Paragraphs>356</Paragraphs>
  <Slides>72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Office Theme</vt:lpstr>
      <vt:lpstr>2_template</vt:lpstr>
      <vt:lpstr>1_Office Theme</vt:lpstr>
      <vt:lpstr>5_Office Theme</vt:lpstr>
      <vt:lpstr>6_Office Theme</vt:lpstr>
      <vt:lpstr>7_Office Theme</vt:lpstr>
      <vt:lpstr>SOCIAL STUDIES</vt:lpstr>
      <vt:lpstr>Social Commerce Stats</vt:lpstr>
      <vt:lpstr>Social Commerce Stats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Media Comparison (no. users)</vt:lpstr>
      <vt:lpstr>How to Build a Following</vt:lpstr>
      <vt:lpstr>How to Build a Following</vt:lpstr>
      <vt:lpstr>How to Build a Following</vt:lpstr>
      <vt:lpstr>PowerPoint Presentation</vt:lpstr>
      <vt:lpstr>PowerPoint Presentation</vt:lpstr>
      <vt:lpstr>PowerPoint Presentation</vt:lpstr>
      <vt:lpstr>PowerPoint Presentation</vt:lpstr>
      <vt:lpstr>Call to Action Words </vt:lpstr>
      <vt:lpstr>PowerPoint Presentation</vt:lpstr>
      <vt:lpstr>PowerPoint Presentation</vt:lpstr>
      <vt:lpstr>PowerPoint Presentation</vt:lpstr>
      <vt:lpstr>Don’t</vt:lpstr>
      <vt:lpstr>Don’t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Searching to Recruit</vt:lpstr>
      <vt:lpstr>Social Searching</vt:lpstr>
      <vt:lpstr>Social Searching</vt:lpstr>
      <vt:lpstr>Social Searching</vt:lpstr>
      <vt:lpstr>Social Searching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 User: 25 year old woman, living in a big city w/ a college degree and household income of $75K</vt:lpstr>
      <vt:lpstr>Cross Pollinate Socially</vt:lpstr>
      <vt:lpstr>Create a Facebook Page</vt:lpstr>
      <vt:lpstr>PowerPoint Presentation</vt:lpstr>
      <vt:lpstr>Social Shopping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Commerce Stats</dc:title>
  <dc:creator>LOREN RIDINGER</dc:creator>
  <cp:lastModifiedBy>Ryan Stack</cp:lastModifiedBy>
  <cp:revision>69</cp:revision>
  <cp:lastPrinted>2013-08-05T00:06:30Z</cp:lastPrinted>
  <dcterms:created xsi:type="dcterms:W3CDTF">2013-07-29T16:09:09Z</dcterms:created>
  <dcterms:modified xsi:type="dcterms:W3CDTF">2014-04-15T20:35:30Z</dcterms:modified>
</cp:coreProperties>
</file>