
<file path=[Content_Types].xml><?xml version="1.0" encoding="utf-8"?>
<Types xmlns="http://schemas.openxmlformats.org/package/2006/content-types">
  <Default Extension="xml" ContentType="application/xml"/>
  <Default Extension="wmv" ContentType="video/unknown"/>
  <Default Extension="gif" ContentType="image/gif"/>
  <Default Extension="jpeg" ContentType="image/jpeg"/>
  <Default Extension="jpg" ContentType="image/jpeg"/>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77" r:id="rId4"/>
    <p:sldMasterId id="2147483704" r:id="rId5"/>
    <p:sldMasterId id="2147483717" r:id="rId6"/>
    <p:sldMasterId id="2147483749" r:id="rId7"/>
    <p:sldMasterId id="2147483761" r:id="rId8"/>
    <p:sldMasterId id="2147483773" r:id="rId9"/>
    <p:sldMasterId id="2147483791" r:id="rId10"/>
    <p:sldMasterId id="2147483803" r:id="rId11"/>
  </p:sldMasterIdLst>
  <p:notesMasterIdLst>
    <p:notesMasterId r:id="rId70"/>
  </p:notesMasterIdLst>
  <p:handoutMasterIdLst>
    <p:handoutMasterId r:id="rId71"/>
  </p:handoutMasterIdLst>
  <p:sldIdLst>
    <p:sldId id="269" r:id="rId12"/>
    <p:sldId id="270" r:id="rId13"/>
    <p:sldId id="271" r:id="rId14"/>
    <p:sldId id="272" r:id="rId15"/>
    <p:sldId id="273" r:id="rId16"/>
    <p:sldId id="302" r:id="rId17"/>
    <p:sldId id="275" r:id="rId18"/>
    <p:sldId id="276" r:id="rId19"/>
    <p:sldId id="305" r:id="rId20"/>
    <p:sldId id="306" r:id="rId21"/>
    <p:sldId id="307" r:id="rId22"/>
    <p:sldId id="280" r:id="rId23"/>
    <p:sldId id="281" r:id="rId24"/>
    <p:sldId id="282" r:id="rId25"/>
    <p:sldId id="283" r:id="rId26"/>
    <p:sldId id="308"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10" r:id="rId44"/>
    <p:sldId id="314" r:id="rId45"/>
    <p:sldId id="315" r:id="rId46"/>
    <p:sldId id="316" r:id="rId47"/>
    <p:sldId id="317" r:id="rId48"/>
    <p:sldId id="318" r:id="rId49"/>
    <p:sldId id="319" r:id="rId50"/>
    <p:sldId id="345" r:id="rId51"/>
    <p:sldId id="321" r:id="rId52"/>
    <p:sldId id="341" r:id="rId53"/>
    <p:sldId id="344" r:id="rId54"/>
    <p:sldId id="347" r:id="rId55"/>
    <p:sldId id="325" r:id="rId56"/>
    <p:sldId id="340" r:id="rId57"/>
    <p:sldId id="342" r:id="rId58"/>
    <p:sldId id="327" r:id="rId59"/>
    <p:sldId id="328" r:id="rId60"/>
    <p:sldId id="329" r:id="rId61"/>
    <p:sldId id="330" r:id="rId62"/>
    <p:sldId id="331" r:id="rId63"/>
    <p:sldId id="332" r:id="rId64"/>
    <p:sldId id="333" r:id="rId65"/>
    <p:sldId id="334" r:id="rId66"/>
    <p:sldId id="335" r:id="rId67"/>
    <p:sldId id="336" r:id="rId68"/>
    <p:sldId id="337"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66"/>
    <a:srgbClr val="3399FF"/>
    <a:srgbClr val="CCECFF"/>
    <a:srgbClr val="0033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73" d="100"/>
          <a:sy n="73" d="100"/>
        </p:scale>
        <p:origin x="-104" y="-120"/>
      </p:cViewPr>
      <p:guideLst>
        <p:guide orient="horz" pos="2160"/>
        <p:guide pos="2880"/>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749F464-B515-4A8F-B0EB-935BD1769200}" type="datetimeFigureOut">
              <a:rPr lang="en-US" smtClean="0"/>
              <a:t>4/10/14</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1A2A68A4-2ECE-4FC2-83B9-2CB919E1D208}" type="slidenum">
              <a:rPr lang="en-US" smtClean="0"/>
              <a:t>‹#›</a:t>
            </a:fld>
            <a:endParaRPr lang="en-US" dirty="0"/>
          </a:p>
        </p:txBody>
      </p:sp>
    </p:spTree>
    <p:extLst>
      <p:ext uri="{BB962C8B-B14F-4D97-AF65-F5344CB8AC3E}">
        <p14:creationId xmlns:p14="http://schemas.microsoft.com/office/powerpoint/2010/main" val="196593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atin typeface="Trebuchet MS" panose="020B0603020202020204" pitchFamily="34" charset="0"/>
              </a:defRPr>
            </a:lvl1pPr>
          </a:lstStyle>
          <a:p>
            <a:fld id="{13069BD5-665F-4DD3-95C2-570E5AE69A59}" type="datetimeFigureOut">
              <a:rPr lang="en-US" smtClean="0"/>
              <a:pPr/>
              <a:t>4/10/14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atin typeface="Trebuchet MS" panose="020B0603020202020204" pitchFamily="34" charset="0"/>
              </a:defRPr>
            </a:lvl1pPr>
          </a:lstStyle>
          <a:p>
            <a:fld id="{32AFF443-48A1-445F-9E75-FCB18743A409}" type="slidenum">
              <a:rPr lang="en-US" smtClean="0"/>
              <a:pPr/>
              <a:t>‹#›</a:t>
            </a:fld>
            <a:endParaRPr lang="en-US" dirty="0"/>
          </a:p>
        </p:txBody>
      </p:sp>
    </p:spTree>
    <p:extLst>
      <p:ext uri="{BB962C8B-B14F-4D97-AF65-F5344CB8AC3E}">
        <p14:creationId xmlns:p14="http://schemas.microsoft.com/office/powerpoint/2010/main" val="47356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pPr/>
              <a:t>4</a:t>
            </a:fld>
            <a:endParaRPr lang="en-US" dirty="0"/>
          </a:p>
        </p:txBody>
      </p:sp>
    </p:spTree>
    <p:extLst>
      <p:ext uri="{BB962C8B-B14F-4D97-AF65-F5344CB8AC3E}">
        <p14:creationId xmlns:p14="http://schemas.microsoft.com/office/powerpoint/2010/main" val="206729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pPr/>
              <a:t>24</a:t>
            </a:fld>
            <a:endParaRPr lang="en-US" dirty="0"/>
          </a:p>
        </p:txBody>
      </p:sp>
    </p:spTree>
    <p:extLst>
      <p:ext uri="{BB962C8B-B14F-4D97-AF65-F5344CB8AC3E}">
        <p14:creationId xmlns:p14="http://schemas.microsoft.com/office/powerpoint/2010/main" val="337720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ea typeface="ＭＳ Ｐゴシック" pitchFamily="34" charset="-128"/>
            </a:endParaRPr>
          </a:p>
        </p:txBody>
      </p:sp>
      <p:sp>
        <p:nvSpPr>
          <p:cNvPr id="337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pitchFamily="18" charset="0"/>
                <a:ea typeface="ＭＳ Ｐゴシック" pitchFamily="34" charset="-128"/>
              </a:defRPr>
            </a:lvl1pPr>
            <a:lvl2pPr marL="755018" indent="-290391" eaLnBrk="0" hangingPunct="0">
              <a:defRPr sz="2400">
                <a:solidFill>
                  <a:schemeClr val="tx1"/>
                </a:solidFill>
                <a:latin typeface="Calisto MT" pitchFamily="18" charset="0"/>
                <a:ea typeface="ＭＳ Ｐゴシック" pitchFamily="34" charset="-128"/>
              </a:defRPr>
            </a:lvl2pPr>
            <a:lvl3pPr marL="1161567" indent="-232313" eaLnBrk="0" hangingPunct="0">
              <a:defRPr sz="2400">
                <a:solidFill>
                  <a:schemeClr val="tx1"/>
                </a:solidFill>
                <a:latin typeface="Calisto MT" pitchFamily="18" charset="0"/>
                <a:ea typeface="ＭＳ Ｐゴシック" pitchFamily="34" charset="-128"/>
              </a:defRPr>
            </a:lvl3pPr>
            <a:lvl4pPr marL="1626194" indent="-232313" eaLnBrk="0" hangingPunct="0">
              <a:defRPr sz="2400">
                <a:solidFill>
                  <a:schemeClr val="tx1"/>
                </a:solidFill>
                <a:latin typeface="Calisto MT" pitchFamily="18" charset="0"/>
                <a:ea typeface="ＭＳ Ｐゴシック" pitchFamily="34" charset="-128"/>
              </a:defRPr>
            </a:lvl4pPr>
            <a:lvl5pPr marL="2090821" indent="-232313" eaLnBrk="0" hangingPunct="0">
              <a:defRPr sz="2400">
                <a:solidFill>
                  <a:schemeClr val="tx1"/>
                </a:solidFill>
                <a:latin typeface="Calisto MT" pitchFamily="18" charset="0"/>
                <a:ea typeface="ＭＳ Ｐゴシック" pitchFamily="34" charset="-128"/>
              </a:defRPr>
            </a:lvl5pPr>
            <a:lvl6pPr marL="2555447"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6pPr>
            <a:lvl7pPr marL="3020073"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7pPr>
            <a:lvl8pPr marL="3484700"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8pPr>
            <a:lvl9pPr marL="3949327"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9pPr>
          </a:lstStyle>
          <a:p>
            <a:pPr eaLnBrk="1" hangingPunct="1"/>
            <a:fld id="{6717706D-3B2E-44E4-BB53-4156D4936198}" type="slidenum">
              <a:rPr lang="en-US" sz="1200">
                <a:solidFill>
                  <a:srgbClr val="000000"/>
                </a:solidFill>
                <a:latin typeface="Calibri" pitchFamily="34" charset="0"/>
              </a:rPr>
              <a:pPr eaLnBrk="1" hangingPunct="1"/>
              <a:t>45</a:t>
            </a:fld>
            <a:endParaRPr lang="en-US" sz="1200" dirty="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a:p>
            <a:endParaRPr lang="en-US" dirty="0" smtClean="0">
              <a:ea typeface="ＭＳ Ｐゴシック" pitchFamily="34" charset="-128"/>
            </a:endParaRPr>
          </a:p>
        </p:txBody>
      </p:sp>
      <p:sp>
        <p:nvSpPr>
          <p:cNvPr id="69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pitchFamily="18" charset="0"/>
                <a:ea typeface="ＭＳ Ｐゴシック" pitchFamily="34" charset="-128"/>
              </a:defRPr>
            </a:lvl1pPr>
            <a:lvl2pPr marL="754928" indent="-290357" eaLnBrk="0" hangingPunct="0">
              <a:defRPr sz="2400">
                <a:solidFill>
                  <a:schemeClr val="tx1"/>
                </a:solidFill>
                <a:latin typeface="Calisto MT" pitchFamily="18" charset="0"/>
                <a:ea typeface="ＭＳ Ｐゴシック" pitchFamily="34" charset="-128"/>
              </a:defRPr>
            </a:lvl2pPr>
            <a:lvl3pPr marL="1161427" indent="-232286" eaLnBrk="0" hangingPunct="0">
              <a:defRPr sz="2400">
                <a:solidFill>
                  <a:schemeClr val="tx1"/>
                </a:solidFill>
                <a:latin typeface="Calisto MT" pitchFamily="18" charset="0"/>
                <a:ea typeface="ＭＳ Ｐゴシック" pitchFamily="34" charset="-128"/>
              </a:defRPr>
            </a:lvl3pPr>
            <a:lvl4pPr marL="1625999" indent="-232286" eaLnBrk="0" hangingPunct="0">
              <a:defRPr sz="2400">
                <a:solidFill>
                  <a:schemeClr val="tx1"/>
                </a:solidFill>
                <a:latin typeface="Calisto MT" pitchFamily="18" charset="0"/>
                <a:ea typeface="ＭＳ Ｐゴシック" pitchFamily="34" charset="-128"/>
              </a:defRPr>
            </a:lvl4pPr>
            <a:lvl5pPr marL="2090569" indent="-232286" eaLnBrk="0" hangingPunct="0">
              <a:defRPr sz="2400">
                <a:solidFill>
                  <a:schemeClr val="tx1"/>
                </a:solidFill>
                <a:latin typeface="Calisto MT" pitchFamily="18" charset="0"/>
                <a:ea typeface="ＭＳ Ｐゴシック" pitchFamily="34" charset="-128"/>
              </a:defRPr>
            </a:lvl5pPr>
            <a:lvl6pPr marL="2555140" indent="-232286" eaLnBrk="0" fontAlgn="base" hangingPunct="0">
              <a:spcBef>
                <a:spcPct val="0"/>
              </a:spcBef>
              <a:spcAft>
                <a:spcPct val="0"/>
              </a:spcAft>
              <a:defRPr sz="2400">
                <a:solidFill>
                  <a:schemeClr val="tx1"/>
                </a:solidFill>
                <a:latin typeface="Calisto MT" pitchFamily="18" charset="0"/>
                <a:ea typeface="ＭＳ Ｐゴシック" pitchFamily="34" charset="-128"/>
              </a:defRPr>
            </a:lvl6pPr>
            <a:lvl7pPr marL="3019710" indent="-232286" eaLnBrk="0" fontAlgn="base" hangingPunct="0">
              <a:spcBef>
                <a:spcPct val="0"/>
              </a:spcBef>
              <a:spcAft>
                <a:spcPct val="0"/>
              </a:spcAft>
              <a:defRPr sz="2400">
                <a:solidFill>
                  <a:schemeClr val="tx1"/>
                </a:solidFill>
                <a:latin typeface="Calisto MT" pitchFamily="18" charset="0"/>
                <a:ea typeface="ＭＳ Ｐゴシック" pitchFamily="34" charset="-128"/>
              </a:defRPr>
            </a:lvl7pPr>
            <a:lvl8pPr marL="3484281" indent="-232286" eaLnBrk="0" fontAlgn="base" hangingPunct="0">
              <a:spcBef>
                <a:spcPct val="0"/>
              </a:spcBef>
              <a:spcAft>
                <a:spcPct val="0"/>
              </a:spcAft>
              <a:defRPr sz="2400">
                <a:solidFill>
                  <a:schemeClr val="tx1"/>
                </a:solidFill>
                <a:latin typeface="Calisto MT" pitchFamily="18" charset="0"/>
                <a:ea typeface="ＭＳ Ｐゴシック" pitchFamily="34" charset="-128"/>
              </a:defRPr>
            </a:lvl8pPr>
            <a:lvl9pPr marL="3948852" indent="-232286" eaLnBrk="0" fontAlgn="base" hangingPunct="0">
              <a:spcBef>
                <a:spcPct val="0"/>
              </a:spcBef>
              <a:spcAft>
                <a:spcPct val="0"/>
              </a:spcAft>
              <a:defRPr sz="2400">
                <a:solidFill>
                  <a:schemeClr val="tx1"/>
                </a:solidFill>
                <a:latin typeface="Calisto MT" pitchFamily="18" charset="0"/>
                <a:ea typeface="ＭＳ Ｐゴシック" pitchFamily="34" charset="-128"/>
              </a:defRPr>
            </a:lvl9pPr>
          </a:lstStyle>
          <a:p>
            <a:pPr eaLnBrk="1" hangingPunct="1"/>
            <a:fld id="{3D7F5F2A-A327-418E-924C-A9785DF807B2}" type="slidenum">
              <a:rPr lang="en-US" sz="1100">
                <a:solidFill>
                  <a:srgbClr val="000000"/>
                </a:solidFill>
                <a:latin typeface="Calibri" pitchFamily="34" charset="0"/>
              </a:rPr>
              <a:pPr eaLnBrk="1" hangingPunct="1"/>
              <a:t>51</a:t>
            </a:fld>
            <a:endParaRPr lang="en-US" sz="1100" dirty="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204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pitchFamily="18" charset="0"/>
                <a:ea typeface="ＭＳ Ｐゴシック" pitchFamily="34" charset="-128"/>
              </a:defRPr>
            </a:lvl1pPr>
            <a:lvl2pPr marL="755018" indent="-290391" eaLnBrk="0" hangingPunct="0">
              <a:defRPr sz="2400">
                <a:solidFill>
                  <a:schemeClr val="tx1"/>
                </a:solidFill>
                <a:latin typeface="Calisto MT" pitchFamily="18" charset="0"/>
                <a:ea typeface="ＭＳ Ｐゴシック" pitchFamily="34" charset="-128"/>
              </a:defRPr>
            </a:lvl2pPr>
            <a:lvl3pPr marL="1161567" indent="-232313" eaLnBrk="0" hangingPunct="0">
              <a:defRPr sz="2400">
                <a:solidFill>
                  <a:schemeClr val="tx1"/>
                </a:solidFill>
                <a:latin typeface="Calisto MT" pitchFamily="18" charset="0"/>
                <a:ea typeface="ＭＳ Ｐゴシック" pitchFamily="34" charset="-128"/>
              </a:defRPr>
            </a:lvl3pPr>
            <a:lvl4pPr marL="1626194" indent="-232313" eaLnBrk="0" hangingPunct="0">
              <a:defRPr sz="2400">
                <a:solidFill>
                  <a:schemeClr val="tx1"/>
                </a:solidFill>
                <a:latin typeface="Calisto MT" pitchFamily="18" charset="0"/>
                <a:ea typeface="ＭＳ Ｐゴシック" pitchFamily="34" charset="-128"/>
              </a:defRPr>
            </a:lvl4pPr>
            <a:lvl5pPr marL="2090821" indent="-232313" eaLnBrk="0" hangingPunct="0">
              <a:defRPr sz="2400">
                <a:solidFill>
                  <a:schemeClr val="tx1"/>
                </a:solidFill>
                <a:latin typeface="Calisto MT" pitchFamily="18" charset="0"/>
                <a:ea typeface="ＭＳ Ｐゴシック" pitchFamily="34" charset="-128"/>
              </a:defRPr>
            </a:lvl5pPr>
            <a:lvl6pPr marL="2555447"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6pPr>
            <a:lvl7pPr marL="3020073"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7pPr>
            <a:lvl8pPr marL="3484700"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8pPr>
            <a:lvl9pPr marL="3949327" indent="-232313" eaLnBrk="0" fontAlgn="base" hangingPunct="0">
              <a:spcBef>
                <a:spcPct val="0"/>
              </a:spcBef>
              <a:spcAft>
                <a:spcPct val="0"/>
              </a:spcAft>
              <a:defRPr sz="2400">
                <a:solidFill>
                  <a:schemeClr val="tx1"/>
                </a:solidFill>
                <a:latin typeface="Calisto MT" pitchFamily="18" charset="0"/>
                <a:ea typeface="ＭＳ Ｐゴシック" pitchFamily="34" charset="-128"/>
              </a:defRPr>
            </a:lvl9pPr>
          </a:lstStyle>
          <a:p>
            <a:pPr eaLnBrk="1" hangingPunct="1"/>
            <a:fld id="{43BCD884-5264-4483-8A8C-74EA0731B26B}" type="slidenum">
              <a:rPr lang="en-US" sz="1200">
                <a:solidFill>
                  <a:srgbClr val="000000"/>
                </a:solidFill>
                <a:latin typeface="Calibri" pitchFamily="34" charset="0"/>
              </a:rPr>
              <a:pPr eaLnBrk="1" hangingPunct="1"/>
              <a:t>55</a:t>
            </a:fld>
            <a:endParaRPr lang="en-US" sz="1200" dirty="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0ACBC307-8A56-458A-AAD4-84F58DD5F435}" type="slidenum">
              <a:rPr lang="en-US">
                <a:solidFill>
                  <a:prstClr val="black"/>
                </a:solidFill>
              </a:rPr>
              <a:pPr/>
              <a:t>57</a:t>
            </a:fld>
            <a:endParaRPr lang="en-US" dirty="0">
              <a:solidFill>
                <a:prstClr val="black"/>
              </a:solidFill>
            </a:endParaRPr>
          </a:p>
        </p:txBody>
      </p:sp>
      <p:sp>
        <p:nvSpPr>
          <p:cNvPr id="423939" name="Rectangle 2"/>
          <p:cNvSpPr>
            <a:spLocks noChangeArrowheads="1"/>
          </p:cNvSpPr>
          <p:nvPr/>
        </p:nvSpPr>
        <p:spPr bwMode="auto">
          <a:xfrm>
            <a:off x="3972562" y="1"/>
            <a:ext cx="3037840" cy="466435"/>
          </a:xfrm>
          <a:prstGeom prst="rect">
            <a:avLst/>
          </a:prstGeom>
          <a:noFill/>
          <a:ln w="12700">
            <a:noFill/>
            <a:miter lim="800000"/>
            <a:headEnd/>
            <a:tailEnd/>
          </a:ln>
        </p:spPr>
        <p:txBody>
          <a:bodyPr wrap="none" lIns="92915" tIns="46459" rIns="92915" bIns="46459" anchor="ctr"/>
          <a:lstStyle/>
          <a:p>
            <a:pPr defTabSz="911927"/>
            <a:endParaRPr lang="en-US" dirty="0">
              <a:solidFill>
                <a:prstClr val="black"/>
              </a:solidFill>
            </a:endParaRPr>
          </a:p>
        </p:txBody>
      </p:sp>
      <p:sp>
        <p:nvSpPr>
          <p:cNvPr id="423940" name="Rectangle 3"/>
          <p:cNvSpPr>
            <a:spLocks noChangeArrowheads="1"/>
          </p:cNvSpPr>
          <p:nvPr/>
        </p:nvSpPr>
        <p:spPr bwMode="auto">
          <a:xfrm>
            <a:off x="3972562" y="8829972"/>
            <a:ext cx="3037840" cy="466434"/>
          </a:xfrm>
          <a:prstGeom prst="rect">
            <a:avLst/>
          </a:prstGeom>
          <a:noFill/>
          <a:ln w="12700">
            <a:noFill/>
            <a:miter lim="800000"/>
            <a:headEnd/>
            <a:tailEnd/>
          </a:ln>
        </p:spPr>
        <p:txBody>
          <a:bodyPr lIns="19621" tIns="0" rIns="19621" bIns="0" anchor="b"/>
          <a:lstStyle/>
          <a:p>
            <a:pPr algn="r" defTabSz="942056" eaLnBrk="0" hangingPunct="0"/>
            <a:r>
              <a:rPr lang="en-US" sz="1000" i="1" dirty="0">
                <a:solidFill>
                  <a:prstClr val="black"/>
                </a:solidFill>
              </a:rPr>
              <a:t>9</a:t>
            </a:r>
          </a:p>
        </p:txBody>
      </p:sp>
      <p:sp>
        <p:nvSpPr>
          <p:cNvPr id="423941" name="Rectangle 4"/>
          <p:cNvSpPr>
            <a:spLocks noChangeArrowheads="1"/>
          </p:cNvSpPr>
          <p:nvPr/>
        </p:nvSpPr>
        <p:spPr bwMode="auto">
          <a:xfrm>
            <a:off x="0" y="8829972"/>
            <a:ext cx="3037840" cy="466434"/>
          </a:xfrm>
          <a:prstGeom prst="rect">
            <a:avLst/>
          </a:prstGeom>
          <a:noFill/>
          <a:ln w="12700">
            <a:noFill/>
            <a:miter lim="800000"/>
            <a:headEnd/>
            <a:tailEnd/>
          </a:ln>
        </p:spPr>
        <p:txBody>
          <a:bodyPr wrap="none" lIns="92915" tIns="46459" rIns="92915" bIns="46459" anchor="ctr"/>
          <a:lstStyle/>
          <a:p>
            <a:pPr defTabSz="911927"/>
            <a:endParaRPr lang="en-US" dirty="0">
              <a:solidFill>
                <a:prstClr val="black"/>
              </a:solidFill>
            </a:endParaRPr>
          </a:p>
        </p:txBody>
      </p:sp>
      <p:sp>
        <p:nvSpPr>
          <p:cNvPr id="423942" name="Rectangle 5"/>
          <p:cNvSpPr>
            <a:spLocks noChangeArrowheads="1"/>
          </p:cNvSpPr>
          <p:nvPr/>
        </p:nvSpPr>
        <p:spPr bwMode="auto">
          <a:xfrm>
            <a:off x="0" y="1"/>
            <a:ext cx="3037840" cy="466435"/>
          </a:xfrm>
          <a:prstGeom prst="rect">
            <a:avLst/>
          </a:prstGeom>
          <a:noFill/>
          <a:ln w="12700">
            <a:noFill/>
            <a:miter lim="800000"/>
            <a:headEnd/>
            <a:tailEnd/>
          </a:ln>
        </p:spPr>
        <p:txBody>
          <a:bodyPr wrap="none" lIns="92915" tIns="46459" rIns="92915" bIns="46459" anchor="ctr"/>
          <a:lstStyle/>
          <a:p>
            <a:pPr defTabSz="911927"/>
            <a:endParaRPr lang="en-US" dirty="0">
              <a:solidFill>
                <a:prstClr val="black"/>
              </a:solidFill>
            </a:endParaRPr>
          </a:p>
        </p:txBody>
      </p:sp>
      <p:sp>
        <p:nvSpPr>
          <p:cNvPr id="423943" name="Rectangle 6"/>
          <p:cNvSpPr>
            <a:spLocks noChangeArrowheads="1"/>
          </p:cNvSpPr>
          <p:nvPr/>
        </p:nvSpPr>
        <p:spPr bwMode="auto">
          <a:xfrm>
            <a:off x="4009885" y="-1615"/>
            <a:ext cx="3036217" cy="506784"/>
          </a:xfrm>
          <a:prstGeom prst="rect">
            <a:avLst/>
          </a:prstGeom>
          <a:noFill/>
          <a:ln w="12700">
            <a:noFill/>
            <a:miter lim="800000"/>
            <a:headEnd/>
            <a:tailEnd/>
          </a:ln>
        </p:spPr>
        <p:txBody>
          <a:bodyPr wrap="none" lIns="92915" tIns="46459" rIns="92915" bIns="46459" anchor="ctr"/>
          <a:lstStyle/>
          <a:p>
            <a:pPr defTabSz="911927"/>
            <a:endParaRPr lang="en-US" dirty="0">
              <a:solidFill>
                <a:prstClr val="black"/>
              </a:solidFill>
            </a:endParaRPr>
          </a:p>
        </p:txBody>
      </p:sp>
      <p:sp>
        <p:nvSpPr>
          <p:cNvPr id="423944" name="Rectangle 7"/>
          <p:cNvSpPr>
            <a:spLocks noChangeArrowheads="1"/>
          </p:cNvSpPr>
          <p:nvPr/>
        </p:nvSpPr>
        <p:spPr bwMode="auto">
          <a:xfrm>
            <a:off x="4009885" y="8791236"/>
            <a:ext cx="3036217" cy="506783"/>
          </a:xfrm>
          <a:prstGeom prst="rect">
            <a:avLst/>
          </a:prstGeom>
          <a:noFill/>
          <a:ln w="12700">
            <a:noFill/>
            <a:miter lim="800000"/>
            <a:headEnd/>
            <a:tailEnd/>
          </a:ln>
        </p:spPr>
        <p:txBody>
          <a:bodyPr lIns="26158" tIns="0" rIns="26158" bIns="0" anchor="b"/>
          <a:lstStyle/>
          <a:p>
            <a:pPr algn="r" defTabSz="1588912" eaLnBrk="0" hangingPunct="0"/>
            <a:r>
              <a:rPr lang="en-US" sz="1300" i="1" dirty="0">
                <a:solidFill>
                  <a:prstClr val="black"/>
                </a:solidFill>
              </a:rPr>
              <a:t>11</a:t>
            </a:r>
          </a:p>
        </p:txBody>
      </p:sp>
      <p:sp>
        <p:nvSpPr>
          <p:cNvPr id="423945" name="Rectangle 8"/>
          <p:cNvSpPr>
            <a:spLocks noChangeArrowheads="1"/>
          </p:cNvSpPr>
          <p:nvPr/>
        </p:nvSpPr>
        <p:spPr bwMode="auto">
          <a:xfrm>
            <a:off x="-37321" y="8791236"/>
            <a:ext cx="3034595" cy="506783"/>
          </a:xfrm>
          <a:prstGeom prst="rect">
            <a:avLst/>
          </a:prstGeom>
          <a:noFill/>
          <a:ln w="12700">
            <a:noFill/>
            <a:miter lim="800000"/>
            <a:headEnd/>
            <a:tailEnd/>
          </a:ln>
        </p:spPr>
        <p:txBody>
          <a:bodyPr wrap="none" lIns="92915" tIns="46459" rIns="92915" bIns="46459" anchor="ctr"/>
          <a:lstStyle/>
          <a:p>
            <a:pPr defTabSz="911927"/>
            <a:endParaRPr lang="en-US" dirty="0">
              <a:solidFill>
                <a:prstClr val="black"/>
              </a:solidFill>
            </a:endParaRPr>
          </a:p>
        </p:txBody>
      </p:sp>
      <p:sp>
        <p:nvSpPr>
          <p:cNvPr id="423946" name="Rectangle 9"/>
          <p:cNvSpPr>
            <a:spLocks noChangeArrowheads="1"/>
          </p:cNvSpPr>
          <p:nvPr/>
        </p:nvSpPr>
        <p:spPr bwMode="auto">
          <a:xfrm>
            <a:off x="-37321" y="-1615"/>
            <a:ext cx="3034595" cy="506784"/>
          </a:xfrm>
          <a:prstGeom prst="rect">
            <a:avLst/>
          </a:prstGeom>
          <a:noFill/>
          <a:ln w="12700">
            <a:noFill/>
            <a:miter lim="800000"/>
            <a:headEnd/>
            <a:tailEnd/>
          </a:ln>
        </p:spPr>
        <p:txBody>
          <a:bodyPr wrap="none" lIns="92915" tIns="46459" rIns="92915" bIns="46459" anchor="ctr"/>
          <a:lstStyle/>
          <a:p>
            <a:pPr defTabSz="911927"/>
            <a:endParaRPr lang="en-US" dirty="0">
              <a:solidFill>
                <a:prstClr val="black"/>
              </a:solidFill>
            </a:endParaRPr>
          </a:p>
        </p:txBody>
      </p:sp>
      <p:sp>
        <p:nvSpPr>
          <p:cNvPr id="423947" name="Rectangle 10"/>
          <p:cNvSpPr>
            <a:spLocks noGrp="1" noChangeArrowheads="1"/>
          </p:cNvSpPr>
          <p:nvPr>
            <p:ph type="body" idx="1"/>
          </p:nvPr>
        </p:nvSpPr>
        <p:spPr>
          <a:xfrm>
            <a:off x="933100" y="4415792"/>
            <a:ext cx="5139337" cy="4186608"/>
          </a:xfrm>
          <a:noFill/>
          <a:ln/>
        </p:spPr>
        <p:txBody>
          <a:bodyPr lIns="93193" tIns="45779" rIns="93193" bIns="45779"/>
          <a:lstStyle/>
          <a:p>
            <a:pPr defTabSz="1206605"/>
            <a:endParaRPr lang="en-US" dirty="0" smtClean="0">
              <a:ea typeface="ＭＳ Ｐゴシック" pitchFamily="34" charset="-128"/>
            </a:endParaRPr>
          </a:p>
        </p:txBody>
      </p:sp>
      <p:sp>
        <p:nvSpPr>
          <p:cNvPr id="423948" name="Rectangle 11"/>
          <p:cNvSpPr>
            <a:spLocks noGrp="1" noRot="1" noChangeAspect="1" noChangeArrowheads="1" noTextEdit="1"/>
          </p:cNvSpPr>
          <p:nvPr>
            <p:ph type="sldImg"/>
          </p:nvPr>
        </p:nvSpPr>
        <p:spPr>
          <a:xfrm>
            <a:off x="1182688" y="695325"/>
            <a:ext cx="4648200" cy="3486150"/>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8.xml"/><Relationship Id="rId4"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0.xml"/><Relationship Id="rId4" Type="http://schemas.openxmlformats.org/officeDocument/2006/relationships/image" Target="../media/image13.png"/><Relationship Id="rId5" Type="http://schemas.openxmlformats.org/officeDocument/2006/relationships/image" Target="../media/image14.png"/><Relationship Id="rId1" Type="http://schemas.microsoft.com/office/2007/relationships/media" Target="../media/media5.mov"/><Relationship Id="rId2" Type="http://schemas.openxmlformats.org/officeDocument/2006/relationships/video" Target="../media/media5.mov"/></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image" Target="../media/image6.png"/><Relationship Id="rId1" Type="http://schemas.microsoft.com/office/2007/relationships/media" Target="../media/media2.wmv"/><Relationship Id="rId2" Type="http://schemas.openxmlformats.org/officeDocument/2006/relationships/video" Target="../media/media2.wm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image" Target="../media/image8.png"/><Relationship Id="rId1" Type="http://schemas.microsoft.com/office/2007/relationships/media" Target="../media/media4.mov"/><Relationship Id="rId2" Type="http://schemas.openxmlformats.org/officeDocument/2006/relationships/video" Target="../media/media4.mov"/></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8.xml"/><Relationship Id="rId4" Type="http://schemas.openxmlformats.org/officeDocument/2006/relationships/image" Target="../media/image8.png"/><Relationship Id="rId1" Type="http://schemas.microsoft.com/office/2007/relationships/media" Target="../media/media4.mov"/><Relationship Id="rId2" Type="http://schemas.openxmlformats.org/officeDocument/2006/relationships/video" Target="../media/media4.mov"/></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4/10/14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2833379"/>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4/10/14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6718493"/>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ecommerce_slide2007.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2073275"/>
          </a:xfrm>
          <a:prstGeom prst="rect">
            <a:avLst/>
          </a:prstGeom>
        </p:spPr>
      </p:pic>
      <p:sp>
        <p:nvSpPr>
          <p:cNvPr id="13" name="Rectangle 12"/>
          <p:cNvSpPr/>
          <p:nvPr userDrawn="1"/>
        </p:nvSpPr>
        <p:spPr>
          <a:xfrm>
            <a:off x="-76200" y="2100944"/>
            <a:ext cx="9296400" cy="4849132"/>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10" name="Rectangle 9"/>
          <p:cNvSpPr/>
          <p:nvPr userDrawn="1"/>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bg2">
                    <a:lumMod val="7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bg1">
                    <a:lumMod val="90000"/>
                    <a:lumOff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5281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0" y="4038600"/>
            <a:ext cx="5486400" cy="566738"/>
          </a:xfrm>
        </p:spPr>
        <p:txBody>
          <a:bodyPr anchor="b"/>
          <a:lstStyle>
            <a:lvl1pPr algn="l">
              <a:defRPr sz="2000" b="1">
                <a:ln w="3175">
                  <a:solidFill>
                    <a:schemeClr val="tx2">
                      <a:lumMod val="50000"/>
                    </a:schemeClr>
                  </a:solidFill>
                </a:ln>
                <a:solidFill>
                  <a:schemeClr val="accent6"/>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600200" y="76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05000" y="4605338"/>
            <a:ext cx="5486400" cy="804862"/>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9972152"/>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133600" y="31242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2133600" y="12954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2098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133600" y="40386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2057400" y="715962"/>
            <a:ext cx="5486400" cy="457200"/>
          </a:xfrm>
        </p:spPr>
        <p:txBody>
          <a:bodyPr>
            <a:normAutofit/>
          </a:bodyPr>
          <a:lstStyle>
            <a:lvl1pPr algn="l">
              <a:buFontTx/>
              <a:buNone/>
              <a:defRPr sz="2400" b="1">
                <a:ln>
                  <a:noFill/>
                </a:ln>
                <a:solidFill>
                  <a:schemeClr val="tx1">
                    <a:lumMod val="95000"/>
                    <a:lumOff val="5000"/>
                  </a:schemeClr>
                </a:solidFill>
              </a:defRPr>
            </a:lvl1pPr>
          </a:lstStyle>
          <a:p>
            <a:pPr lvl="0"/>
            <a:r>
              <a:rPr lang="en-US" dirty="0" smtClean="0"/>
              <a:t>Click to edit Master text styles</a:t>
            </a:r>
          </a:p>
        </p:txBody>
      </p:sp>
      <p:sp>
        <p:nvSpPr>
          <p:cNvPr id="11" name="Title 1"/>
          <p:cNvSpPr>
            <a:spLocks noGrp="1"/>
          </p:cNvSpPr>
          <p:nvPr>
            <p:ph type="title"/>
          </p:nvPr>
        </p:nvSpPr>
        <p:spPr>
          <a:xfrm>
            <a:off x="1143000" y="-762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1146610832"/>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28600" y="1600200"/>
            <a:ext cx="3124200" cy="16764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81400" y="1676400"/>
            <a:ext cx="2590800" cy="17526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1600200"/>
            <a:ext cx="2590800" cy="16764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4206920927"/>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lumMod val="95000"/>
                    <a:lumOff val="5000"/>
                  </a:schemeClr>
                </a:solidFill>
              </a:defRPr>
            </a:lvl1pPr>
          </a:lstStyle>
          <a:p>
            <a:endParaRPr lang="en-US" dirty="0">
              <a:solidFill>
                <a:prstClr val="black">
                  <a:lumMod val="95000"/>
                  <a:lumOff val="5000"/>
                </a:prstClr>
              </a:solidFill>
            </a:endParaRPr>
          </a:p>
        </p:txBody>
      </p:sp>
      <p:sp>
        <p:nvSpPr>
          <p:cNvPr id="4" name="Slide Number Placeholder 3"/>
          <p:cNvSpPr>
            <a:spLocks noGrp="1"/>
          </p:cNvSpPr>
          <p:nvPr>
            <p:ph type="sldNum" sz="quarter" idx="11"/>
          </p:nvPr>
        </p:nvSpPr>
        <p:spPr/>
        <p:txBody>
          <a:bodyPr/>
          <a:lstStyle>
            <a:lvl1pPr>
              <a:defRPr>
                <a:solidFill>
                  <a:schemeClr val="tx1">
                    <a:lumMod val="95000"/>
                    <a:lumOff val="5000"/>
                  </a:schemeClr>
                </a:solidFill>
              </a:defRPr>
            </a:lvl1pPr>
          </a:lstStyle>
          <a:p>
            <a:fld id="{81582BD6-FC20-4557-852B-8433F8572D3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
        <p:nvSpPr>
          <p:cNvPr id="6" name="Content Placeholder 3"/>
          <p:cNvSpPr>
            <a:spLocks noGrp="1"/>
          </p:cNvSpPr>
          <p:nvPr>
            <p:ph sz="half" idx="2"/>
          </p:nvPr>
        </p:nvSpPr>
        <p:spPr>
          <a:xfrm>
            <a:off x="1905000" y="2738438"/>
            <a:ext cx="2667000" cy="2366962"/>
          </a:xfrm>
        </p:spPr>
        <p:txBody>
          <a:bodyPr>
            <a:normAutofit/>
          </a:bodyPr>
          <a:lstStyle>
            <a:lvl1pPr marL="0" indent="0" algn="l">
              <a:buFontTx/>
              <a:buNone/>
              <a:defRPr lang="en-US" sz="2000" kern="1200" dirty="0">
                <a:ln w="3175">
                  <a:noFill/>
                </a:ln>
                <a:solidFill>
                  <a:schemeClr val="tx1">
                    <a:lumMod val="95000"/>
                    <a:lumOff val="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4876800" y="2743200"/>
            <a:ext cx="2667000" cy="2362200"/>
          </a:xfrm>
        </p:spPr>
        <p:txBody>
          <a:bodyPr>
            <a:normAutofit/>
          </a:bodyPr>
          <a:lstStyle>
            <a:lvl1pPr marL="0" indent="0" algn="l">
              <a:buFontTx/>
              <a:buNone/>
              <a:defRPr lang="en-US" sz="2000" kern="1200" dirty="0">
                <a:ln w="3175">
                  <a:noFill/>
                </a:ln>
                <a:solidFill>
                  <a:schemeClr val="tx1">
                    <a:lumMod val="95000"/>
                    <a:lumOff val="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381000" y="-182562"/>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739622862"/>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819400" y="1447800"/>
            <a:ext cx="3048000" cy="3505200"/>
          </a:xfrm>
        </p:spPr>
        <p:txBody>
          <a:bodyPr/>
          <a:lstStyle>
            <a:lvl1pPr marL="0" indent="0" algn="ctr">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endParaRPr>
          </a:p>
        </p:txBody>
      </p:sp>
      <p:sp>
        <p:nvSpPr>
          <p:cNvPr id="6" name="Title 1"/>
          <p:cNvSpPr>
            <a:spLocks noGrp="1"/>
          </p:cNvSpPr>
          <p:nvPr>
            <p:ph type="title"/>
          </p:nvPr>
        </p:nvSpPr>
        <p:spPr>
          <a:xfrm>
            <a:off x="2133600" y="3810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414797760"/>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C0C0C"/>
              </a:solidFill>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8746823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C0C0C"/>
              </a:solidFill>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8538384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Trebuchet MS" panose="020B0603020202020204" pitchFamily="34" charset="0"/>
              </a:defRPr>
            </a:lvl1pPr>
          </a:lstStyle>
          <a:p>
            <a:pPr lvl="0"/>
            <a:r>
              <a:rPr lang="en-US" dirty="0" smtClean="0"/>
              <a:t>Click to edit Master text styles</a:t>
            </a:r>
          </a:p>
        </p:txBody>
      </p:sp>
    </p:spTree>
  </p:cSld>
  <p:clrMapOvr>
    <a:masterClrMapping/>
  </p:clrMapOvr>
  <p:transition xmlns:p14="http://schemas.microsoft.com/office/powerpoint/2010/mai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805CA717-A6EB-FD4B-A316-EE28D154E5D1}"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A8B25999-1B51-4E48-91E9-1C489DC7B2CA}" type="slidenum">
              <a:rPr lang="en-US"/>
              <a:pPr/>
              <a:t>‹#›</a:t>
            </a:fld>
            <a:endParaRPr lang="en-US" dirty="0"/>
          </a:p>
        </p:txBody>
      </p:sp>
    </p:spTree>
    <p:extLst>
      <p:ext uri="{BB962C8B-B14F-4D97-AF65-F5344CB8AC3E}">
        <p14:creationId xmlns:p14="http://schemas.microsoft.com/office/powerpoint/2010/main" val="41418805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F2ACECE5-A3AB-2843-992A-ED6971202FD0}"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69DA467B-FD9C-4F82-AD8C-2EBD87E7DD26}" type="slidenum">
              <a:rPr lang="en-US"/>
              <a:pPr/>
              <a:t>‹#›</a:t>
            </a:fld>
            <a:endParaRPr lang="en-US" dirty="0"/>
          </a:p>
        </p:txBody>
      </p:sp>
    </p:spTree>
    <p:extLst>
      <p:ext uri="{BB962C8B-B14F-4D97-AF65-F5344CB8AC3E}">
        <p14:creationId xmlns:p14="http://schemas.microsoft.com/office/powerpoint/2010/main" val="42885665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D89AE2F1-EB04-7545-BCBF-14A9847F73E0}"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B4683624-F96C-4916-B747-C49A94132BC6}" type="slidenum">
              <a:rPr lang="en-US"/>
              <a:pPr/>
              <a:t>‹#›</a:t>
            </a:fld>
            <a:endParaRPr lang="en-US" dirty="0"/>
          </a:p>
        </p:txBody>
      </p:sp>
    </p:spTree>
    <p:extLst>
      <p:ext uri="{BB962C8B-B14F-4D97-AF65-F5344CB8AC3E}">
        <p14:creationId xmlns:p14="http://schemas.microsoft.com/office/powerpoint/2010/main" val="13522672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1FFF6980-328F-D648-ADBA-12DEC759FD5B}" type="datetime1">
              <a:rPr lang="en-US" smtClean="0"/>
              <a:pPr/>
              <a:t>4/10/14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7EDDC144-230D-4D23-AB52-7B4743D9A3E1}" type="slidenum">
              <a:rPr lang="en-US"/>
              <a:pPr/>
              <a:t>‹#›</a:t>
            </a:fld>
            <a:endParaRPr lang="en-US" dirty="0"/>
          </a:p>
        </p:txBody>
      </p:sp>
    </p:spTree>
    <p:extLst>
      <p:ext uri="{BB962C8B-B14F-4D97-AF65-F5344CB8AC3E}">
        <p14:creationId xmlns:p14="http://schemas.microsoft.com/office/powerpoint/2010/main" val="29299289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cs typeface="Arial" pitchFamily="34" charset="0"/>
              </a:defRPr>
            </a:lvl1pPr>
          </a:lstStyle>
          <a:p>
            <a:fld id="{4835139B-A2AE-534E-A353-7A8A4AF8D079}" type="datetime1">
              <a:rPr lang="en-US" smtClean="0"/>
              <a:pPr/>
              <a:t>4/10/14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a:defRPr>
                <a:cs typeface="Arial" pitchFamily="34" charset="0"/>
              </a:defRPr>
            </a:lvl1pPr>
          </a:lstStyle>
          <a:p>
            <a:fld id="{BD99E8A6-6126-4815-8C15-991DD24B7D0B}" type="slidenum">
              <a:rPr lang="en-US"/>
              <a:pPr/>
              <a:t>‹#›</a:t>
            </a:fld>
            <a:endParaRPr lang="en-US" dirty="0"/>
          </a:p>
        </p:txBody>
      </p:sp>
    </p:spTree>
    <p:extLst>
      <p:ext uri="{BB962C8B-B14F-4D97-AF65-F5344CB8AC3E}">
        <p14:creationId xmlns:p14="http://schemas.microsoft.com/office/powerpoint/2010/main" val="25460924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cs typeface="Arial" pitchFamily="34" charset="0"/>
              </a:defRPr>
            </a:lvl1pPr>
          </a:lstStyle>
          <a:p>
            <a:fld id="{AAB6D230-E9FA-544E-96AB-326C843F86E6}" type="datetime1">
              <a:rPr lang="en-US" smtClean="0"/>
              <a:pPr/>
              <a:t>4/10/14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a:defRPr>
                <a:cs typeface="Arial" pitchFamily="34" charset="0"/>
              </a:defRPr>
            </a:lvl1pPr>
          </a:lstStyle>
          <a:p>
            <a:fld id="{29343526-4E5E-4E41-834B-C0DB67679C18}" type="slidenum">
              <a:rPr lang="en-US"/>
              <a:pPr/>
              <a:t>‹#›</a:t>
            </a:fld>
            <a:endParaRPr lang="en-US" dirty="0"/>
          </a:p>
        </p:txBody>
      </p:sp>
    </p:spTree>
    <p:extLst>
      <p:ext uri="{BB962C8B-B14F-4D97-AF65-F5344CB8AC3E}">
        <p14:creationId xmlns:p14="http://schemas.microsoft.com/office/powerpoint/2010/main" val="3398118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cs typeface="Arial" pitchFamily="34" charset="0"/>
              </a:defRPr>
            </a:lvl1pPr>
          </a:lstStyle>
          <a:p>
            <a:fld id="{FFD2B6AB-0899-2F4A-83CF-98900A41EEF1}" type="datetime1">
              <a:rPr lang="en-US" smtClean="0"/>
              <a:pPr/>
              <a:t>4/10/14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a:defRPr>
                <a:cs typeface="Arial" pitchFamily="34" charset="0"/>
              </a:defRPr>
            </a:lvl1pPr>
          </a:lstStyle>
          <a:p>
            <a:fld id="{1CEDB567-2416-41CA-85AB-7C8AFF9654B8}" type="slidenum">
              <a:rPr lang="en-US"/>
              <a:pPr/>
              <a:t>‹#›</a:t>
            </a:fld>
            <a:endParaRPr lang="en-US" dirty="0"/>
          </a:p>
        </p:txBody>
      </p:sp>
    </p:spTree>
    <p:extLst>
      <p:ext uri="{BB962C8B-B14F-4D97-AF65-F5344CB8AC3E}">
        <p14:creationId xmlns:p14="http://schemas.microsoft.com/office/powerpoint/2010/main" val="26193684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1860C09C-5D4B-A04C-9DE5-81B250E49FE9}" type="datetime1">
              <a:rPr lang="en-US" smtClean="0"/>
              <a:pPr/>
              <a:t>4/10/14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E83AA569-23C7-4F95-B254-6F80B01E51DA}" type="slidenum">
              <a:rPr lang="en-US"/>
              <a:pPr/>
              <a:t>‹#›</a:t>
            </a:fld>
            <a:endParaRPr lang="en-US" dirty="0"/>
          </a:p>
        </p:txBody>
      </p:sp>
    </p:spTree>
    <p:extLst>
      <p:ext uri="{BB962C8B-B14F-4D97-AF65-F5344CB8AC3E}">
        <p14:creationId xmlns:p14="http://schemas.microsoft.com/office/powerpoint/2010/main" val="820052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5DE5E212-67B9-A04C-A611-C11E2ED46910}" type="datetime1">
              <a:rPr lang="en-US" smtClean="0"/>
              <a:pPr/>
              <a:t>4/10/14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CC6AD334-C60C-4133-A23F-6D9C2D26ECA2}" type="slidenum">
              <a:rPr lang="en-US"/>
              <a:pPr/>
              <a:t>‹#›</a:t>
            </a:fld>
            <a:endParaRPr lang="en-US" dirty="0"/>
          </a:p>
        </p:txBody>
      </p:sp>
    </p:spTree>
    <p:extLst>
      <p:ext uri="{BB962C8B-B14F-4D97-AF65-F5344CB8AC3E}">
        <p14:creationId xmlns:p14="http://schemas.microsoft.com/office/powerpoint/2010/main" val="7169842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1DE2B1F1-7196-7C4C-99E7-34E284872334}"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BC8237CA-EAE2-467D-8EFD-FBAE46BC8387}" type="slidenum">
              <a:rPr lang="en-US"/>
              <a:pPr/>
              <a:t>‹#›</a:t>
            </a:fld>
            <a:endParaRPr lang="en-US" dirty="0"/>
          </a:p>
        </p:txBody>
      </p:sp>
    </p:spTree>
    <p:extLst>
      <p:ext uri="{BB962C8B-B14F-4D97-AF65-F5344CB8AC3E}">
        <p14:creationId xmlns:p14="http://schemas.microsoft.com/office/powerpoint/2010/main" val="3541721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Trebuchet MS" panose="020B0603020202020204" pitchFamily="34" charset="0"/>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F8C8E64C-4C61-AA40-865B-D958888D157B}"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4936D4A5-EBDA-4789-82C0-701F9D312B1C}" type="slidenum">
              <a:rPr lang="en-US"/>
              <a:pPr/>
              <a:t>‹#›</a:t>
            </a:fld>
            <a:endParaRPr lang="en-US" dirty="0"/>
          </a:p>
        </p:txBody>
      </p:sp>
    </p:spTree>
    <p:extLst>
      <p:ext uri="{BB962C8B-B14F-4D97-AF65-F5344CB8AC3E}">
        <p14:creationId xmlns:p14="http://schemas.microsoft.com/office/powerpoint/2010/main" val="2169987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a:lstStyle>
            <a:lvl1pPr eaLnBrk="0" hangingPunct="0">
              <a:defRPr sz="1400">
                <a:solidFill>
                  <a:srgbClr val="FFFFFF"/>
                </a:solidFill>
                <a:latin typeface="Verdana" pitchFamily="-80" charset="0"/>
                <a:ea typeface="ＭＳ Ｐゴシック" pitchFamily="-80" charset="-128"/>
              </a:defRPr>
            </a:lvl1pPr>
          </a:lstStyle>
          <a:p>
            <a:pPr fontAlgn="base">
              <a:spcBef>
                <a:spcPct val="0"/>
              </a:spcBef>
              <a:spcAft>
                <a:spcPct val="0"/>
              </a:spcAft>
              <a:defRPr/>
            </a:pPr>
            <a:fld id="{D3E83798-5678-EF48-A0A0-7C80A0CDCED7}" type="datetime1">
              <a:rPr lang="en-US" smtClean="0"/>
              <a:pPr fontAlgn="base">
                <a:spcBef>
                  <a:spcPct val="0"/>
                </a:spcBef>
                <a:spcAft>
                  <a:spcPct val="0"/>
                </a:spcAft>
                <a:defRPr/>
              </a:pPr>
              <a:t>4/10/14</a:t>
            </a:fld>
            <a:endParaRPr lang="en-US" dirty="0"/>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defRPr>
            </a:lvl1pPr>
          </a:lstStyle>
          <a:p>
            <a:pPr fontAlgn="base">
              <a:spcBef>
                <a:spcPct val="0"/>
              </a:spcBef>
              <a:spcAft>
                <a:spcPct val="0"/>
              </a:spcAft>
              <a:defRPr/>
            </a:pPr>
            <a:endParaRPr lang="en-US" dirty="0"/>
          </a:p>
        </p:txBody>
      </p:sp>
      <p:sp>
        <p:nvSpPr>
          <p:cNvPr id="4" name="Rectangle 3"/>
          <p:cNvSpPr>
            <a:spLocks noGrp="1" noChangeArrowheads="1"/>
          </p:cNvSpPr>
          <p:nvPr>
            <p:ph type="sldNum" sz="quarter" idx="12"/>
          </p:nvPr>
        </p:nvSpPr>
        <p:spPr/>
        <p:txBody>
          <a:bodyPr/>
          <a:lstStyle>
            <a:lvl1pPr>
              <a:defRPr/>
            </a:lvl1pPr>
          </a:lstStyle>
          <a:p>
            <a:pPr>
              <a:defRPr/>
            </a:pPr>
            <a:fld id="{0F8F102F-EC16-4D4F-9EA5-48D4A529FC0B}" type="slidenum">
              <a:rPr lang="en-US"/>
              <a:pPr>
                <a:defRPr/>
              </a:pPr>
              <a:t>‹#›</a:t>
            </a:fld>
            <a:endParaRPr lang="en-US" dirty="0"/>
          </a:p>
        </p:txBody>
      </p:sp>
    </p:spTree>
    <p:extLst>
      <p:ext uri="{BB962C8B-B14F-4D97-AF65-F5344CB8AC3E}">
        <p14:creationId xmlns:p14="http://schemas.microsoft.com/office/powerpoint/2010/main" val="672917977"/>
      </p:ext>
    </p:extLst>
  </p:cSld>
  <p:clrMapOvr>
    <a:masterClrMapping/>
  </p:clrMapOvr>
  <p:transition xmlns:p14="http://schemas.microsoft.com/office/powerpoint/2010/mai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691F31A-0897-4AFE-B92F-8588BF0244BB}" type="slidenum">
              <a:rPr lang="en-US"/>
              <a:pPr>
                <a:defRPr/>
              </a:pPr>
              <a:t>‹#›</a:t>
            </a:fld>
            <a:endParaRPr lang="en-US" dirty="0"/>
          </a:p>
        </p:txBody>
      </p:sp>
    </p:spTree>
    <p:extLst>
      <p:ext uri="{BB962C8B-B14F-4D97-AF65-F5344CB8AC3E}">
        <p14:creationId xmlns:p14="http://schemas.microsoft.com/office/powerpoint/2010/main" val="3279700900"/>
      </p:ext>
    </p:extLst>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5715000"/>
            <a:ext cx="9144000" cy="1143000"/>
          </a:xfrm>
          <a:prstGeom prst="rect">
            <a:avLst/>
          </a:prstGeom>
          <a:gradFill>
            <a:gsLst>
              <a:gs pos="100000">
                <a:schemeClr val="bg1"/>
              </a:gs>
              <a:gs pos="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box" hidden="1"/>
          <p:cNvSpPr/>
          <p:nvPr userDrawn="1"/>
        </p:nvSpPr>
        <p:spPr>
          <a:xfrm rot="10800000">
            <a:off x="9647" y="5240334"/>
            <a:ext cx="9144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dirty="0">
              <a:solidFill>
                <a:srgbClr val="FFFFFF"/>
              </a:solidFill>
            </a:endParaRPr>
          </a:p>
        </p:txBody>
      </p:sp>
      <p:sp>
        <p:nvSpPr>
          <p:cNvPr id="2" name="Title 1"/>
          <p:cNvSpPr>
            <a:spLocks noGrp="1"/>
          </p:cNvSpPr>
          <p:nvPr>
            <p:ph type="ctrTitle"/>
          </p:nvPr>
        </p:nvSpPr>
        <p:spPr>
          <a:xfrm>
            <a:off x="762000" y="5715000"/>
            <a:ext cx="7772400" cy="586135"/>
          </a:xfrm>
        </p:spPr>
        <p:txBody>
          <a:bodyPr anchor="b">
            <a:normAutofit/>
          </a:bodyPr>
          <a:lstStyle>
            <a:lvl1pPr algn="ctr">
              <a:defRPr sz="3200">
                <a:solidFill>
                  <a:schemeClr val="accent4">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6172200"/>
            <a:ext cx="6400800" cy="685800"/>
          </a:xfrm>
        </p:spPr>
        <p:txBody>
          <a:bodyPr>
            <a:normAutofit/>
          </a:bodyPr>
          <a:lstStyle>
            <a:lvl1pPr marL="0" indent="0" algn="ctr">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411480"/>
          </a:xfrm>
          <a:prstGeom prst="rect">
            <a:avLst/>
          </a:prstGeom>
        </p:spPr>
      </p:pic>
      <p:sp>
        <p:nvSpPr>
          <p:cNvPr id="9" name="Rectangle 8"/>
          <p:cNvSpPr/>
          <p:nvPr userDrawn="1"/>
        </p:nvSpPr>
        <p:spPr>
          <a:xfrm>
            <a:off x="0" y="0"/>
            <a:ext cx="9144000" cy="429768"/>
          </a:xfrm>
          <a:prstGeom prst="rect">
            <a:avLst/>
          </a:prstGeom>
          <a:gradFill>
            <a:gsLst>
              <a:gs pos="0">
                <a:schemeClr val="bg1"/>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0" y="443138"/>
            <a:ext cx="9144000" cy="548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p:cNvSpPr/>
          <p:nvPr userDrawn="1"/>
        </p:nvSpPr>
        <p:spPr>
          <a:xfrm>
            <a:off x="381" y="5638887"/>
            <a:ext cx="9144000" cy="548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4" name="crossroads_decision_inse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5300"/>
            <a:ext cx="9144000" cy="5143500"/>
          </a:xfrm>
          <a:prstGeom prst="rect">
            <a:avLst/>
          </a:prstGeom>
        </p:spPr>
      </p:pic>
    </p:spTree>
    <p:extLst>
      <p:ext uri="{BB962C8B-B14F-4D97-AF65-F5344CB8AC3E}">
        <p14:creationId xmlns:p14="http://schemas.microsoft.com/office/powerpoint/2010/main" val="3168757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7DA9E1F-C992-4172-A322-2B855FB0F500}" type="slidenum">
              <a:rPr lang="en-US"/>
              <a:pPr>
                <a:defRPr/>
              </a:pPr>
              <a:t>‹#›</a:t>
            </a:fld>
            <a:endParaRPr lang="en-US" dirty="0"/>
          </a:p>
        </p:txBody>
      </p:sp>
    </p:spTree>
    <p:extLst>
      <p:ext uri="{BB962C8B-B14F-4D97-AF65-F5344CB8AC3E}">
        <p14:creationId xmlns:p14="http://schemas.microsoft.com/office/powerpoint/2010/main" val="3790179209"/>
      </p:ext>
    </p:extLst>
  </p:cSld>
  <p:clrMapOvr>
    <a:masterClrMapping/>
  </p:clrMapOvr>
  <p:transition xmlns:p14="http://schemas.microsoft.com/office/powerpoint/2010/mai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defTabSz="457200">
              <a:defRPr/>
            </a:pPr>
            <a:fld id="{EBE54230-B03F-5349-9DEC-48351835372E}" type="datetime1">
              <a:rPr lang="en-US" altLang="zh-TW" smtClean="0"/>
              <a:pPr defTabSz="457200">
                <a:defRPr/>
              </a:pPr>
              <a:t>4/10/14</a:t>
            </a:fld>
            <a:endParaRPr lang="en-US" altLang="zh-TW" dirty="0"/>
          </a:p>
        </p:txBody>
      </p:sp>
      <p:sp>
        <p:nvSpPr>
          <p:cNvPr id="8" name="投影片編號版面配置區 7"/>
          <p:cNvSpPr>
            <a:spLocks noGrp="1"/>
          </p:cNvSpPr>
          <p:nvPr>
            <p:ph type="sldNum" sz="quarter" idx="11"/>
          </p:nvPr>
        </p:nvSpPr>
        <p:spPr>
          <a:xfrm>
            <a:off x="6553200" y="6248400"/>
            <a:ext cx="2133600" cy="476250"/>
          </a:xfrm>
        </p:spPr>
        <p:txBody>
          <a:bodyPr/>
          <a:lstStyle>
            <a:lvl1pPr>
              <a:defRPr>
                <a:cs typeface="Arial" pitchFamily="34" charset="0"/>
              </a:defRPr>
            </a:lvl1pPr>
          </a:lstStyle>
          <a:p>
            <a:fld id="{CF485492-6CF7-4831-B575-E644CD570293}" type="slidenum">
              <a:rPr lang="en-US" altLang="zh-TW">
                <a:ea typeface="新細明體"/>
              </a:rPr>
              <a:pPr/>
              <a:t>‹#›</a:t>
            </a:fld>
            <a:endParaRPr lang="en-US" altLang="zh-TW" dirty="0">
              <a:ea typeface="新細明體"/>
            </a:endParaRPr>
          </a:p>
        </p:txBody>
      </p:sp>
      <p:sp>
        <p:nvSpPr>
          <p:cNvPr id="9" name="頁尾版面配置區 8"/>
          <p:cNvSpPr>
            <a:spLocks noGrp="1"/>
          </p:cNvSpPr>
          <p:nvPr>
            <p:ph type="ftr" sz="quarter" idx="12"/>
          </p:nvPr>
        </p:nvSpPr>
        <p:spPr>
          <a:xfrm>
            <a:off x="3124200" y="6248400"/>
            <a:ext cx="2895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defTabSz="457200">
              <a:defRPr/>
            </a:pPr>
            <a:endParaRPr lang="en-US" altLang="zh-TW" dirty="0"/>
          </a:p>
        </p:txBody>
      </p:sp>
    </p:spTree>
    <p:extLst>
      <p:ext uri="{BB962C8B-B14F-4D97-AF65-F5344CB8AC3E}">
        <p14:creationId xmlns:p14="http://schemas.microsoft.com/office/powerpoint/2010/main" val="1525822490"/>
      </p:ext>
    </p:extLst>
  </p:cSld>
  <p:clrMapOvr>
    <a:masterClrMapping/>
  </p:clrMapOvr>
  <p:transition xmlns:p14="http://schemas.microsoft.com/office/powerpoint/2010/mai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596441"/>
      </p:ext>
    </p:extLst>
  </p:cSld>
  <p:clrMapOvr>
    <a:masterClrMapping/>
  </p:clrMapOvr>
  <p:transition xmlns:p14="http://schemas.microsoft.com/office/powerpoint/2010/mai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F5FF7EA6-E896-45A1-9154-F345903B5BEF}" type="datetime1">
              <a:rPr lang="en-US">
                <a:solidFill>
                  <a:prstClr val="black">
                    <a:tint val="75000"/>
                  </a:prstClr>
                </a:solidFill>
                <a:latin typeface="Franklin Gothic Book"/>
              </a:rPr>
              <a:pPr defTabSz="457200"/>
              <a:t>4/10/14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a:xfrm>
            <a:off x="3124200" y="6400800"/>
            <a:ext cx="2895600" cy="365125"/>
          </a:xfrm>
          <a:prstGeom prst="rect">
            <a:avLst/>
          </a:prstGeom>
        </p:spPr>
        <p:txBody>
          <a:bodyPr/>
          <a:lstStyle/>
          <a:p>
            <a:pPr defTabSz="457200"/>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31185416"/>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rebuchet MS" panose="020B0603020202020204" pitchFamily="34" charset="0"/>
              </a:defRPr>
            </a:lvl1pPr>
          </a:lstStyle>
          <a:p>
            <a:fld id="{E5046372-73E7-4A3B-80AA-4EE2FDD590F2}" type="datetimeFigureOut">
              <a:rPr lang="en-US" smtClean="0"/>
              <a:pPr/>
              <a:t>4/10/14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Trebuchet MS" panose="020B0603020202020204" pitchFamily="34" charset="0"/>
              </a:defRPr>
            </a:lvl1pPr>
          </a:lstStyle>
          <a:p>
            <a:fld id="{C7474C10-D348-4E3F-874A-D8D8A564832F}" type="slidenum">
              <a:rPr lang="en-US" smtClean="0"/>
              <a:pPr/>
              <a:t>‹#›</a:t>
            </a:fld>
            <a:endParaRPr lang="en-US" dirty="0"/>
          </a:p>
        </p:txBody>
      </p:sp>
    </p:spTree>
    <p:extLst>
      <p:ext uri="{BB962C8B-B14F-4D97-AF65-F5344CB8AC3E}">
        <p14:creationId xmlns:p14="http://schemas.microsoft.com/office/powerpoint/2010/main" val="2459857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ecommerc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9" name="Rectangle 8"/>
          <p:cNvSpPr/>
          <p:nvPr userDrawn="1"/>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4" name="Date Placeholder 3"/>
          <p:cNvSpPr>
            <a:spLocks noGrp="1"/>
          </p:cNvSpPr>
          <p:nvPr>
            <p:ph type="dt" sz="half" idx="10"/>
          </p:nvPr>
        </p:nvSpPr>
        <p:spPr>
          <a:xfrm>
            <a:off x="457200" y="6492875"/>
            <a:ext cx="2133600" cy="365125"/>
          </a:xfrm>
        </p:spPr>
        <p:txBody>
          <a:bodyPr/>
          <a:lstStyle/>
          <a:p>
            <a:fld id="{BBC7A17A-741E-D349-8CC2-65736F8FBC9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9287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ctrTitle" hasCustomPrompt="1"/>
          </p:nvPr>
        </p:nvSpPr>
        <p:spPr>
          <a:xfrm>
            <a:off x="3352800" y="4572000"/>
            <a:ext cx="7772400" cy="1470025"/>
          </a:xfrm>
        </p:spPr>
        <p:txBody>
          <a:bodyPr anchor="b"/>
          <a:lstStyle>
            <a:lvl1pPr algn="l">
              <a:defRPr sz="3600" baseline="0">
                <a:ln>
                  <a:solidFill>
                    <a:schemeClr val="tx2">
                      <a:lumMod val="50000"/>
                    </a:schemeClr>
                  </a:solidFill>
                </a:ln>
                <a:solidFill>
                  <a:schemeClr val="accent6"/>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3352800" y="60198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53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457200" y="1984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1143001"/>
            <a:ext cx="5715000" cy="28194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1EEDC55-1981-E84E-9A13-2E58E734F9EF}"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016072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304800" y="1222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04800" y="1066800"/>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8E36CAF-6FF7-4E42-8A51-0FFC9313B23E}"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4040264"/>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9D34E4-1F0A-EC40-985E-E09B9FBCC2FF}"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56253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2AAAF59-5820-C24C-8902-9BCB10499053}"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263873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Trebuchet MS" panose="020B0603020202020204" pitchFamily="34" charset="0"/>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52400" y="-106362"/>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10668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274AA-4C44-1D4F-88DF-7143EB96F3EB}" type="datetime1">
              <a:rPr lang="en-US" smtClean="0">
                <a:solidFill>
                  <a:prstClr val="black">
                    <a:tint val="75000"/>
                  </a:prstClr>
                </a:solidFill>
              </a:rPr>
              <a:pPr/>
              <a:t>4/10/14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906396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
        <p:nvSpPr>
          <p:cNvPr id="3" name="Date Placeholder 2"/>
          <p:cNvSpPr>
            <a:spLocks noGrp="1"/>
          </p:cNvSpPr>
          <p:nvPr>
            <p:ph type="dt" sz="half" idx="10"/>
          </p:nvPr>
        </p:nvSpPr>
        <p:spPr/>
        <p:txBody>
          <a:bodyPr/>
          <a:lstStyle/>
          <a:p>
            <a:fld id="{082A1880-A971-A04B-A2BC-5E84517C545A}" type="datetime1">
              <a:rPr lang="en-US" smtClean="0">
                <a:solidFill>
                  <a:prstClr val="black">
                    <a:tint val="75000"/>
                  </a:prstClr>
                </a:solidFill>
              </a:rPr>
              <a:pPr/>
              <a:t>4/10/14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961085"/>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9C5A5-F232-BC4A-8376-8A2C21BD1854}" type="datetime1">
              <a:rPr lang="en-US" smtClean="0">
                <a:solidFill>
                  <a:prstClr val="black">
                    <a:tint val="75000"/>
                  </a:prstClr>
                </a:solidFill>
              </a:rPr>
              <a:pPr/>
              <a:t>4/10/14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5588385"/>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ecommerce_slide2007.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2073275"/>
          </a:xfrm>
          <a:prstGeom prst="rect">
            <a:avLst/>
          </a:prstGeom>
        </p:spPr>
      </p:pic>
      <p:sp>
        <p:nvSpPr>
          <p:cNvPr id="13" name="Rectangle 12"/>
          <p:cNvSpPr/>
          <p:nvPr userDrawn="1"/>
        </p:nvSpPr>
        <p:spPr>
          <a:xfrm>
            <a:off x="-76200" y="2100944"/>
            <a:ext cx="9296400" cy="4849132"/>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10" name="Rectangle 9"/>
          <p:cNvSpPr/>
          <p:nvPr userDrawn="1"/>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bg2">
                    <a:lumMod val="7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bg1">
                    <a:lumMod val="90000"/>
                    <a:lumOff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B1136E-46E4-CB4B-94D1-1F92546D094D}"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9659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0" y="4038600"/>
            <a:ext cx="5486400" cy="566738"/>
          </a:xfrm>
        </p:spPr>
        <p:txBody>
          <a:bodyPr anchor="b"/>
          <a:lstStyle>
            <a:lvl1pPr algn="l">
              <a:defRPr sz="2000" b="1">
                <a:ln w="3175">
                  <a:solidFill>
                    <a:schemeClr val="tx2">
                      <a:lumMod val="50000"/>
                    </a:schemeClr>
                  </a:solidFill>
                </a:ln>
                <a:solidFill>
                  <a:schemeClr val="accent6"/>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600200" y="76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05000" y="4605338"/>
            <a:ext cx="5486400" cy="804862"/>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17E8E88-43BD-6741-9349-E03D5FB72780}"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415880"/>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133600" y="31242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2133600" y="12954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2098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133600" y="40386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2057400" y="715962"/>
            <a:ext cx="5486400" cy="457200"/>
          </a:xfrm>
        </p:spPr>
        <p:txBody>
          <a:bodyPr>
            <a:normAutofit/>
          </a:bodyPr>
          <a:lstStyle>
            <a:lvl1pPr algn="l">
              <a:buFontTx/>
              <a:buNone/>
              <a:defRPr sz="2400" b="1">
                <a:ln>
                  <a:noFill/>
                </a:ln>
                <a:solidFill>
                  <a:schemeClr val="tx1">
                    <a:lumMod val="95000"/>
                    <a:lumOff val="5000"/>
                  </a:schemeClr>
                </a:solidFill>
              </a:defRPr>
            </a:lvl1pPr>
          </a:lstStyle>
          <a:p>
            <a:pPr lvl="0"/>
            <a:r>
              <a:rPr lang="en-US" dirty="0" smtClean="0"/>
              <a:t>Click to edit Master text styles</a:t>
            </a:r>
          </a:p>
        </p:txBody>
      </p:sp>
      <p:sp>
        <p:nvSpPr>
          <p:cNvPr id="11" name="Title 1"/>
          <p:cNvSpPr>
            <a:spLocks noGrp="1"/>
          </p:cNvSpPr>
          <p:nvPr>
            <p:ph type="title"/>
          </p:nvPr>
        </p:nvSpPr>
        <p:spPr>
          <a:xfrm>
            <a:off x="1143000" y="-762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2241246979"/>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28600" y="1600200"/>
            <a:ext cx="3124200" cy="16764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81400" y="1676400"/>
            <a:ext cx="2590800" cy="17526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1600200"/>
            <a:ext cx="2590800" cy="16764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2034284540"/>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lumMod val="95000"/>
                    <a:lumOff val="5000"/>
                  </a:schemeClr>
                </a:solidFill>
              </a:defRPr>
            </a:lvl1pPr>
          </a:lstStyle>
          <a:p>
            <a:endParaRPr lang="en-US" dirty="0">
              <a:solidFill>
                <a:prstClr val="black">
                  <a:lumMod val="95000"/>
                  <a:lumOff val="5000"/>
                </a:prstClr>
              </a:solidFill>
            </a:endParaRPr>
          </a:p>
        </p:txBody>
      </p:sp>
      <p:sp>
        <p:nvSpPr>
          <p:cNvPr id="4" name="Slide Number Placeholder 3"/>
          <p:cNvSpPr>
            <a:spLocks noGrp="1"/>
          </p:cNvSpPr>
          <p:nvPr>
            <p:ph type="sldNum" sz="quarter" idx="11"/>
          </p:nvPr>
        </p:nvSpPr>
        <p:spPr/>
        <p:txBody>
          <a:bodyPr/>
          <a:lstStyle>
            <a:lvl1pPr>
              <a:defRPr>
                <a:solidFill>
                  <a:schemeClr val="tx1">
                    <a:lumMod val="95000"/>
                    <a:lumOff val="5000"/>
                  </a:schemeClr>
                </a:solidFill>
              </a:defRPr>
            </a:lvl1pPr>
          </a:lstStyle>
          <a:p>
            <a:fld id="{81582BD6-FC20-4557-852B-8433F8572D3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
        <p:nvSpPr>
          <p:cNvPr id="6" name="Content Placeholder 3"/>
          <p:cNvSpPr>
            <a:spLocks noGrp="1"/>
          </p:cNvSpPr>
          <p:nvPr>
            <p:ph sz="half" idx="2"/>
          </p:nvPr>
        </p:nvSpPr>
        <p:spPr>
          <a:xfrm>
            <a:off x="1905000" y="2738438"/>
            <a:ext cx="2667000" cy="2366962"/>
          </a:xfrm>
        </p:spPr>
        <p:txBody>
          <a:bodyPr>
            <a:normAutofit/>
          </a:bodyPr>
          <a:lstStyle>
            <a:lvl1pPr marL="0" indent="0" algn="l">
              <a:buFontTx/>
              <a:buNone/>
              <a:defRPr lang="en-US" sz="2000" kern="1200" dirty="0">
                <a:ln w="3175">
                  <a:noFill/>
                </a:ln>
                <a:solidFill>
                  <a:schemeClr val="tx1">
                    <a:lumMod val="95000"/>
                    <a:lumOff val="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4876800" y="2743200"/>
            <a:ext cx="2667000" cy="2362200"/>
          </a:xfrm>
        </p:spPr>
        <p:txBody>
          <a:bodyPr>
            <a:normAutofit/>
          </a:bodyPr>
          <a:lstStyle>
            <a:lvl1pPr marL="0" indent="0" algn="l">
              <a:buFontTx/>
              <a:buNone/>
              <a:defRPr lang="en-US" sz="2000" kern="1200" dirty="0">
                <a:ln w="3175">
                  <a:noFill/>
                </a:ln>
                <a:solidFill>
                  <a:schemeClr val="tx1">
                    <a:lumMod val="95000"/>
                    <a:lumOff val="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381000" y="-182562"/>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3276415921"/>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819400" y="1447800"/>
            <a:ext cx="3048000" cy="3505200"/>
          </a:xfrm>
        </p:spPr>
        <p:txBody>
          <a:bodyPr/>
          <a:lstStyle>
            <a:lvl1pPr marL="0" indent="0" algn="ctr">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endParaRPr>
          </a:p>
        </p:txBody>
      </p:sp>
      <p:sp>
        <p:nvSpPr>
          <p:cNvPr id="6" name="Title 1"/>
          <p:cNvSpPr>
            <a:spLocks noGrp="1"/>
          </p:cNvSpPr>
          <p:nvPr>
            <p:ph type="title"/>
          </p:nvPr>
        </p:nvSpPr>
        <p:spPr>
          <a:xfrm>
            <a:off x="2133600" y="3810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2200630425"/>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fld id="{98A4E214-F43D-B14E-95C8-BD4C00DAA631}" type="datetime1">
              <a:rPr lang="en-US" smtClean="0">
                <a:solidFill>
                  <a:prstClr val="black">
                    <a:tint val="75000"/>
                  </a:prstClr>
                </a:solidFill>
                <a:latin typeface="Calibri"/>
              </a:rPr>
              <a:pPr/>
              <a:t>4/10/14</a:t>
            </a:fld>
            <a:endParaRPr lang="en-US" dirty="0">
              <a:solidFill>
                <a:prstClr val="black">
                  <a:tint val="75000"/>
                </a:prstClr>
              </a:solidFill>
              <a:latin typeface="Calibri"/>
            </a:endParaRPr>
          </a:p>
        </p:txBody>
      </p:sp>
      <p:sp>
        <p:nvSpPr>
          <p:cNvPr id="9" name="Footer Placeholder 4"/>
          <p:cNvSpPr>
            <a:spLocks noGrp="1"/>
          </p:cNvSpPr>
          <p:nvPr>
            <p:ph type="ftr" sz="quarter" idx="17"/>
          </p:nvPr>
        </p:nvSpPr>
        <p:spPr/>
        <p:txBody>
          <a:bodyPr/>
          <a:lstStyle>
            <a:lvl1pPr>
              <a:defRPr/>
            </a:lvl1pPr>
          </a:lstStyle>
          <a:p>
            <a:pPr>
              <a:defRPr/>
            </a:pPr>
            <a:endParaRPr lang="en-US" dirty="0">
              <a:solidFill>
                <a:prstClr val="black">
                  <a:tint val="75000"/>
                </a:prstClr>
              </a:solidFill>
              <a:latin typeface="Calibri"/>
            </a:endParaRPr>
          </a:p>
        </p:txBody>
      </p:sp>
      <p:sp>
        <p:nvSpPr>
          <p:cNvPr id="12" name="Slide Number Placeholder 5"/>
          <p:cNvSpPr>
            <a:spLocks noGrp="1"/>
          </p:cNvSpPr>
          <p:nvPr>
            <p:ph type="sldNum" sz="quarter" idx="18"/>
          </p:nvPr>
        </p:nvSpPr>
        <p:spPr/>
        <p:txBody>
          <a:bodyPr/>
          <a:lstStyle>
            <a:lvl1pPr>
              <a:defRPr/>
            </a:lvl1pPr>
          </a:lstStyle>
          <a:p>
            <a:fld id="{34316FFE-3E70-4FD4-BDE4-98E8F7557794}" type="slidenum">
              <a:rPr lang="en-US">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1732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fld id="{A74C508E-4E3E-B845-AE86-1CF481C13766}" type="datetime1">
              <a:rPr lang="en-US" smtClean="0">
                <a:solidFill>
                  <a:prstClr val="black">
                    <a:tint val="75000"/>
                  </a:prstClr>
                </a:solidFill>
                <a:latin typeface="Calisto MT"/>
              </a:rPr>
              <a:pPr/>
              <a:t>4/10/14</a:t>
            </a:fld>
            <a:endParaRPr lang="en-US" dirty="0">
              <a:solidFill>
                <a:prstClr val="black">
                  <a:tint val="75000"/>
                </a:prstClr>
              </a:solidFill>
              <a:latin typeface="Calisto MT"/>
            </a:endParaRPr>
          </a:p>
        </p:txBody>
      </p:sp>
      <p:sp>
        <p:nvSpPr>
          <p:cNvPr id="6"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7EA45E00-AA22-4F11-898D-64C33DBDE09A}" type="slidenum">
              <a:rPr lang="en-US">
                <a:solidFill>
                  <a:prstClr val="black">
                    <a:tint val="75000"/>
                  </a:prstClr>
                </a:solidFill>
                <a:latin typeface="Calisto MT"/>
              </a:rPr>
              <a:pPr/>
              <a:t>‹#›</a:t>
            </a:fld>
            <a:endParaRPr lang="en-US" dirty="0">
              <a:solidFill>
                <a:prstClr val="black">
                  <a:tint val="75000"/>
                </a:prstClr>
              </a:solidFill>
              <a:latin typeface="Calisto MT"/>
            </a:endParaRPr>
          </a:p>
        </p:txBody>
      </p:sp>
    </p:spTree>
    <p:extLst>
      <p:ext uri="{BB962C8B-B14F-4D97-AF65-F5344CB8AC3E}">
        <p14:creationId xmlns:p14="http://schemas.microsoft.com/office/powerpoint/2010/main" val="3128237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3930441"/>
      </p:ext>
    </p:extLst>
  </p:cSld>
  <p:clrMapOvr>
    <a:masterClrMapping/>
  </p:clrMapOvr>
  <p:transition xmlns:p14="http://schemas.microsoft.com/office/powerpoint/2010/mai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a:defRPr/>
            </a:pPr>
            <a:fld id="{EBE54230-B03F-5349-9DEC-48351835372E}" type="datetime1">
              <a:rPr lang="en-US" altLang="zh-TW" smtClean="0"/>
              <a:pPr>
                <a:defRPr/>
              </a:pPr>
              <a:t>4/10/14</a:t>
            </a:fld>
            <a:endParaRPr lang="en-US" altLang="zh-TW" dirty="0"/>
          </a:p>
        </p:txBody>
      </p:sp>
      <p:sp>
        <p:nvSpPr>
          <p:cNvPr id="8" name="投影片編號版面配置區 7"/>
          <p:cNvSpPr>
            <a:spLocks noGrp="1"/>
          </p:cNvSpPr>
          <p:nvPr>
            <p:ph type="sldNum" sz="quarter" idx="11"/>
          </p:nvPr>
        </p:nvSpPr>
        <p:spPr>
          <a:xfrm>
            <a:off x="6553200" y="6248400"/>
            <a:ext cx="2133600" cy="476250"/>
          </a:xfrm>
        </p:spPr>
        <p:txBody>
          <a:bodyPr/>
          <a:lstStyle>
            <a:lvl1pPr>
              <a:defRPr>
                <a:cs typeface="Arial" pitchFamily="34" charset="0"/>
              </a:defRPr>
            </a:lvl1pPr>
          </a:lstStyle>
          <a:p>
            <a:fld id="{CF485492-6CF7-4831-B575-E644CD570293}" type="slidenum">
              <a:rPr lang="en-US" altLang="zh-TW">
                <a:solidFill>
                  <a:prstClr val="black">
                    <a:tint val="75000"/>
                  </a:prstClr>
                </a:solidFill>
                <a:ea typeface="新細明體"/>
              </a:rPr>
              <a:pPr/>
              <a:t>‹#›</a:t>
            </a:fld>
            <a:endParaRPr lang="en-US" altLang="zh-TW" dirty="0">
              <a:solidFill>
                <a:prstClr val="black">
                  <a:tint val="75000"/>
                </a:prstClr>
              </a:solidFill>
              <a:ea typeface="新細明體"/>
            </a:endParaRPr>
          </a:p>
        </p:txBody>
      </p:sp>
      <p:sp>
        <p:nvSpPr>
          <p:cNvPr id="9" name="頁尾版面配置區 8"/>
          <p:cNvSpPr>
            <a:spLocks noGrp="1"/>
          </p:cNvSpPr>
          <p:nvPr>
            <p:ph type="ftr" sz="quarter" idx="12"/>
          </p:nvPr>
        </p:nvSpPr>
        <p:spPr>
          <a:xfrm>
            <a:off x="3124200" y="6248400"/>
            <a:ext cx="2895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a:defRPr/>
            </a:pPr>
            <a:endParaRPr lang="en-US" altLang="zh-TW" dirty="0"/>
          </a:p>
        </p:txBody>
      </p:sp>
    </p:spTree>
    <p:extLst>
      <p:ext uri="{BB962C8B-B14F-4D97-AF65-F5344CB8AC3E}">
        <p14:creationId xmlns:p14="http://schemas.microsoft.com/office/powerpoint/2010/main" val="2274026642"/>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fld id="{7FB286A6-D3B8-E34C-B537-D9F2FDBB8982}"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cs typeface="Arial" pitchFamily="34" charset="0"/>
              </a:defRPr>
            </a:lvl1pPr>
          </a:lstStyle>
          <a:p>
            <a:fld id="{33B0C105-C889-4671-82AF-71463E9FACA2}"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0751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bove Caption">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9525" y="3810000"/>
            <a:ext cx="9124950" cy="3035300"/>
            <a:chOff x="9144" y="3810000"/>
            <a:chExt cx="9125712" cy="3035300"/>
          </a:xfrm>
        </p:grpSpPr>
        <p:sp>
          <p:nvSpPr>
            <p:cNvPr id="6" name="Rectangle 5"/>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dirty="0">
                <a:solidFill>
                  <a:prstClr val="white"/>
                </a:solidFill>
                <a:latin typeface="Trebuchet MS"/>
              </a:endParaRPr>
            </a:p>
          </p:txBody>
        </p:sp>
        <p:cxnSp>
          <p:nvCxnSpPr>
            <p:cNvPr id="7" name="Straight Connector 6"/>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lstStyle>
            <a:lvl1pPr algn="ctr">
              <a:defRPr sz="3600"/>
            </a:lvl1pPr>
          </a:lstStyle>
          <a:p>
            <a:r>
              <a:rPr lang="en-US" smtClean="0"/>
              <a:t>Click to edit Master title style</a:t>
            </a:r>
            <a:endParaRPr lang="en-US" dirty="0"/>
          </a:p>
        </p:txBody>
      </p:sp>
      <p:sp>
        <p:nvSpPr>
          <p:cNvPr id="11" name="Text Placeholder 10"/>
          <p:cNvSpPr>
            <a:spLocks noGrp="1"/>
          </p:cNvSpPr>
          <p:nvPr>
            <p:ph type="body" sz="quarter" idx="13"/>
          </p:nvPr>
        </p:nvSpPr>
        <p:spPr>
          <a:xfrm>
            <a:off x="713232" y="5105399"/>
            <a:ext cx="7717536" cy="1281953"/>
          </a:xfrm>
        </p:spPr>
        <p:txBody>
          <a:bodyPr>
            <a:noAutofit/>
          </a:bodyPr>
          <a:lstStyle>
            <a:lvl1pPr marL="0" indent="0" algn="ctr">
              <a:spcAft>
                <a:spcPts val="300"/>
              </a:spcAft>
              <a:buFontTx/>
              <a:buNone/>
              <a:defRPr sz="1800" b="0">
                <a:effectLst/>
              </a:defRPr>
            </a:lvl1pPr>
            <a:lvl2pPr marL="349250" indent="0">
              <a:buFontTx/>
              <a:buNone/>
              <a:defRPr/>
            </a:lvl2pPr>
            <a:lvl3pPr marL="631825" indent="0">
              <a:buFontTx/>
              <a:buNone/>
              <a:defRPr/>
            </a:lvl3pPr>
            <a:lvl4pPr marL="914400" indent="0">
              <a:buFontTx/>
              <a:buNone/>
              <a:defRPr/>
            </a:lvl4pPr>
            <a:lvl5pPr marL="1196975" indent="0">
              <a:buFontTx/>
              <a:buNone/>
              <a:defRPr/>
            </a:lvl5pPr>
          </a:lstStyle>
          <a:p>
            <a:pPr lvl="0"/>
            <a:r>
              <a:rPr lang="en-US" smtClean="0"/>
              <a:t>Click to edit Master text styles</a:t>
            </a:r>
          </a:p>
        </p:txBody>
      </p:sp>
      <p:sp>
        <p:nvSpPr>
          <p:cNvPr id="1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8" name="Slide Number Placeholder 2"/>
          <p:cNvSpPr>
            <a:spLocks noGrp="1"/>
          </p:cNvSpPr>
          <p:nvPr>
            <p:ph type="sldNum" sz="quarter" idx="14"/>
          </p:nvPr>
        </p:nvSpPr>
        <p:spPr/>
        <p:txBody>
          <a:bodyPr/>
          <a:lstStyle>
            <a:lvl1pPr>
              <a:defRPr/>
            </a:lvl1pPr>
          </a:lstStyle>
          <a:p>
            <a:fld id="{EADD4D8B-14A3-4329-BA1A-F86A0FC82614}" type="slidenum">
              <a:rPr lang="en-US">
                <a:solidFill>
                  <a:prstClr val="black">
                    <a:tint val="75000"/>
                  </a:prstClr>
                </a:solidFill>
              </a:rPr>
              <a:pPr/>
              <a:t>‹#›</a:t>
            </a:fld>
            <a:endParaRPr lang="en-US" dirty="0">
              <a:solidFill>
                <a:prstClr val="black">
                  <a:tint val="75000"/>
                </a:prstClr>
              </a:solidFill>
            </a:endParaRPr>
          </a:p>
        </p:txBody>
      </p:sp>
      <p:sp>
        <p:nvSpPr>
          <p:cNvPr id="9" name="Footer Placeholder 3"/>
          <p:cNvSpPr>
            <a:spLocks noGrp="1"/>
          </p:cNvSpPr>
          <p:nvPr>
            <p:ph type="ftr" sz="quarter" idx="15"/>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solidFill>
                <a:prstClr val="black">
                  <a:tint val="75000"/>
                </a:prstClr>
              </a:solidFill>
            </a:endParaRPr>
          </a:p>
        </p:txBody>
      </p:sp>
      <p:sp>
        <p:nvSpPr>
          <p:cNvPr id="10" name="Date Placeholder 4"/>
          <p:cNvSpPr>
            <a:spLocks noGrp="1"/>
          </p:cNvSpPr>
          <p:nvPr>
            <p:ph type="dt" sz="half" idx="16"/>
          </p:nvPr>
        </p:nvSpPr>
        <p:spPr/>
        <p:txBody>
          <a:bodyPr/>
          <a:lstStyle>
            <a:lvl1pPr>
              <a:defRPr/>
            </a:lvl1pPr>
          </a:lstStyle>
          <a:p>
            <a:fld id="{FD37DE3F-E867-DF48-8FC6-FF12DF3FC35C}" type="datetime1">
              <a:rPr lang="en-US" smtClean="0">
                <a:solidFill>
                  <a:prstClr val="black">
                    <a:tint val="75000"/>
                  </a:prstClr>
                </a:solidFill>
              </a:rPr>
              <a:pPr/>
              <a:t>4/10/14</a:t>
            </a:fld>
            <a:endParaRPr lang="en-US" dirty="0">
              <a:solidFill>
                <a:prstClr val="black">
                  <a:tint val="75000"/>
                </a:prstClr>
              </a:solidFill>
            </a:endParaRPr>
          </a:p>
        </p:txBody>
      </p:sp>
    </p:spTree>
    <p:extLst>
      <p:ext uri="{BB962C8B-B14F-4D97-AF65-F5344CB8AC3E}">
        <p14:creationId xmlns:p14="http://schemas.microsoft.com/office/powerpoint/2010/main" val="2016346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ounded Rectangle 3"/>
          <p:cNvSpPr/>
          <p:nvPr userDrawn="1"/>
        </p:nvSpPr>
        <p:spPr>
          <a:xfrm>
            <a:off x="6705600" y="-381000"/>
            <a:ext cx="2133600" cy="7620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63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2" name="Title 1"/>
          <p:cNvSpPr>
            <a:spLocks noGrp="1"/>
          </p:cNvSpPr>
          <p:nvPr>
            <p:ph type="title"/>
          </p:nvPr>
        </p:nvSpPr>
        <p:spPr>
          <a:xfrm>
            <a:off x="722313" y="2571744"/>
            <a:ext cx="7772400" cy="1362075"/>
          </a:xfrm>
          <a:effectLst/>
        </p:spPr>
        <p:txBody>
          <a:bodyPr anchor="t"/>
          <a:lstStyle>
            <a:lvl1pPr algn="ctr">
              <a:defRPr sz="3600" b="1" cap="none" baseline="0">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9" name="Text Placeholder 12"/>
          <p:cNvSpPr>
            <a:spLocks noGrp="1"/>
          </p:cNvSpPr>
          <p:nvPr>
            <p:ph type="body" sz="quarter" idx="10"/>
          </p:nvPr>
        </p:nvSpPr>
        <p:spPr>
          <a:xfrm>
            <a:off x="6715140" y="71416"/>
            <a:ext cx="2143140" cy="285750"/>
          </a:xfrm>
        </p:spPr>
        <p:txBody>
          <a:bodyPr/>
          <a:lstStyle>
            <a:lvl1pPr algn="ctr">
              <a:buNone/>
              <a:defRPr sz="1200">
                <a:latin typeface="+mj-lt"/>
              </a:defRPr>
            </a:lvl1pPr>
            <a:lvl2pPr algn="ctr">
              <a:defRPr sz="1200">
                <a:latin typeface="+mj-lt"/>
              </a:defRPr>
            </a:lvl2pPr>
            <a:lvl3pPr algn="ctr">
              <a:defRPr sz="1200">
                <a:latin typeface="+mj-lt"/>
              </a:defRPr>
            </a:lvl3pPr>
            <a:lvl4pPr algn="ctr">
              <a:defRPr sz="1200">
                <a:latin typeface="+mj-lt"/>
              </a:defRPr>
            </a:lvl4pPr>
            <a:lvl5pPr algn="ctr">
              <a:defRPr sz="1200">
                <a:latin typeface="+mj-lt"/>
              </a:defRPr>
            </a:lvl5pPr>
          </a:lstStyle>
          <a:p>
            <a:pPr lvl="0"/>
            <a:r>
              <a:rPr lang="en-US" smtClean="0"/>
              <a:t>Click to edit Master text styles</a:t>
            </a:r>
          </a:p>
        </p:txBody>
      </p:sp>
    </p:spTree>
    <p:extLst>
      <p:ext uri="{BB962C8B-B14F-4D97-AF65-F5344CB8AC3E}">
        <p14:creationId xmlns:p14="http://schemas.microsoft.com/office/powerpoint/2010/main" val="2478050128"/>
      </p:ext>
    </p:extLst>
  </p:cSld>
  <p:clrMapOvr>
    <a:masterClrMapping/>
  </p:clrMapOvr>
  <p:transition xmlns:p14="http://schemas.microsoft.com/office/powerpoint/2010/mai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477"/>
            <a:ext cx="2133600" cy="366183"/>
          </a:xfrm>
          <a:prstGeom prst="rect">
            <a:avLst/>
          </a:prstGeom>
        </p:spPr>
        <p:txBody>
          <a:bodyPr/>
          <a:lstStyle>
            <a:lvl1pPr>
              <a:defRPr/>
            </a:lvl1pPr>
          </a:lstStyle>
          <a:p>
            <a:pPr fontAlgn="base">
              <a:spcBef>
                <a:spcPct val="0"/>
              </a:spcBef>
              <a:spcAft>
                <a:spcPct val="0"/>
              </a:spcAft>
              <a:defRPr/>
            </a:pPr>
            <a:fld id="{03E514FA-AC7F-044D-86AC-51898E27BC3A}" type="datetime1">
              <a:rPr lang="en-US" smtClean="0">
                <a:solidFill>
                  <a:srgbClr val="FFFFFF"/>
                </a:solidFill>
                <a:latin typeface="Calibri"/>
              </a:rPr>
              <a:pPr fontAlgn="base">
                <a:spcBef>
                  <a:spcPct val="0"/>
                </a:spcBef>
                <a:spcAft>
                  <a:spcPct val="0"/>
                </a:spcAft>
                <a:defRPr/>
              </a:pPr>
              <a:t>4/10/14</a:t>
            </a:fld>
            <a:endParaRPr lang="en-US" dirty="0">
              <a:solidFill>
                <a:srgbClr val="FFFFFF"/>
              </a:solidFill>
              <a:latin typeface="Calibri"/>
            </a:endParaRPr>
          </a:p>
        </p:txBody>
      </p:sp>
      <p:sp>
        <p:nvSpPr>
          <p:cNvPr id="5" name="Footer Placeholder 4"/>
          <p:cNvSpPr>
            <a:spLocks noGrp="1"/>
          </p:cNvSpPr>
          <p:nvPr>
            <p:ph type="ftr" sz="quarter" idx="11"/>
          </p:nvPr>
        </p:nvSpPr>
        <p:spPr>
          <a:xfrm>
            <a:off x="3124200" y="6356477"/>
            <a:ext cx="2895600" cy="366183"/>
          </a:xfrm>
          <a:prstGeom prst="rect">
            <a:avLst/>
          </a:prstGeom>
        </p:spPr>
        <p:txBody>
          <a:bodyPr/>
          <a:lstStyle>
            <a:lvl1pPr>
              <a:defRPr/>
            </a:lvl1pPr>
          </a:lstStyle>
          <a:p>
            <a:pPr fontAlgn="base">
              <a:spcBef>
                <a:spcPct val="0"/>
              </a:spcBef>
              <a:spcAft>
                <a:spcPct val="0"/>
              </a:spcAft>
              <a:defRPr/>
            </a:pPr>
            <a:endParaRPr lang="en-US" dirty="0">
              <a:solidFill>
                <a:srgbClr val="FFFFFF"/>
              </a:solidFill>
              <a:latin typeface="Calibri"/>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a:lstStyle>
            <a:lvl1pPr>
              <a:defRPr/>
            </a:lvl1pPr>
          </a:lstStyle>
          <a:p>
            <a:pPr fontAlgn="base">
              <a:spcBef>
                <a:spcPct val="0"/>
              </a:spcBef>
              <a:spcAft>
                <a:spcPct val="0"/>
              </a:spcAft>
              <a:defRPr/>
            </a:pPr>
            <a:fld id="{50E0C243-1B9B-4D01-A511-70DDBCF91B9C}" type="slidenum">
              <a:rPr lang="en-US">
                <a:solidFill>
                  <a:srgbClr val="4D4D4D"/>
                </a:solidFill>
                <a:latin typeface="Calibri"/>
              </a:rPr>
              <a:pPr fontAlgn="base">
                <a:spcBef>
                  <a:spcPct val="0"/>
                </a:spcBef>
                <a:spcAft>
                  <a:spcPct val="0"/>
                </a:spcAft>
                <a:defRPr/>
              </a:pPr>
              <a:t>‹#›</a:t>
            </a:fld>
            <a:endParaRPr lang="en-US" dirty="0">
              <a:solidFill>
                <a:srgbClr val="4D4D4D"/>
              </a:solidFill>
              <a:latin typeface="Calibri"/>
            </a:endParaRPr>
          </a:p>
        </p:txBody>
      </p:sp>
    </p:spTree>
    <p:extLst>
      <p:ext uri="{BB962C8B-B14F-4D97-AF65-F5344CB8AC3E}">
        <p14:creationId xmlns:p14="http://schemas.microsoft.com/office/powerpoint/2010/main" val="146905287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6713"/>
          </a:xfrm>
          <a:prstGeom prst="rect">
            <a:avLst/>
          </a:prstGeom>
        </p:spPr>
        <p:txBody>
          <a:bodyPr/>
          <a:lstStyle>
            <a:lvl1pPr eaLnBrk="1" hangingPunct="1">
              <a:defRPr/>
            </a:lvl1pPr>
          </a:lstStyle>
          <a:p>
            <a:pPr fontAlgn="base">
              <a:spcBef>
                <a:spcPct val="0"/>
              </a:spcBef>
              <a:spcAft>
                <a:spcPct val="0"/>
              </a:spcAft>
              <a:defRPr/>
            </a:pPr>
            <a:fld id="{4D49289A-C3DB-2C4C-807F-A272726B28C5}" type="datetime1">
              <a:rPr lang="en-US" smtClean="0">
                <a:solidFill>
                  <a:srgbClr val="4D4D4D"/>
                </a:solidFill>
                <a:latin typeface="Calibri"/>
              </a:rPr>
              <a:pPr fontAlgn="base">
                <a:spcBef>
                  <a:spcPct val="0"/>
                </a:spcBef>
                <a:spcAft>
                  <a:spcPct val="0"/>
                </a:spcAft>
                <a:defRPr/>
              </a:pPr>
              <a:t>4/10/14</a:t>
            </a:fld>
            <a:endParaRPr lang="en-US" dirty="0">
              <a:solidFill>
                <a:srgbClr val="4D4D4D"/>
              </a:solidFill>
              <a:latin typeface="Calibri"/>
            </a:endParaRPr>
          </a:p>
        </p:txBody>
      </p:sp>
      <p:sp>
        <p:nvSpPr>
          <p:cNvPr id="5" name="Footer Placeholder 4"/>
          <p:cNvSpPr>
            <a:spLocks noGrp="1"/>
          </p:cNvSpPr>
          <p:nvPr>
            <p:ph type="ftr" sz="quarter" idx="11"/>
          </p:nvPr>
        </p:nvSpPr>
        <p:spPr>
          <a:xfrm>
            <a:off x="3124200" y="6356350"/>
            <a:ext cx="2895600" cy="366713"/>
          </a:xfrm>
          <a:prstGeom prst="rect">
            <a:avLst/>
          </a:prstGeom>
        </p:spPr>
        <p:txBody>
          <a:bodyPr/>
          <a:lstStyle>
            <a:lvl1pPr eaLnBrk="1" hangingPunct="1">
              <a:defRPr>
                <a:latin typeface="Arial" charset="0"/>
              </a:defRPr>
            </a:lvl1pPr>
          </a:lstStyle>
          <a:p>
            <a:pPr fontAlgn="base">
              <a:spcBef>
                <a:spcPct val="0"/>
              </a:spcBef>
              <a:spcAft>
                <a:spcPct val="0"/>
              </a:spcAft>
              <a:defRPr/>
            </a:pPr>
            <a:endParaRPr lang="en-US" dirty="0">
              <a:solidFill>
                <a:srgbClr val="4D4D4D"/>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a:lvl1pPr>
          </a:lstStyle>
          <a:p>
            <a:pPr fontAlgn="base">
              <a:spcBef>
                <a:spcPct val="0"/>
              </a:spcBef>
              <a:spcAft>
                <a:spcPct val="0"/>
              </a:spcAft>
              <a:defRPr/>
            </a:pPr>
            <a:fld id="{913A8E7C-204E-4948-9229-0DC30D06C2C5}" type="slidenum">
              <a:rPr lang="en-US">
                <a:solidFill>
                  <a:srgbClr val="4D4D4D"/>
                </a:solidFill>
                <a:latin typeface="Calibri"/>
              </a:rPr>
              <a:pPr fontAlgn="base">
                <a:spcBef>
                  <a:spcPct val="0"/>
                </a:spcBef>
                <a:spcAft>
                  <a:spcPct val="0"/>
                </a:spcAft>
                <a:defRPr/>
              </a:pPr>
              <a:t>‹#›</a:t>
            </a:fld>
            <a:endParaRPr lang="en-US" dirty="0">
              <a:solidFill>
                <a:srgbClr val="4D4D4D"/>
              </a:solidFill>
              <a:latin typeface="Calibri"/>
            </a:endParaRPr>
          </a:p>
        </p:txBody>
      </p:sp>
    </p:spTree>
    <p:extLst>
      <p:ext uri="{BB962C8B-B14F-4D97-AF65-F5344CB8AC3E}">
        <p14:creationId xmlns:p14="http://schemas.microsoft.com/office/powerpoint/2010/main" val="3684056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0C11394-F6A7-A149-9A81-72561A634D65}" type="datetime1">
              <a:rPr lang="en-US" smtClean="0">
                <a:solidFill>
                  <a:prstClr val="black">
                    <a:tint val="75000"/>
                  </a:prstClr>
                </a:solidFill>
                <a:latin typeface="Calisto MT"/>
              </a:rPr>
              <a:pPr/>
              <a:t>4/10/14</a:t>
            </a:fld>
            <a:endParaRPr lang="en-US" dirty="0">
              <a:solidFill>
                <a:prstClr val="black">
                  <a:tint val="75000"/>
                </a:prstClr>
              </a:solidFill>
              <a:latin typeface="Calisto MT"/>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A46DACA-ADA3-43DC-B86E-1DADC957C33F}" type="slidenum">
              <a:rPr lang="en-US">
                <a:solidFill>
                  <a:prstClr val="black">
                    <a:tint val="75000"/>
                  </a:prstClr>
                </a:solidFill>
                <a:latin typeface="Calisto MT"/>
              </a:rPr>
              <a:pPr/>
              <a:t>‹#›</a:t>
            </a:fld>
            <a:endParaRPr lang="en-US" dirty="0">
              <a:solidFill>
                <a:prstClr val="black">
                  <a:tint val="75000"/>
                </a:prstClr>
              </a:solidFill>
              <a:latin typeface="Calisto MT"/>
            </a:endParaRPr>
          </a:p>
        </p:txBody>
      </p:sp>
    </p:spTree>
    <p:extLst>
      <p:ext uri="{BB962C8B-B14F-4D97-AF65-F5344CB8AC3E}">
        <p14:creationId xmlns:p14="http://schemas.microsoft.com/office/powerpoint/2010/main" val="1168709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D1ED373-B5F4-4B4C-BF97-60D8684BFDC1}" type="datetime1">
              <a:rPr lang="en-US" smtClean="0">
                <a:solidFill>
                  <a:prstClr val="black">
                    <a:tint val="75000"/>
                  </a:prstClr>
                </a:solidFill>
                <a:latin typeface="Calisto MT"/>
              </a:rPr>
              <a:pPr/>
              <a:t>4/10/14</a:t>
            </a:fld>
            <a:endParaRPr lang="en-US" dirty="0">
              <a:solidFill>
                <a:prstClr val="black">
                  <a:tint val="75000"/>
                </a:prstClr>
              </a:solidFill>
              <a:latin typeface="Calisto MT"/>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57BB31D-3BE2-462D-A762-78D0CE127510}" type="slidenum">
              <a:rPr lang="en-US">
                <a:solidFill>
                  <a:prstClr val="black">
                    <a:tint val="75000"/>
                  </a:prstClr>
                </a:solidFill>
                <a:latin typeface="Calisto MT"/>
              </a:rPr>
              <a:pPr/>
              <a:t>‹#›</a:t>
            </a:fld>
            <a:endParaRPr lang="en-US" dirty="0">
              <a:solidFill>
                <a:prstClr val="black">
                  <a:tint val="75000"/>
                </a:prstClr>
              </a:solidFill>
              <a:latin typeface="Calisto MT"/>
            </a:endParaRPr>
          </a:p>
        </p:txBody>
      </p:sp>
    </p:spTree>
    <p:extLst>
      <p:ext uri="{BB962C8B-B14F-4D97-AF65-F5344CB8AC3E}">
        <p14:creationId xmlns:p14="http://schemas.microsoft.com/office/powerpoint/2010/main" val="17161370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5A4294F3-7EE9-E44A-8988-3C1BD71A80BD}" type="datetime1">
              <a:rPr lang="en-US" smtClean="0"/>
              <a:pPr/>
              <a:t>4/10/14</a:t>
            </a:fld>
            <a:endParaRPr lang="en-US" dirty="0"/>
          </a:p>
        </p:txBody>
      </p:sp>
      <p:sp>
        <p:nvSpPr>
          <p:cNvPr id="9"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fld id="{324C1ACA-949D-4C47-9294-4BAAA4CD9C06}" type="slidenum">
              <a:rPr lang="en-US"/>
              <a:pPr/>
              <a:t>‹#›</a:t>
            </a:fld>
            <a:endParaRPr lang="en-US" dirty="0"/>
          </a:p>
        </p:txBody>
      </p:sp>
    </p:spTree>
    <p:extLst>
      <p:ext uri="{BB962C8B-B14F-4D97-AF65-F5344CB8AC3E}">
        <p14:creationId xmlns:p14="http://schemas.microsoft.com/office/powerpoint/2010/main" val="4145118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fld id="{A90F5560-3989-804F-92DB-9AE784D8A8EA}" type="datetime1">
              <a:rPr lang="en-US" smtClean="0"/>
              <a:pPr/>
              <a:t>4/10/14</a:t>
            </a:fld>
            <a:endParaRPr lang="en-US" dirty="0"/>
          </a:p>
        </p:txBody>
      </p:sp>
      <p:sp>
        <p:nvSpPr>
          <p:cNvPr id="5" name="Footer Placeholder 4"/>
          <p:cNvSpPr>
            <a:spLocks noGrp="1"/>
          </p:cNvSpPr>
          <p:nvPr>
            <p:ph type="ftr" sz="quarter" idx="15"/>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6"/>
          </p:nvPr>
        </p:nvSpPr>
        <p:spPr/>
        <p:txBody>
          <a:bodyPr/>
          <a:lstStyle>
            <a:lvl1pPr>
              <a:defRPr/>
            </a:lvl1pPr>
          </a:lstStyle>
          <a:p>
            <a:fld id="{F51064A4-59A1-4292-AD43-7C9B80E5303D}" type="slidenum">
              <a:rPr lang="en-US"/>
              <a:pPr/>
              <a:t>‹#›</a:t>
            </a:fld>
            <a:endParaRPr lang="en-US" dirty="0"/>
          </a:p>
        </p:txBody>
      </p:sp>
    </p:spTree>
    <p:extLst>
      <p:ext uri="{BB962C8B-B14F-4D97-AF65-F5344CB8AC3E}">
        <p14:creationId xmlns:p14="http://schemas.microsoft.com/office/powerpoint/2010/main" val="1827673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267140FC-01A5-C448-89E3-D6E0A220F3E1}" type="datetime1">
              <a:rPr lang="en-US" smtClean="0"/>
              <a:pPr/>
              <a:t>4/10/14</a:t>
            </a:fld>
            <a:endParaRPr lang="en-US" dirty="0"/>
          </a:p>
        </p:txBody>
      </p:sp>
      <p:sp>
        <p:nvSpPr>
          <p:cNvPr id="9"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fld id="{E48AB1FB-E243-4AE6-8525-638E650D3F88}" type="slidenum">
              <a:rPr lang="en-US"/>
              <a:pPr/>
              <a:t>‹#›</a:t>
            </a:fld>
            <a:endParaRPr lang="en-US" dirty="0"/>
          </a:p>
        </p:txBody>
      </p:sp>
    </p:spTree>
    <p:extLst>
      <p:ext uri="{BB962C8B-B14F-4D97-AF65-F5344CB8AC3E}">
        <p14:creationId xmlns:p14="http://schemas.microsoft.com/office/powerpoint/2010/main" val="1165970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a:defRPr/>
            </a:lvl1pPr>
          </a:lstStyle>
          <a:p>
            <a:fld id="{47F155A6-0B57-E64E-BFAD-E4261C5A8A55}" type="datetime1">
              <a:rPr lang="en-US" smtClean="0"/>
              <a:pPr/>
              <a:t>4/10/14</a:t>
            </a:fld>
            <a:endParaRPr lang="en-US" dirty="0"/>
          </a:p>
        </p:txBody>
      </p:sp>
      <p:sp>
        <p:nvSpPr>
          <p:cNvPr id="6" name="Footer Placeholder 5"/>
          <p:cNvSpPr>
            <a:spLocks noGrp="1"/>
          </p:cNvSpPr>
          <p:nvPr>
            <p:ph type="ftr" sz="quarter" idx="16"/>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7"/>
          </p:nvPr>
        </p:nvSpPr>
        <p:spPr/>
        <p:txBody>
          <a:bodyPr/>
          <a:lstStyle>
            <a:lvl1pPr>
              <a:defRPr/>
            </a:lvl1pPr>
          </a:lstStyle>
          <a:p>
            <a:fld id="{D424891D-4E42-4476-BC1E-3BBE0CE1B25D}" type="slidenum">
              <a:rPr lang="en-US"/>
              <a:pPr/>
              <a:t>‹#›</a:t>
            </a:fld>
            <a:endParaRPr lang="en-US" dirty="0"/>
          </a:p>
        </p:txBody>
      </p:sp>
    </p:spTree>
    <p:extLst>
      <p:ext uri="{BB962C8B-B14F-4D97-AF65-F5344CB8AC3E}">
        <p14:creationId xmlns:p14="http://schemas.microsoft.com/office/powerpoint/2010/main" val="3324671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6"/>
          <p:cNvSpPr>
            <a:spLocks noGrp="1"/>
          </p:cNvSpPr>
          <p:nvPr>
            <p:ph type="dt" sz="half" idx="10"/>
          </p:nvPr>
        </p:nvSpPr>
        <p:spPr/>
        <p:txBody>
          <a:bodyPr/>
          <a:lstStyle>
            <a:lvl1pPr>
              <a:defRPr/>
            </a:lvl1pPr>
          </a:lstStyle>
          <a:p>
            <a:fld id="{1FF0710F-CFF9-DF45-B60E-7C7028247ACA}" type="datetime1">
              <a:rPr lang="en-US" smtClean="0"/>
              <a:pPr/>
              <a:t>4/10/14</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39126AD3-3EEB-4791-86AD-6FFE641FFEED}" type="slidenum">
              <a:rPr lang="en-US"/>
              <a:pPr/>
              <a:t>‹#›</a:t>
            </a:fld>
            <a:endParaRPr lang="en-US" dirty="0"/>
          </a:p>
        </p:txBody>
      </p:sp>
    </p:spTree>
    <p:extLst>
      <p:ext uri="{BB962C8B-B14F-4D97-AF65-F5344CB8AC3E}">
        <p14:creationId xmlns:p14="http://schemas.microsoft.com/office/powerpoint/2010/main" val="2485587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fld id="{1A6B0B78-F0B7-424A-9768-725B3C4F3A2F}" type="datetime1">
              <a:rPr lang="en-US" smtClean="0"/>
              <a:pPr/>
              <a:t>4/10/14</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AFA5FB85-17EE-43BB-946B-7555EE4BAB32}" type="slidenum">
              <a:rPr lang="en-US"/>
              <a:pPr/>
              <a:t>‹#›</a:t>
            </a:fld>
            <a:endParaRPr lang="en-US" dirty="0"/>
          </a:p>
        </p:txBody>
      </p:sp>
    </p:spTree>
    <p:extLst>
      <p:ext uri="{BB962C8B-B14F-4D97-AF65-F5344CB8AC3E}">
        <p14:creationId xmlns:p14="http://schemas.microsoft.com/office/powerpoint/2010/main" val="1282249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38C5F15-8099-A842-B362-21FEB19F535F}" type="datetime1">
              <a:rPr lang="en-US" smtClean="0"/>
              <a:pPr/>
              <a:t>4/10/14</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fld id="{D45B8D71-9436-49FA-A175-504B8CA9B963}" type="slidenum">
              <a:rPr lang="en-US"/>
              <a:pPr/>
              <a:t>‹#›</a:t>
            </a:fld>
            <a:endParaRPr lang="en-US" dirty="0"/>
          </a:p>
        </p:txBody>
      </p:sp>
    </p:spTree>
    <p:extLst>
      <p:ext uri="{BB962C8B-B14F-4D97-AF65-F5344CB8AC3E}">
        <p14:creationId xmlns:p14="http://schemas.microsoft.com/office/powerpoint/2010/main" val="256249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CC16C1B-F6AE-414F-8F80-B1E7E5D276A9}" type="datetime1">
              <a:rPr lang="en-US" smtClean="0"/>
              <a:pPr/>
              <a:t>4/10/14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BC19E38B-A0E7-4639-B098-98659A121A2C}" type="slidenum">
              <a:rPr lang="en-US"/>
              <a:pPr/>
              <a:t>‹#›</a:t>
            </a:fld>
            <a:endParaRPr lang="en-US" dirty="0"/>
          </a:p>
        </p:txBody>
      </p:sp>
    </p:spTree>
    <p:extLst>
      <p:ext uri="{BB962C8B-B14F-4D97-AF65-F5344CB8AC3E}">
        <p14:creationId xmlns:p14="http://schemas.microsoft.com/office/powerpoint/2010/main" val="2408342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6398D931-A76E-9545-8068-3BE9365FA8EE}" type="datetime1">
              <a:rPr lang="en-US" smtClean="0"/>
              <a:pPr/>
              <a:t>4/10/14</a:t>
            </a:fld>
            <a:endParaRPr lang="en-US" dirty="0"/>
          </a:p>
        </p:txBody>
      </p:sp>
      <p:sp>
        <p:nvSpPr>
          <p:cNvPr id="10"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11" name="Slide Number Placeholder 6"/>
          <p:cNvSpPr>
            <a:spLocks noGrp="1"/>
          </p:cNvSpPr>
          <p:nvPr>
            <p:ph type="sldNum" sz="quarter" idx="12"/>
          </p:nvPr>
        </p:nvSpPr>
        <p:spPr/>
        <p:txBody>
          <a:bodyPr/>
          <a:lstStyle>
            <a:lvl1pPr>
              <a:defRPr/>
            </a:lvl1pPr>
          </a:lstStyle>
          <a:p>
            <a:fld id="{B292F7B1-A5CB-4F40-8938-2241D7A161B2}" type="slidenum">
              <a:rPr lang="en-US"/>
              <a:pPr/>
              <a:t>‹#›</a:t>
            </a:fld>
            <a:endParaRPr lang="en-US" dirty="0"/>
          </a:p>
        </p:txBody>
      </p:sp>
    </p:spTree>
    <p:extLst>
      <p:ext uri="{BB962C8B-B14F-4D97-AF65-F5344CB8AC3E}">
        <p14:creationId xmlns:p14="http://schemas.microsoft.com/office/powerpoint/2010/main" val="106350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E48278E-D1C8-494A-A0F3-6548B265BBB1}" type="datetime1">
              <a:rPr lang="en-US" smtClean="0"/>
              <a:pPr/>
              <a:t>4/10/14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55461F1-F016-4AF9-99AC-B212C0D562FD}" type="slidenum">
              <a:rPr lang="en-US"/>
              <a:pPr/>
              <a:t>‹#›</a:t>
            </a:fld>
            <a:endParaRPr lang="en-US" dirty="0"/>
          </a:p>
        </p:txBody>
      </p:sp>
    </p:spTree>
    <p:extLst>
      <p:ext uri="{BB962C8B-B14F-4D97-AF65-F5344CB8AC3E}">
        <p14:creationId xmlns:p14="http://schemas.microsoft.com/office/powerpoint/2010/main" val="4276753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9549A8A2-B900-9249-B1D4-74C03ADB51F8}" type="datetime1">
              <a:rPr lang="en-US" smtClean="0"/>
              <a:pPr/>
              <a:t>4/10/14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9BBFA99-D536-4A37-8D5D-0AFC4A92014D}" type="slidenum">
              <a:rPr lang="en-US"/>
              <a:pPr/>
              <a:t>‹#›</a:t>
            </a:fld>
            <a:endParaRPr lang="en-US" dirty="0"/>
          </a:p>
        </p:txBody>
      </p:sp>
    </p:spTree>
    <p:extLst>
      <p:ext uri="{BB962C8B-B14F-4D97-AF65-F5344CB8AC3E}">
        <p14:creationId xmlns:p14="http://schemas.microsoft.com/office/powerpoint/2010/main" val="424759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Above Caption">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9525" y="3810000"/>
            <a:ext cx="9124950" cy="3035300"/>
            <a:chOff x="9144" y="3810000"/>
            <a:chExt cx="9125712" cy="3035300"/>
          </a:xfrm>
        </p:grpSpPr>
        <p:sp>
          <p:nvSpPr>
            <p:cNvPr id="6" name="Rectangle 5"/>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dirty="0">
                <a:solidFill>
                  <a:prstClr val="white"/>
                </a:solidFill>
              </a:endParaRPr>
            </a:p>
          </p:txBody>
        </p:sp>
        <p:cxnSp>
          <p:nvCxnSpPr>
            <p:cNvPr id="7" name="Straight Connector 6"/>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lstStyle>
            <a:lvl1pPr algn="ctr">
              <a:defRPr sz="3600"/>
            </a:lvl1pPr>
          </a:lstStyle>
          <a:p>
            <a:r>
              <a:rPr lang="en-US" smtClean="0"/>
              <a:t>Click to edit Master title style</a:t>
            </a:r>
            <a:endParaRPr lang="en-US" dirty="0"/>
          </a:p>
        </p:txBody>
      </p:sp>
      <p:sp>
        <p:nvSpPr>
          <p:cNvPr id="11" name="Text Placeholder 10"/>
          <p:cNvSpPr>
            <a:spLocks noGrp="1"/>
          </p:cNvSpPr>
          <p:nvPr>
            <p:ph type="body" sz="quarter" idx="13"/>
          </p:nvPr>
        </p:nvSpPr>
        <p:spPr>
          <a:xfrm>
            <a:off x="713232" y="5105399"/>
            <a:ext cx="7717536" cy="1281953"/>
          </a:xfrm>
        </p:spPr>
        <p:txBody>
          <a:bodyPr>
            <a:noAutofit/>
          </a:bodyPr>
          <a:lstStyle>
            <a:lvl1pPr marL="0" indent="0" algn="ctr">
              <a:spcAft>
                <a:spcPts val="300"/>
              </a:spcAft>
              <a:buFontTx/>
              <a:buNone/>
              <a:defRPr sz="1800" b="0">
                <a:effectLst/>
              </a:defRPr>
            </a:lvl1pPr>
            <a:lvl2pPr marL="349250" indent="0">
              <a:buFontTx/>
              <a:buNone/>
              <a:defRPr/>
            </a:lvl2pPr>
            <a:lvl3pPr marL="631825" indent="0">
              <a:buFontTx/>
              <a:buNone/>
              <a:defRPr/>
            </a:lvl3pPr>
            <a:lvl4pPr marL="914400" indent="0">
              <a:buFontTx/>
              <a:buNone/>
              <a:defRPr/>
            </a:lvl4pPr>
            <a:lvl5pPr marL="1196975" indent="0">
              <a:buFontTx/>
              <a:buNone/>
              <a:defRPr/>
            </a:lvl5pPr>
          </a:lstStyle>
          <a:p>
            <a:pPr lvl="0"/>
            <a:r>
              <a:rPr lang="en-US" smtClean="0"/>
              <a:t>Click to edit Master text styles</a:t>
            </a:r>
          </a:p>
        </p:txBody>
      </p:sp>
      <p:sp>
        <p:nvSpPr>
          <p:cNvPr id="1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8" name="Slide Number Placeholder 2"/>
          <p:cNvSpPr>
            <a:spLocks noGrp="1"/>
          </p:cNvSpPr>
          <p:nvPr>
            <p:ph type="sldNum" sz="quarter" idx="14"/>
          </p:nvPr>
        </p:nvSpPr>
        <p:spPr/>
        <p:txBody>
          <a:bodyPr/>
          <a:lstStyle>
            <a:lvl1pPr>
              <a:defRPr/>
            </a:lvl1pPr>
          </a:lstStyle>
          <a:p>
            <a:fld id="{EADD4D8B-14A3-4329-BA1A-F86A0FC82614}" type="slidenum">
              <a:rPr lang="en-US"/>
              <a:pPr/>
              <a:t>‹#›</a:t>
            </a:fld>
            <a:endParaRPr lang="en-US" dirty="0"/>
          </a:p>
        </p:txBody>
      </p:sp>
      <p:sp>
        <p:nvSpPr>
          <p:cNvPr id="9" name="Footer Placeholder 3"/>
          <p:cNvSpPr>
            <a:spLocks noGrp="1"/>
          </p:cNvSpPr>
          <p:nvPr>
            <p:ph type="ftr" sz="quarter" idx="15"/>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10" name="Date Placeholder 4"/>
          <p:cNvSpPr>
            <a:spLocks noGrp="1"/>
          </p:cNvSpPr>
          <p:nvPr>
            <p:ph type="dt" sz="half" idx="16"/>
          </p:nvPr>
        </p:nvSpPr>
        <p:spPr/>
        <p:txBody>
          <a:bodyPr/>
          <a:lstStyle>
            <a:lvl1pPr>
              <a:defRPr/>
            </a:lvl1pPr>
          </a:lstStyle>
          <a:p>
            <a:fld id="{FD37DE3F-E867-DF48-8FC6-FF12DF3FC35C}" type="datetime1">
              <a:rPr lang="en-US" smtClean="0"/>
              <a:pPr/>
              <a:t>4/10/14</a:t>
            </a:fld>
            <a:endParaRPr lang="en-US" dirty="0"/>
          </a:p>
        </p:txBody>
      </p:sp>
    </p:spTree>
    <p:extLst>
      <p:ext uri="{BB962C8B-B14F-4D97-AF65-F5344CB8AC3E}">
        <p14:creationId xmlns:p14="http://schemas.microsoft.com/office/powerpoint/2010/main" val="953176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ecommerc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9287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ctrTitle" hasCustomPrompt="1"/>
          </p:nvPr>
        </p:nvSpPr>
        <p:spPr>
          <a:xfrm>
            <a:off x="3352800" y="4572000"/>
            <a:ext cx="7772400" cy="1470025"/>
          </a:xfrm>
        </p:spPr>
        <p:txBody>
          <a:bodyPr anchor="b"/>
          <a:lstStyle>
            <a:lvl1pPr algn="l">
              <a:defRPr sz="3600" baseline="0">
                <a:ln>
                  <a:solidFill>
                    <a:schemeClr val="tx2">
                      <a:lumMod val="50000"/>
                    </a:schemeClr>
                  </a:solidFill>
                </a:ln>
                <a:solidFill>
                  <a:schemeClr val="accent6"/>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3352800" y="60198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13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15132370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6738" y="990600"/>
            <a:ext cx="9107261" cy="28194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733345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304800" y="1222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04800" y="1066800"/>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8731194"/>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4851457"/>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9156710"/>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52400" y="-106362"/>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10668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4/10/14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1740045"/>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4/10/14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227624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4/10/14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160500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ecommerce_slide2007.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2073275"/>
          </a:xfrm>
          <a:prstGeom prst="rect">
            <a:avLst/>
          </a:prstGeom>
        </p:spPr>
      </p:pic>
      <p:sp>
        <p:nvSpPr>
          <p:cNvPr id="13" name="Rectangle 12"/>
          <p:cNvSpPr/>
          <p:nvPr userDrawn="1"/>
        </p:nvSpPr>
        <p:spPr>
          <a:xfrm>
            <a:off x="-76200" y="2100944"/>
            <a:ext cx="9296400" cy="4849132"/>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10" name="Rectangle 9"/>
          <p:cNvSpPr/>
          <p:nvPr userDrawn="1"/>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bg2">
                    <a:lumMod val="7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bg1">
                    <a:lumMod val="90000"/>
                    <a:lumOff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9839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0" y="4038600"/>
            <a:ext cx="5486400" cy="566738"/>
          </a:xfrm>
        </p:spPr>
        <p:txBody>
          <a:bodyPr anchor="b"/>
          <a:lstStyle>
            <a:lvl1pPr algn="l">
              <a:defRPr sz="2000" b="1">
                <a:ln w="3175">
                  <a:solidFill>
                    <a:schemeClr val="tx2">
                      <a:lumMod val="50000"/>
                    </a:schemeClr>
                  </a:solidFill>
                </a:ln>
                <a:solidFill>
                  <a:schemeClr val="accent6"/>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600200" y="76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05000" y="4605338"/>
            <a:ext cx="5486400" cy="804862"/>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2855915"/>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28600" y="1600200"/>
            <a:ext cx="3124200" cy="16764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81400" y="1676400"/>
            <a:ext cx="2590800" cy="17526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1600200"/>
            <a:ext cx="2590800" cy="16764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2633787167"/>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E48278E-D1C8-494A-A0F3-6548B265BBB1}"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55461F1-F016-4AF9-99AC-B212C0D562FD}"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3925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2887497"/>
      </p:ext>
    </p:extLst>
  </p:cSld>
  <p:clrMapOvr>
    <a:masterClrMapping/>
  </p:clrMapOvr>
  <p:transition xmlns:p14="http://schemas.microsoft.com/office/powerpoint/2010/mai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fld id="{98A4E214-F43D-B14E-95C8-BD4C00DAA631}" type="datetime1">
              <a:rPr lang="en-US" smtClean="0">
                <a:solidFill>
                  <a:prstClr val="black">
                    <a:tint val="75000"/>
                  </a:prstClr>
                </a:solidFill>
              </a:rPr>
              <a:pPr/>
              <a:t>4/10/14</a:t>
            </a:fld>
            <a:endParaRPr lang="en-US" dirty="0">
              <a:solidFill>
                <a:prstClr val="black">
                  <a:tint val="75000"/>
                </a:prstClr>
              </a:solidFill>
            </a:endParaRPr>
          </a:p>
        </p:txBody>
      </p:sp>
      <p:sp>
        <p:nvSpPr>
          <p:cNvPr id="9" name="Footer Placeholder 4"/>
          <p:cNvSpPr>
            <a:spLocks noGrp="1"/>
          </p:cNvSpPr>
          <p:nvPr>
            <p:ph type="ftr" sz="quarter" idx="17"/>
          </p:nvPr>
        </p:nvSpPr>
        <p:spPr/>
        <p:txBody>
          <a:bodyPr/>
          <a:lstStyle>
            <a:lvl1pPr>
              <a:defRPr/>
            </a:lvl1pPr>
          </a:lstStyle>
          <a:p>
            <a:pPr>
              <a:defRPr/>
            </a:pPr>
            <a:endParaRPr lang="en-US" dirty="0">
              <a:solidFill>
                <a:prstClr val="black">
                  <a:tint val="75000"/>
                </a:prstClr>
              </a:solidFill>
            </a:endParaRPr>
          </a:p>
        </p:txBody>
      </p:sp>
      <p:sp>
        <p:nvSpPr>
          <p:cNvPr id="12" name="Slide Number Placeholder 5"/>
          <p:cNvSpPr>
            <a:spLocks noGrp="1"/>
          </p:cNvSpPr>
          <p:nvPr>
            <p:ph type="sldNum" sz="quarter" idx="18"/>
          </p:nvPr>
        </p:nvSpPr>
        <p:spPr/>
        <p:txBody>
          <a:bodyPr/>
          <a:lstStyle>
            <a:lvl1pPr>
              <a:defRPr/>
            </a:lvl1pPr>
          </a:lstStyle>
          <a:p>
            <a:fld id="{34316FFE-3E70-4FD4-BDE4-98E8F755779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3822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02FA8D89-70EA-104C-B4D0-5114FA69850A}" type="datetime1">
              <a:rPr lang="en-US" smtClean="0">
                <a:solidFill>
                  <a:prstClr val="black">
                    <a:tint val="75000"/>
                  </a:prstClr>
                </a:solidFill>
              </a:rPr>
              <a:pPr/>
              <a:t>4/10/14</a:t>
            </a:fld>
            <a:endParaRPr lang="en-US" dirty="0">
              <a:solidFill>
                <a:prstClr val="black">
                  <a:tint val="75000"/>
                </a:prstClr>
              </a:solidFill>
            </a:endParaRPr>
          </a:p>
        </p:txBody>
      </p:sp>
      <p:sp>
        <p:nvSpPr>
          <p:cNvPr id="3"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4"/>
          <p:cNvSpPr>
            <a:spLocks noGrp="1"/>
          </p:cNvSpPr>
          <p:nvPr>
            <p:ph type="sldNum" sz="quarter" idx="12"/>
          </p:nvPr>
        </p:nvSpPr>
        <p:spPr/>
        <p:txBody>
          <a:bodyPr/>
          <a:lstStyle>
            <a:lvl1pPr>
              <a:defRPr/>
            </a:lvl1pPr>
          </a:lstStyle>
          <a:p>
            <a:fld id="{96E272ED-F59B-4EF8-A3C1-00760E1498E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651380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fld id="{A74C508E-4E3E-B845-AE86-1CF481C13766}"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7EA45E00-AA22-4F11-898D-64C33DBDE09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4987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A29F8AB4-7BD6-EB4D-B691-F8C7F82F7EC5}" type="datetime1">
              <a:rPr lang="en-US" smtClean="0">
                <a:solidFill>
                  <a:prstClr val="black">
                    <a:tint val="75000"/>
                  </a:prstClr>
                </a:solidFill>
              </a:rPr>
              <a:pPr/>
              <a:t>4/10/14</a:t>
            </a:fld>
            <a:endParaRPr lang="en-US" dirty="0">
              <a:solidFill>
                <a:prstClr val="black">
                  <a:tint val="75000"/>
                </a:prstClr>
              </a:solidFill>
            </a:endParaRPr>
          </a:p>
        </p:txBody>
      </p:sp>
      <p:sp>
        <p:nvSpPr>
          <p:cNvPr id="3"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4"/>
          <p:cNvSpPr>
            <a:spLocks noGrp="1"/>
          </p:cNvSpPr>
          <p:nvPr>
            <p:ph type="sldNum" sz="quarter" idx="12"/>
          </p:nvPr>
        </p:nvSpPr>
        <p:spPr/>
        <p:txBody>
          <a:bodyPr/>
          <a:lstStyle>
            <a:lvl1pPr>
              <a:defRPr/>
            </a:lvl1pPr>
          </a:lstStyle>
          <a:p>
            <a:fld id="{201D3EF7-66AC-4D54-B823-A47C3DF947F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4586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a:defRPr/>
            </a:pPr>
            <a:fld id="{EBE54230-B03F-5349-9DEC-48351835372E}" type="datetime1">
              <a:rPr lang="en-US" altLang="zh-TW" smtClean="0"/>
              <a:pPr>
                <a:defRPr/>
              </a:pPr>
              <a:t>4/10/14</a:t>
            </a:fld>
            <a:endParaRPr lang="en-US" altLang="zh-TW" dirty="0"/>
          </a:p>
        </p:txBody>
      </p:sp>
      <p:sp>
        <p:nvSpPr>
          <p:cNvPr id="8" name="投影片編號版面配置區 7"/>
          <p:cNvSpPr>
            <a:spLocks noGrp="1"/>
          </p:cNvSpPr>
          <p:nvPr>
            <p:ph type="sldNum" sz="quarter" idx="11"/>
          </p:nvPr>
        </p:nvSpPr>
        <p:spPr>
          <a:xfrm>
            <a:off x="6553200" y="6248400"/>
            <a:ext cx="2133600" cy="476250"/>
          </a:xfrm>
        </p:spPr>
        <p:txBody>
          <a:bodyPr/>
          <a:lstStyle>
            <a:lvl1pPr>
              <a:defRPr>
                <a:cs typeface="Arial" pitchFamily="34" charset="0"/>
              </a:defRPr>
            </a:lvl1pPr>
          </a:lstStyle>
          <a:p>
            <a:fld id="{CF485492-6CF7-4831-B575-E644CD570293}" type="slidenum">
              <a:rPr lang="en-US" altLang="zh-TW">
                <a:solidFill>
                  <a:prstClr val="black">
                    <a:tint val="75000"/>
                  </a:prstClr>
                </a:solidFill>
              </a:rPr>
              <a:pPr/>
              <a:t>‹#›</a:t>
            </a:fld>
            <a:endParaRPr lang="en-US" altLang="zh-TW" dirty="0">
              <a:solidFill>
                <a:prstClr val="black">
                  <a:tint val="75000"/>
                </a:prstClr>
              </a:solidFill>
            </a:endParaRPr>
          </a:p>
        </p:txBody>
      </p:sp>
      <p:sp>
        <p:nvSpPr>
          <p:cNvPr id="9" name="頁尾版面配置區 8"/>
          <p:cNvSpPr>
            <a:spLocks noGrp="1"/>
          </p:cNvSpPr>
          <p:nvPr>
            <p:ph type="ftr" sz="quarter" idx="12"/>
          </p:nvPr>
        </p:nvSpPr>
        <p:spPr>
          <a:xfrm>
            <a:off x="3124200" y="6248400"/>
            <a:ext cx="2895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a:defRPr/>
            </a:pPr>
            <a:endParaRPr lang="en-US" altLang="zh-TW" dirty="0"/>
          </a:p>
        </p:txBody>
      </p:sp>
    </p:spTree>
    <p:extLst>
      <p:ext uri="{BB962C8B-B14F-4D97-AF65-F5344CB8AC3E}">
        <p14:creationId xmlns:p14="http://schemas.microsoft.com/office/powerpoint/2010/main" val="2145733102"/>
      </p:ext>
    </p:extLst>
  </p:cSld>
  <p:clrMapOvr>
    <a:masterClrMapping/>
  </p:clrMapOvr>
  <p:transition xmlns:p14="http://schemas.microsoft.com/office/powerpoint/2010/mai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fld id="{7FB286A6-D3B8-E34C-B537-D9F2FDBB8982}" type="datetime1">
              <a:rPr lang="en-US" smtClean="0"/>
              <a:pPr/>
              <a:t>4/10/14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pitchFamily="34" charset="0"/>
              </a:defRPr>
            </a:lvl1pPr>
          </a:lstStyle>
          <a:p>
            <a:fld id="{33B0C105-C889-4671-82AF-71463E9FACA2}" type="slidenum">
              <a:rPr lang="en-US"/>
              <a:pPr/>
              <a:t>‹#›</a:t>
            </a:fld>
            <a:endParaRPr lang="en-US" dirty="0"/>
          </a:p>
        </p:txBody>
      </p:sp>
    </p:spTree>
    <p:extLst>
      <p:ext uri="{BB962C8B-B14F-4D97-AF65-F5344CB8AC3E}">
        <p14:creationId xmlns:p14="http://schemas.microsoft.com/office/powerpoint/2010/main" val="1982442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fld id="{82198849-09A0-A746-80A8-7651EB404E38}" type="datetime1">
              <a:rPr lang="en-US" smtClean="0"/>
              <a:pPr/>
              <a:t>4/10/14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pitchFamily="34" charset="0"/>
              </a:defRPr>
            </a:lvl1pPr>
          </a:lstStyle>
          <a:p>
            <a:fld id="{D32E4DA6-DA74-48F1-AFB2-E3B2F30D08C4}" type="slidenum">
              <a:rPr lang="en-US"/>
              <a:pPr/>
              <a:t>‹#›</a:t>
            </a:fld>
            <a:endParaRPr lang="en-US" dirty="0"/>
          </a:p>
        </p:txBody>
      </p:sp>
    </p:spTree>
    <p:extLst>
      <p:ext uri="{BB962C8B-B14F-4D97-AF65-F5344CB8AC3E}">
        <p14:creationId xmlns:p14="http://schemas.microsoft.com/office/powerpoint/2010/main" val="585751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fld id="{8467C8B2-7C1F-274B-BB87-F6367BD74E1C}" type="datetime1">
              <a:rPr lang="en-US" smtClean="0"/>
              <a:pPr/>
              <a:t>4/10/14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pitchFamily="34" charset="0"/>
              </a:defRPr>
            </a:lvl1pPr>
          </a:lstStyle>
          <a:p>
            <a:fld id="{2A5CAE04-D943-4838-A2D6-34068E487B3B}" type="slidenum">
              <a:rPr lang="en-US"/>
              <a:pPr/>
              <a:t>‹#›</a:t>
            </a:fld>
            <a:endParaRPr lang="en-US" dirty="0"/>
          </a:p>
        </p:txBody>
      </p:sp>
    </p:spTree>
    <p:extLst>
      <p:ext uri="{BB962C8B-B14F-4D97-AF65-F5344CB8AC3E}">
        <p14:creationId xmlns:p14="http://schemas.microsoft.com/office/powerpoint/2010/main" val="33611934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pitchFamily="34" charset="0"/>
              </a:defRPr>
            </a:lvl1pPr>
          </a:lstStyle>
          <a:p>
            <a:fld id="{311B71F1-0B3E-8541-89D6-CA1142EFB597}" type="datetime1">
              <a:rPr lang="en-US" smtClean="0"/>
              <a:pPr/>
              <a:t>4/10/14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pitchFamily="34" charset="0"/>
              </a:defRPr>
            </a:lvl1pPr>
          </a:lstStyle>
          <a:p>
            <a:fld id="{778B9966-CF74-4538-9351-DB2556A39CA3}" type="slidenum">
              <a:rPr lang="en-US"/>
              <a:pPr/>
              <a:t>‹#›</a:t>
            </a:fld>
            <a:endParaRPr lang="en-US" dirty="0"/>
          </a:p>
        </p:txBody>
      </p:sp>
    </p:spTree>
    <p:extLst>
      <p:ext uri="{BB962C8B-B14F-4D97-AF65-F5344CB8AC3E}">
        <p14:creationId xmlns:p14="http://schemas.microsoft.com/office/powerpoint/2010/main" val="15404104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pitchFamily="34" charset="0"/>
              </a:defRPr>
            </a:lvl1pPr>
          </a:lstStyle>
          <a:p>
            <a:fld id="{EED20546-CB94-224A-A9E7-EFDA832A7E70}" type="datetime1">
              <a:rPr lang="en-US" smtClean="0"/>
              <a:pPr/>
              <a:t>4/10/14</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cs typeface="Arial" pitchFamily="34" charset="0"/>
              </a:defRPr>
            </a:lvl1pPr>
          </a:lstStyle>
          <a:p>
            <a:fld id="{60BF4416-A7AB-4ABB-B46C-6C126927D411}" type="slidenum">
              <a:rPr lang="en-US"/>
              <a:pPr/>
              <a:t>‹#›</a:t>
            </a:fld>
            <a:endParaRPr lang="en-US" dirty="0"/>
          </a:p>
        </p:txBody>
      </p:sp>
    </p:spTree>
    <p:extLst>
      <p:ext uri="{BB962C8B-B14F-4D97-AF65-F5344CB8AC3E}">
        <p14:creationId xmlns:p14="http://schemas.microsoft.com/office/powerpoint/2010/main" val="3485356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pitchFamily="34" charset="0"/>
              </a:defRPr>
            </a:lvl1pPr>
          </a:lstStyle>
          <a:p>
            <a:fld id="{DFA4997F-A6B9-574C-A079-EC6863E89B27}" type="datetime1">
              <a:rPr lang="en-US" smtClean="0"/>
              <a:pPr/>
              <a:t>4/10/14</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cs typeface="Arial" pitchFamily="34" charset="0"/>
              </a:defRPr>
            </a:lvl1pPr>
          </a:lstStyle>
          <a:p>
            <a:fld id="{2926CBB0-D95D-42DE-AC82-D361B27DD1DA}" type="slidenum">
              <a:rPr lang="en-US"/>
              <a:pPr/>
              <a:t>‹#›</a:t>
            </a:fld>
            <a:endParaRPr lang="en-US" dirty="0"/>
          </a:p>
        </p:txBody>
      </p:sp>
    </p:spTree>
    <p:extLst>
      <p:ext uri="{BB962C8B-B14F-4D97-AF65-F5344CB8AC3E}">
        <p14:creationId xmlns:p14="http://schemas.microsoft.com/office/powerpoint/2010/main" val="1133874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pitchFamily="34" charset="0"/>
              </a:defRPr>
            </a:lvl1pPr>
          </a:lstStyle>
          <a:p>
            <a:fld id="{CB467CF0-83E0-7B45-B5AC-E07E381FAA77}" type="datetime1">
              <a:rPr lang="en-US" smtClean="0"/>
              <a:pPr/>
              <a:t>4/10/14</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cs typeface="Arial" pitchFamily="34" charset="0"/>
              </a:defRPr>
            </a:lvl1pPr>
          </a:lstStyle>
          <a:p>
            <a:fld id="{D12DE580-106D-48D5-B4FF-7EEDEE6345B6}" type="slidenum">
              <a:rPr lang="en-US"/>
              <a:pPr/>
              <a:t>‹#›</a:t>
            </a:fld>
            <a:endParaRPr lang="en-US" dirty="0"/>
          </a:p>
        </p:txBody>
      </p:sp>
    </p:spTree>
    <p:extLst>
      <p:ext uri="{BB962C8B-B14F-4D97-AF65-F5344CB8AC3E}">
        <p14:creationId xmlns:p14="http://schemas.microsoft.com/office/powerpoint/2010/main" val="11525018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pitchFamily="34" charset="0"/>
              </a:defRPr>
            </a:lvl1pPr>
          </a:lstStyle>
          <a:p>
            <a:fld id="{43DE3423-46AD-304A-AACF-AAFAD9978E8B}" type="datetime1">
              <a:rPr lang="en-US" smtClean="0"/>
              <a:pPr/>
              <a:t>4/10/14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pitchFamily="34" charset="0"/>
              </a:defRPr>
            </a:lvl1pPr>
          </a:lstStyle>
          <a:p>
            <a:fld id="{07BE0C60-8C40-44D6-ADE3-0316AD05A6FB}" type="slidenum">
              <a:rPr lang="en-US"/>
              <a:pPr/>
              <a:t>‹#›</a:t>
            </a:fld>
            <a:endParaRPr lang="en-US" dirty="0"/>
          </a:p>
        </p:txBody>
      </p:sp>
    </p:spTree>
    <p:extLst>
      <p:ext uri="{BB962C8B-B14F-4D97-AF65-F5344CB8AC3E}">
        <p14:creationId xmlns:p14="http://schemas.microsoft.com/office/powerpoint/2010/main" val="1177236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pitchFamily="34" charset="0"/>
              </a:defRPr>
            </a:lvl1pPr>
          </a:lstStyle>
          <a:p>
            <a:fld id="{DA4BFDD2-3B86-AB41-BA98-B16CC4565E7B}" type="datetime1">
              <a:rPr lang="en-US" smtClean="0"/>
              <a:pPr/>
              <a:t>4/10/14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pitchFamily="34" charset="0"/>
              </a:defRPr>
            </a:lvl1pPr>
          </a:lstStyle>
          <a:p>
            <a:fld id="{CFD28762-65E5-4228-AFB1-17CD7C880687}" type="slidenum">
              <a:rPr lang="en-US"/>
              <a:pPr/>
              <a:t>‹#›</a:t>
            </a:fld>
            <a:endParaRPr lang="en-US" dirty="0"/>
          </a:p>
        </p:txBody>
      </p:sp>
    </p:spTree>
    <p:extLst>
      <p:ext uri="{BB962C8B-B14F-4D97-AF65-F5344CB8AC3E}">
        <p14:creationId xmlns:p14="http://schemas.microsoft.com/office/powerpoint/2010/main" val="89149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fld id="{C659C7A2-5B3A-9047-AF88-BAFC207BA443}" type="datetime1">
              <a:rPr lang="en-US" smtClean="0"/>
              <a:pPr/>
              <a:t>4/10/14</a:t>
            </a:fld>
            <a:endParaRPr lang="en-US" dirty="0"/>
          </a:p>
        </p:txBody>
      </p:sp>
      <p:sp>
        <p:nvSpPr>
          <p:cNvPr id="5" name="Footer Placeholder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smtClean="0">
                <a:solidFill>
                  <a:srgbClr val="898989"/>
                </a:solidFill>
                <a:latin typeface="Calibri" pitchFamily="34" charset="0"/>
                <a:ea typeface="ＭＳ Ｐゴシック" pitchFamily="34" charset="-128"/>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cs typeface="Arial" pitchFamily="34" charset="0"/>
              </a:defRPr>
            </a:lvl1pPr>
          </a:lstStyle>
          <a:p>
            <a:fld id="{CFF3FC90-AF74-41EF-B5DB-7843DBDCC4C0}" type="slidenum">
              <a:rPr lang="en-US"/>
              <a:pPr/>
              <a:t>‹#›</a:t>
            </a:fld>
            <a:endParaRPr lang="en-US" dirty="0"/>
          </a:p>
        </p:txBody>
      </p:sp>
    </p:spTree>
    <p:extLst>
      <p:ext uri="{BB962C8B-B14F-4D97-AF65-F5344CB8AC3E}">
        <p14:creationId xmlns:p14="http://schemas.microsoft.com/office/powerpoint/2010/main" val="21289121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fld id="{C2D89CC5-5B5B-054F-BB94-DAF4585F637C}" type="datetime1">
              <a:rPr lang="en-US" smtClean="0"/>
              <a:pPr/>
              <a:t>4/10/14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pitchFamily="34" charset="0"/>
              </a:defRPr>
            </a:lvl1pPr>
          </a:lstStyle>
          <a:p>
            <a:fld id="{2B7982EF-C9BA-4AFD-B65A-1EE37CFF1203}" type="slidenum">
              <a:rPr lang="en-US"/>
              <a:pPr/>
              <a:t>‹#›</a:t>
            </a:fld>
            <a:endParaRPr lang="en-US" dirty="0"/>
          </a:p>
        </p:txBody>
      </p:sp>
    </p:spTree>
    <p:extLst>
      <p:ext uri="{BB962C8B-B14F-4D97-AF65-F5344CB8AC3E}">
        <p14:creationId xmlns:p14="http://schemas.microsoft.com/office/powerpoint/2010/main" val="1338242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03621BD0-7D29-4549-A77A-DBC3DD7156E6}"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1461D933-0743-4C9B-AB51-D8154B72C416}" type="slidenum">
              <a:rPr lang="en-US"/>
              <a:pPr/>
              <a:t>‹#›</a:t>
            </a:fld>
            <a:endParaRPr lang="en-US" dirty="0"/>
          </a:p>
        </p:txBody>
      </p:sp>
    </p:spTree>
    <p:extLst>
      <p:ext uri="{BB962C8B-B14F-4D97-AF65-F5344CB8AC3E}">
        <p14:creationId xmlns:p14="http://schemas.microsoft.com/office/powerpoint/2010/main" val="1160642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70C5DEE0-3251-7A47-8B16-639E222B59C1}"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91EDB295-5FBE-4074-A653-8ADEDF3A3ED6}" type="slidenum">
              <a:rPr lang="en-US"/>
              <a:pPr/>
              <a:t>‹#›</a:t>
            </a:fld>
            <a:endParaRPr lang="en-US" dirty="0"/>
          </a:p>
        </p:txBody>
      </p:sp>
    </p:spTree>
    <p:extLst>
      <p:ext uri="{BB962C8B-B14F-4D97-AF65-F5344CB8AC3E}">
        <p14:creationId xmlns:p14="http://schemas.microsoft.com/office/powerpoint/2010/main" val="2038113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E22D81AB-3D07-D24D-ADFD-50C9FE9BC380}"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70947747-823B-40A5-B536-C8C4C4E17D05}" type="slidenum">
              <a:rPr lang="en-US"/>
              <a:pPr/>
              <a:t>‹#›</a:t>
            </a:fld>
            <a:endParaRPr lang="en-US" dirty="0"/>
          </a:p>
        </p:txBody>
      </p:sp>
    </p:spTree>
    <p:extLst>
      <p:ext uri="{BB962C8B-B14F-4D97-AF65-F5344CB8AC3E}">
        <p14:creationId xmlns:p14="http://schemas.microsoft.com/office/powerpoint/2010/main" val="954753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FBE1CF60-5DFA-4743-8A65-0323371A95BB}" type="datetime1">
              <a:rPr lang="en-US" smtClean="0"/>
              <a:pPr/>
              <a:t>4/10/14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CC4D8B7E-EC82-497E-B783-A72CA14C1BBD}" type="slidenum">
              <a:rPr lang="en-US"/>
              <a:pPr/>
              <a:t>‹#›</a:t>
            </a:fld>
            <a:endParaRPr lang="en-US" dirty="0"/>
          </a:p>
        </p:txBody>
      </p:sp>
    </p:spTree>
    <p:extLst>
      <p:ext uri="{BB962C8B-B14F-4D97-AF65-F5344CB8AC3E}">
        <p14:creationId xmlns:p14="http://schemas.microsoft.com/office/powerpoint/2010/main" val="115953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cs typeface="Arial" pitchFamily="34" charset="0"/>
              </a:defRPr>
            </a:lvl1pPr>
          </a:lstStyle>
          <a:p>
            <a:fld id="{CD579150-4735-EF46-A823-D702BA463285}" type="datetime1">
              <a:rPr lang="en-US" smtClean="0"/>
              <a:pPr/>
              <a:t>4/10/14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a:defRPr>
                <a:cs typeface="Arial" pitchFamily="34" charset="0"/>
              </a:defRPr>
            </a:lvl1pPr>
          </a:lstStyle>
          <a:p>
            <a:fld id="{AB1F646F-0EDC-4761-99B5-7BADD6DFC729}" type="slidenum">
              <a:rPr lang="en-US"/>
              <a:pPr/>
              <a:t>‹#›</a:t>
            </a:fld>
            <a:endParaRPr lang="en-US" dirty="0"/>
          </a:p>
        </p:txBody>
      </p:sp>
    </p:spTree>
    <p:extLst>
      <p:ext uri="{BB962C8B-B14F-4D97-AF65-F5344CB8AC3E}">
        <p14:creationId xmlns:p14="http://schemas.microsoft.com/office/powerpoint/2010/main" val="2423295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cs typeface="Arial" pitchFamily="34" charset="0"/>
              </a:defRPr>
            </a:lvl1pPr>
          </a:lstStyle>
          <a:p>
            <a:fld id="{4067EF90-8994-D440-8A95-00300041BD81}" type="datetime1">
              <a:rPr lang="en-US" smtClean="0"/>
              <a:pPr/>
              <a:t>4/10/14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a:defRPr>
                <a:cs typeface="Arial" pitchFamily="34" charset="0"/>
              </a:defRPr>
            </a:lvl1pPr>
          </a:lstStyle>
          <a:p>
            <a:fld id="{000E09D6-8FAF-47D8-B123-6E3EA1965100}" type="slidenum">
              <a:rPr lang="en-US"/>
              <a:pPr/>
              <a:t>‹#›</a:t>
            </a:fld>
            <a:endParaRPr lang="en-US" dirty="0"/>
          </a:p>
        </p:txBody>
      </p:sp>
    </p:spTree>
    <p:extLst>
      <p:ext uri="{BB962C8B-B14F-4D97-AF65-F5344CB8AC3E}">
        <p14:creationId xmlns:p14="http://schemas.microsoft.com/office/powerpoint/2010/main" val="19594400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cs typeface="Arial" pitchFamily="34" charset="0"/>
              </a:defRPr>
            </a:lvl1pPr>
          </a:lstStyle>
          <a:p>
            <a:fld id="{E4AC809D-1D50-EB41-B12B-AE2F95F6E629}" type="datetime1">
              <a:rPr lang="en-US" smtClean="0"/>
              <a:pPr/>
              <a:t>4/10/14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a:defRPr>
                <a:cs typeface="Arial" pitchFamily="34" charset="0"/>
              </a:defRPr>
            </a:lvl1pPr>
          </a:lstStyle>
          <a:p>
            <a:fld id="{FD72671E-F639-49F1-8471-E034664336FD}" type="slidenum">
              <a:rPr lang="en-US"/>
              <a:pPr/>
              <a:t>‹#›</a:t>
            </a:fld>
            <a:endParaRPr lang="en-US" dirty="0"/>
          </a:p>
        </p:txBody>
      </p:sp>
    </p:spTree>
    <p:extLst>
      <p:ext uri="{BB962C8B-B14F-4D97-AF65-F5344CB8AC3E}">
        <p14:creationId xmlns:p14="http://schemas.microsoft.com/office/powerpoint/2010/main" val="237819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0E35665E-CEE2-C94C-B478-5EDF27190799}" type="datetime1">
              <a:rPr lang="en-US" smtClean="0"/>
              <a:pPr/>
              <a:t>4/10/14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02A08297-E644-452F-803C-61F0561B1911}" type="slidenum">
              <a:rPr lang="en-US"/>
              <a:pPr/>
              <a:t>‹#›</a:t>
            </a:fld>
            <a:endParaRPr lang="en-US" dirty="0"/>
          </a:p>
        </p:txBody>
      </p:sp>
    </p:spTree>
    <p:extLst>
      <p:ext uri="{BB962C8B-B14F-4D97-AF65-F5344CB8AC3E}">
        <p14:creationId xmlns:p14="http://schemas.microsoft.com/office/powerpoint/2010/main" val="198728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A87221B7-F5B5-9148-9415-D706B6755CB7}" type="datetime1">
              <a:rPr lang="en-US" smtClean="0"/>
              <a:pPr/>
              <a:t>4/10/14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A7E37B03-AB41-4053-B2DC-898AB0A5E82B}" type="slidenum">
              <a:rPr lang="en-US"/>
              <a:pPr/>
              <a:t>‹#›</a:t>
            </a:fld>
            <a:endParaRPr lang="en-US" dirty="0"/>
          </a:p>
        </p:txBody>
      </p:sp>
    </p:spTree>
    <p:extLst>
      <p:ext uri="{BB962C8B-B14F-4D97-AF65-F5344CB8AC3E}">
        <p14:creationId xmlns:p14="http://schemas.microsoft.com/office/powerpoint/2010/main" val="1444265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9B090DEB-FCFA-D545-8938-8F5110AD88BC}"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057B8E99-02F5-46A3-ACD7-9026E0C45D24}" type="slidenum">
              <a:rPr lang="en-US"/>
              <a:pPr/>
              <a:t>‹#›</a:t>
            </a:fld>
            <a:endParaRPr lang="en-US" dirty="0"/>
          </a:p>
        </p:txBody>
      </p:sp>
    </p:spTree>
    <p:extLst>
      <p:ext uri="{BB962C8B-B14F-4D97-AF65-F5344CB8AC3E}">
        <p14:creationId xmlns:p14="http://schemas.microsoft.com/office/powerpoint/2010/main" val="2491880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9E61662B-7615-8C44-B04C-A2D4EF9D4C89}" type="datetime1">
              <a:rPr lang="en-US" smtClean="0"/>
              <a:pPr/>
              <a:t>4/10/14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5D9EE552-A971-4681-ADE4-E6C3CD86570C}" type="slidenum">
              <a:rPr lang="en-US"/>
              <a:pPr/>
              <a:t>‹#›</a:t>
            </a:fld>
            <a:endParaRPr lang="en-US" dirty="0"/>
          </a:p>
        </p:txBody>
      </p:sp>
    </p:spTree>
    <p:extLst>
      <p:ext uri="{BB962C8B-B14F-4D97-AF65-F5344CB8AC3E}">
        <p14:creationId xmlns:p14="http://schemas.microsoft.com/office/powerpoint/2010/main" val="816430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ecommerc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9287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ctrTitle" hasCustomPrompt="1"/>
          </p:nvPr>
        </p:nvSpPr>
        <p:spPr>
          <a:xfrm>
            <a:off x="3352800" y="4572000"/>
            <a:ext cx="7772400" cy="1470025"/>
          </a:xfrm>
        </p:spPr>
        <p:txBody>
          <a:bodyPr anchor="b"/>
          <a:lstStyle>
            <a:lvl1pPr algn="l">
              <a:defRPr sz="3600" baseline="0">
                <a:ln>
                  <a:solidFill>
                    <a:schemeClr val="tx2">
                      <a:lumMod val="50000"/>
                    </a:schemeClr>
                  </a:solidFill>
                </a:ln>
                <a:solidFill>
                  <a:schemeClr val="accent6"/>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3352800" y="60198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536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457200" y="1984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1143001"/>
            <a:ext cx="5715000" cy="28194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906263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36267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2" name="Title 1"/>
          <p:cNvSpPr>
            <a:spLocks noGrp="1"/>
          </p:cNvSpPr>
          <p:nvPr>
            <p:ph type="title"/>
          </p:nvPr>
        </p:nvSpPr>
        <p:spPr>
          <a:xfrm>
            <a:off x="76200" y="-76200"/>
            <a:ext cx="60198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0" y="838201"/>
            <a:ext cx="8839200" cy="3886200"/>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5129666"/>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8236269"/>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4/10/14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9187834"/>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52400" y="-106362"/>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10668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4/10/14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97779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theme" Target="../theme/theme10.xml"/><Relationship Id="rId9" Type="http://schemas.openxmlformats.org/officeDocument/2006/relationships/image" Target="../media/image12.png"/><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20" Type="http://schemas.openxmlformats.org/officeDocument/2006/relationships/slideLayout" Target="../slideLayouts/slideLayout34.xml"/><Relationship Id="rId21" Type="http://schemas.openxmlformats.org/officeDocument/2006/relationships/slideLayout" Target="../slideLayouts/slideLayout35.xml"/><Relationship Id="rId22" Type="http://schemas.openxmlformats.org/officeDocument/2006/relationships/slideLayout" Target="../slideLayouts/slideLayout36.xml"/><Relationship Id="rId23" Type="http://schemas.openxmlformats.org/officeDocument/2006/relationships/slideLayout" Target="../slideLayouts/slideLayout37.xml"/><Relationship Id="rId24" Type="http://schemas.openxmlformats.org/officeDocument/2006/relationships/slideLayout" Target="../slideLayouts/slideLayout38.xml"/><Relationship Id="rId25" Type="http://schemas.openxmlformats.org/officeDocument/2006/relationships/slideLayout" Target="../slideLayouts/slideLayout39.xml"/><Relationship Id="rId26" Type="http://schemas.openxmlformats.org/officeDocument/2006/relationships/theme" Target="../theme/theme3.xml"/><Relationship Id="rId27" Type="http://schemas.microsoft.com/office/2007/relationships/media" Target="../media/media1.wmv"/><Relationship Id="rId28" Type="http://schemas.openxmlformats.org/officeDocument/2006/relationships/video" Target="../media/media1.wmv"/><Relationship Id="rId29" Type="http://schemas.openxmlformats.org/officeDocument/2006/relationships/image" Target="../media/image5.png"/><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slideLayout" Target="../slideLayouts/slideLayout32.xml"/><Relationship Id="rId19" Type="http://schemas.openxmlformats.org/officeDocument/2006/relationships/slideLayout" Target="../slideLayouts/slideLayout3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20" Type="http://schemas.openxmlformats.org/officeDocument/2006/relationships/theme" Target="../theme/theme5.xml"/><Relationship Id="rId21" Type="http://schemas.microsoft.com/office/2007/relationships/media" Target="../media/media3.mov"/><Relationship Id="rId22" Type="http://schemas.openxmlformats.org/officeDocument/2006/relationships/video" Target="../media/media3.mov"/><Relationship Id="rId23" Type="http://schemas.openxmlformats.org/officeDocument/2006/relationships/image" Target="../media/image7.png"/><Relationship Id="rId10" Type="http://schemas.openxmlformats.org/officeDocument/2006/relationships/slideLayout" Target="../slideLayouts/slideLayout61.xml"/><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slideLayout" Target="../slideLayouts/slideLayout67.xml"/><Relationship Id="rId17" Type="http://schemas.openxmlformats.org/officeDocument/2006/relationships/slideLayout" Target="../slideLayouts/slideLayout68.xml"/><Relationship Id="rId18" Type="http://schemas.openxmlformats.org/officeDocument/2006/relationships/slideLayout" Target="../slideLayouts/slideLayout69.xml"/><Relationship Id="rId19" Type="http://schemas.openxmlformats.org/officeDocument/2006/relationships/slideLayout" Target="../slideLayouts/slideLayout70.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6.xml"/><Relationship Id="rId13" Type="http://schemas.openxmlformats.org/officeDocument/2006/relationships/image" Target="../media/image11.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7.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1.xml"/><Relationship Id="rId20" Type="http://schemas.openxmlformats.org/officeDocument/2006/relationships/video" Target="../media/media3.mov"/><Relationship Id="rId21" Type="http://schemas.openxmlformats.org/officeDocument/2006/relationships/image" Target="../media/image7.png"/><Relationship Id="rId10" Type="http://schemas.openxmlformats.org/officeDocument/2006/relationships/slideLayout" Target="../slideLayouts/slideLayout102.xml"/><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slideLayout" Target="../slideLayouts/slideLayout108.xml"/><Relationship Id="rId17" Type="http://schemas.openxmlformats.org/officeDocument/2006/relationships/slideLayout" Target="../slideLayouts/slideLayout109.xml"/><Relationship Id="rId18" Type="http://schemas.openxmlformats.org/officeDocument/2006/relationships/theme" Target="../theme/theme8.xml"/><Relationship Id="rId19" Type="http://schemas.microsoft.com/office/2007/relationships/media" Target="../media/media3.mov"/><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9.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 id="2147483676" r:id="rId13"/>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Trebuchet MS" panose="020B0603020202020204" pitchFamily="34" charset="0"/>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Trebuchet MS" panose="020B0603020202020204" pitchFamily="34" charset="0"/>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Trebuchet MS" panose="020B0603020202020204" pitchFamily="34" charset="0"/>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Trebuchet MS" panose="020B0603020202020204" pitchFamily="34" charset="0"/>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Trebuchet MS" panose="020B0603020202020204"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ea typeface="ＭＳ Ｐゴシック" pitchFamily="-80" charset="-128"/>
              </a:defRPr>
            </a:lvl1pPr>
          </a:lstStyle>
          <a:p>
            <a:pPr fontAlgn="base">
              <a:spcBef>
                <a:spcPct val="0"/>
              </a:spcBef>
              <a:spcAft>
                <a:spcPct val="0"/>
              </a:spcAft>
              <a:defRPr/>
            </a:pPr>
            <a:fld id="{E7157EA2-8769-4EB2-BC8D-5A24BC122F55}"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309682037"/>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p:transition xmlns:p14="http://schemas.microsoft.com/office/powerpoint/2010/main" spd="med">
    <p:fade/>
  </p:transitio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ecommerce_slide2007.mov">
            <a:hlinkClick r:id="" action="ppaction://media"/>
          </p:cNvPr>
          <p:cNvPicPr>
            <a:picLocks noChangeAspect="1"/>
          </p:cNvPicPr>
          <p:nvPr>
            <a:videoFile r:link="rId28"/>
            <p:extLst>
              <p:ext uri="{DAA4B4D4-6D71-4841-9C94-3DE7FCFB9230}">
                <p14:media xmlns:p14="http://schemas.microsoft.com/office/powerpoint/2010/main" r:embed="rId27"/>
              </p:ext>
            </p:extLst>
          </p:nvPr>
        </p:nvPicPr>
        <p:blipFill>
          <a:blip r:embed="rId29"/>
          <a:stretch>
            <a:fillRect/>
          </a:stretch>
        </p:blipFill>
        <p:spPr>
          <a:xfrm>
            <a:off x="0" y="4784725"/>
            <a:ext cx="9144000" cy="2073275"/>
          </a:xfrm>
          <a:prstGeom prst="rect">
            <a:avLst/>
          </a:prstGeom>
        </p:spPr>
      </p:pic>
      <p:sp>
        <p:nvSpPr>
          <p:cNvPr id="10" name="Rectangle 9"/>
          <p:cNvSpPr/>
          <p:nvPr userDrawn="1"/>
        </p:nvSpPr>
        <p:spPr>
          <a:xfrm>
            <a:off x="-76200" y="-76200"/>
            <a:ext cx="9296400" cy="4855029"/>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8" name="Rectangle 7"/>
          <p:cNvSpPr/>
          <p:nvPr/>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CF638-3A6E-1E41-B627-A33C2D53D411}"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Placeholder 1"/>
          <p:cNvSpPr>
            <a:spLocks noGrp="1"/>
          </p:cNvSpPr>
          <p:nvPr>
            <p:ph type="title"/>
          </p:nvPr>
        </p:nvSpPr>
        <p:spPr>
          <a:xfrm>
            <a:off x="152400" y="152400"/>
            <a:ext cx="6477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401762"/>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59318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hf hdr="0" ftr="0" dt="0"/>
  <p:txStyles>
    <p:titleStyle>
      <a:lvl1pPr algn="l" defTabSz="914400" rtl="0" eaLnBrk="1" latinLnBrk="0" hangingPunct="1">
        <a:spcBef>
          <a:spcPct val="0"/>
        </a:spcBef>
        <a:buNone/>
        <a:defRPr sz="3600" kern="1200">
          <a:ln>
            <a:solidFill>
              <a:schemeClr val="tx2">
                <a:lumMod val="50000"/>
              </a:schemeClr>
            </a:solidFill>
          </a:ln>
          <a:solidFill>
            <a:schemeClr val="accent6"/>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2">
              <a:lumMod val="5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2">
              <a:lumMod val="5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510989"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latin typeface="Trebuchet MS" pitchFamily="34" charset="0"/>
              </a:defRPr>
            </a:lvl1pPr>
          </a:lstStyle>
          <a:p>
            <a:pPr fontAlgn="base">
              <a:spcBef>
                <a:spcPct val="0"/>
              </a:spcBef>
              <a:spcAft>
                <a:spcPct val="0"/>
              </a:spcAft>
            </a:pPr>
            <a:fld id="{B399ED91-8000-024F-836A-5A90C0DA110D}" type="datetime1">
              <a:rPr lang="en-US" smtClean="0">
                <a:ea typeface="ＭＳ Ｐゴシック" pitchFamily="34" charset="-128"/>
              </a:rPr>
              <a:pPr fontAlgn="base">
                <a:spcBef>
                  <a:spcPct val="0"/>
                </a:spcBef>
                <a:spcAft>
                  <a:spcPct val="0"/>
                </a:spcAft>
              </a:pPr>
              <a:t>4/10/14</a:t>
            </a:fld>
            <a:endParaRPr lang="en-US" dirty="0">
              <a:ea typeface="ＭＳ Ｐゴシック" pitchFamily="34" charset="-128"/>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dirty="0">
                <a:solidFill>
                  <a:prstClr val="black">
                    <a:lumMod val="50000"/>
                    <a:lumOff val="50000"/>
                  </a:prstClr>
                </a:solidFill>
                <a:latin typeface="Trebuchet MS"/>
                <a:ea typeface="+mn-ea"/>
              </a:defRPr>
            </a:lvl1pPr>
          </a:lstStyle>
          <a:p>
            <a:pPr>
              <a:defRPr/>
            </a:pPr>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latin typeface="Trebuchet MS" pitchFamily="34" charset="0"/>
              </a:defRPr>
            </a:lvl1pPr>
          </a:lstStyle>
          <a:p>
            <a:pPr fontAlgn="base">
              <a:spcBef>
                <a:spcPct val="0"/>
              </a:spcBef>
              <a:spcAft>
                <a:spcPct val="0"/>
              </a:spcAft>
            </a:pPr>
            <a:fld id="{3D51A3F8-1A64-46FF-BDD2-4F2AB80A31FB}" type="slidenum">
              <a:rPr lang="en-US">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5853154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iming>
    <p:tnLst>
      <p:par>
        <p:cTn xmlns:p14="http://schemas.microsoft.com/office/powerpoint/2010/main" id="1" dur="indefinite" restart="never" nodeType="tmRoot"/>
      </p:par>
    </p:tnLst>
  </p:timing>
  <p:hf hdr="0" ftr="0" dt="0"/>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ＭＳ Ｐゴシック" pitchFamily="34" charset="-128"/>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pitchFamily="34" charset="-128"/>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pitchFamily="34" charset="-128"/>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pitchFamily="34" charset="-128"/>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ＭＳ Ｐゴシック"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ＭＳ Ｐゴシック" pitchFamily="34" charset="-128"/>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ＭＳ Ｐゴシック" pitchFamily="34" charset="-128"/>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ＭＳ Ｐゴシック" pitchFamily="34" charset="-128"/>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ＭＳ Ｐゴシック" pitchFamily="34" charset="-128"/>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ＭＳ Ｐゴシック"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ecommerce_slide.mov">
            <a:hlinkClick r:id="" action="ppaction://media"/>
          </p:cNvPr>
          <p:cNvPicPr>
            <a:picLocks noChangeAspect="1"/>
          </p:cNvPicPr>
          <p:nvPr>
            <a:videoFile r:link="rId22"/>
            <p:extLst>
              <p:ext uri="{DAA4B4D4-6D71-4841-9C94-3DE7FCFB9230}">
                <p14:media xmlns:p14="http://schemas.microsoft.com/office/powerpoint/2010/main" r:embed="rId21"/>
              </p:ext>
            </p:extLst>
          </p:nvPr>
        </p:nvPicPr>
        <p:blipFill>
          <a:blip r:embed="rId23"/>
          <a:stretch>
            <a:fillRect/>
          </a:stretch>
        </p:blipFill>
        <p:spPr>
          <a:xfrm>
            <a:off x="0" y="4800600"/>
            <a:ext cx="9144000" cy="2073275"/>
          </a:xfrm>
          <a:prstGeom prst="rect">
            <a:avLst/>
          </a:prstGeom>
        </p:spPr>
      </p:pic>
      <p:sp>
        <p:nvSpPr>
          <p:cNvPr id="10" name="Rectangle 9"/>
          <p:cNvSpPr/>
          <p:nvPr userDrawn="1"/>
        </p:nvSpPr>
        <p:spPr>
          <a:xfrm>
            <a:off x="-76200" y="-76200"/>
            <a:ext cx="9296400" cy="4855029"/>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8" name="Rectangle 7"/>
          <p:cNvSpPr/>
          <p:nvPr/>
        </p:nvSpPr>
        <p:spPr>
          <a:xfrm>
            <a:off x="0" y="4800599"/>
            <a:ext cx="9144000" cy="207327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Placeholder 1"/>
          <p:cNvSpPr>
            <a:spLocks noGrp="1"/>
          </p:cNvSpPr>
          <p:nvPr>
            <p:ph type="title"/>
          </p:nvPr>
        </p:nvSpPr>
        <p:spPr>
          <a:xfrm>
            <a:off x="152400" y="152400"/>
            <a:ext cx="6477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401762"/>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95088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hf sldNum="0" hdr="0" ftr="0" dt="0"/>
  <p:txStyles>
    <p:titleStyle>
      <a:lvl1pPr algn="l" defTabSz="914400" rtl="0" eaLnBrk="1" latinLnBrk="0" hangingPunct="1">
        <a:spcBef>
          <a:spcPct val="0"/>
        </a:spcBef>
        <a:buNone/>
        <a:defRPr sz="3600" kern="1200">
          <a:ln>
            <a:solidFill>
              <a:schemeClr val="tx2">
                <a:lumMod val="50000"/>
              </a:schemeClr>
            </a:solidFill>
          </a:ln>
          <a:solidFill>
            <a:schemeClr val="accent6"/>
          </a:solidFill>
          <a:latin typeface="+mj-lt"/>
          <a:ea typeface="+mj-ea"/>
          <a:cs typeface="+mj-cs"/>
        </a:defRPr>
      </a:lvl1pPr>
    </p:titleStyle>
    <p:bodyStyle>
      <a:lvl1pPr marL="0" indent="0" algn="l" defTabSz="914400" rtl="0" eaLnBrk="1" latinLnBrk="0" hangingPunct="1">
        <a:spcBef>
          <a:spcPct val="20000"/>
        </a:spcBef>
        <a:buFontTx/>
        <a:buNone/>
        <a:defRPr sz="3200" kern="1200">
          <a:solidFill>
            <a:srgbClr val="0E57C4"/>
          </a:solidFill>
          <a:latin typeface="+mn-lt"/>
          <a:ea typeface="+mn-ea"/>
          <a:cs typeface="+mn-cs"/>
        </a:defRPr>
      </a:lvl1pPr>
      <a:lvl2pPr marL="0" indent="0" algn="l" defTabSz="914400" rtl="0" eaLnBrk="1" latinLnBrk="0" hangingPunct="1">
        <a:spcBef>
          <a:spcPct val="20000"/>
        </a:spcBef>
        <a:buFontTx/>
        <a:buNone/>
        <a:defRPr sz="2800" kern="1200">
          <a:solidFill>
            <a:srgbClr val="0E57C4"/>
          </a:solidFill>
          <a:latin typeface="+mn-lt"/>
          <a:ea typeface="+mn-ea"/>
          <a:cs typeface="+mn-cs"/>
        </a:defRPr>
      </a:lvl2pPr>
      <a:lvl3pPr marL="0" indent="0" algn="l" defTabSz="914400" rtl="0" eaLnBrk="1" latinLnBrk="0" hangingPunct="1">
        <a:spcBef>
          <a:spcPct val="20000"/>
        </a:spcBef>
        <a:buFontTx/>
        <a:buNone/>
        <a:defRPr sz="2400" kern="1200">
          <a:solidFill>
            <a:srgbClr val="0E57C4"/>
          </a:solidFill>
          <a:latin typeface="+mn-lt"/>
          <a:ea typeface="+mn-ea"/>
          <a:cs typeface="+mn-cs"/>
        </a:defRPr>
      </a:lvl3pPr>
      <a:lvl4pPr marL="0" indent="0" algn="l" defTabSz="914400" rtl="0" eaLnBrk="1" latinLnBrk="0" hangingPunct="1">
        <a:spcBef>
          <a:spcPct val="20000"/>
        </a:spcBef>
        <a:buFontTx/>
        <a:buNone/>
        <a:defRPr sz="2000" kern="1200">
          <a:solidFill>
            <a:srgbClr val="0E57C4"/>
          </a:solidFill>
          <a:latin typeface="+mn-lt"/>
          <a:ea typeface="+mn-ea"/>
          <a:cs typeface="+mn-cs"/>
        </a:defRPr>
      </a:lvl4pPr>
      <a:lvl5pPr marL="0" indent="0" algn="l" defTabSz="914400" rtl="0" eaLnBrk="1" latinLnBrk="0" hangingPunct="1">
        <a:spcBef>
          <a:spcPct val="20000"/>
        </a:spcBef>
        <a:buFontTx/>
        <a:buNone/>
        <a:defRPr sz="2000" kern="1200">
          <a:solidFill>
            <a:srgbClr val="0E57C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2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2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411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EA587EA1-D73A-4D45-8839-3B11924267B1}" type="datetime1">
              <a:rPr lang="en-US" smtClean="0">
                <a:ea typeface="ＭＳ Ｐゴシック" pitchFamily="34" charset="-128"/>
              </a:rPr>
              <a:pPr fontAlgn="base">
                <a:spcBef>
                  <a:spcPct val="0"/>
                </a:spcBef>
                <a:spcAft>
                  <a:spcPct val="0"/>
                </a:spcAft>
              </a:pPr>
              <a:t>4/10/14</a:t>
            </a:fld>
            <a:endParaRPr lang="en-US" dirty="0">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9C5CD695-1A32-4063-80E9-ED21556CD57A}" type="slidenum">
              <a:rPr lang="en-US">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137072792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E6E7E6"/>
                </a:solidFill>
                <a:latin typeface="Calibri" pitchFamily="34" charset="0"/>
              </a:defRPr>
            </a:lvl1pPr>
          </a:lstStyle>
          <a:p>
            <a:pPr fontAlgn="base">
              <a:spcBef>
                <a:spcPct val="0"/>
              </a:spcBef>
              <a:spcAft>
                <a:spcPct val="0"/>
              </a:spcAft>
            </a:pPr>
            <a:fld id="{3238BD0B-CBA5-2342-A2AF-1AE8DA79AFFF}" type="datetime1">
              <a:rPr lang="en-US" smtClean="0">
                <a:ea typeface="ＭＳ Ｐゴシック" pitchFamily="34" charset="-128"/>
              </a:rPr>
              <a:pPr fontAlgn="base">
                <a:spcBef>
                  <a:spcPct val="0"/>
                </a:spcBef>
                <a:spcAft>
                  <a:spcPct val="0"/>
                </a:spcAft>
              </a:pPr>
              <a:t>4/10/14</a:t>
            </a:fld>
            <a:endParaRPr lang="en-US" dirty="0">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srgbClr val="DDDEDD">
                    <a:tint val="75000"/>
                  </a:srgb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E6E7E6"/>
                </a:solidFill>
                <a:latin typeface="Calibri" pitchFamily="34" charset="0"/>
              </a:defRPr>
            </a:lvl1pPr>
          </a:lstStyle>
          <a:p>
            <a:pPr fontAlgn="base">
              <a:spcBef>
                <a:spcPct val="0"/>
              </a:spcBef>
              <a:spcAft>
                <a:spcPct val="0"/>
              </a:spcAft>
            </a:pPr>
            <a:fld id="{E60EF3E8-3460-422B-B996-90A5DC5BD7F1}" type="slidenum">
              <a:rPr lang="en-US">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311307251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ecommerce_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0" y="4800600"/>
            <a:ext cx="9144000" cy="2073275"/>
          </a:xfrm>
          <a:prstGeom prst="rect">
            <a:avLst/>
          </a:prstGeom>
        </p:spPr>
      </p:pic>
      <p:sp>
        <p:nvSpPr>
          <p:cNvPr id="10" name="Rectangle 9"/>
          <p:cNvSpPr/>
          <p:nvPr userDrawn="1"/>
        </p:nvSpPr>
        <p:spPr>
          <a:xfrm>
            <a:off x="-76200" y="-76200"/>
            <a:ext cx="9296400" cy="4855029"/>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8" name="Rectangle 7"/>
          <p:cNvSpPr/>
          <p:nvPr/>
        </p:nvSpPr>
        <p:spPr>
          <a:xfrm>
            <a:off x="0" y="4800599"/>
            <a:ext cx="9144000" cy="207327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rPr>
              <a:pPr/>
              <a:t>4/10/14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Placeholder 1"/>
          <p:cNvSpPr>
            <a:spLocks noGrp="1"/>
          </p:cNvSpPr>
          <p:nvPr>
            <p:ph type="title"/>
          </p:nvPr>
        </p:nvSpPr>
        <p:spPr>
          <a:xfrm>
            <a:off x="152400" y="152400"/>
            <a:ext cx="6477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401762"/>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850714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hf sldNum="0" hdr="0" ftr="0" dt="0"/>
  <p:txStyles>
    <p:titleStyle>
      <a:lvl1pPr algn="l" defTabSz="914400" rtl="0" eaLnBrk="1" latinLnBrk="0" hangingPunct="1">
        <a:spcBef>
          <a:spcPct val="0"/>
        </a:spcBef>
        <a:buNone/>
        <a:defRPr sz="3600" kern="1200">
          <a:ln>
            <a:solidFill>
              <a:schemeClr val="tx2">
                <a:lumMod val="50000"/>
              </a:schemeClr>
            </a:solidFill>
          </a:ln>
          <a:solidFill>
            <a:schemeClr val="accent6"/>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2">
              <a:lumMod val="5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2">
              <a:lumMod val="5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7A18BCFE-B5E7-A44E-883A-CC2B663B9240}" type="datetime1">
              <a:rPr lang="en-US" smtClean="0">
                <a:ea typeface="ＭＳ Ｐゴシック" pitchFamily="34" charset="-128"/>
              </a:rPr>
              <a:pPr fontAlgn="base">
                <a:spcBef>
                  <a:spcPct val="0"/>
                </a:spcBef>
                <a:spcAft>
                  <a:spcPct val="0"/>
                </a:spcAft>
              </a:pPr>
              <a:t>4/10/14</a:t>
            </a:fld>
            <a:endParaRPr lang="en-US" dirty="0">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1A827DE4-1AE3-429F-A8E6-1F289335F7F8}" type="slidenum">
              <a:rPr lang="en-US">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293768959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hyperlink" Target="http://amos.shop.com/nbts/_t2-myaccount+13650.xhtml" TargetMode="External"/><Relationship Id="rId6" Type="http://schemas.openxmlformats.org/officeDocument/2006/relationships/image" Target="../media/image49.jpeg"/><Relationship Id="rId1" Type="http://schemas.openxmlformats.org/officeDocument/2006/relationships/slideLayout" Target="../slideLayouts/slideLayout17.xml"/><Relationship Id="rId2" Type="http://schemas.openxmlformats.org/officeDocument/2006/relationships/image" Target="../media/image46.gif"/></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1" Type="http://schemas.openxmlformats.org/officeDocument/2006/relationships/slideLayout" Target="../slideLayouts/slideLayout83.xml"/><Relationship Id="rId2"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6.xml"/><Relationship Id="rId2"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83.xml"/><Relationship Id="rId2"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83.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66.png"/><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943600"/>
            <a:ext cx="9144000" cy="914400"/>
          </a:xfrm>
          <a:prstGeom prst="rect">
            <a:avLst/>
          </a:prstGeom>
          <a:solidFill>
            <a:schemeClr val="tx1"/>
          </a:solidFill>
          <a:ln>
            <a:noFill/>
            <a:headEnd type="none" w="med" len="med"/>
            <a:tailEnd type="none" w="med" len="med"/>
          </a:ln>
          <a:effectLst>
            <a:outerShdw blurRad="63500" dist="38100" dir="5400000" rotWithShape="0">
              <a:srgbClr val="000000">
                <a:alpha val="45000"/>
              </a:srgbClr>
            </a:outerShdw>
            <a:softEdge rad="317500"/>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ctrTitle"/>
          </p:nvPr>
        </p:nvSpPr>
        <p:spPr>
          <a:xfrm>
            <a:off x="990600" y="1752600"/>
            <a:ext cx="7772400" cy="1470025"/>
          </a:xfrm>
        </p:spPr>
        <p:txBody>
          <a:bodyPr/>
          <a:lstStyle/>
          <a:p>
            <a:r>
              <a:rPr lang="en-US" dirty="0" smtClean="0"/>
              <a:t>The ma Shopping Annuity</a:t>
            </a:r>
            <a:endParaRPr lang="en-US" dirty="0"/>
          </a:p>
        </p:txBody>
      </p:sp>
      <p:sp>
        <p:nvSpPr>
          <p:cNvPr id="3" name="Subtitle 2"/>
          <p:cNvSpPr>
            <a:spLocks noGrp="1"/>
          </p:cNvSpPr>
          <p:nvPr>
            <p:ph type="subTitle" idx="1"/>
          </p:nvPr>
        </p:nvSpPr>
        <p:spPr>
          <a:xfrm>
            <a:off x="1371600" y="3276600"/>
            <a:ext cx="6400800" cy="1752600"/>
          </a:xfrm>
        </p:spPr>
        <p:txBody>
          <a:bodyPr/>
          <a:lstStyle/>
          <a:p>
            <a:pPr algn="ctr"/>
            <a:r>
              <a:rPr lang="en-US" dirty="0" smtClean="0">
                <a:effectLst>
                  <a:outerShdw blurRad="38100" dist="38100" dir="2700000" algn="tl">
                    <a:srgbClr val="000000">
                      <a:alpha val="43137"/>
                    </a:srgbClr>
                  </a:outerShdw>
                </a:effectLst>
              </a:rPr>
              <a:t>Turning Spending into Earning</a:t>
            </a:r>
          </a:p>
          <a:p>
            <a:pPr algn="ctr"/>
            <a:r>
              <a:rPr lang="en-US" dirty="0" smtClean="0">
                <a:effectLst>
                  <a:outerShdw blurRad="38100" dist="38100" dir="2700000" algn="tl">
                    <a:srgbClr val="000000">
                      <a:alpha val="43137"/>
                    </a:srgbClr>
                  </a:outerShdw>
                </a:effectLst>
              </a:rPr>
              <a:t>The Logic and Reality</a:t>
            </a:r>
            <a:endParaRPr lang="en-US"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 y="-76200"/>
            <a:ext cx="9302750" cy="457200"/>
          </a:xfrm>
          <a:prstGeom prst="rect">
            <a:avLst/>
          </a:prstGeom>
          <a:noFill/>
          <a:ln>
            <a:noFill/>
          </a:ln>
          <a:effectLst>
            <a:outerShdw dist="35921" dir="2700000" algn="ctr" rotWithShape="0">
              <a:schemeClr val="bg2"/>
            </a:outerShdw>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9200" y="6096000"/>
            <a:ext cx="2910600" cy="640080"/>
          </a:xfrm>
          <a:prstGeom prst="rect">
            <a:avLst/>
          </a:prstGeom>
        </p:spPr>
      </p:pic>
    </p:spTree>
    <p:extLst>
      <p:ext uri="{BB962C8B-B14F-4D97-AF65-F5344CB8AC3E}">
        <p14:creationId xmlns:p14="http://schemas.microsoft.com/office/powerpoint/2010/main" val="7754620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armedwithpens.com/wp-content/uploads/2012/06/sun-rise-plane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409" b="5195"/>
          <a:stretch/>
        </p:blipFill>
        <p:spPr bwMode="auto">
          <a:xfrm>
            <a:off x="11545" y="1560945"/>
            <a:ext cx="9132455" cy="4306455"/>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white">
          <a:xfrm>
            <a:off x="914400" y="990600"/>
            <a:ext cx="7681913" cy="664797"/>
          </a:xfrm>
          <a:prstGeom prst="rect">
            <a:avLst/>
          </a:prstGeom>
          <a:effectLst>
            <a:reflection blurRad="6350" stA="52000" endA="300" endPos="35000" dir="5400000" sy="-100000" algn="bl" rotWithShape="0"/>
          </a:effectLst>
        </p:spPr>
        <p:txBody>
          <a:bodyPr vert="horz" wrap="square" lIns="0" tIns="0" rIns="0" bIns="0" rtlCol="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lang="en-US"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Future Solution...</a:t>
            </a:r>
            <a:endParaRPr lang="en-US"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Subtitle 2"/>
          <p:cNvSpPr txBox="1">
            <a:spLocks/>
          </p:cNvSpPr>
          <p:nvPr/>
        </p:nvSpPr>
        <p:spPr>
          <a:xfrm>
            <a:off x="304800" y="4573588"/>
            <a:ext cx="8458200" cy="1903412"/>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Trebuchet MS" panose="020B0603020202020204" pitchFamily="34" charset="0"/>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Trebuchet MS" panose="020B0603020202020204" pitchFamily="34" charset="0"/>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effectLst>
                  <a:outerShdw blurRad="38100" dist="38100" dir="2700000" algn="tl">
                    <a:srgbClr val="000000">
                      <a:alpha val="43137"/>
                    </a:srgbClr>
                  </a:outerShdw>
                </a:effectLst>
              </a:rPr>
              <a:t>T</a:t>
            </a:r>
            <a:r>
              <a:rPr lang="en-US" sz="3600" dirty="0" smtClean="0">
                <a:effectLst>
                  <a:outerShdw blurRad="38100" dist="38100" dir="2700000" algn="tl">
                    <a:srgbClr val="000000">
                      <a:alpha val="43137"/>
                    </a:srgbClr>
                  </a:outerShdw>
                </a:effectLst>
              </a:rPr>
              <a:t>he evolution...                      customers will be paid for                         their purchases.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00563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armedwithpens.com/wp-content/uploads/2012/06/sun-rise-plane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409" b="5195"/>
          <a:stretch/>
        </p:blipFill>
        <p:spPr bwMode="auto">
          <a:xfrm>
            <a:off x="11545" y="1560945"/>
            <a:ext cx="9132455" cy="4306455"/>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white">
          <a:xfrm>
            <a:off x="914400" y="990600"/>
            <a:ext cx="7681913" cy="664797"/>
          </a:xfrm>
          <a:prstGeom prst="rect">
            <a:avLst/>
          </a:prstGeom>
          <a:effectLst>
            <a:reflection blurRad="6350" stA="52000" endA="300" endPos="35000" dir="5400000" sy="-100000" algn="bl" rotWithShape="0"/>
          </a:effectLst>
        </p:spPr>
        <p:txBody>
          <a:bodyPr vert="horz" wrap="square" lIns="0" tIns="0" rIns="0" bIns="0" rtlCol="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lang="en-US"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Future Solution...</a:t>
            </a:r>
            <a:endParaRPr lang="en-US"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1"/>
          <p:cNvSpPr/>
          <p:nvPr/>
        </p:nvSpPr>
        <p:spPr>
          <a:xfrm>
            <a:off x="381000" y="4834116"/>
            <a:ext cx="8458200" cy="1077218"/>
          </a:xfrm>
          <a:prstGeom prst="rect">
            <a:avLst/>
          </a:prstGeom>
        </p:spPr>
        <p:txBody>
          <a:bodyPr wrap="square">
            <a:spAutoFit/>
          </a:bodyPr>
          <a:lstStyle/>
          <a:p>
            <a:pPr algn="ctr"/>
            <a:r>
              <a:rPr lang="en-US" sz="3200" dirty="0" smtClean="0">
                <a:latin typeface="Trebuchet MS" panose="020B0603020202020204" pitchFamily="34" charset="0"/>
              </a:rPr>
              <a:t>Customers who influence other </a:t>
            </a:r>
            <a:r>
              <a:rPr lang="en-US" sz="3200" dirty="0">
                <a:latin typeface="Trebuchet MS" panose="020B0603020202020204" pitchFamily="34" charset="0"/>
              </a:rPr>
              <a:t>customers. </a:t>
            </a:r>
            <a:r>
              <a:rPr lang="en-US" sz="3200" dirty="0" smtClean="0">
                <a:latin typeface="Trebuchet MS" panose="020B0603020202020204" pitchFamily="34" charset="0"/>
              </a:rPr>
              <a:t> There </a:t>
            </a:r>
            <a:r>
              <a:rPr lang="en-US" sz="3200" dirty="0">
                <a:latin typeface="Trebuchet MS" panose="020B0603020202020204" pitchFamily="34" charset="0"/>
              </a:rPr>
              <a:t>will be more pay for that!</a:t>
            </a:r>
          </a:p>
        </p:txBody>
      </p:sp>
    </p:spTree>
    <p:extLst>
      <p:ext uri="{BB962C8B-B14F-4D97-AF65-F5344CB8AC3E}">
        <p14:creationId xmlns:p14="http://schemas.microsoft.com/office/powerpoint/2010/main" val="4376878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ontent.messynessychic.com/wp-content/uploads/2013/07/onlineshopp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403" y="3825240"/>
            <a:ext cx="5071597" cy="31089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81000" y="1412875"/>
            <a:ext cx="8382000" cy="2175980"/>
          </a:xfrm>
        </p:spPr>
        <p:txBody>
          <a:bodyPr/>
          <a:lstStyle/>
          <a:p>
            <a:r>
              <a:rPr lang="en-US" dirty="0" smtClean="0">
                <a:effectLst>
                  <a:outerShdw blurRad="38100" dist="38100" dir="2700000" algn="tl">
                    <a:srgbClr val="000000">
                      <a:alpha val="43137"/>
                    </a:srgbClr>
                  </a:outerShdw>
                </a:effectLst>
              </a:rPr>
              <a:t>We have always had it...we just did not know we did.</a:t>
            </a:r>
          </a:p>
          <a:p>
            <a:r>
              <a:rPr lang="en-US" dirty="0" smtClean="0">
                <a:effectLst>
                  <a:outerShdw blurRad="38100" dist="38100" dir="2700000" algn="tl">
                    <a:srgbClr val="000000">
                      <a:alpha val="43137"/>
                    </a:srgbClr>
                  </a:outerShdw>
                </a:effectLst>
              </a:rPr>
              <a:t>We certainly did not know how to organise it for profit. Then…..</a:t>
            </a:r>
          </a:p>
          <a:p>
            <a:pPr marL="0" indent="0">
              <a:buNone/>
            </a:pPr>
            <a:endParaRPr lang="en-US" sz="1800" dirty="0">
              <a:effectLst>
                <a:outerShdw blurRad="38100" dist="38100" dir="2700000" algn="tl">
                  <a:srgbClr val="000000">
                    <a:alpha val="43137"/>
                  </a:srgbClr>
                </a:outerShdw>
              </a:effectLst>
            </a:endParaRPr>
          </a:p>
        </p:txBody>
      </p:sp>
      <p:sp>
        <p:nvSpPr>
          <p:cNvPr id="2" name="Rectangle 1"/>
          <p:cNvSpPr/>
          <p:nvPr/>
        </p:nvSpPr>
        <p:spPr>
          <a:xfrm>
            <a:off x="228600" y="4101405"/>
            <a:ext cx="8153400" cy="1384995"/>
          </a:xfrm>
          <a:prstGeom prst="rect">
            <a:avLst/>
          </a:prstGeom>
        </p:spPr>
        <p:txBody>
          <a:bodyPr wrap="square">
            <a:spAutoFit/>
          </a:bodyPr>
          <a:lstStyle/>
          <a:p>
            <a:r>
              <a:rPr lang="en-US" sz="2800" dirty="0">
                <a:effectLst>
                  <a:outerShdw blurRad="38100" dist="38100" dir="2700000" algn="tl">
                    <a:srgbClr val="000000">
                      <a:alpha val="43137"/>
                    </a:srgbClr>
                  </a:outerShdw>
                </a:effectLst>
                <a:latin typeface="Trebuchet MS" panose="020B0603020202020204" pitchFamily="34" charset="0"/>
              </a:rPr>
              <a:t>Note: We did know </a:t>
            </a:r>
            <a:r>
              <a:rPr lang="en-US" sz="2800" dirty="0" smtClean="0">
                <a:effectLst>
                  <a:outerShdw blurRad="38100" dist="38100" dir="2700000" algn="tl">
                    <a:srgbClr val="000000">
                      <a:alpha val="43137"/>
                    </a:srgbClr>
                  </a:outerShdw>
                </a:effectLst>
                <a:latin typeface="Trebuchet MS" panose="020B0603020202020204" pitchFamily="34" charset="0"/>
              </a:rPr>
              <a:t>how</a:t>
            </a:r>
          </a:p>
          <a:p>
            <a:r>
              <a:rPr lang="en-US" sz="2800" dirty="0" smtClean="0">
                <a:effectLst>
                  <a:outerShdw blurRad="38100" dist="38100" dir="2700000" algn="tl">
                    <a:srgbClr val="000000">
                      <a:alpha val="43137"/>
                    </a:srgbClr>
                  </a:outerShdw>
                </a:effectLst>
                <a:latin typeface="Trebuchet MS" panose="020B0603020202020204" pitchFamily="34" charset="0"/>
              </a:rPr>
              <a:t>to </a:t>
            </a:r>
            <a:r>
              <a:rPr lang="en-US" sz="2800" dirty="0" err="1" smtClean="0">
                <a:effectLst>
                  <a:outerShdw blurRad="38100" dist="38100" dir="2700000" algn="tl">
                    <a:srgbClr val="000000">
                      <a:alpha val="43137"/>
                    </a:srgbClr>
                  </a:outerShdw>
                </a:effectLst>
                <a:latin typeface="Trebuchet MS" panose="020B0603020202020204" pitchFamily="34" charset="0"/>
              </a:rPr>
              <a:t>organise</a:t>
            </a:r>
            <a:r>
              <a:rPr lang="en-US" sz="2800" dirty="0" smtClean="0">
                <a:effectLst>
                  <a:outerShdw blurRad="38100" dist="38100" dir="2700000" algn="tl">
                    <a:srgbClr val="000000">
                      <a:alpha val="43137"/>
                    </a:srgbClr>
                  </a:outerShdw>
                </a:effectLst>
                <a:latin typeface="Trebuchet MS" panose="020B0603020202020204" pitchFamily="34" charset="0"/>
              </a:rPr>
              <a:t> </a:t>
            </a:r>
            <a:r>
              <a:rPr lang="en-US" sz="2800" dirty="0">
                <a:effectLst>
                  <a:outerShdw blurRad="38100" dist="38100" dir="2700000" algn="tl">
                    <a:srgbClr val="000000">
                      <a:alpha val="43137"/>
                    </a:srgbClr>
                  </a:outerShdw>
                </a:effectLst>
                <a:latin typeface="Trebuchet MS" panose="020B0603020202020204" pitchFamily="34" charset="0"/>
              </a:rPr>
              <a:t>it for </a:t>
            </a:r>
            <a:r>
              <a:rPr lang="en-US" sz="2800" dirty="0" smtClean="0">
                <a:effectLst>
                  <a:outerShdw blurRad="38100" dist="38100" dir="2700000" algn="tl">
                    <a:srgbClr val="000000">
                      <a:alpha val="43137"/>
                    </a:srgbClr>
                  </a:outerShdw>
                </a:effectLst>
                <a:latin typeface="Trebuchet MS" panose="020B0603020202020204" pitchFamily="34" charset="0"/>
              </a:rPr>
              <a:t>savings</a:t>
            </a:r>
          </a:p>
          <a:p>
            <a:r>
              <a:rPr lang="en-US" sz="2800" dirty="0" smtClean="0">
                <a:effectLst>
                  <a:outerShdw blurRad="38100" dist="38100" dir="2700000" algn="tl">
                    <a:srgbClr val="000000">
                      <a:alpha val="43137"/>
                    </a:srgbClr>
                  </a:outerShdw>
                </a:effectLst>
                <a:latin typeface="Trebuchet MS" panose="020B0603020202020204" pitchFamily="34" charset="0"/>
              </a:rPr>
              <a:t>with </a:t>
            </a:r>
            <a:r>
              <a:rPr lang="en-US" sz="2800" dirty="0">
                <a:effectLst>
                  <a:outerShdw blurRad="38100" dist="38100" dir="2700000" algn="tl">
                    <a:srgbClr val="000000">
                      <a:alpha val="43137"/>
                    </a:srgbClr>
                  </a:outerShdw>
                </a:effectLst>
                <a:latin typeface="Trebuchet MS" panose="020B0603020202020204" pitchFamily="34" charset="0"/>
              </a:rPr>
              <a:t>the buying clubs.</a:t>
            </a:r>
          </a:p>
        </p:txBody>
      </p:sp>
      <p:sp>
        <p:nvSpPr>
          <p:cNvPr id="6" name="Title 3"/>
          <p:cNvSpPr txBox="1">
            <a:spLocks/>
          </p:cNvSpPr>
          <p:nvPr/>
        </p:nvSpPr>
        <p:spPr>
          <a:xfrm>
            <a:off x="381000" y="478203"/>
            <a:ext cx="8382000"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lang="en-US" dirty="0" smtClean="0"/>
              <a:t>Consumer Power</a:t>
            </a:r>
            <a:endParaRPr lang="en-US" dirty="0"/>
          </a:p>
        </p:txBody>
      </p:sp>
    </p:spTree>
    <p:extLst>
      <p:ext uri="{BB962C8B-B14F-4D97-AF65-F5344CB8AC3E}">
        <p14:creationId xmlns:p14="http://schemas.microsoft.com/office/powerpoint/2010/main" val="10532651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30188"/>
            <a:ext cx="8382000" cy="1293812"/>
          </a:xfrm>
        </p:spPr>
        <p:txBody>
          <a:bodyPr>
            <a:normAutofit fontScale="90000"/>
          </a:bodyPr>
          <a:lstStyle/>
          <a:p>
            <a:pPr algn="ctr"/>
            <a:r>
              <a:rPr lang="en-US" dirty="0" smtClean="0"/>
              <a:t>Consumer Power</a:t>
            </a:r>
            <a:br>
              <a:rPr lang="en-US" dirty="0" smtClean="0"/>
            </a:br>
            <a:r>
              <a:rPr lang="en-US" dirty="0" smtClean="0"/>
              <a:t>“The Next Level”</a:t>
            </a:r>
            <a:endParaRPr lang="en-US" dirty="0"/>
          </a:p>
        </p:txBody>
      </p:sp>
      <p:sp>
        <p:nvSpPr>
          <p:cNvPr id="5" name="Content Placeholder 4"/>
          <p:cNvSpPr>
            <a:spLocks noGrp="1"/>
          </p:cNvSpPr>
          <p:nvPr>
            <p:ph idx="1"/>
          </p:nvPr>
        </p:nvSpPr>
        <p:spPr>
          <a:xfrm>
            <a:off x="457200" y="1798637"/>
            <a:ext cx="8229600" cy="4525963"/>
          </a:xfrm>
        </p:spPr>
        <p:txBody>
          <a:bodyPr>
            <a:normAutofit fontScale="92500"/>
          </a:bodyPr>
          <a:lstStyle/>
          <a:p>
            <a:pPr marL="0" indent="0" algn="ctr">
              <a:buNone/>
            </a:pPr>
            <a:r>
              <a:rPr lang="en-US" dirty="0" smtClean="0">
                <a:effectLst>
                  <a:outerShdw blurRad="38100" dist="38100" dir="2700000" algn="tl">
                    <a:srgbClr val="000000">
                      <a:alpha val="43137"/>
                    </a:srgbClr>
                  </a:outerShdw>
                </a:effectLst>
              </a:rPr>
              <a:t>Internet and personal computers, </a:t>
            </a:r>
          </a:p>
          <a:p>
            <a:pPr marL="0" indent="0" algn="ctr">
              <a:buNone/>
            </a:pPr>
            <a:r>
              <a:rPr lang="en-US" dirty="0">
                <a:effectLst>
                  <a:outerShdw blurRad="38100" dist="38100" dir="2700000" algn="tl">
                    <a:srgbClr val="000000">
                      <a:alpha val="43137"/>
                    </a:srgbClr>
                  </a:outerShdw>
                </a:effectLst>
              </a:rPr>
              <a:t>m</a:t>
            </a:r>
            <a:r>
              <a:rPr lang="en-US" dirty="0" smtClean="0">
                <a:effectLst>
                  <a:outerShdw blurRad="38100" dist="38100" dir="2700000" algn="tl">
                    <a:srgbClr val="000000">
                      <a:alpha val="43137"/>
                    </a:srgbClr>
                  </a:outerShdw>
                </a:effectLst>
              </a:rPr>
              <a:t>obile devices...tablets and phones.</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sz="3000" dirty="0" smtClean="0">
                <a:effectLst>
                  <a:outerShdw blurRad="38100" dist="38100" dir="2700000" algn="tl">
                    <a:srgbClr val="000000">
                      <a:alpha val="43137"/>
                    </a:srgbClr>
                  </a:outerShdw>
                </a:effectLst>
              </a:rPr>
              <a:t>What if it were possible to create an income by generating profits from goods and services              you are already paying for...</a:t>
            </a:r>
          </a:p>
          <a:p>
            <a:pPr marL="0" indent="0" algn="ctr">
              <a:buNone/>
            </a:pPr>
            <a:endParaRPr lang="en-US" sz="3000" dirty="0">
              <a:effectLst>
                <a:outerShdw blurRad="38100" dist="38100" dir="2700000" algn="tl">
                  <a:srgbClr val="000000">
                    <a:alpha val="43137"/>
                  </a:srgbClr>
                </a:outerShdw>
              </a:effectLst>
            </a:endParaRPr>
          </a:p>
          <a:p>
            <a:pPr marL="0" indent="0" algn="ctr">
              <a:buNone/>
            </a:pPr>
            <a:r>
              <a:rPr lang="en-US" sz="3000" dirty="0" smtClean="0">
                <a:effectLst>
                  <a:outerShdw blurRad="38100" dist="38100" dir="2700000" algn="tl">
                    <a:srgbClr val="000000">
                      <a:alpha val="43137"/>
                    </a:srgbClr>
                  </a:outerShdw>
                </a:effectLst>
              </a:rPr>
              <a:t>And, if you could create an income from what other people would earn from the purchases of goods and services they already were paying for?</a:t>
            </a: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4503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c.pics.livejournal.com/detka911/9121093/12265/12265_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41" y="1965960"/>
            <a:ext cx="7719559" cy="51206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362200" y="0"/>
            <a:ext cx="5943600" cy="2468880"/>
          </a:xfrm>
          <a:prstGeom prst="cloudCallout">
            <a:avLst/>
          </a:prstGeom>
          <a:solidFill>
            <a:schemeClr val="tx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lumMod val="85000"/>
                    <a:lumOff val="15000"/>
                  </a:schemeClr>
                </a:solidFill>
                <a:latin typeface="Trebuchet MS" panose="020B0603020202020204" pitchFamily="34" charset="0"/>
              </a:rPr>
              <a:t>What if...no way, totally too good to be true!</a:t>
            </a:r>
            <a:endParaRPr lang="en-US" sz="3600" dirty="0">
              <a:solidFill>
                <a:schemeClr val="bg1">
                  <a:lumMod val="85000"/>
                  <a:lumOff val="15000"/>
                </a:schemeClr>
              </a:solidFill>
              <a:latin typeface="Trebuchet MS" panose="020B0603020202020204" pitchFamily="34" charset="0"/>
            </a:endParaRPr>
          </a:p>
        </p:txBody>
      </p:sp>
    </p:spTree>
    <p:extLst>
      <p:ext uri="{BB962C8B-B14F-4D97-AF65-F5344CB8AC3E}">
        <p14:creationId xmlns:p14="http://schemas.microsoft.com/office/powerpoint/2010/main" val="36462957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8" name="Picture 4" descr="http://www.bmglab.com/nextwaymedia/wp-content/uploads/2013/03/528124_614142885269780_15532419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24200"/>
            <a:ext cx="5623559" cy="37490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228600"/>
            <a:ext cx="8229600" cy="4830763"/>
          </a:xfrm>
        </p:spPr>
        <p:txBody>
          <a:bodyPr>
            <a:noAutofit/>
          </a:bodyPr>
          <a:lstStyle/>
          <a:p>
            <a:pPr marL="0" indent="0" algn="ctr">
              <a:buNone/>
            </a:pPr>
            <a:endParaRPr lang="en-US" dirty="0" smtClean="0">
              <a:solidFill>
                <a:srgbClr val="CCECFF"/>
              </a:solidFill>
              <a:effectLst>
                <a:outerShdw blurRad="38100" dist="38100" dir="2700000" algn="tl">
                  <a:srgbClr val="000000">
                    <a:alpha val="43137"/>
                  </a:srgbClr>
                </a:outerShdw>
              </a:effectLst>
            </a:endParaRPr>
          </a:p>
          <a:p>
            <a:pPr marL="0" indent="0" algn="ctr">
              <a:buNone/>
            </a:pPr>
            <a:r>
              <a:rPr lang="en-US" dirty="0" smtClean="0">
                <a:solidFill>
                  <a:srgbClr val="CCECFF"/>
                </a:solidFill>
                <a:effectLst>
                  <a:outerShdw blurRad="38100" dist="38100" dir="2700000" algn="tl">
                    <a:srgbClr val="000000">
                      <a:alpha val="43137"/>
                    </a:srgbClr>
                  </a:outerShdw>
                </a:effectLst>
              </a:rPr>
              <a:t>Think about it..</a:t>
            </a:r>
            <a:endParaRPr lang="en-US" dirty="0">
              <a:solidFill>
                <a:srgbClr val="CCECFF"/>
              </a:solidFill>
              <a:effectLst>
                <a:outerShdw blurRad="38100" dist="38100" dir="2700000" algn="tl">
                  <a:srgbClr val="000000">
                    <a:alpha val="43137"/>
                  </a:srgbClr>
                </a:outerShdw>
              </a:effectLst>
            </a:endParaRPr>
          </a:p>
          <a:p>
            <a:pPr marL="0" indent="0" algn="ctr">
              <a:buNone/>
            </a:pPr>
            <a:r>
              <a:rPr lang="en-US" dirty="0" smtClean="0">
                <a:solidFill>
                  <a:srgbClr val="CCECFF"/>
                </a:solidFill>
                <a:effectLst>
                  <a:outerShdw blurRad="38100" dist="38100" dir="2700000" algn="tl">
                    <a:srgbClr val="000000">
                      <a:alpha val="43137"/>
                    </a:srgbClr>
                  </a:outerShdw>
                </a:effectLst>
              </a:rPr>
              <a:t>It’s not love, but money that keeps the world’s machinery running.</a:t>
            </a:r>
          </a:p>
          <a:p>
            <a:pPr marL="0" indent="0" algn="ctr">
              <a:buNone/>
            </a:pPr>
            <a:endParaRPr lang="en-US" sz="1000" dirty="0">
              <a:solidFill>
                <a:srgbClr val="CCECFF"/>
              </a:solidFill>
              <a:effectLst>
                <a:outerShdw blurRad="38100" dist="38100" dir="2700000" algn="tl">
                  <a:srgbClr val="000000">
                    <a:alpha val="43137"/>
                  </a:srgbClr>
                </a:outerShdw>
              </a:effectLst>
            </a:endParaRPr>
          </a:p>
          <a:p>
            <a:pPr marL="0" indent="0" algn="ctr">
              <a:buNone/>
            </a:pPr>
            <a:r>
              <a:rPr lang="en-US" dirty="0" smtClean="0">
                <a:solidFill>
                  <a:srgbClr val="CCECFF"/>
                </a:solidFill>
                <a:effectLst>
                  <a:outerShdw blurRad="38100" dist="38100" dir="2700000" algn="tl">
                    <a:srgbClr val="000000">
                      <a:alpha val="43137"/>
                    </a:srgbClr>
                  </a:outerShdw>
                </a:effectLst>
              </a:rPr>
              <a:t>Money is the medium of exchange             for goods and services.</a:t>
            </a:r>
          </a:p>
          <a:p>
            <a:pPr marL="0" indent="0" algn="ctr">
              <a:buNone/>
            </a:pPr>
            <a:endParaRPr lang="en-US" sz="700" dirty="0">
              <a:solidFill>
                <a:srgbClr val="CCECFF"/>
              </a:solidFill>
              <a:effectLst>
                <a:outerShdw blurRad="38100" dist="38100" dir="2700000" algn="tl">
                  <a:srgbClr val="000000">
                    <a:alpha val="43137"/>
                  </a:srgbClr>
                </a:outerShdw>
              </a:effectLst>
            </a:endParaRPr>
          </a:p>
          <a:p>
            <a:pPr marL="0" indent="0" algn="ctr">
              <a:buNone/>
            </a:pPr>
            <a:r>
              <a:rPr lang="en-US" dirty="0" smtClean="0">
                <a:solidFill>
                  <a:srgbClr val="CCECFF"/>
                </a:solidFill>
                <a:effectLst>
                  <a:outerShdw blurRad="38100" dist="38100" dir="2700000" algn="tl">
                    <a:srgbClr val="000000">
                      <a:alpha val="43137"/>
                    </a:srgbClr>
                  </a:outerShdw>
                </a:effectLst>
              </a:rPr>
              <a:t>When money is not moving, neither are you!</a:t>
            </a:r>
            <a:endParaRPr lang="en-US" dirty="0">
              <a:solidFill>
                <a:srgbClr val="CCE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5946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66800" y="2590800"/>
            <a:ext cx="7162800" cy="1371600"/>
          </a:xfrm>
          <a:solidFill>
            <a:srgbClr val="3399FF">
              <a:alpha val="6588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spcBef>
                <a:spcPts val="0"/>
              </a:spcBef>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Money extends your </a:t>
            </a:r>
          </a:p>
          <a:p>
            <a:pPr algn="ctr">
              <a:spcBef>
                <a:spcPts val="0"/>
              </a:spcBef>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personal power!</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576681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4800" y="228600"/>
            <a:ext cx="8534400" cy="3505200"/>
          </a:xfrm>
          <a:solidFill>
            <a:srgbClr val="FFFFFF">
              <a:alpha val="59000"/>
            </a:srgbClr>
          </a:solidFill>
          <a:effectLst>
            <a:reflection blurRad="6350" stA="52000" endA="300" endPos="35000" dir="5400000" sy="-100000" algn="bl" rotWithShape="0"/>
          </a:effectLst>
        </p:spPr>
        <p:txBody>
          <a:bodyPr>
            <a:noAutofit/>
          </a:bodyPr>
          <a:lstStyle/>
          <a:p>
            <a:pPr algn="ctr"/>
            <a:r>
              <a:rPr lang="en-US" sz="4000" b="1" dirty="0" smtClean="0">
                <a:solidFill>
                  <a:schemeClr val="bg1">
                    <a:lumMod val="95000"/>
                    <a:lumOff val="5000"/>
                  </a:schemeClr>
                </a:solidFill>
              </a:rPr>
              <a:t>It is not just </a:t>
            </a:r>
          </a:p>
          <a:p>
            <a:pPr algn="ctr"/>
            <a:r>
              <a:rPr lang="en-US" sz="4000" b="1" dirty="0" smtClean="0">
                <a:solidFill>
                  <a:schemeClr val="accent4">
                    <a:lumMod val="50000"/>
                  </a:schemeClr>
                </a:solidFill>
                <a:effectLst>
                  <a:glow rad="63500">
                    <a:schemeClr val="accent1">
                      <a:satMod val="175000"/>
                      <a:alpha val="40000"/>
                    </a:schemeClr>
                  </a:glow>
                </a:effectLst>
              </a:rPr>
              <a:t>“time is money.”</a:t>
            </a:r>
            <a:endParaRPr lang="en-US" sz="4000" b="1" dirty="0" smtClean="0">
              <a:solidFill>
                <a:schemeClr val="bg1">
                  <a:lumMod val="95000"/>
                  <a:lumOff val="5000"/>
                </a:schemeClr>
              </a:solidFill>
            </a:endParaRPr>
          </a:p>
          <a:p>
            <a:pPr algn="ctr"/>
            <a:endParaRPr lang="en-US" sz="1050" b="1" dirty="0" smtClean="0">
              <a:solidFill>
                <a:schemeClr val="bg1">
                  <a:lumMod val="95000"/>
                  <a:lumOff val="5000"/>
                </a:schemeClr>
              </a:solidFill>
            </a:endParaRPr>
          </a:p>
          <a:p>
            <a:pPr algn="ctr"/>
            <a:r>
              <a:rPr lang="en-US" sz="4000" b="1" dirty="0" smtClean="0">
                <a:solidFill>
                  <a:schemeClr val="bg1">
                    <a:lumMod val="95000"/>
                    <a:lumOff val="5000"/>
                  </a:schemeClr>
                </a:solidFill>
              </a:rPr>
              <a:t>It is also </a:t>
            </a:r>
          </a:p>
          <a:p>
            <a:pPr algn="ctr"/>
            <a:r>
              <a:rPr lang="en-US" sz="4000" b="1" dirty="0" smtClean="0">
                <a:solidFill>
                  <a:schemeClr val="accent4">
                    <a:lumMod val="50000"/>
                  </a:schemeClr>
                </a:solidFill>
                <a:effectLst>
                  <a:glow rad="101600">
                    <a:schemeClr val="accent1">
                      <a:satMod val="175000"/>
                      <a:alpha val="40000"/>
                    </a:schemeClr>
                  </a:glow>
                </a:effectLst>
              </a:rPr>
              <a:t>“more money creates free time.”</a:t>
            </a:r>
            <a:endParaRPr lang="en-US" sz="4000" b="1" dirty="0">
              <a:solidFill>
                <a:schemeClr val="bg1">
                  <a:lumMod val="95000"/>
                  <a:lumOff val="5000"/>
                </a:schemeClr>
              </a:solidFill>
            </a:endParaRPr>
          </a:p>
        </p:txBody>
      </p:sp>
    </p:spTree>
    <p:extLst>
      <p:ext uri="{BB962C8B-B14F-4D97-AF65-F5344CB8AC3E}">
        <p14:creationId xmlns:p14="http://schemas.microsoft.com/office/powerpoint/2010/main" val="18013166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3400"/>
            <a:ext cx="8229600" cy="4525963"/>
          </a:xfrm>
        </p:spPr>
        <p:txBody>
          <a:bodyPr>
            <a:normAutofit/>
          </a:bodyPr>
          <a:lstStyle/>
          <a:p>
            <a:pPr marL="0" indent="0" algn="ctr">
              <a:buNone/>
            </a:pPr>
            <a:r>
              <a:rPr lang="en-US" dirty="0" smtClean="0">
                <a:effectLst>
                  <a:outerShdw blurRad="38100" dist="38100" dir="2700000" algn="tl">
                    <a:srgbClr val="000000">
                      <a:alpha val="43137"/>
                    </a:srgbClr>
                  </a:outerShdw>
                </a:effectLst>
              </a:rPr>
              <a:t>If money makes the world go around,           who makes the money go around?</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		    create the demand </a:t>
            </a:r>
          </a:p>
          <a:p>
            <a:pPr marL="0" indent="0" algn="ctr">
              <a:buNone/>
            </a:pPr>
            <a:r>
              <a:rPr lang="en-US" dirty="0" smtClean="0">
                <a:effectLst>
                  <a:outerShdw blurRad="38100" dist="38100" dir="2700000" algn="tl">
                    <a:srgbClr val="000000">
                      <a:alpha val="43137"/>
                    </a:srgbClr>
                  </a:outerShdw>
                </a:effectLst>
              </a:rPr>
              <a:t>and buy and pay the bills!</a:t>
            </a:r>
            <a:endParaRPr lang="en-US" dirty="0">
              <a:effectLst>
                <a:outerShdw blurRad="38100" dist="38100" dir="2700000" algn="tl">
                  <a:srgbClr val="000000">
                    <a:alpha val="43137"/>
                  </a:srgbClr>
                </a:outerShdw>
              </a:effectLst>
            </a:endParaRPr>
          </a:p>
        </p:txBody>
      </p:sp>
      <p:sp>
        <p:nvSpPr>
          <p:cNvPr id="3" name="Title 3"/>
          <p:cNvSpPr>
            <a:spLocks noGrp="1"/>
          </p:cNvSpPr>
          <p:nvPr>
            <p:ph type="title"/>
          </p:nvPr>
        </p:nvSpPr>
        <p:spPr>
          <a:xfrm>
            <a:off x="914400" y="1981200"/>
            <a:ext cx="2895600" cy="553998"/>
          </a:xfrm>
        </p:spPr>
        <p:txBody>
          <a:bodyPr/>
          <a:lstStyle/>
          <a:p>
            <a:r>
              <a:rPr lang="en-US" sz="4000" dirty="0" smtClean="0"/>
              <a:t>CONSUMERS</a:t>
            </a:r>
            <a:endParaRPr lang="en-US" sz="4000" dirty="0"/>
          </a:p>
        </p:txBody>
      </p:sp>
      <p:pic>
        <p:nvPicPr>
          <p:cNvPr id="30722" name="Picture 2" descr="http://www.wikitech.hu/uploads/2013/04/The-Advantages-of-Electronic-Bill-P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3382"/>
            <a:ext cx="5715000" cy="3810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410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066800"/>
            <a:ext cx="8229600" cy="4525963"/>
          </a:xfrm>
        </p:spPr>
        <p:txBody>
          <a:bodyPr>
            <a:normAutofit/>
          </a:bodyPr>
          <a:lstStyle/>
          <a:p>
            <a:pPr marL="0" indent="0" algn="ctr">
              <a:buNone/>
            </a:pPr>
            <a:r>
              <a:rPr lang="en-US" sz="3600" dirty="0" smtClean="0">
                <a:effectLst>
                  <a:outerShdw blurRad="38100" dist="38100" dir="2700000" algn="tl">
                    <a:srgbClr val="000000">
                      <a:alpha val="43137"/>
                    </a:srgbClr>
                  </a:outerShdw>
                </a:effectLst>
              </a:rPr>
              <a:t>		     drive the entire economy      </a:t>
            </a:r>
          </a:p>
          <a:p>
            <a:pPr marL="0" indent="0" algn="ctr">
              <a:buNone/>
            </a:pPr>
            <a:r>
              <a:rPr lang="en-US" sz="3600" dirty="0" smtClean="0">
                <a:effectLst>
                  <a:outerShdw blurRad="38100" dist="38100" dir="2700000" algn="tl">
                    <a:srgbClr val="000000">
                      <a:alpha val="43137"/>
                    </a:srgbClr>
                  </a:outerShdw>
                </a:effectLst>
              </a:rPr>
              <a:t>at every level!</a:t>
            </a:r>
          </a:p>
          <a:p>
            <a:pPr marL="0" indent="0" algn="ctr">
              <a:buNone/>
            </a:pPr>
            <a:endParaRPr lang="en-US" sz="3600" dirty="0">
              <a:effectLst>
                <a:outerShdw blurRad="38100" dist="38100" dir="2700000" algn="tl">
                  <a:srgbClr val="000000">
                    <a:alpha val="43137"/>
                  </a:srgbClr>
                </a:outerShdw>
              </a:effectLst>
            </a:endParaRPr>
          </a:p>
          <a:p>
            <a:pPr marL="0" indent="0" algn="ctr">
              <a:buNone/>
            </a:pPr>
            <a:r>
              <a:rPr lang="en-US" sz="3600" dirty="0" smtClean="0">
                <a:effectLst>
                  <a:outerShdw blurRad="38100" dist="38100" dir="2700000" algn="tl">
                    <a:srgbClr val="000000">
                      <a:alpha val="43137"/>
                    </a:srgbClr>
                  </a:outerShdw>
                </a:effectLst>
              </a:rPr>
              <a:t>No consumers, no profits.</a:t>
            </a:r>
            <a:endParaRPr lang="en-US" sz="3600" dirty="0">
              <a:effectLst>
                <a:outerShdw blurRad="38100" dist="38100" dir="2700000" algn="tl">
                  <a:srgbClr val="000000">
                    <a:alpha val="43137"/>
                  </a:srgbClr>
                </a:outerShdw>
              </a:effectLst>
            </a:endParaRPr>
          </a:p>
        </p:txBody>
      </p:sp>
      <p:pic>
        <p:nvPicPr>
          <p:cNvPr id="25602" name="Picture 2" descr="http://content-portal.istoe.com.br/istoeimagens/imagens/mi_7120040770807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76600"/>
            <a:ext cx="5538910" cy="34747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1046202"/>
            <a:ext cx="2895600" cy="553998"/>
          </a:xfrm>
        </p:spPr>
        <p:txBody>
          <a:bodyPr/>
          <a:lstStyle/>
          <a:p>
            <a:r>
              <a:rPr lang="en-US" sz="4000" dirty="0" smtClean="0"/>
              <a:t>Consumers</a:t>
            </a:r>
            <a:endParaRPr lang="en-US" sz="4000" dirty="0"/>
          </a:p>
        </p:txBody>
      </p:sp>
    </p:spTree>
    <p:extLst>
      <p:ext uri="{BB962C8B-B14F-4D97-AF65-F5344CB8AC3E}">
        <p14:creationId xmlns:p14="http://schemas.microsoft.com/office/powerpoint/2010/main" val="13231613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vonnel\AppData\Local\Temp\MP9004421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971800"/>
            <a:ext cx="6035040" cy="40233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533400" y="609600"/>
            <a:ext cx="7954963" cy="1523495"/>
          </a:xfrm>
        </p:spPr>
        <p:txBody>
          <a:bodyPr>
            <a:noAutofit/>
          </a:bodyPr>
          <a:lstStyle/>
          <a:p>
            <a:pPr algn="ctr"/>
            <a:r>
              <a:rPr lang="en-US" sz="3600" dirty="0" smtClean="0"/>
              <a:t>The economy of a nation begins with their production versus their consumption.</a:t>
            </a:r>
            <a:endParaRPr lang="en-US" sz="3600" dirty="0"/>
          </a:p>
        </p:txBody>
      </p:sp>
      <p:sp>
        <p:nvSpPr>
          <p:cNvPr id="5" name="Subtitle 4"/>
          <p:cNvSpPr>
            <a:spLocks noGrp="1"/>
          </p:cNvSpPr>
          <p:nvPr>
            <p:ph type="subTitle" idx="1"/>
          </p:nvPr>
        </p:nvSpPr>
        <p:spPr>
          <a:xfrm>
            <a:off x="457200" y="2971800"/>
            <a:ext cx="4953000" cy="1905000"/>
          </a:xfrm>
        </p:spPr>
        <p:txBody>
          <a:bodyPr/>
          <a:lstStyle/>
          <a:p>
            <a:r>
              <a:rPr lang="en-US" dirty="0" smtClean="0">
                <a:effectLst>
                  <a:outerShdw blurRad="38100" dist="38100" dir="2700000" algn="tl">
                    <a:srgbClr val="000000">
                      <a:alpha val="43137"/>
                    </a:srgbClr>
                  </a:outerShdw>
                </a:effectLst>
              </a:rPr>
              <a:t>And, so is for a state, province, community      and you.</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06096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4076700"/>
            <a:ext cx="9144000" cy="2781300"/>
          </a:xfrm>
          <a:prstGeom prst="rect">
            <a:avLst/>
          </a:prstGeom>
          <a:solidFill>
            <a:schemeClr val="bg1">
              <a:lumMod val="95000"/>
              <a:lumOff val="5000"/>
            </a:schemeClr>
          </a:solidFill>
          <a:ln>
            <a:headEnd type="none" w="med" len="med"/>
            <a:tailEnd type="none" w="med" len="med"/>
          </a:ln>
          <a:scene3d>
            <a:camera prst="orthographicFront" fov="0">
              <a:rot lat="0" lon="0" rev="0"/>
            </a:camera>
            <a:lightRig rig="glow" dir="t">
              <a:rot lat="0" lon="0" rev="6360000"/>
            </a:lightRig>
          </a:scene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Content Placeholder 4"/>
          <p:cNvSpPr>
            <a:spLocks noGrp="1"/>
          </p:cNvSpPr>
          <p:nvPr>
            <p:ph idx="1"/>
          </p:nvPr>
        </p:nvSpPr>
        <p:spPr>
          <a:xfrm>
            <a:off x="457200" y="1447800"/>
            <a:ext cx="8229600" cy="2209800"/>
          </a:xfrm>
        </p:spPr>
        <p:txBody>
          <a:bodyPr>
            <a:normAutofit/>
          </a:bodyPr>
          <a:lstStyle/>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There are manufacturers, middle men, wholesalers, and retailers. But, without the consumers buying and paying...?</a:t>
            </a:r>
            <a:endParaRPr lang="en-US" dirty="0">
              <a:effectLst>
                <a:outerShdw blurRad="38100" dist="38100" dir="2700000" algn="tl">
                  <a:srgbClr val="000000">
                    <a:alpha val="43137"/>
                  </a:srgbClr>
                </a:outerShdw>
              </a:effectLst>
            </a:endParaRPr>
          </a:p>
        </p:txBody>
      </p:sp>
      <p:sp>
        <p:nvSpPr>
          <p:cNvPr id="3" name="Title 3"/>
          <p:cNvSpPr>
            <a:spLocks noGrp="1"/>
          </p:cNvSpPr>
          <p:nvPr>
            <p:ph type="title"/>
          </p:nvPr>
        </p:nvSpPr>
        <p:spPr>
          <a:xfrm>
            <a:off x="1143000" y="609600"/>
            <a:ext cx="6553200" cy="609398"/>
          </a:xfrm>
        </p:spPr>
        <p:txBody>
          <a:bodyPr/>
          <a:lstStyle/>
          <a:p>
            <a:pPr algn="ctr"/>
            <a:r>
              <a:rPr lang="en-US" sz="4400" dirty="0" smtClean="0"/>
              <a:t>THINK ABOUT IT!</a:t>
            </a:r>
            <a:endParaRPr lang="en-US" sz="4400" dirty="0"/>
          </a:p>
        </p:txBody>
      </p:sp>
      <p:pic>
        <p:nvPicPr>
          <p:cNvPr id="29700" name="Picture 4" descr="http://www.thechangeblog.com/wp-content/uploads/2010/03/dont-think-about-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2" y="4076700"/>
            <a:ext cx="5362575" cy="27813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444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4076700"/>
            <a:ext cx="9144000" cy="2781300"/>
          </a:xfrm>
          <a:prstGeom prst="rect">
            <a:avLst/>
          </a:prstGeom>
          <a:solidFill>
            <a:schemeClr val="bg1">
              <a:lumMod val="95000"/>
              <a:lumOff val="5000"/>
            </a:schemeClr>
          </a:solidFill>
          <a:ln>
            <a:headEnd type="none" w="med" len="med"/>
            <a:tailEnd type="none" w="med" len="med"/>
          </a:ln>
          <a:scene3d>
            <a:camera prst="orthographicFront" fov="0">
              <a:rot lat="0" lon="0" rev="0"/>
            </a:camera>
            <a:lightRig rig="glow" dir="t">
              <a:rot lat="0" lon="0" rev="6360000"/>
            </a:lightRig>
          </a:scene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Content Placeholder 4"/>
          <p:cNvSpPr>
            <a:spLocks noGrp="1"/>
          </p:cNvSpPr>
          <p:nvPr>
            <p:ph idx="1"/>
          </p:nvPr>
        </p:nvSpPr>
        <p:spPr>
          <a:xfrm>
            <a:off x="457200" y="1066800"/>
            <a:ext cx="8229600" cy="4525963"/>
          </a:xfrm>
        </p:spPr>
        <p:txBody>
          <a:bodyPr>
            <a:normAutofit/>
          </a:bodyPr>
          <a:lstStyle/>
          <a:p>
            <a:pPr marL="0" indent="0" algn="ctr">
              <a:buNone/>
            </a:pPr>
            <a:r>
              <a:rPr lang="en-US" sz="4000" dirty="0" smtClean="0">
                <a:effectLst>
                  <a:outerShdw blurRad="38100" dist="38100" dir="2700000" algn="tl">
                    <a:srgbClr val="000000">
                      <a:alpha val="43137"/>
                    </a:srgbClr>
                  </a:outerShdw>
                </a:effectLst>
              </a:rPr>
              <a:t>So, who is important?</a:t>
            </a:r>
          </a:p>
          <a:p>
            <a:pPr marL="0" indent="0" algn="ctr">
              <a:buNone/>
            </a:pPr>
            <a:endParaRPr lang="en-US" sz="4000" dirty="0">
              <a:effectLst>
                <a:outerShdw blurRad="38100" dist="38100" dir="2700000" algn="tl">
                  <a:srgbClr val="000000">
                    <a:alpha val="43137"/>
                  </a:srgbClr>
                </a:outerShdw>
              </a:effectLst>
            </a:endParaRPr>
          </a:p>
        </p:txBody>
      </p:sp>
      <p:sp>
        <p:nvSpPr>
          <p:cNvPr id="3" name="Title 3"/>
          <p:cNvSpPr>
            <a:spLocks noGrp="1"/>
          </p:cNvSpPr>
          <p:nvPr>
            <p:ph type="title"/>
          </p:nvPr>
        </p:nvSpPr>
        <p:spPr>
          <a:xfrm>
            <a:off x="1143000" y="2209800"/>
            <a:ext cx="6858000" cy="1661993"/>
          </a:xfrm>
        </p:spPr>
        <p:txBody>
          <a:bodyPr/>
          <a:lstStyle/>
          <a:p>
            <a:r>
              <a:rPr lang="en-US" sz="6000" dirty="0" smtClean="0"/>
              <a:t>YOU, the consumer!</a:t>
            </a:r>
            <a:endParaRPr lang="en-US" sz="6000" dirty="0"/>
          </a:p>
        </p:txBody>
      </p:sp>
      <p:pic>
        <p:nvPicPr>
          <p:cNvPr id="28676" name="Picture 4" descr="http://www.stop.hu/image/?database_name=articles&amp;database_id=1111255&amp;th=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76700"/>
            <a:ext cx="5905500" cy="27813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4831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2057400"/>
            <a:ext cx="8229600" cy="2133600"/>
          </a:xfrm>
        </p:spPr>
        <p:txBody>
          <a:bodyPr>
            <a:normAutofit/>
          </a:bodyPr>
          <a:lstStyle/>
          <a:p>
            <a:pPr marL="0" indent="0" algn="ctr">
              <a:buNone/>
            </a:pPr>
            <a:r>
              <a:rPr lang="en-US" sz="4000" dirty="0" smtClean="0">
                <a:effectLst>
                  <a:outerShdw blurRad="38100" dist="38100" dir="2700000" algn="tl">
                    <a:srgbClr val="000000">
                      <a:alpha val="43137"/>
                    </a:srgbClr>
                  </a:outerShdw>
                </a:effectLst>
              </a:rPr>
              <a:t>of all the people in the profit chain, who is the only one           who gets excluded?</a:t>
            </a:r>
          </a:p>
          <a:p>
            <a:pPr marL="0" indent="0" algn="ctr">
              <a:buNone/>
            </a:pPr>
            <a:endParaRPr lang="en-US" sz="4300" dirty="0">
              <a:effectLst>
                <a:outerShdw blurRad="38100" dist="38100" dir="2700000" algn="tl">
                  <a:srgbClr val="000000">
                    <a:alpha val="43137"/>
                  </a:srgbClr>
                </a:outerShdw>
              </a:effectLst>
            </a:endParaRPr>
          </a:p>
        </p:txBody>
      </p:sp>
      <p:sp>
        <p:nvSpPr>
          <p:cNvPr id="3" name="Title 3"/>
          <p:cNvSpPr>
            <a:spLocks noGrp="1"/>
          </p:cNvSpPr>
          <p:nvPr>
            <p:ph type="title"/>
          </p:nvPr>
        </p:nvSpPr>
        <p:spPr>
          <a:xfrm>
            <a:off x="1143000" y="4434007"/>
            <a:ext cx="6858000" cy="830997"/>
          </a:xfrm>
        </p:spPr>
        <p:txBody>
          <a:bodyPr/>
          <a:lstStyle/>
          <a:p>
            <a:pPr algn="ctr"/>
            <a:r>
              <a:rPr lang="en-US" sz="6000" dirty="0" smtClean="0"/>
              <a:t>YOU, the consumer!</a:t>
            </a:r>
            <a:endParaRPr lang="en-US" sz="6000" dirty="0"/>
          </a:p>
        </p:txBody>
      </p:sp>
      <p:sp>
        <p:nvSpPr>
          <p:cNvPr id="4" name="Title 3"/>
          <p:cNvSpPr txBox="1">
            <a:spLocks/>
          </p:cNvSpPr>
          <p:nvPr/>
        </p:nvSpPr>
        <p:spPr>
          <a:xfrm>
            <a:off x="1143000" y="609600"/>
            <a:ext cx="6553200"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lang="en-US" sz="4400" dirty="0" smtClean="0"/>
              <a:t>BUT...</a:t>
            </a:r>
            <a:endParaRPr lang="en-US" sz="4400" dirty="0"/>
          </a:p>
        </p:txBody>
      </p:sp>
    </p:spTree>
    <p:extLst>
      <p:ext uri="{BB962C8B-B14F-4D97-AF65-F5344CB8AC3E}">
        <p14:creationId xmlns:p14="http://schemas.microsoft.com/office/powerpoint/2010/main" val="1184216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93837"/>
            <a:ext cx="8229600" cy="4525963"/>
          </a:xfrm>
        </p:spPr>
        <p:txBody>
          <a:bodyPr>
            <a:normAutofit/>
          </a:bodyPr>
          <a:lstStyle/>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You get the product or service.                   So, why should you get a profit?</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Because, you drive the market.                 No you, no market, no economy.</a:t>
            </a:r>
            <a:endParaRPr lang="en-US" dirty="0">
              <a:effectLst>
                <a:outerShdw blurRad="38100" dist="38100" dir="2700000" algn="tl">
                  <a:srgbClr val="000000">
                    <a:alpha val="43137"/>
                  </a:srgbClr>
                </a:outerShdw>
              </a:effectLst>
            </a:endParaRPr>
          </a:p>
        </p:txBody>
      </p:sp>
      <p:sp>
        <p:nvSpPr>
          <p:cNvPr id="3" name="Title 3"/>
          <p:cNvSpPr txBox="1">
            <a:spLocks/>
          </p:cNvSpPr>
          <p:nvPr/>
        </p:nvSpPr>
        <p:spPr>
          <a:xfrm>
            <a:off x="1143000" y="609600"/>
            <a:ext cx="6553200"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lang="en-US" sz="4400" dirty="0" smtClean="0"/>
              <a:t>Wait a minute...</a:t>
            </a:r>
            <a:endParaRPr lang="en-US" sz="4400" dirty="0"/>
          </a:p>
        </p:txBody>
      </p:sp>
    </p:spTree>
    <p:extLst>
      <p:ext uri="{BB962C8B-B14F-4D97-AF65-F5344CB8AC3E}">
        <p14:creationId xmlns:p14="http://schemas.microsoft.com/office/powerpoint/2010/main" val="32180659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85800"/>
            <a:ext cx="8229600" cy="2362200"/>
          </a:xfrm>
        </p:spPr>
        <p:txBody>
          <a:bodyPr>
            <a:normAutofit/>
          </a:bodyPr>
          <a:lstStyle/>
          <a:p>
            <a:pPr marL="0" indent="0" algn="ctr">
              <a:buNone/>
            </a:pPr>
            <a:r>
              <a:rPr lang="en-US" dirty="0" smtClean="0">
                <a:effectLst>
                  <a:outerShdw blurRad="38100" dist="38100" dir="2700000" algn="tl">
                    <a:srgbClr val="000000">
                      <a:alpha val="43137"/>
                    </a:srgbClr>
                  </a:outerShdw>
                </a:effectLst>
              </a:rPr>
              <a:t>So, why have we not </a:t>
            </a:r>
            <a:r>
              <a:rPr lang="en-US" dirty="0" err="1" smtClean="0">
                <a:effectLst>
                  <a:outerShdw blurRad="38100" dist="38100" dir="2700000" algn="tl">
                    <a:srgbClr val="000000">
                      <a:alpha val="43137"/>
                    </a:srgbClr>
                  </a:outerShdw>
                </a:effectLst>
              </a:rPr>
              <a:t>recognised</a:t>
            </a:r>
            <a:r>
              <a:rPr lang="en-US" dirty="0" smtClean="0">
                <a:effectLst>
                  <a:outerShdw blurRad="38100" dist="38100" dir="2700000" algn="tl">
                    <a:srgbClr val="000000">
                      <a:alpha val="43137"/>
                    </a:srgbClr>
                  </a:outerShdw>
                </a:effectLst>
              </a:rPr>
              <a:t> this before?</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Because, you are conditioned from generations before you not to have it.</a:t>
            </a:r>
            <a:endParaRPr lang="en-US" dirty="0">
              <a:effectLst>
                <a:outerShdw blurRad="38100" dist="38100" dir="2700000" algn="tl">
                  <a:srgbClr val="000000">
                    <a:alpha val="43137"/>
                  </a:srgbClr>
                </a:outerShdw>
              </a:effectLst>
            </a:endParaRPr>
          </a:p>
        </p:txBody>
      </p:sp>
      <p:pic>
        <p:nvPicPr>
          <p:cNvPr id="31746" name="Picture 2" descr="https://encrypted-tbn2.gstatic.com/images?q=tbn:ANd9GcSqIOq0Pg5wvNpTJWmZagFO-beQXweZ-ZqwzR0Uo4qyEgWi-LA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750" y="2971800"/>
            <a:ext cx="5401341" cy="3566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3368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21251"/>
            <a:ext cx="8382000" cy="664797"/>
          </a:xfrm>
        </p:spPr>
        <p:txBody>
          <a:bodyPr>
            <a:normAutofit/>
          </a:bodyPr>
          <a:lstStyle/>
          <a:p>
            <a:pPr algn="ctr"/>
            <a:r>
              <a:rPr lang="en-US" dirty="0" smtClean="0"/>
              <a:t>Times Are Changing</a:t>
            </a:r>
            <a:endParaRPr lang="en-US" dirty="0"/>
          </a:p>
        </p:txBody>
      </p:sp>
      <p:sp>
        <p:nvSpPr>
          <p:cNvPr id="5" name="Content Placeholder 4"/>
          <p:cNvSpPr>
            <a:spLocks noGrp="1"/>
          </p:cNvSpPr>
          <p:nvPr>
            <p:ph idx="1"/>
          </p:nvPr>
        </p:nvSpPr>
        <p:spPr>
          <a:xfrm>
            <a:off x="381000" y="1903938"/>
            <a:ext cx="8382000" cy="2210862"/>
          </a:xfrm>
        </p:spPr>
        <p:txBody>
          <a:bodyPr>
            <a:normAutofit fontScale="92500" lnSpcReduction="10000"/>
          </a:bodyPr>
          <a:lstStyle/>
          <a:p>
            <a:pPr marL="0" indent="0" algn="ctr">
              <a:buNone/>
            </a:pPr>
            <a:r>
              <a:rPr lang="en-US" dirty="0" smtClean="0">
                <a:effectLst>
                  <a:outerShdw blurRad="38100" dist="38100" dir="2700000" algn="tl">
                    <a:srgbClr val="000000">
                      <a:alpha val="43137"/>
                    </a:srgbClr>
                  </a:outerShdw>
                </a:effectLst>
              </a:rPr>
              <a:t>The Internet, online shopping, social networks, social shopping...</a:t>
            </a:r>
          </a:p>
          <a:p>
            <a:pPr marL="0" indent="0" algn="ctr">
              <a:buNone/>
            </a:pPr>
            <a:r>
              <a:rPr lang="en-US" dirty="0" smtClean="0">
                <a:effectLst>
                  <a:outerShdw blurRad="38100" dist="38100" dir="2700000" algn="tl">
                    <a:srgbClr val="000000">
                      <a:alpha val="43137"/>
                    </a:srgbClr>
                  </a:outerShdw>
                </a:effectLst>
              </a:rPr>
              <a:t>“consumers hold the proverbial power”...</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sz="3900" b="1" i="1" dirty="0" smtClean="0">
                <a:effectLst>
                  <a:outerShdw blurRad="38100" dist="38100" dir="2700000" algn="tl">
                    <a:srgbClr val="000000">
                      <a:alpha val="43137"/>
                    </a:srgbClr>
                  </a:outerShdw>
                </a:effectLst>
              </a:rPr>
              <a:t>online and through word of mouth!</a:t>
            </a:r>
            <a:endParaRPr lang="en-US" sz="39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34312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066800"/>
            <a:ext cx="8229600" cy="4525963"/>
          </a:xfrm>
        </p:spPr>
        <p:txBody>
          <a:bodyPr>
            <a:normAutofit/>
          </a:bodyPr>
          <a:lstStyle/>
          <a:p>
            <a:pPr marL="0" indent="0" algn="ctr">
              <a:buNone/>
            </a:pPr>
            <a:r>
              <a:rPr lang="en-US" dirty="0" smtClean="0">
                <a:effectLst>
                  <a:outerShdw blurRad="38100" dist="38100" dir="2700000" algn="tl">
                    <a:srgbClr val="000000">
                      <a:alpha val="43137"/>
                    </a:srgbClr>
                  </a:outerShdw>
                </a:effectLst>
              </a:rPr>
              <a:t>Where will the money come from?</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The billions of dollars spent on advertising?</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Have you looked at the landscape                    lately for advertising?</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Have you gone online lately?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92966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21251"/>
            <a:ext cx="8382000" cy="664797"/>
          </a:xfrm>
        </p:spPr>
        <p:txBody>
          <a:bodyPr>
            <a:normAutofit/>
          </a:bodyPr>
          <a:lstStyle/>
          <a:p>
            <a:pPr algn="ctr"/>
            <a:r>
              <a:rPr lang="en-US" dirty="0" smtClean="0"/>
              <a:t>The Hard Reality</a:t>
            </a:r>
            <a:endParaRPr lang="en-US" dirty="0"/>
          </a:p>
        </p:txBody>
      </p:sp>
      <p:sp>
        <p:nvSpPr>
          <p:cNvPr id="5" name="Content Placeholder 4"/>
          <p:cNvSpPr>
            <a:spLocks noGrp="1"/>
          </p:cNvSpPr>
          <p:nvPr>
            <p:ph idx="1"/>
          </p:nvPr>
        </p:nvSpPr>
        <p:spPr>
          <a:xfrm>
            <a:off x="381000" y="1903938"/>
            <a:ext cx="8382000" cy="2210862"/>
          </a:xfrm>
        </p:spPr>
        <p:txBody>
          <a:bodyPr>
            <a:normAutofit/>
          </a:bodyPr>
          <a:lstStyle/>
          <a:p>
            <a:pPr marL="0" indent="0" algn="ctr">
              <a:buNone/>
            </a:pPr>
            <a:r>
              <a:rPr lang="en-US" dirty="0" smtClean="0"/>
              <a:t>You can’t do it by yourself. Alone you are not very powerful. But, in a group of 10 to 20, this can become hundreds, then thousands. Things begin to happen!</a:t>
            </a:r>
            <a:endParaRPr lang="en-US" dirty="0"/>
          </a:p>
        </p:txBody>
      </p:sp>
    </p:spTree>
    <p:extLst>
      <p:ext uri="{BB962C8B-B14F-4D97-AF65-F5344CB8AC3E}">
        <p14:creationId xmlns:p14="http://schemas.microsoft.com/office/powerpoint/2010/main" val="2794257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usbt.com.au/photos/view/maxsize:467,291/50b73d3c0bfc428e8d166c40767f2254-Velocity-Escape-Card-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84115">
            <a:off x="193715" y="3238799"/>
            <a:ext cx="2347900" cy="14630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81000" y="721251"/>
            <a:ext cx="8382000" cy="664797"/>
          </a:xfrm>
        </p:spPr>
        <p:txBody>
          <a:bodyPr>
            <a:normAutofit/>
          </a:bodyPr>
          <a:lstStyle/>
          <a:p>
            <a:pPr algn="ctr"/>
            <a:r>
              <a:rPr lang="en-US" dirty="0" smtClean="0"/>
              <a:t>Today and The Future</a:t>
            </a:r>
            <a:endParaRPr lang="en-US" dirty="0"/>
          </a:p>
        </p:txBody>
      </p:sp>
      <p:sp>
        <p:nvSpPr>
          <p:cNvPr id="5" name="Content Placeholder 4"/>
          <p:cNvSpPr>
            <a:spLocks noGrp="1"/>
          </p:cNvSpPr>
          <p:nvPr>
            <p:ph idx="1"/>
          </p:nvPr>
        </p:nvSpPr>
        <p:spPr>
          <a:xfrm>
            <a:off x="381000" y="1524000"/>
            <a:ext cx="8382000" cy="2210862"/>
          </a:xfrm>
        </p:spPr>
        <p:txBody>
          <a:bodyPr>
            <a:normAutofit/>
          </a:bodyPr>
          <a:lstStyle/>
          <a:p>
            <a:pPr marL="0" indent="0" algn="ctr">
              <a:buNone/>
            </a:pPr>
            <a:r>
              <a:rPr lang="en-US" dirty="0" smtClean="0"/>
              <a:t>People are earning cash back shopping online, using credit cards, buying a car...</a:t>
            </a:r>
            <a:endParaRPr lang="en-US" dirty="0"/>
          </a:p>
        </p:txBody>
      </p:sp>
      <p:pic>
        <p:nvPicPr>
          <p:cNvPr id="1030" name="Picture 6" descr="http://www.aussiemotoring.com/pics/Kia/ceed-hat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81448"/>
            <a:ext cx="4768807" cy="32004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66" r="7141" b="31418"/>
          <a:stretch/>
        </p:blipFill>
        <p:spPr bwMode="auto">
          <a:xfrm>
            <a:off x="4358447" y="2758440"/>
            <a:ext cx="4785553" cy="4023360"/>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0020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06803"/>
            <a:ext cx="8382000" cy="664797"/>
          </a:xfrm>
        </p:spPr>
        <p:txBody>
          <a:bodyPr>
            <a:normAutofit/>
          </a:bodyPr>
          <a:lstStyle/>
          <a:p>
            <a:pPr algn="ctr"/>
            <a:r>
              <a:rPr lang="en-US" dirty="0" smtClean="0"/>
              <a:t>Today and The Future</a:t>
            </a:r>
            <a:endParaRPr lang="en-US" dirty="0"/>
          </a:p>
        </p:txBody>
      </p:sp>
      <p:sp>
        <p:nvSpPr>
          <p:cNvPr id="5" name="Content Placeholder 4"/>
          <p:cNvSpPr>
            <a:spLocks noGrp="1"/>
          </p:cNvSpPr>
          <p:nvPr>
            <p:ph idx="1"/>
          </p:nvPr>
        </p:nvSpPr>
        <p:spPr>
          <a:xfrm>
            <a:off x="381000" y="1828800"/>
            <a:ext cx="8382000" cy="3962400"/>
          </a:xfrm>
        </p:spPr>
        <p:txBody>
          <a:bodyPr>
            <a:noAutofit/>
          </a:bodyPr>
          <a:lstStyle/>
          <a:p>
            <a:pPr marL="0" indent="0" algn="ctr">
              <a:buNone/>
            </a:pPr>
            <a:r>
              <a:rPr lang="en-US" sz="2800" dirty="0" smtClean="0">
                <a:effectLst>
                  <a:outerShdw blurRad="38100" dist="38100" dir="2700000" algn="tl">
                    <a:srgbClr val="000000">
                      <a:alpha val="43137"/>
                    </a:srgbClr>
                  </a:outerShdw>
                </a:effectLst>
              </a:rPr>
              <a:t>Communities of people are becoming  entrepreneurs in online internet businesses.</a:t>
            </a:r>
          </a:p>
          <a:p>
            <a:pPr marL="0" indent="0" algn="ctr">
              <a:buNone/>
            </a:pPr>
            <a:r>
              <a:rPr lang="en-US" sz="2800" dirty="0" smtClean="0">
                <a:effectLst>
                  <a:outerShdw blurRad="38100" dist="38100" dir="2700000" algn="tl">
                    <a:srgbClr val="000000">
                      <a:alpha val="43137"/>
                    </a:srgbClr>
                  </a:outerShdw>
                </a:effectLst>
              </a:rPr>
              <a:t>  </a:t>
            </a:r>
          </a:p>
          <a:p>
            <a:pPr marL="0" indent="0" algn="ctr">
              <a:buNone/>
            </a:pPr>
            <a:r>
              <a:rPr lang="en-US" sz="2800" dirty="0" smtClean="0">
                <a:effectLst>
                  <a:outerShdw blurRad="38100" dist="38100" dir="2700000" algn="tl">
                    <a:srgbClr val="000000">
                      <a:alpha val="43137"/>
                    </a:srgbClr>
                  </a:outerShdw>
                </a:effectLst>
              </a:rPr>
              <a:t>They are not limited by geographic locations.</a:t>
            </a:r>
          </a:p>
          <a:p>
            <a:pPr marL="0" indent="0" algn="ctr">
              <a:buNone/>
            </a:pPr>
            <a:endParaRPr lang="en-US" sz="2800" dirty="0" smtClean="0">
              <a:effectLst>
                <a:outerShdw blurRad="38100" dist="38100" dir="2700000" algn="tl">
                  <a:srgbClr val="000000">
                    <a:alpha val="43137"/>
                  </a:srgbClr>
                </a:outerShdw>
              </a:effectLst>
            </a:endParaRPr>
          </a:p>
          <a:p>
            <a:pPr marL="0" indent="0" algn="ctr">
              <a:buNone/>
            </a:pPr>
            <a:endParaRPr lang="en-US" sz="1200" dirty="0" smtClean="0">
              <a:effectLst>
                <a:outerShdw blurRad="38100" dist="38100" dir="2700000" algn="tl">
                  <a:srgbClr val="000000">
                    <a:alpha val="43137"/>
                  </a:srgbClr>
                </a:outerShdw>
              </a:effectLst>
            </a:endParaRPr>
          </a:p>
          <a:p>
            <a:pPr marL="0" indent="0" algn="ctr">
              <a:buNone/>
            </a:pPr>
            <a:r>
              <a:rPr lang="en-US" sz="2800" dirty="0" smtClean="0">
                <a:effectLst>
                  <a:outerShdw blurRad="38100" dist="38100" dir="2700000" algn="tl">
                    <a:srgbClr val="000000">
                      <a:alpha val="43137"/>
                    </a:srgbClr>
                  </a:outerShdw>
                </a:effectLst>
              </a:rPr>
              <a:t> They are earning cash back and a compensation from the cumulative sales of products and services being sold to consumers, both as customers and independent business owners.</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21805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cosmopolitan.com.hk/sites/cp/files/resize/images/love_sex/1_0-4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960" y="-624840"/>
            <a:ext cx="4511040" cy="676656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1524000"/>
            <a:ext cx="5257800" cy="3657600"/>
          </a:xfrm>
        </p:spPr>
        <p:txBody>
          <a:bodyPr>
            <a:norm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8F8F8"/>
                </a:solidFill>
                <a:effectLst>
                  <a:outerShdw blurRad="25400" algn="tl" rotWithShape="0">
                    <a:srgbClr val="000000">
                      <a:alpha val="43000"/>
                    </a:srgbClr>
                  </a:outerShdw>
                </a:effectLst>
              </a:rPr>
              <a:t>The power of you,            “the consumer”...                   how does it fit, and                                how should it be?</a:t>
            </a:r>
            <a:br>
              <a:rPr lang="en-US" sz="3200" b="1" spc="150" dirty="0" smtClean="0">
                <a:ln w="11430"/>
                <a:solidFill>
                  <a:srgbClr val="F8F8F8"/>
                </a:solidFill>
                <a:effectLst>
                  <a:outerShdw blurRad="25400" algn="tl" rotWithShape="0">
                    <a:srgbClr val="000000">
                      <a:alpha val="43000"/>
                    </a:srgbClr>
                  </a:outerShdw>
                </a:effectLst>
              </a:rPr>
            </a:br>
            <a:r>
              <a:rPr lang="en-US" sz="3200" b="1" spc="150" dirty="0">
                <a:ln w="11430"/>
                <a:solidFill>
                  <a:srgbClr val="F8F8F8"/>
                </a:solidFill>
                <a:effectLst>
                  <a:outerShdw blurRad="25400" algn="tl" rotWithShape="0">
                    <a:srgbClr val="000000">
                      <a:alpha val="43000"/>
                    </a:srgbClr>
                  </a:outerShdw>
                </a:effectLst>
              </a:rPr>
              <a:t/>
            </a:r>
            <a:br>
              <a:rPr lang="en-US" sz="3200" b="1" spc="150" dirty="0">
                <a:ln w="11430"/>
                <a:solidFill>
                  <a:srgbClr val="F8F8F8"/>
                </a:solidFill>
                <a:effectLst>
                  <a:outerShdw blurRad="25400" algn="tl" rotWithShape="0">
                    <a:srgbClr val="000000">
                      <a:alpha val="43000"/>
                    </a:srgbClr>
                  </a:outerShdw>
                </a:effectLst>
              </a:rPr>
            </a:br>
            <a:r>
              <a:rPr lang="en-US" sz="3200" b="1" spc="150" dirty="0" smtClean="0">
                <a:ln w="11430"/>
                <a:solidFill>
                  <a:srgbClr val="F8F8F8"/>
                </a:solidFill>
                <a:effectLst>
                  <a:outerShdw blurRad="25400" algn="tl" rotWithShape="0">
                    <a:srgbClr val="000000">
                      <a:alpha val="43000"/>
                    </a:srgbClr>
                  </a:outerShdw>
                </a:effectLst>
              </a:rPr>
              <a:t>                                        </a:t>
            </a:r>
            <a:r>
              <a:rPr lang="en-US" sz="3200" b="1" spc="150" dirty="0" smtClean="0">
                <a:ln w="11430"/>
                <a:solidFill>
                  <a:srgbClr val="F8F8F8"/>
                </a:solidFill>
                <a:effectLst>
                  <a:glow rad="101600">
                    <a:schemeClr val="accent3">
                      <a:satMod val="175000"/>
                      <a:alpha val="40000"/>
                    </a:schemeClr>
                  </a:glow>
                  <a:outerShdw blurRad="25400" algn="tl" rotWithShape="0">
                    <a:srgbClr val="000000">
                      <a:alpha val="43000"/>
                    </a:srgbClr>
                  </a:outerShdw>
                </a:effectLst>
              </a:rPr>
              <a:t>What is and what isn’t?</a:t>
            </a:r>
            <a:endParaRPr lang="en-US" sz="3200" b="1" spc="150" dirty="0">
              <a:ln w="11430"/>
              <a:solidFill>
                <a:srgbClr val="F8F8F8"/>
              </a:solidFill>
              <a:effectLst>
                <a:glow rad="101600">
                  <a:schemeClr val="accent3">
                    <a:satMod val="175000"/>
                    <a:alpha val="40000"/>
                  </a:schemeClr>
                </a:glow>
                <a:outerShdw blurRad="25400" algn="tl" rotWithShape="0">
                  <a:srgbClr val="000000">
                    <a:alpha val="43000"/>
                  </a:srgbClr>
                </a:outerShdw>
              </a:effectLst>
            </a:endParaRPr>
          </a:p>
        </p:txBody>
      </p:sp>
      <p:sp>
        <p:nvSpPr>
          <p:cNvPr id="2" name="AutoShape 4" descr="data:image/jpeg;base64,/9j/4AAQSkZJRgABAQAAAQABAAD/2wCEAAkGBhQSERQUEhQUFBUUFRQUFBUUFRQUFBQVFRQVFBQUFBUXHCYeFxojGRQUHy8gIycpLCwsFh4xNTAqNSYrLCkBCQoKDgwOGg8PGCwlHCQpLCksKSwsKikpLCwsLCwpLCkpLCwpKSkpLCksLCwpKSwsKSkpKSkpLCwpLCkpKSkpKf/AABEIARMAtwMBIgACEQEDEQH/xAAcAAACAgMBAQAAAAAAAAAAAAAEBQMGAAIHAQj/xABEEAABAwICBwQGBwYGAgMAAAABAAIDBBESIQUGEzFBUWEicYGRBzJCobHBFCNSYtHh8BVUk6LC0jNygpKy8SRzCBYl/8QAGQEAAgMBAAAAAAAAAAAAAAAAAAECAwQF/8QAKBEAAgICAgICAQMFAAAAAAAAAAECEQMxEiEEQTJRIgUUYRMjM5Gh/9oADAMBAAIRAxEAPwCgsYp44ltHGio4leRNI4URHCpI4kTHEgCNkKlZCiI4UQyFAAzYFK2nRTYVM2FAAbYFK2BFNhUrYEABiBbbFGiFe7FIADYLzYJhsVhhQAtdAo3QJm6FROhTAWOgUL4U1dCoXwoAUvhUD4U2fCh5IUCFL4VBJEmj4UPJEgYrfEsRckS8QBtFEi44VtFEi44kARxxItkS3jhRUcKAIo4UQyJSsiRDIkAQshUzYVO2NSBiQEDYlK2JShqlDUAQbFZsUUGr3CkALsVqYkYWrXCgAN0KiMKYYFqYkwFroVC+FNHRKF8KAFT4UPJCmz4UNJCgBS+FDSQpvJChZIkxCiSJYjJYliAPIokZFGvIokZDEgZkUaKjjW0USJjjSA1jiU7IlIyJTsjQBAWJ3HoaMgHtZgHf07ktdErJC3sjuHwSAB/Ykf3vP8lsNDs+95/kmLWLcRIAW/sdn3vNZ+x2fe80z2S92aAFn7Hj+95/kvP2LH97z/JMyxa4UAJNI6PawNLb5kg3PRB7NONMtyb3n4JcGoAFdEonxI/AonxoAXPiQ8kSZvjQ8kaAFT4kNJCmskaFkjTAUyxLEXLEsTA1ijRkUa1ijRcUaQG0UaKjjWRMRTI0hmrIlM2NbxsUzWJCIXRp9C3sjuHwSlzE9px2R3D4JgeFzWtLnENa0FznOIAAAuSSdwAzuuOa3enlwe6PR7G4RcbeVpcXdY4zkB1dcnkE49PesZhpYqWM2NSS6S2/ZRkdnuc8j/YQuCqDYy01HpS0m83NZKOjMLB5MaFNQ+lvScRB+lOePsytZID34hfyKM1K9EFVpGHbh8cMRJDHSYiZLGxLWt9kEEXJGYNrpJrpqVPoycQzlrsTccb2Elr23I4gEEEZgpDOx6gemGOue2Cpa2CodkwtJ2Up+yL5sceAJIPA3yXRSxfHDXEEEEgjMEZEEbiCvrDUfTTqzR1NO/N747PPN7CY3nxLSfFSTEEaVZk3vPwQGzTXSTcm95+CDwJgDbNRujRmBRuYgQC+JQPiTB7FA9iAF0kaFkiTORiFlYmArljWIiWNYmBrCxGRxqGFqMiakMlijRLGLSNiJjakB6xqlaxesYpWsQBoWJpDuHcPggQxHRtyHcEAINa/RzSaSe2Sp2uNjMDTHJhs3EXbiCL3ceCqlV/8d6U/4dTUM/zCKT4Bq6ixbukDWlzjYNBJJ3AAXJPgkwFcL4NGUEYlkDIaaJjC92WLC0C4aLkucbnCLm5Xzn6SdeTpSqEjWlkUbdnC0+thvcvfbLE48BuAAz3nz0ha+S6TqC65bTsJEEXAN3Y3Di9wzJ4XsFWqSjfK9scbXPe9waxrRdznHcAFEZFHEXODWguc4gNaBckk2AAG8k5L6y1G0AaPR9NTv9dkd39HvcZHjrZziPBVX0ZeiNtDhqKrDJVWu1ozZT3+yfak+9uHDmejuTQgHSLfV7yg8CPrh6veULgTAhwrRzESWqNzUACOaoXtRjmKF7UxAErUNKxMJGIeRqYCyRixTvYsQBDC1GRtQsTUdEgZPGEQwKKMIlgSA3Y1TNC1YFM1qQHlkbEMh3IfAi4W5DuQBsAl+tFJJLQ1UcIvJJBMyMXAu50bmgXOQzPFMrJHr5XyQaNq5YXFkkcRcxwtdpBGYv0uhgcFZ6F9K/uwHfNB/eug+h70bVFFUyz1kTWOEYZCcccli4/WEYSbHCAL8nFcxPpT0p++zfyD+ldB9COuFZV1k7Kmokma2nxNa8ggO2sbbiw32JHiojOzleWXt1ikIFrBu8UPhRdS3d4qDCgCHCtHNU5atHhAA7mqF7US4KNzUwA3tQ8jUa8IeRqBAEjFimlCxMAGFqNhCGiCMhCBhEYREYULAiGBICVgREbVFGEl0zpnFJJSNa++Bpe5txk/PCHcLgWPHMquUlFWycIObpFP169IB2zY6cksjdfs75HDInLe0Zgc9/JMNBekotjZt4pYC7Ju0Y5rHnk0uARej6aSK4hpLHg7FG0HxJxHxS/WfRE1VTujrA2LtXhcx7X4ZbHCSBmBw8Vi5tuzoqCS4+vo6No7STZo2yNOR9xG8HuQGu1C+fR1XFE0vkkhc1jRa7nG1gL5JL6MaGaKlLZiDcgstytmb8b5eSuIW6NtdnOmkpOj5kHok0r+5v8A98I/rXQfQxqPW0VZNJVQOiY6nLGuLo3XdtY3AWY4nc0+S66HLMSdEDe6o+tHpRhpnYQ655Ns5zhzHIK6rn1bqbR0rzI5jcTyTn7Ivmc93L/pQya2XYUm6q2R0uvc1Yxz6aCdzWm2PE1ufHCHEYrdFZtB6wbQNZKCyS257Swk9x3H3JDo6qEvbaDHD6sOAAF+E5vsR6l7gc7EpnUxl7eyWyW5mx93FZlNp2bJY4yVFkc1RuCW6L0mcbIXh1yHYXG59UYrF3dfqmrgtUZKSswTg4OmQFqicEQQonBTIAz2qCRqKeFA9qYAUjVikkasQABEEXChogi4gmBPGESxQsU7AogTxBUbWfTj6bSrGOzjnha4AfaaXMI67gfFXuILlPpgr43VdEI3gvYJQ6x9W7o7XP8AuVWWNwZdhlxmi41NbTxjFK+SMO4mSQMv9m+KzT0yvwSmt03SvjOxe6ZpJD+2X4Rbm7MG5ad6XV1E7SNI6KSVrcLewR2QCMwXgi58CubaFqn07ZIN7nSGIgA5WdhceaxL8l0dG+Mu9HdNTtaIPoo2ssUWBxYA+RrMhkB2jwIcLdAnX/2qi/e6X+PF/cvn7WCohZG1peC8AXYyzjiO8utlfvVScx0hyaGj3+a7P7fjFK7Zx55eU26pH1kNZqP97pv48P8Act26x0n71Tfx4v7l8lRR52IzCK+g3WOU+Lpl8cfJWj6uGsVJ+9U/8eL+5cs14qnVtXJCJoo4Wjtv20RMjGi4jhaHXc53dvK4zNRkbx7k61arotqTO3tsaXxOzAJaPUcOovY81JRWRMIt4pHUKnW6OBm1uBsfq42DINa0YSLcCdw5AdVNq/6S4q4YTCQ7l2cI73OI92a5lVaJnmcQ1uIzyFwa25t+gPculaq6qs0dT423M5zc8uLQMvUwg7u8XWFUlvs6DtvXRYNH6ZY6shiYSz13uubDA1jsu194tHirliB3EHuIPwXH9B1b6mtnlk7WBgZiAswOc65aOoDfeOaZtkdHMXR9kgDMZb8R4b9w811PF8fljuzmeVm/uUdKcFE4IDQWmtu0tfYSNFzbIOHMcuoTB4UZRcXTK077QO8KCQIl4UD0hgsgWLZ4WJgLYkZEg4kXGmAVGiYwhogl+susH0aOzLGZ47APs8MZHIe+ycYub4oTaStnms+n9kx7GGzgLOcOBPsjrzXNKzRjaiznC0gN2ye0OhPtDoV4+tnNxUPD7uuCAAbc3W4kn3I11Y1jCTa1l1YYIxhxauzI8j5WL6GpqYJR2GG3HG4NsOOHE0DxyS/TdbCZppGNbtMDbMAuMbgbvPOwtnzzUlRpMu3kFvBp35qtuvGS0DLjz7ysq/T4YsqmtfX8mmXmynicHv7F/wCzXONzkm9JSXbmMwi6HRzpMxmPeO8J1RavvFi1x4dki4W+OKMOzC5SkVw0QO8ZjdzCMpqEg2Pfffl069FcYNCNlabANePWHzHRTs0WxgDpG3DcyNxcLbhfich4rJ5fjwyx6+Rr8bNLFLvRVqnQzWx7ac7NjvUv6zuIDW7ybZqvxSNfJdrcLG7r5knmSndZTTaRndI43Y27QW/4bQD/AIUP3Rxd7RU8ureAZZWV2DGopL0inNNybY11N03Gx72SuwdjFG4WBzcQ4AnLIhu/gUfUVElQ/wCsmc5gPZAJbccMZsP5bd6okzMDgLbiSL+R9ysWiNKA2G48nWzPO6oX6fjU5Ta969F/73I4KH/S40dQ1gDbAN3WaLAdw71HWus5p3bSQtHg23yKD2w43uFvWPMmxIHqPd5lhDT/AMvJaFGii7GcFYY3h7fZPmOIPeFeWTB7Q5puHAEdxXPagbmjx7ladVa0OiMftRk/7Sbj3kjyWTyYXHkW433Q1eh3lTyKB6wl5A8rFq9epgLY0XEg40ZCmAXGQBc5AC5J4AZkrm2l9Ibepc8Edq4jDnBvZbYNFz+ruVn1z0ts4hCCA6bIn7MY9Ym3Pd3Arm2ltUnVLdrTS7dwyGAtwtA4AXuDfPNbvGhxjz+zPldug5mjatri6WIkE3Ja9jwO61iB4clDI0SO2eItz7VxZzbbwQdxU2iNMVoYaUW2+7aYrmGPi59vb+yD1PBGDV+J7Q2QbGZvZL2EDaWt2yD/AIhPHjnvWyM37KmhBX6FZC2WYdpjACHEm5cey1hF7ElxBuPdZJdFQGVwJF7orXieSNzKUva9rQJCWn1i64bi5EC+We/ejtV6P1TbklCXKT+kKa6Q90XoPDYtJBHJWWCM5Y2A9RkfJe0EdkxByCjObY4qgZtE24cx5afvfiq3rKySsqG0sfZiaRt5BvLrB2FoFzbC4Z7s+itxeLXKj0bELGQgFzhkeOE3IHvPmVXfsmR0mimRRtYxoDWgAABC1lACE3c/eoZSkmxNHLNa6LCcQ6rTRlGGASgts9ocOAHAg9QfgrRrTo7EwnvVJ0BUxtkMUxwgEuDrYnWO9rQQWg3zuRktXLTK62WmGoc42jaXuOWRaQTlcDPPhzR9VUfRCzbEyTSDKKJzexf1BY+uSb55ABp6XJo9P0kFo6bZmZ7cLMQaHF3sh8oG4358EBorVWZtSaiodilNzfeAT8uCrcrHQdKZIog+OB0r3ZyF0jcTDyI4ttyFudlJoTWYNc2SxbmWuB3tO5zXDl+R4J3DC17gScBbm4E5EDiCeHwSHS1DDI4vhdk8C9uNjhxNv8RwI5BJVLpktdo6RHUtkYHsIc1wuCFE9V/UaqtG+E27BD2jk12RHg4fzJ/IuVkhwk4mqLtWQPWLV5WKJIXQuRjZWsa57jZrQXOPIAXJ8gg6dUD0ha3OfI6kiNmMylI9t+/Bf7LeXE35KzHBzlRGUuKsUaa1pkmldPbCQ4OaL3sxhGFl+4Z25rNaaIse2akk2cjxchjsOIcHkDd38fBLomjCRa+Wf4pxoaZk0AiNhJawvljw5DPnYe5dmWNJJejGpexTQaw1sWTmse0WL7BjXZ+09zbEk8ze6krdcZJCT2cDRmT6wty4XRL9EtkbspWnG0nC5hGMNvnvyLehVf07QGN4pojiJBlcTkQGtc7CeGTQXeIWfI/6KsnFc2L2TOmlL3G5J48ODR5BdI1dpLMYegXO9DtANza3G5tkujaEnbgZZzbZWzzOZGY3jyUsK/C/bFP5Fmp3ckdAb8UphqWg+sp5NIsaD63lvzsk0CYbVnskDiptGMtG2/2W+VglbNMNN7X8ieJU1Ppm0bS5jw3CM8Nwd263ePNRcXVDTQc59lG6oQcFe6QmzHNA+0LHyU0sgAKKCwLSIDmkc1yfWqjMU2IcM/iun1lXllkeComs+KS/q5NFwBkeoPPNWONwaIp07EYjxhrwQAeRsWuHDmDf5Lpur+ueKMRz5SNHZkIs2dgF7tO7EOI8RxA5VoKotIIyLh5DRcgYXHIG53cirDBXOpSY54xUQE3wXc3A4G4cx28dyqg1ON+/ZJri6LTpGWWrYXvJjp7hsTBk6Yk2xOPBnIcUbFhsWOb2GhoHAtIxAFpG42QI039Jkhb2Gs9aO1xc2sIyN1xw3Xtz3jVlf9cQ11s7E+FyCOI6LRGPorbLJQ6SbBUxSYsn3Y7qDvv1HrdbZK9zLj8lXYbrg5EHr+vBXzUzTn0iAscbyQ2YSd7mW7Dj1sLHuvxWPy8TpTRfhn6HMhWLSUrFzzQKKys2UEsg3sje4d4abe+y4dSvJuSbkkkk7ySbknqur661mzoJCPbdHH4OeL+4Fclp3ZBb/GSXZTk2MmThuZ3DfblxQLakm5ZfCCbHja98gM/FbRtc/JrS74eJ4IeoOyPrgu5RvBA/zObl7yteTJ/opUQkaewEkmV18zd5ZnysLgpzqlq++en0hpCX1Y6eoZH96V8WE26NY63e4ckg0HoSbSNS2GO1yMTnO9WNg3ud5jLiSAux62UTKHQU1PFubE2O9rF7nysD3nq4ucfFc3Nlc3Xo0QjXZxzRI3XF+XlvVzoYBJCx24gvafB2If8AJU3ReVirfoN94D0kPva1dTF1BGWWxxQwAdwzzN0xEmK/LlwSynly/XemNO+w/XNEgQdBALZ8QtKWFxDRjOEWBFrizSct+7vuPEC0ZqbD9cgvdG1d4vF+f+twVbTokg+efDYc8kHVSdk881A+rOIDn+PFZO/s/Hp0QohZE1ocM+HiqjXtuZcuOHwbb8vJWhkgw24kFV3SDrSyC2V/iAVfDZBnPKxmF54Z/NMqbTD3Czzi5h2fiDv8FHpuC0nenvo61bjrn1EDjgk2QlhktcNcx4a5rhxa4SZ8cgeC5jbxZH9GhfnEi0NXtAdG7cc24uB+yeiMhID2gG9rucSeJyF777KvaRjlp5nwyjC+Nxa4WG8cQeIIsQeIIUlPXZ71sx5ovoplBossk9ja9+vVH6s6WNPpCOx7MjxE8c2yNAB8Hhh8Cq5DVE28kZRTNNZDc5fSI/ISNarstSgyELUjtkxzXiiqSsXBOgUb0g0r5aB2zBOze2RwG/A0ODiO64PcCuURzdldzpZ1T9Meixkj3PppREHG+ze0lgJ+y4G4HSxsroZOBGUbOczSOIzNhyJsPLivKGhkmeI4WOkedzWgk9/QdSr7Seht9xtalgbx2bHOce4usPiuhaE0VBRxbOBgaPacc3vPN7uJ9w4KMptgogeoWqg0fTkOsZ5bGVwzAt6sbTxAuc+JJ6If0p1H/wCbIOckI/nv8k8kqVVfSW+9Af8A3Rf1KEdkno5vQN7PLqrLoR/1UoBxWc05Zb2uHG3JVylaLAbr8b3N+id6FNjKBuwg99nW/qXchpGB7HeiyTcEbrHff9cUyEtsstwVbpKogm3dfmN6ZRnM/rhYqcoiTDpJcufE8Oik0bN9Wd+Tn8MvWJQbHXI/6U0FSxjXYsQGJ+Yz4AgAnIEmwuchdQeiSDKe98RFhu96ypk3dbX8rIUV5OVxfMXF7E33gEZc8+a0lcbZnolQEjbndvzt+F0grJDt33FjcZHf6rQnFPJwN9+X4hJNJPO3eXZns7v8gVkdkWV7WGH1T3/FWH0LkCulPH6O63T62K6U6cjvGD1z8R+SbeiMWqKh3KEDzkB/pXP8tdsvwsuXpF1IFezaw2FSwWG4CVo9hx4EZ2Pgct3FJqV8UhjlDo3tNnNeC0g9br6HFXZAad0BTVzQKhl3NybI04ZGjkHDeOhuFgjKjQ1ZxaJzoxiI/wAp3t8Cm2pOi31dZHYHZxObLK7gA04gL83OFvM8FbG+iGmBP/kVGE+yNmD4m3yVt0VoyGkiEUDcLd54uc77T3cT+hZaJ+Q5KkVrGk7YdUzZrEFLMvFnLRRDIi450silU7JkwGYqF4ahBbZamVIYU6oVe9IEt6I/+yP5pm6dItdpL0buj4z77fNOPyQpaKTC84cufyTbRE31lvuOHkQfkkcTssky0VIRI3717n/SV2IS0YWhpHPbzPwR9PUbyeiUOdZxHVGRO3Acx8VqaKkNopyRf9ZAqWnqyC7liv7ggI581pG/tO7x8FW0TQ1nqQBuG/8AFCmpxDNCVdRcgdVsTZuaaQNhUcmf6ySnShvI43yOH4WRAlN/P5IXSb7m/MfBGhAdb2oX9C0++3zTH0YGz6g/djH8z0pY+7Xt5sd5gX+SZ+j02bO7mYx5B5+aweZovwbL9t1uKhKxOpBOuYaxoKheGZANmWGZMQRJKsQjpl4gBYyVTCVLWSqXbqQDDbLV06C2yjdMojDHTpRrXKDSPvzZ/wAwpnVCVazz/wDjOHNzPiiO0N6K1SuRlNJZ7e8JfAciiGvsR0IXVg9GBodOdmfcpoDb9dQgDL20Tt9y3p2UtBjZrG69ikJLjfkcu5Cxv5rwhxxAGwIF87c0MaDIIC7tuIA7+RUdVV9q3D81FgIGbsXEniSd5PVCzPzPcl/LGwwS7isqz2b96EhlNtxtwKIDsTSLi9t3E52uPFKT6EhZBNZ478+45H4p9qtDsoXA7y91/wDTZvyKqlRJhKtNDUDA23EYvFxufeVyvLdo2YNjps6mbOlLKhTNqFgRoY1bMt9sljahbmoUhBrpViAdULECF7ZlttkCJVm1TGHbZRmdCmVaOlURk75kt0/N9QRzc35n5KYypZp2UlrAPtE+Q/NEe2EtC+PIC/Hgtg5aiklPsk9xH4rY08g3scPBdBWvTMbQzc4bytDNlv3JdMyQkZZHd+fVTw0zxe4K0rI26SFxGdNNkphUEHw+aXUt82jeiYonB1jyPyWiMm0ivj2TvqQUGJbuPLefkFNPCQLocNsOHM5jeUTbsaSCBPc9FuDlfiPgcvmFo1rQPWHmFA4uOTGl1uIthz67lGbpdhRDUNvfPPkjtE1P1dvskj5/NCVOjpXZjAL7xizB45BDaLLmSFpORvcdRuK53kptaLsPT2WNk6mbOlzZVM2Rc9GsPE6k2yAEi92qkIM2yxAmZYgQOJF6ZEJtFgegAnarV0qgL1oZEiRI6ZAaWkvg73fJTOcg9Iez4/JOHyRGWjyGqPPuUctS47yVFj5LV7r5Lc5uqszKPZJE7skEXub35LUDqfNeAnlkpI2EpLsbJaRrg4EEi3G6IrZZCQWk5A7jw4qMPtktoZDcb+P45K9a4kfdg4Y9wu5zrd5z7kTT0gb2ref4LHSOaeFvetPp5J3+KEox3sbsx0beSnp5yPVOXLghnOv3LVjvzRypiatBpkIcQQh2twyjqCfcpJe02++36C1LwS0jh8+Chn7i7Fj+QYJFK2VBh6kD1yzaGiVbbRBiRe7RMQQZFiFxrEwI2uzK3WLEwPFpdeLFEDTFmo6r2e8/ArFilD5IJaYuO9Yz5rFi0LZT6DI/VUWMjcsWLS9FZuwrwO7bfH4FYsQNbC5B2T3JeSsWIyjRLIvIXLFiXsi9E9O7tEcFqMiLfeWLFDL/AIwh8iYFbtKxYucaze69usWKQGt1ixYmI//Z"/>
          <p:cNvSpPr>
            <a:spLocks noChangeAspect="1" noChangeArrowheads="1"/>
          </p:cNvSpPr>
          <p:nvPr/>
        </p:nvSpPr>
        <p:spPr bwMode="auto">
          <a:xfrm>
            <a:off x="155575" y="-2743200"/>
            <a:ext cx="381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313172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676400"/>
            <a:ext cx="8077200" cy="2210862"/>
          </a:xfrm>
        </p:spPr>
        <p:txBody>
          <a:bodyPr>
            <a:normAutofit/>
          </a:bodyPr>
          <a:lstStyle/>
          <a:p>
            <a:pPr marL="0" indent="0" algn="ctr">
              <a:buNone/>
            </a:pPr>
            <a:r>
              <a:rPr lang="en-US" dirty="0" smtClean="0">
                <a:effectLst>
                  <a:outerShdw blurRad="38100" dist="38100" dir="2700000" algn="tl">
                    <a:srgbClr val="000000">
                      <a:alpha val="43137"/>
                    </a:srgbClr>
                  </a:outerShdw>
                </a:effectLst>
              </a:rPr>
              <a:t>People are building teams...digital communities that </a:t>
            </a:r>
            <a:r>
              <a:rPr lang="en-US" dirty="0" err="1" smtClean="0">
                <a:effectLst>
                  <a:outerShdw blurRad="38100" dist="38100" dir="2700000" algn="tl">
                    <a:srgbClr val="000000">
                      <a:alpha val="43137"/>
                    </a:srgbClr>
                  </a:outerShdw>
                </a:effectLst>
              </a:rPr>
              <a:t>organise</a:t>
            </a:r>
            <a:r>
              <a:rPr lang="en-US" dirty="0" smtClean="0">
                <a:effectLst>
                  <a:outerShdw blurRad="38100" dist="38100" dir="2700000" algn="tl">
                    <a:srgbClr val="000000">
                      <a:alpha val="43137"/>
                    </a:srgbClr>
                  </a:outerShdw>
                </a:effectLst>
              </a:rPr>
              <a:t> and incent consumers to leverage their           consumer buying power.</a:t>
            </a:r>
            <a:endParaRPr lang="en-US" dirty="0">
              <a:effectLst>
                <a:outerShdw blurRad="38100" dist="38100" dir="2700000" algn="tl">
                  <a:srgbClr val="000000">
                    <a:alpha val="43137"/>
                  </a:srgbClr>
                </a:outerShdw>
              </a:effectLst>
            </a:endParaRPr>
          </a:p>
        </p:txBody>
      </p:sp>
      <p:sp>
        <p:nvSpPr>
          <p:cNvPr id="6" name="Title 3"/>
          <p:cNvSpPr>
            <a:spLocks noGrp="1"/>
          </p:cNvSpPr>
          <p:nvPr>
            <p:ph type="title"/>
          </p:nvPr>
        </p:nvSpPr>
        <p:spPr>
          <a:xfrm>
            <a:off x="381000" y="706803"/>
            <a:ext cx="8382000" cy="664797"/>
          </a:xfrm>
        </p:spPr>
        <p:txBody>
          <a:bodyPr>
            <a:normAutofit/>
          </a:bodyPr>
          <a:lstStyle/>
          <a:p>
            <a:pPr algn="ctr"/>
            <a:r>
              <a:rPr lang="en-US" dirty="0" smtClean="0"/>
              <a:t>Today and The Future</a:t>
            </a:r>
            <a:endParaRPr lang="en-US" dirty="0"/>
          </a:p>
        </p:txBody>
      </p:sp>
      <p:pic>
        <p:nvPicPr>
          <p:cNvPr id="33794" name="Picture 2" descr="http://p4.focus.de/img/gen/4/u/HB4uvPzq_Pxgen_r_Ax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73" y="3352800"/>
            <a:ext cx="6503904" cy="36576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82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03938"/>
            <a:ext cx="8382000" cy="2210862"/>
          </a:xfrm>
        </p:spPr>
        <p:txBody>
          <a:bodyPr>
            <a:normAutofit/>
          </a:bodyPr>
          <a:lstStyle/>
          <a:p>
            <a:pPr marL="0" indent="0" algn="ctr">
              <a:buNone/>
            </a:pPr>
            <a:r>
              <a:rPr lang="en-US" i="1" dirty="0" smtClean="0">
                <a:effectLst>
                  <a:outerShdw blurRad="38100" dist="38100" dir="2700000" algn="tl">
                    <a:srgbClr val="000000">
                      <a:alpha val="43137"/>
                    </a:srgbClr>
                  </a:outerShdw>
                </a:effectLst>
              </a:rPr>
              <a:t>Welcome to Market Australia.</a:t>
            </a:r>
            <a:r>
              <a:rPr lang="en-US" dirty="0" smtClean="0">
                <a:effectLst>
                  <a:outerShdw blurRad="38100" dist="38100" dir="2700000" algn="tl">
                    <a:srgbClr val="000000">
                      <a:alpha val="43137"/>
                    </a:srgbClr>
                  </a:outerShdw>
                </a:effectLst>
              </a:rPr>
              <a:t>..a product brokerage and internet marketing company </a:t>
            </a:r>
            <a:r>
              <a:rPr lang="en-US" dirty="0" err="1" smtClean="0">
                <a:effectLst>
                  <a:outerShdw blurRad="38100" dist="38100" dir="2700000" algn="tl">
                    <a:srgbClr val="000000">
                      <a:alpha val="43137"/>
                    </a:srgbClr>
                  </a:outerShdw>
                </a:effectLst>
              </a:rPr>
              <a:t>specialising</a:t>
            </a:r>
            <a:r>
              <a:rPr lang="en-US" dirty="0" smtClean="0">
                <a:effectLst>
                  <a:outerShdw blurRad="38100" dist="38100" dir="2700000" algn="tl">
                    <a:srgbClr val="000000">
                      <a:alpha val="43137"/>
                    </a:srgbClr>
                  </a:outerShdw>
                </a:effectLst>
              </a:rPr>
              <a:t> in one-to-one marketing         and social shopping.</a:t>
            </a:r>
            <a:endParaRPr lang="en-US" dirty="0">
              <a:effectLst>
                <a:outerShdw blurRad="38100" dist="38100" dir="2700000" algn="tl">
                  <a:srgbClr val="000000">
                    <a:alpha val="43137"/>
                  </a:srgbClr>
                </a:outerShdw>
              </a:effectLst>
            </a:endParaRPr>
          </a:p>
        </p:txBody>
      </p:sp>
      <p:sp>
        <p:nvSpPr>
          <p:cNvPr id="6" name="Title 3"/>
          <p:cNvSpPr>
            <a:spLocks noGrp="1"/>
          </p:cNvSpPr>
          <p:nvPr>
            <p:ph type="title"/>
          </p:nvPr>
        </p:nvSpPr>
        <p:spPr>
          <a:xfrm>
            <a:off x="381000" y="706803"/>
            <a:ext cx="8382000" cy="664797"/>
          </a:xfrm>
        </p:spPr>
        <p:txBody>
          <a:bodyPr>
            <a:normAutofit/>
          </a:bodyPr>
          <a:lstStyle/>
          <a:p>
            <a:pPr algn="ctr"/>
            <a:r>
              <a:rPr lang="en-US" dirty="0" smtClean="0"/>
              <a:t>Welcome to the FUTURE!</a:t>
            </a:r>
            <a:endParaRPr lang="en-US" dirty="0"/>
          </a:p>
        </p:txBody>
      </p:sp>
    </p:spTree>
    <p:extLst>
      <p:ext uri="{BB962C8B-B14F-4D97-AF65-F5344CB8AC3E}">
        <p14:creationId xmlns:p14="http://schemas.microsoft.com/office/powerpoint/2010/main" val="35187892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641474"/>
            <a:ext cx="8382000" cy="3768726"/>
          </a:xfrm>
        </p:spPr>
        <p:txBody>
          <a:bodyPr>
            <a:normAutofit fontScale="85000" lnSpcReduction="20000"/>
          </a:bodyPr>
          <a:lstStyle/>
          <a:p>
            <a:pPr marL="0" indent="0" algn="ctr">
              <a:lnSpc>
                <a:spcPct val="120000"/>
              </a:lnSpc>
              <a:buNone/>
            </a:pPr>
            <a:r>
              <a:rPr lang="en-US" dirty="0" smtClean="0">
                <a:effectLst>
                  <a:outerShdw blurRad="38100" dist="38100" dir="2700000" algn="tl">
                    <a:srgbClr val="000000">
                      <a:alpha val="43137"/>
                    </a:srgbClr>
                  </a:outerShdw>
                </a:effectLst>
              </a:rPr>
              <a:t>A company that provides a way for entrepreneurs to create wealth through ongoing income by changing the way people shop through the power of technology and people creating the economy of the future!</a:t>
            </a:r>
          </a:p>
          <a:p>
            <a:pPr marL="0" indent="0" algn="ctr">
              <a:lnSpc>
                <a:spcPct val="120000"/>
              </a:lnSpc>
              <a:buNone/>
            </a:pPr>
            <a:endParaRPr lang="en-US" dirty="0" smtClean="0">
              <a:effectLst>
                <a:outerShdw blurRad="38100" dist="38100" dir="2700000" algn="tl">
                  <a:srgbClr val="000000">
                    <a:alpha val="43137"/>
                  </a:srgbClr>
                </a:outerShdw>
              </a:effectLst>
            </a:endParaRPr>
          </a:p>
          <a:p>
            <a:pPr marL="0" indent="0" algn="ctr">
              <a:lnSpc>
                <a:spcPct val="120000"/>
              </a:lnSpc>
              <a:buNone/>
            </a:pPr>
            <a:r>
              <a:rPr lang="en-US" dirty="0" smtClean="0">
                <a:effectLst>
                  <a:outerShdw blurRad="38100" dist="38100" dir="2700000" algn="tl">
                    <a:srgbClr val="000000">
                      <a:alpha val="43137"/>
                    </a:srgbClr>
                  </a:outerShdw>
                </a:effectLst>
              </a:rPr>
              <a:t>We are an internet based distribution business and initiators of the Shopping Annuity where you can turn your spending into earning.</a:t>
            </a:r>
            <a:endParaRPr lang="en-US" dirty="0">
              <a:effectLst>
                <a:outerShdw blurRad="38100" dist="38100" dir="2700000" algn="tl">
                  <a:srgbClr val="000000">
                    <a:alpha val="43137"/>
                  </a:srgbClr>
                </a:outerShdw>
              </a:effectLst>
            </a:endParaRPr>
          </a:p>
        </p:txBody>
      </p:sp>
      <p:sp>
        <p:nvSpPr>
          <p:cNvPr id="6" name="Title 3"/>
          <p:cNvSpPr>
            <a:spLocks noGrp="1"/>
          </p:cNvSpPr>
          <p:nvPr>
            <p:ph type="title"/>
          </p:nvPr>
        </p:nvSpPr>
        <p:spPr>
          <a:xfrm>
            <a:off x="381000" y="706803"/>
            <a:ext cx="8382000" cy="664797"/>
          </a:xfrm>
        </p:spPr>
        <p:txBody>
          <a:bodyPr>
            <a:normAutofit/>
          </a:bodyPr>
          <a:lstStyle/>
          <a:p>
            <a:pPr algn="ctr"/>
            <a:r>
              <a:rPr lang="en-US" dirty="0" smtClean="0"/>
              <a:t>Welcome to MARKET AUSTRALIA!</a:t>
            </a:r>
            <a:endParaRPr lang="en-US" dirty="0"/>
          </a:p>
        </p:txBody>
      </p:sp>
    </p:spTree>
    <p:extLst>
      <p:ext uri="{BB962C8B-B14F-4D97-AF65-F5344CB8AC3E}">
        <p14:creationId xmlns:p14="http://schemas.microsoft.com/office/powerpoint/2010/main" val="36337281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35040"/>
            <a:ext cx="6511925" cy="2746336"/>
          </a:xfrm>
        </p:spPr>
        <p:txBody>
          <a:bodyPr>
            <a:noAutofit/>
          </a:bodyPr>
          <a:lstStyle/>
          <a:p>
            <a:pPr algn="ctr"/>
            <a:r>
              <a:rPr lang="en-US" sz="6000" dirty="0" smtClean="0">
                <a:latin typeface="Trebuchet MS" panose="020B0603020202020204" pitchFamily="34" charset="0"/>
              </a:rPr>
              <a:t>CHANGING THE WAY PEOPLE SHOP</a:t>
            </a:r>
            <a:endParaRPr lang="en-US" sz="6000"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557DA730-F15E-594D-8362-DBBFF26FAD54}" type="slidenum">
              <a:rPr lang="en-US" smtClean="0">
                <a:solidFill>
                  <a:prstClr val="black">
                    <a:tint val="75000"/>
                  </a:prstClr>
                </a:solidFill>
              </a:rPr>
              <a:pPr/>
              <a:t>33</a:t>
            </a:fld>
            <a:endParaRPr lang="en-US" dirty="0">
              <a:solidFill>
                <a:prstClr val="black">
                  <a:tint val="75000"/>
                </a:prstClr>
              </a:solidFill>
            </a:endParaRPr>
          </a:p>
        </p:txBody>
      </p:sp>
      <p:sp>
        <p:nvSpPr>
          <p:cNvPr id="5" name="Subtitle 2"/>
          <p:cNvSpPr txBox="1">
            <a:spLocks/>
          </p:cNvSpPr>
          <p:nvPr/>
        </p:nvSpPr>
        <p:spPr>
          <a:xfrm>
            <a:off x="2438400" y="4038600"/>
            <a:ext cx="6400800" cy="762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3200" kern="1200">
                <a:solidFill>
                  <a:schemeClr val="tx2">
                    <a:lumMod val="5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2">
                    <a:lumMod val="5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242852">
                    <a:lumMod val="50000"/>
                  </a:srgbClr>
                </a:solidFill>
              </a:rPr>
              <a:t>SHOPPING ANNUITY</a:t>
            </a:r>
            <a:endParaRPr lang="en-US" dirty="0">
              <a:solidFill>
                <a:srgbClr val="242852">
                  <a:lumMod val="50000"/>
                </a:srgb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429000"/>
            <a:ext cx="4572000" cy="40843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6242124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EDB295-5FBE-4074-A653-8ADEDF3A3ED6}" type="slidenum">
              <a:rPr lang="en-US" smtClean="0"/>
              <a:pPr/>
              <a:t>34</a:t>
            </a:fld>
            <a:endParaRPr lang="en-US" dirty="0"/>
          </a:p>
        </p:txBody>
      </p:sp>
      <p:grpSp>
        <p:nvGrpSpPr>
          <p:cNvPr id="7" name="Group 16"/>
          <p:cNvGrpSpPr>
            <a:grpSpLocks/>
          </p:cNvGrpSpPr>
          <p:nvPr/>
        </p:nvGrpSpPr>
        <p:grpSpPr bwMode="auto">
          <a:xfrm>
            <a:off x="3562350" y="984250"/>
            <a:ext cx="3729038" cy="5160963"/>
            <a:chOff x="3625402" y="958397"/>
            <a:chExt cx="3729038" cy="5161284"/>
          </a:xfrm>
        </p:grpSpPr>
        <p:sp>
          <p:nvSpPr>
            <p:cNvPr id="8" name="Oval 7"/>
            <p:cNvSpPr>
              <a:spLocks noChangeArrowheads="1"/>
            </p:cNvSpPr>
            <p:nvPr/>
          </p:nvSpPr>
          <p:spPr bwMode="auto">
            <a:xfrm rot="-7858936">
              <a:off x="3295086" y="3011240"/>
              <a:ext cx="3729270" cy="2487612"/>
            </a:xfrm>
            <a:prstGeom prst="ellipse">
              <a:avLst/>
            </a:prstGeom>
            <a:gradFill rotWithShape="1">
              <a:gsLst>
                <a:gs pos="0">
                  <a:srgbClr val="FF0000">
                    <a:alpha val="39999"/>
                  </a:srgbClr>
                </a:gs>
                <a:gs pos="100000">
                  <a:srgbClr val="800000">
                    <a:alpha val="39999"/>
                  </a:srgbClr>
                </a:gs>
              </a:gsLst>
              <a:path path="shape">
                <a:fillToRect l="50000" t="50000" r="50000" b="50000"/>
              </a:path>
            </a:gradFill>
            <a:ln w="9525">
              <a:solidFill>
                <a:srgbClr val="800000"/>
              </a:solidFill>
              <a:round/>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endParaRPr>
            </a:p>
          </p:txBody>
        </p:sp>
        <p:sp>
          <p:nvSpPr>
            <p:cNvPr id="9" name="Oval 8"/>
            <p:cNvSpPr>
              <a:spLocks/>
            </p:cNvSpPr>
            <p:nvPr/>
          </p:nvSpPr>
          <p:spPr bwMode="auto">
            <a:xfrm rot="10514884">
              <a:off x="3625402" y="2241177"/>
              <a:ext cx="3729038" cy="2486180"/>
            </a:xfrm>
            <a:prstGeom prst="ellipse">
              <a:avLst/>
            </a:prstGeom>
            <a:gradFill rotWithShape="1">
              <a:gsLst>
                <a:gs pos="0">
                  <a:srgbClr val="FFFF00">
                    <a:alpha val="39999"/>
                  </a:srgbClr>
                </a:gs>
                <a:gs pos="100000">
                  <a:srgbClr val="FF6600">
                    <a:alpha val="39999"/>
                  </a:srgbClr>
                </a:gs>
              </a:gsLst>
              <a:path path="shape">
                <a:fillToRect l="50000" t="50000" r="50000" b="50000"/>
              </a:path>
            </a:gradFill>
            <a:ln w="9525">
              <a:solidFill>
                <a:srgbClr val="FF6600"/>
              </a:solidFill>
              <a:round/>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endParaRPr>
            </a:p>
          </p:txBody>
        </p:sp>
        <p:sp>
          <p:nvSpPr>
            <p:cNvPr id="10" name="Oval 9"/>
            <p:cNvSpPr>
              <a:spLocks noChangeArrowheads="1"/>
            </p:cNvSpPr>
            <p:nvPr/>
          </p:nvSpPr>
          <p:spPr bwMode="auto">
            <a:xfrm rot="7764142">
              <a:off x="3267305" y="1578432"/>
              <a:ext cx="3729270" cy="2489200"/>
            </a:xfrm>
            <a:prstGeom prst="ellipse">
              <a:avLst/>
            </a:prstGeom>
            <a:gradFill rotWithShape="1">
              <a:gsLst>
                <a:gs pos="0">
                  <a:srgbClr val="A6A6A6">
                    <a:alpha val="39999"/>
                  </a:srgbClr>
                </a:gs>
                <a:gs pos="100000">
                  <a:srgbClr val="262626">
                    <a:alpha val="39999"/>
                  </a:srgbClr>
                </a:gs>
              </a:gsLst>
              <a:path path="shape">
                <a:fillToRect l="50000" t="50000" r="50000" b="50000"/>
              </a:path>
            </a:gradFill>
            <a:ln w="9525">
              <a:solidFill>
                <a:srgbClr val="595959"/>
              </a:solidFill>
              <a:round/>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endParaRPr>
            </a:p>
          </p:txBody>
        </p:sp>
      </p:grpSp>
      <p:grpSp>
        <p:nvGrpSpPr>
          <p:cNvPr id="11" name="Group 15"/>
          <p:cNvGrpSpPr>
            <a:grpSpLocks/>
          </p:cNvGrpSpPr>
          <p:nvPr/>
        </p:nvGrpSpPr>
        <p:grpSpPr bwMode="auto">
          <a:xfrm flipH="1">
            <a:off x="1765300" y="984250"/>
            <a:ext cx="3729038" cy="5160963"/>
            <a:chOff x="3777802" y="1110797"/>
            <a:chExt cx="3729038" cy="5161284"/>
          </a:xfrm>
        </p:grpSpPr>
        <p:sp>
          <p:nvSpPr>
            <p:cNvPr id="12" name="Oval 11"/>
            <p:cNvSpPr>
              <a:spLocks noChangeArrowheads="1"/>
            </p:cNvSpPr>
            <p:nvPr/>
          </p:nvSpPr>
          <p:spPr bwMode="auto">
            <a:xfrm rot="-7858936">
              <a:off x="3447486" y="3163640"/>
              <a:ext cx="3729270" cy="2487612"/>
            </a:xfrm>
            <a:prstGeom prst="ellipse">
              <a:avLst/>
            </a:prstGeom>
            <a:gradFill rotWithShape="1">
              <a:gsLst>
                <a:gs pos="0">
                  <a:srgbClr val="B3A2C7">
                    <a:alpha val="39999"/>
                  </a:srgbClr>
                </a:gs>
                <a:gs pos="100000">
                  <a:srgbClr val="403152">
                    <a:alpha val="39999"/>
                  </a:srgbClr>
                </a:gs>
              </a:gsLst>
              <a:path path="shape">
                <a:fillToRect l="50000" t="50000" r="50000" b="50000"/>
              </a:path>
            </a:gradFill>
            <a:ln w="9525">
              <a:solidFill>
                <a:srgbClr val="604A7B"/>
              </a:solidFill>
              <a:round/>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endParaRPr>
            </a:p>
          </p:txBody>
        </p:sp>
        <p:sp>
          <p:nvSpPr>
            <p:cNvPr id="13" name="Oval 12"/>
            <p:cNvSpPr>
              <a:spLocks/>
            </p:cNvSpPr>
            <p:nvPr/>
          </p:nvSpPr>
          <p:spPr bwMode="auto">
            <a:xfrm rot="10514884">
              <a:off x="3777802" y="2393577"/>
              <a:ext cx="3729038" cy="2486180"/>
            </a:xfrm>
            <a:prstGeom prst="ellipse">
              <a:avLst/>
            </a:prstGeom>
            <a:gradFill rotWithShape="1">
              <a:gsLst>
                <a:gs pos="0">
                  <a:srgbClr val="74F4FF">
                    <a:alpha val="39999"/>
                  </a:srgbClr>
                </a:gs>
                <a:gs pos="100000">
                  <a:srgbClr val="208ECD">
                    <a:alpha val="39999"/>
                  </a:srgbClr>
                </a:gs>
              </a:gsLst>
              <a:path path="shape">
                <a:fillToRect l="50000" t="50000" r="50000" b="50000"/>
              </a:path>
            </a:gradFill>
            <a:ln w="9525">
              <a:solidFill>
                <a:srgbClr val="208ECD"/>
              </a:solidFill>
              <a:round/>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endParaRPr>
            </a:p>
          </p:txBody>
        </p:sp>
        <p:sp>
          <p:nvSpPr>
            <p:cNvPr id="14" name="Oval 13"/>
            <p:cNvSpPr>
              <a:spLocks noChangeArrowheads="1"/>
            </p:cNvSpPr>
            <p:nvPr/>
          </p:nvSpPr>
          <p:spPr bwMode="auto">
            <a:xfrm rot="7764142">
              <a:off x="3419705" y="1730832"/>
              <a:ext cx="3729270" cy="2489200"/>
            </a:xfrm>
            <a:prstGeom prst="ellipse">
              <a:avLst/>
            </a:prstGeom>
            <a:gradFill rotWithShape="1">
              <a:gsLst>
                <a:gs pos="0">
                  <a:srgbClr val="5AF300">
                    <a:alpha val="39999"/>
                  </a:srgbClr>
                </a:gs>
                <a:gs pos="100000">
                  <a:srgbClr val="26A000">
                    <a:alpha val="39999"/>
                  </a:srgbClr>
                </a:gs>
              </a:gsLst>
              <a:path path="shape">
                <a:fillToRect l="50000" t="50000" r="50000" b="50000"/>
              </a:path>
            </a:gradFill>
            <a:ln w="9525">
              <a:solidFill>
                <a:srgbClr val="26A000"/>
              </a:solidFill>
              <a:round/>
              <a:headEnd/>
              <a:tailEnd/>
            </a:ln>
            <a:effectLst>
              <a:outerShdw dist="23000" dir="5400000" rotWithShape="0">
                <a:srgbClr val="808080">
                  <a:alpha val="34999"/>
                </a:srgbClr>
              </a:outerShdw>
            </a:effectLst>
          </p:spPr>
          <p:txBody>
            <a:bodyPr anchor="ctr"/>
            <a:lstStyle/>
            <a:p>
              <a:pPr algn="ctr" defTabSz="457200">
                <a:defRPr/>
              </a:pPr>
              <a:endParaRPr lang="en-US" dirty="0">
                <a:solidFill>
                  <a:prstClr val="white"/>
                </a:solidFill>
              </a:endParaRPr>
            </a:p>
          </p:txBody>
        </p:sp>
      </p:grpSp>
      <p:sp>
        <p:nvSpPr>
          <p:cNvPr id="15" name="TextBox 8"/>
          <p:cNvSpPr txBox="1">
            <a:spLocks noChangeArrowheads="1"/>
          </p:cNvSpPr>
          <p:nvPr/>
        </p:nvSpPr>
        <p:spPr bwMode="auto">
          <a:xfrm>
            <a:off x="-23959" y="1270616"/>
            <a:ext cx="2455967" cy="646331"/>
          </a:xfrm>
          <a:prstGeom prst="rect">
            <a:avLst/>
          </a:prstGeom>
          <a:noFill/>
          <a:ln w="9525">
            <a:noFill/>
            <a:miter lim="800000"/>
            <a:headEnd/>
            <a:tailEnd/>
          </a:ln>
        </p:spPr>
        <p:txBody>
          <a:bodyPr wrap="square">
            <a:spAutoFit/>
          </a:bodyPr>
          <a:lstStyle/>
          <a:p>
            <a:pPr defTabSz="457200"/>
            <a:r>
              <a:rPr lang="en-US" b="1" dirty="0">
                <a:solidFill>
                  <a:prstClr val="black"/>
                </a:solidFill>
                <a:latin typeface="Calibri" pitchFamily="-108" charset="0"/>
              </a:rPr>
              <a:t>People have less $,</a:t>
            </a:r>
          </a:p>
          <a:p>
            <a:pPr defTabSz="457200"/>
            <a:r>
              <a:rPr lang="en-US" b="1" dirty="0">
                <a:solidFill>
                  <a:prstClr val="black"/>
                </a:solidFill>
                <a:latin typeface="Calibri" pitchFamily="-108" charset="0"/>
              </a:rPr>
              <a:t>NO $ to </a:t>
            </a:r>
            <a:r>
              <a:rPr lang="en-US" b="1" i="1" dirty="0">
                <a:solidFill>
                  <a:prstClr val="black"/>
                </a:solidFill>
                <a:latin typeface="Calibri" pitchFamily="-108" charset="0"/>
              </a:rPr>
              <a:t>Save</a:t>
            </a:r>
            <a:r>
              <a:rPr lang="en-US" b="1" dirty="0">
                <a:solidFill>
                  <a:prstClr val="black"/>
                </a:solidFill>
                <a:latin typeface="Calibri" pitchFamily="-108" charset="0"/>
              </a:rPr>
              <a:t> or </a:t>
            </a:r>
            <a:r>
              <a:rPr lang="en-US" b="1" i="1" dirty="0">
                <a:solidFill>
                  <a:prstClr val="black"/>
                </a:solidFill>
                <a:latin typeface="Calibri" pitchFamily="-108" charset="0"/>
              </a:rPr>
              <a:t>Invest</a:t>
            </a:r>
            <a:endParaRPr lang="en-US" i="1" dirty="0">
              <a:solidFill>
                <a:prstClr val="black"/>
              </a:solidFill>
              <a:latin typeface="Calibri" pitchFamily="-108" charset="0"/>
            </a:endParaRPr>
          </a:p>
        </p:txBody>
      </p:sp>
      <p:sp>
        <p:nvSpPr>
          <p:cNvPr id="16" name="TextBox 8"/>
          <p:cNvSpPr txBox="1">
            <a:spLocks noChangeArrowheads="1"/>
          </p:cNvSpPr>
          <p:nvPr/>
        </p:nvSpPr>
        <p:spPr bwMode="auto">
          <a:xfrm>
            <a:off x="26923" y="2866935"/>
            <a:ext cx="1652060" cy="1200329"/>
          </a:xfrm>
          <a:prstGeom prst="rect">
            <a:avLst/>
          </a:prstGeom>
          <a:noFill/>
          <a:ln w="9525">
            <a:noFill/>
            <a:miter lim="800000"/>
            <a:headEnd/>
            <a:tailEnd/>
          </a:ln>
        </p:spPr>
        <p:txBody>
          <a:bodyPr wrap="square">
            <a:spAutoFit/>
          </a:bodyPr>
          <a:lstStyle/>
          <a:p>
            <a:pPr defTabSz="457200"/>
            <a:r>
              <a:rPr lang="en-US" b="1" dirty="0">
                <a:solidFill>
                  <a:prstClr val="black"/>
                </a:solidFill>
                <a:latin typeface="Calibri" pitchFamily="-108" charset="0"/>
              </a:rPr>
              <a:t>People must </a:t>
            </a:r>
            <a:r>
              <a:rPr lang="en-US" b="1" dirty="0">
                <a:latin typeface="Calibri" pitchFamily="-108" charset="0"/>
              </a:rPr>
              <a:t>SHOP</a:t>
            </a:r>
            <a:r>
              <a:rPr lang="en-US" b="1" dirty="0">
                <a:solidFill>
                  <a:prstClr val="black"/>
                </a:solidFill>
                <a:latin typeface="Calibri" pitchFamily="-108" charset="0"/>
              </a:rPr>
              <a:t>/Spend </a:t>
            </a:r>
            <a:br>
              <a:rPr lang="en-US" b="1" dirty="0">
                <a:solidFill>
                  <a:prstClr val="black"/>
                </a:solidFill>
                <a:latin typeface="Calibri" pitchFamily="-108" charset="0"/>
              </a:rPr>
            </a:br>
            <a:r>
              <a:rPr lang="en-US" b="1" dirty="0">
                <a:solidFill>
                  <a:prstClr val="black"/>
                </a:solidFill>
                <a:latin typeface="Calibri" pitchFamily="-108" charset="0"/>
              </a:rPr>
              <a:t>to Live</a:t>
            </a:r>
          </a:p>
          <a:p>
            <a:pPr defTabSz="457200"/>
            <a:r>
              <a:rPr lang="en-US" b="1" dirty="0">
                <a:solidFill>
                  <a:prstClr val="black"/>
                </a:solidFill>
                <a:latin typeface="Calibri" pitchFamily="-108" charset="0"/>
              </a:rPr>
              <a:t>(Tighten Belt)</a:t>
            </a:r>
            <a:endParaRPr lang="en-US" dirty="0">
              <a:solidFill>
                <a:prstClr val="black"/>
              </a:solidFill>
              <a:latin typeface="Calibri" pitchFamily="-108" charset="0"/>
            </a:endParaRPr>
          </a:p>
        </p:txBody>
      </p:sp>
      <p:sp>
        <p:nvSpPr>
          <p:cNvPr id="17" name="TextBox 8"/>
          <p:cNvSpPr txBox="1">
            <a:spLocks noChangeArrowheads="1"/>
          </p:cNvSpPr>
          <p:nvPr/>
        </p:nvSpPr>
        <p:spPr bwMode="auto">
          <a:xfrm>
            <a:off x="27427" y="4903163"/>
            <a:ext cx="2451099" cy="1477328"/>
          </a:xfrm>
          <a:prstGeom prst="rect">
            <a:avLst/>
          </a:prstGeom>
          <a:noFill/>
          <a:ln w="9525">
            <a:noFill/>
            <a:miter lim="800000"/>
            <a:headEnd/>
            <a:tailEnd/>
          </a:ln>
        </p:spPr>
        <p:txBody>
          <a:bodyPr wrap="square">
            <a:spAutoFit/>
          </a:bodyPr>
          <a:lstStyle/>
          <a:p>
            <a:pPr defTabSz="457200"/>
            <a:r>
              <a:rPr lang="en-US" b="1" dirty="0">
                <a:solidFill>
                  <a:prstClr val="black"/>
                </a:solidFill>
                <a:latin typeface="Calibri" pitchFamily="-108" charset="0"/>
              </a:rPr>
              <a:t>We provide Shopping &amp; Savings for everyone</a:t>
            </a:r>
          </a:p>
          <a:p>
            <a:pPr defTabSz="457200"/>
            <a:r>
              <a:rPr lang="en-US" b="1" dirty="0">
                <a:solidFill>
                  <a:prstClr val="black"/>
                </a:solidFill>
                <a:latin typeface="Calibri" pitchFamily="-108" charset="0"/>
              </a:rPr>
              <a:t>MA Products to Brick and Mortar, </a:t>
            </a:r>
            <a:r>
              <a:rPr lang="en-US" b="1" dirty="0" smtClean="0">
                <a:solidFill>
                  <a:prstClr val="black"/>
                </a:solidFill>
                <a:latin typeface="Calibri" pitchFamily="-108" charset="0"/>
              </a:rPr>
              <a:t>Value, Savings are Better </a:t>
            </a:r>
            <a:endParaRPr lang="en-US" dirty="0">
              <a:solidFill>
                <a:prstClr val="black"/>
              </a:solidFill>
              <a:latin typeface="Calibri" pitchFamily="-108" charset="0"/>
            </a:endParaRPr>
          </a:p>
        </p:txBody>
      </p:sp>
      <p:sp>
        <p:nvSpPr>
          <p:cNvPr id="18" name="Line 33"/>
          <p:cNvSpPr>
            <a:spLocks noChangeShapeType="1"/>
          </p:cNvSpPr>
          <p:nvPr/>
        </p:nvSpPr>
        <p:spPr bwMode="auto">
          <a:xfrm rot="5400000" flipV="1">
            <a:off x="2279650" y="1225550"/>
            <a:ext cx="0" cy="723900"/>
          </a:xfrm>
          <a:prstGeom prst="line">
            <a:avLst/>
          </a:prstGeom>
          <a:noFill/>
          <a:ln w="19050">
            <a:solidFill>
              <a:srgbClr val="D7D8D9">
                <a:lumMod val="25000"/>
              </a:srgbClr>
            </a:solidFill>
            <a:prstDash val="sysDot"/>
            <a:round/>
            <a:headEnd/>
            <a:tailEnd/>
          </a:ln>
          <a:effectLst/>
        </p:spPr>
        <p:txBody>
          <a:bodyPr/>
          <a:lstStyle/>
          <a:p>
            <a:pPr>
              <a:defRPr/>
            </a:pPr>
            <a:endParaRPr lang="da-DK" kern="0" dirty="0">
              <a:solidFill>
                <a:sysClr val="windowText" lastClr="000000"/>
              </a:solidFill>
              <a:latin typeface="Arial" pitchFamily="34" charset="0"/>
              <a:cs typeface="ＭＳ Ｐゴシック" pitchFamily="-108" charset="-128"/>
            </a:endParaRPr>
          </a:p>
        </p:txBody>
      </p:sp>
      <p:sp>
        <p:nvSpPr>
          <p:cNvPr id="19" name="Line 33"/>
          <p:cNvSpPr>
            <a:spLocks noChangeShapeType="1"/>
          </p:cNvSpPr>
          <p:nvPr/>
        </p:nvSpPr>
        <p:spPr bwMode="auto">
          <a:xfrm rot="5400000" flipV="1">
            <a:off x="2434972" y="5435347"/>
            <a:ext cx="0" cy="413255"/>
          </a:xfrm>
          <a:prstGeom prst="line">
            <a:avLst/>
          </a:prstGeom>
          <a:noFill/>
          <a:ln w="19050">
            <a:solidFill>
              <a:srgbClr val="D7D8D9">
                <a:lumMod val="25000"/>
              </a:srgbClr>
            </a:solidFill>
            <a:prstDash val="sysDot"/>
            <a:round/>
            <a:headEnd/>
            <a:tailEnd/>
          </a:ln>
          <a:effectLst/>
        </p:spPr>
        <p:txBody>
          <a:bodyPr/>
          <a:lstStyle/>
          <a:p>
            <a:pPr>
              <a:defRPr/>
            </a:pPr>
            <a:endParaRPr lang="da-DK" kern="0" dirty="0">
              <a:solidFill>
                <a:sysClr val="windowText" lastClr="000000"/>
              </a:solidFill>
              <a:latin typeface="Arial" pitchFamily="34" charset="0"/>
              <a:cs typeface="ＭＳ Ｐゴシック" pitchFamily="-108" charset="-128"/>
            </a:endParaRPr>
          </a:p>
        </p:txBody>
      </p:sp>
      <p:sp>
        <p:nvSpPr>
          <p:cNvPr id="20" name="Line 33"/>
          <p:cNvSpPr>
            <a:spLocks noChangeShapeType="1"/>
          </p:cNvSpPr>
          <p:nvPr/>
        </p:nvSpPr>
        <p:spPr bwMode="auto">
          <a:xfrm rot="5400000" flipV="1">
            <a:off x="6775450" y="1225550"/>
            <a:ext cx="0" cy="723900"/>
          </a:xfrm>
          <a:prstGeom prst="line">
            <a:avLst/>
          </a:prstGeom>
          <a:noFill/>
          <a:ln w="19050">
            <a:solidFill>
              <a:srgbClr val="D7D8D9">
                <a:lumMod val="25000"/>
              </a:srgbClr>
            </a:solidFill>
            <a:prstDash val="sysDot"/>
            <a:round/>
            <a:headEnd/>
            <a:tailEnd/>
          </a:ln>
          <a:effectLst/>
        </p:spPr>
        <p:txBody>
          <a:bodyPr/>
          <a:lstStyle/>
          <a:p>
            <a:pPr>
              <a:defRPr/>
            </a:pPr>
            <a:endParaRPr lang="da-DK" kern="0" dirty="0">
              <a:solidFill>
                <a:sysClr val="windowText" lastClr="000000"/>
              </a:solidFill>
              <a:latin typeface="Arial" pitchFamily="34" charset="0"/>
              <a:cs typeface="ＭＳ Ｐゴシック" pitchFamily="-108" charset="-128"/>
            </a:endParaRPr>
          </a:p>
        </p:txBody>
      </p:sp>
      <p:sp>
        <p:nvSpPr>
          <p:cNvPr id="21" name="Line 33"/>
          <p:cNvSpPr>
            <a:spLocks noChangeShapeType="1"/>
          </p:cNvSpPr>
          <p:nvPr/>
        </p:nvSpPr>
        <p:spPr bwMode="auto">
          <a:xfrm rot="5400000" flipV="1">
            <a:off x="6775450" y="5280025"/>
            <a:ext cx="0" cy="723900"/>
          </a:xfrm>
          <a:prstGeom prst="line">
            <a:avLst/>
          </a:prstGeom>
          <a:noFill/>
          <a:ln w="19050">
            <a:solidFill>
              <a:srgbClr val="D7D8D9">
                <a:lumMod val="25000"/>
              </a:srgbClr>
            </a:solidFill>
            <a:prstDash val="sysDot"/>
            <a:round/>
            <a:headEnd/>
            <a:tailEnd/>
          </a:ln>
          <a:effectLst/>
        </p:spPr>
        <p:txBody>
          <a:bodyPr/>
          <a:lstStyle/>
          <a:p>
            <a:pPr>
              <a:defRPr/>
            </a:pPr>
            <a:endParaRPr lang="da-DK" kern="0" dirty="0">
              <a:solidFill>
                <a:sysClr val="windowText" lastClr="000000"/>
              </a:solidFill>
              <a:latin typeface="Arial" pitchFamily="34" charset="0"/>
              <a:cs typeface="ＭＳ Ｐゴシック" pitchFamily="-108" charset="-128"/>
            </a:endParaRPr>
          </a:p>
        </p:txBody>
      </p:sp>
      <p:sp>
        <p:nvSpPr>
          <p:cNvPr id="22" name="Line 33"/>
          <p:cNvSpPr>
            <a:spLocks noChangeShapeType="1"/>
          </p:cNvSpPr>
          <p:nvPr/>
        </p:nvSpPr>
        <p:spPr bwMode="auto">
          <a:xfrm rot="5400000" flipV="1">
            <a:off x="1547019" y="3240881"/>
            <a:ext cx="0" cy="452438"/>
          </a:xfrm>
          <a:prstGeom prst="line">
            <a:avLst/>
          </a:prstGeom>
          <a:noFill/>
          <a:ln w="19050">
            <a:solidFill>
              <a:srgbClr val="D7D8D9">
                <a:lumMod val="25000"/>
              </a:srgbClr>
            </a:solidFill>
            <a:prstDash val="sysDot"/>
            <a:round/>
            <a:headEnd/>
            <a:tailEnd/>
          </a:ln>
          <a:effectLst/>
        </p:spPr>
        <p:txBody>
          <a:bodyPr/>
          <a:lstStyle/>
          <a:p>
            <a:pPr>
              <a:defRPr/>
            </a:pPr>
            <a:endParaRPr lang="da-DK" kern="0" dirty="0">
              <a:solidFill>
                <a:sysClr val="windowText" lastClr="000000"/>
              </a:solidFill>
              <a:latin typeface="Arial" pitchFamily="34" charset="0"/>
              <a:cs typeface="ＭＳ Ｐゴシック" pitchFamily="-108" charset="-128"/>
            </a:endParaRPr>
          </a:p>
        </p:txBody>
      </p:sp>
      <p:sp>
        <p:nvSpPr>
          <p:cNvPr id="23" name="Line 33"/>
          <p:cNvSpPr>
            <a:spLocks noChangeShapeType="1"/>
          </p:cNvSpPr>
          <p:nvPr/>
        </p:nvSpPr>
        <p:spPr bwMode="auto">
          <a:xfrm rot="5400000" flipV="1">
            <a:off x="7484269" y="3240881"/>
            <a:ext cx="0" cy="452438"/>
          </a:xfrm>
          <a:prstGeom prst="line">
            <a:avLst/>
          </a:prstGeom>
          <a:noFill/>
          <a:ln w="19050">
            <a:solidFill>
              <a:srgbClr val="D7D8D9">
                <a:lumMod val="25000"/>
              </a:srgbClr>
            </a:solidFill>
            <a:prstDash val="sysDot"/>
            <a:round/>
            <a:headEnd/>
            <a:tailEnd/>
          </a:ln>
          <a:effectLst/>
        </p:spPr>
        <p:txBody>
          <a:bodyPr/>
          <a:lstStyle/>
          <a:p>
            <a:pPr>
              <a:defRPr/>
            </a:pPr>
            <a:endParaRPr lang="da-DK" kern="0" dirty="0">
              <a:solidFill>
                <a:sysClr val="windowText" lastClr="000000"/>
              </a:solidFill>
              <a:latin typeface="Arial" pitchFamily="34" charset="0"/>
              <a:cs typeface="ＭＳ Ｐゴシック" pitchFamily="-108" charset="-128"/>
            </a:endParaRPr>
          </a:p>
        </p:txBody>
      </p:sp>
      <p:sp>
        <p:nvSpPr>
          <p:cNvPr id="24" name="TextBox 8"/>
          <p:cNvSpPr txBox="1">
            <a:spLocks noChangeArrowheads="1"/>
          </p:cNvSpPr>
          <p:nvPr/>
        </p:nvSpPr>
        <p:spPr bwMode="auto">
          <a:xfrm>
            <a:off x="7035819" y="1333843"/>
            <a:ext cx="1582504" cy="1200329"/>
          </a:xfrm>
          <a:prstGeom prst="rect">
            <a:avLst/>
          </a:prstGeom>
          <a:noFill/>
          <a:ln w="9525">
            <a:noFill/>
            <a:miter lim="800000"/>
            <a:headEnd/>
            <a:tailEnd/>
          </a:ln>
        </p:spPr>
        <p:txBody>
          <a:bodyPr wrap="square">
            <a:spAutoFit/>
          </a:bodyPr>
          <a:lstStyle/>
          <a:p>
            <a:pPr algn="r" defTabSz="457200"/>
            <a:r>
              <a:rPr lang="en-US" b="1" dirty="0">
                <a:solidFill>
                  <a:prstClr val="black"/>
                </a:solidFill>
                <a:latin typeface="Calibri" pitchFamily="-108" charset="0"/>
              </a:rPr>
              <a:t>Tracking System to track all orders</a:t>
            </a:r>
            <a:endParaRPr lang="en-US" dirty="0">
              <a:solidFill>
                <a:prstClr val="black"/>
              </a:solidFill>
              <a:latin typeface="Calibri" pitchFamily="-108" charset="0"/>
            </a:endParaRPr>
          </a:p>
        </p:txBody>
      </p:sp>
      <p:sp>
        <p:nvSpPr>
          <p:cNvPr id="25" name="TextBox 8"/>
          <p:cNvSpPr txBox="1">
            <a:spLocks noChangeArrowheads="1"/>
          </p:cNvSpPr>
          <p:nvPr/>
        </p:nvSpPr>
        <p:spPr bwMode="auto">
          <a:xfrm>
            <a:off x="7657711" y="2866935"/>
            <a:ext cx="1331913" cy="1477328"/>
          </a:xfrm>
          <a:prstGeom prst="rect">
            <a:avLst/>
          </a:prstGeom>
          <a:noFill/>
          <a:ln w="9525">
            <a:noFill/>
            <a:miter lim="800000"/>
            <a:headEnd/>
            <a:tailEnd/>
          </a:ln>
        </p:spPr>
        <p:txBody>
          <a:bodyPr>
            <a:spAutoFit/>
          </a:bodyPr>
          <a:lstStyle/>
          <a:p>
            <a:pPr algn="r" defTabSz="457200"/>
            <a:r>
              <a:rPr lang="en-US" b="1" dirty="0">
                <a:solidFill>
                  <a:prstClr val="black"/>
                </a:solidFill>
                <a:latin typeface="Calibri" pitchFamily="-108" charset="0"/>
              </a:rPr>
              <a:t>Automation Program to find what you are buying</a:t>
            </a:r>
            <a:endParaRPr lang="en-US" dirty="0">
              <a:solidFill>
                <a:prstClr val="black"/>
              </a:solidFill>
              <a:latin typeface="Calibri" pitchFamily="-108" charset="0"/>
            </a:endParaRPr>
          </a:p>
        </p:txBody>
      </p:sp>
      <p:sp>
        <p:nvSpPr>
          <p:cNvPr id="26" name="TextBox 8"/>
          <p:cNvSpPr txBox="1">
            <a:spLocks noChangeArrowheads="1"/>
          </p:cNvSpPr>
          <p:nvPr/>
        </p:nvSpPr>
        <p:spPr bwMode="auto">
          <a:xfrm>
            <a:off x="6711363" y="5293857"/>
            <a:ext cx="2432637" cy="646331"/>
          </a:xfrm>
          <a:prstGeom prst="rect">
            <a:avLst/>
          </a:prstGeom>
          <a:noFill/>
          <a:ln w="9525">
            <a:noFill/>
            <a:miter lim="800000"/>
            <a:headEnd/>
            <a:tailEnd/>
          </a:ln>
        </p:spPr>
        <p:txBody>
          <a:bodyPr wrap="square">
            <a:spAutoFit/>
          </a:bodyPr>
          <a:lstStyle/>
          <a:p>
            <a:pPr algn="r" defTabSz="457200"/>
            <a:r>
              <a:rPr lang="en-US" b="1" dirty="0">
                <a:solidFill>
                  <a:prstClr val="black"/>
                </a:solidFill>
                <a:latin typeface="Calibri" pitchFamily="-108" charset="0"/>
              </a:rPr>
              <a:t>Brick and Mortar to </a:t>
            </a:r>
            <a:br>
              <a:rPr lang="en-US" b="1" dirty="0">
                <a:solidFill>
                  <a:prstClr val="black"/>
                </a:solidFill>
                <a:latin typeface="Calibri" pitchFamily="-108" charset="0"/>
              </a:rPr>
            </a:br>
            <a:r>
              <a:rPr lang="en-US" b="1" dirty="0">
                <a:solidFill>
                  <a:prstClr val="black"/>
                </a:solidFill>
                <a:latin typeface="Calibri" pitchFamily="-108" charset="0"/>
              </a:rPr>
              <a:t>Click and Order</a:t>
            </a:r>
            <a:endParaRPr lang="en-US" dirty="0">
              <a:solidFill>
                <a:prstClr val="black"/>
              </a:solidFill>
              <a:latin typeface="Calibri" pitchFamily="-108" charset="0"/>
            </a:endParaRPr>
          </a:p>
        </p:txBody>
      </p:sp>
      <p:sp>
        <p:nvSpPr>
          <p:cNvPr id="31" name="Title 5"/>
          <p:cNvSpPr txBox="1">
            <a:spLocks/>
          </p:cNvSpPr>
          <p:nvPr/>
        </p:nvSpPr>
        <p:spPr>
          <a:xfrm>
            <a:off x="186272" y="29108"/>
            <a:ext cx="8229600" cy="9445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pPr>
              <a:defRPr/>
            </a:pPr>
            <a:r>
              <a:rPr dirty="0" smtClean="0">
                <a:ln>
                  <a:solidFill>
                    <a:srgbClr val="242852">
                      <a:lumMod val="50000"/>
                    </a:srgbClr>
                  </a:solidFill>
                </a:ln>
                <a:solidFill>
                  <a:srgbClr val="0E57C4"/>
                </a:solidFill>
              </a:rPr>
              <a:t>How do we put that all together?</a:t>
            </a:r>
            <a:endParaRPr dirty="0">
              <a:ln>
                <a:solidFill>
                  <a:srgbClr val="242852">
                    <a:lumMod val="50000"/>
                  </a:srgbClr>
                </a:solidFill>
              </a:ln>
              <a:solidFill>
                <a:srgbClr val="0E57C4"/>
              </a:solidFill>
            </a:endParaRPr>
          </a:p>
        </p:txBody>
      </p:sp>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r="10775"/>
          <a:stretch/>
        </p:blipFill>
        <p:spPr>
          <a:xfrm>
            <a:off x="3047233" y="2935819"/>
            <a:ext cx="2972567" cy="1409490"/>
          </a:xfrm>
          <a:prstGeom prst="rect">
            <a:avLst/>
          </a:prstGeom>
        </p:spPr>
      </p:pic>
    </p:spTree>
    <p:extLst>
      <p:ext uri="{BB962C8B-B14F-4D97-AF65-F5344CB8AC3E}">
        <p14:creationId xmlns:p14="http://schemas.microsoft.com/office/powerpoint/2010/main" val="59364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879" y="6033108"/>
            <a:ext cx="8229600" cy="4525963"/>
          </a:xfrm>
        </p:spPr>
        <p:txBody>
          <a:bodyPr/>
          <a:lstStyle/>
          <a:p>
            <a:pPr marL="0" indent="0">
              <a:buNone/>
            </a:pPr>
            <a:endParaRPr lang="en-US" dirty="0" smtClean="0">
              <a:solidFill>
                <a:schemeClr val="accent4"/>
              </a:solidFill>
              <a:latin typeface="Trebuchet MS" panose="020B0603020202020204" pitchFamily="34" charset="0"/>
            </a:endParaRPr>
          </a:p>
          <a:p>
            <a:pPr marL="0" indent="0">
              <a:buNone/>
            </a:pPr>
            <a:endParaRPr lang="en-US" dirty="0">
              <a:solidFill>
                <a:schemeClr val="accent4"/>
              </a:solidFill>
              <a:latin typeface="Trebuchet MS" panose="020B0603020202020204" pitchFamily="34" charset="0"/>
            </a:endParaRPr>
          </a:p>
          <a:p>
            <a:pPr marL="0" indent="0">
              <a:buNone/>
            </a:pPr>
            <a:endParaRPr lang="en-US" dirty="0">
              <a:solidFill>
                <a:schemeClr val="accent4"/>
              </a:solidFill>
              <a:latin typeface="Trebuchet MS" panose="020B0603020202020204" pitchFamily="34" charset="0"/>
            </a:endParaRPr>
          </a:p>
          <a:p>
            <a:pPr marL="0" indent="0">
              <a:buNone/>
            </a:pPr>
            <a:r>
              <a:rPr lang="en-US" dirty="0" smtClean="0">
                <a:solidFill>
                  <a:schemeClr val="accent4"/>
                </a:solidFill>
                <a:latin typeface="Trebuchet MS" panose="020B0603020202020204" pitchFamily="34" charset="0"/>
              </a:rPr>
              <a:t>/</a:t>
            </a:r>
            <a:endParaRPr lang="en-US" dirty="0">
              <a:solidFill>
                <a:schemeClr val="accent4"/>
              </a:solidFill>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1EDB295-5FBE-4074-A653-8ADEDF3A3ED6}" type="slidenum">
              <a:rPr lang="en-US" smtClean="0">
                <a:solidFill>
                  <a:prstClr val="black">
                    <a:tint val="75000"/>
                  </a:prstClr>
                </a:solidFill>
                <a:latin typeface="Trebuchet MS" panose="020B0603020202020204" pitchFamily="34" charset="0"/>
              </a:rPr>
              <a:pPr/>
              <a:t>35</a:t>
            </a:fld>
            <a:endParaRPr lang="en-US" dirty="0">
              <a:solidFill>
                <a:prstClr val="black">
                  <a:tint val="75000"/>
                </a:prstClr>
              </a:solidFill>
              <a:latin typeface="Trebuchet MS" panose="020B0603020202020204" pitchFamily="34" charset="0"/>
            </a:endParaRPr>
          </a:p>
        </p:txBody>
      </p:sp>
      <p:sp>
        <p:nvSpPr>
          <p:cNvPr id="2" name="TextBox 1"/>
          <p:cNvSpPr txBox="1"/>
          <p:nvPr/>
        </p:nvSpPr>
        <p:spPr>
          <a:xfrm>
            <a:off x="0" y="1568946"/>
            <a:ext cx="9719233" cy="2923877"/>
          </a:xfrm>
          <a:prstGeom prst="rect">
            <a:avLst/>
          </a:prstGeom>
          <a:noFill/>
        </p:spPr>
        <p:txBody>
          <a:bodyPr wrap="square" rtlCol="0">
            <a:spAutoFit/>
          </a:bodyPr>
          <a:lstStyle/>
          <a:p>
            <a:pPr marL="341313" indent="-341313" defTabSz="457200">
              <a:buFont typeface="Courier New"/>
              <a:buChar char="o"/>
            </a:pPr>
            <a:r>
              <a:rPr lang="en-US" sz="2400" b="1" dirty="0">
                <a:solidFill>
                  <a:srgbClr val="0E57C4"/>
                </a:solidFill>
                <a:latin typeface="Trebuchet MS" panose="020B0603020202020204" pitchFamily="34" charset="0"/>
                <a:cs typeface="Arial"/>
              </a:rPr>
              <a:t>UFO’s </a:t>
            </a:r>
            <a:r>
              <a:rPr lang="en-US" sz="2400" b="1" dirty="0" smtClean="0">
                <a:solidFill>
                  <a:srgbClr val="0E57C4"/>
                </a:solidFill>
                <a:latin typeface="Trebuchet MS" panose="020B0603020202020204" pitchFamily="34" charset="0"/>
                <a:cs typeface="Arial"/>
              </a:rPr>
              <a:t>tied in vertical distribution</a:t>
            </a:r>
            <a:endParaRPr lang="en-US" sz="2400" b="1" dirty="0">
              <a:solidFill>
                <a:srgbClr val="0E57C4"/>
              </a:solidFill>
              <a:latin typeface="Trebuchet MS" panose="020B0603020202020204" pitchFamily="34" charset="0"/>
              <a:cs typeface="Arial"/>
            </a:endParaRPr>
          </a:p>
          <a:p>
            <a:pPr marL="341313" indent="-341313" defTabSz="457200">
              <a:buFont typeface="Courier New"/>
              <a:buChar char="o"/>
            </a:pPr>
            <a:r>
              <a:rPr lang="en-US" sz="2400" b="1" dirty="0">
                <a:solidFill>
                  <a:srgbClr val="0E57C4"/>
                </a:solidFill>
                <a:latin typeface="Trebuchet MS" panose="020B0603020202020204" pitchFamily="34" charset="0"/>
                <a:cs typeface="Arial"/>
              </a:rPr>
              <a:t>Customer </a:t>
            </a:r>
            <a:r>
              <a:rPr lang="en-US" sz="2400" b="1" dirty="0" smtClean="0">
                <a:solidFill>
                  <a:srgbClr val="0E57C4"/>
                </a:solidFill>
                <a:latin typeface="Trebuchet MS" panose="020B0603020202020204" pitchFamily="34" charset="0"/>
                <a:cs typeface="Arial"/>
              </a:rPr>
              <a:t>tracking </a:t>
            </a:r>
            <a:r>
              <a:rPr lang="en-US" sz="2400" b="1" dirty="0">
                <a:solidFill>
                  <a:srgbClr val="0E57C4"/>
                </a:solidFill>
                <a:latin typeface="Trebuchet MS" panose="020B0603020202020204" pitchFamily="34" charset="0"/>
                <a:cs typeface="Arial"/>
              </a:rPr>
              <a:t>+ </a:t>
            </a:r>
            <a:r>
              <a:rPr lang="en-US" sz="2400" b="1" dirty="0" smtClean="0">
                <a:solidFill>
                  <a:srgbClr val="0E57C4"/>
                </a:solidFill>
                <a:latin typeface="Trebuchet MS" panose="020B0603020202020204" pitchFamily="34" charset="0"/>
                <a:cs typeface="Arial"/>
              </a:rPr>
              <a:t>accrual</a:t>
            </a:r>
            <a:r>
              <a:rPr lang="en-US" sz="2400" b="1" dirty="0">
                <a:solidFill>
                  <a:srgbClr val="0E57C4"/>
                </a:solidFill>
                <a:latin typeface="Trebuchet MS" panose="020B0603020202020204" pitchFamily="34" charset="0"/>
                <a:cs typeface="Arial"/>
              </a:rPr>
              <a:t>: </a:t>
            </a:r>
            <a:r>
              <a:rPr lang="en-US" sz="2400" b="1" dirty="0" smtClean="0">
                <a:solidFill>
                  <a:srgbClr val="0E57C4"/>
                </a:solidFill>
                <a:latin typeface="Trebuchet MS" panose="020B0603020202020204" pitchFamily="34" charset="0"/>
                <a:cs typeface="Arial"/>
              </a:rPr>
              <a:t> Ever see a “good” movie </a:t>
            </a:r>
            <a:endParaRPr lang="en-US" sz="2400" b="1" dirty="0">
              <a:solidFill>
                <a:srgbClr val="0E57C4"/>
              </a:solidFill>
              <a:latin typeface="Trebuchet MS" panose="020B0603020202020204" pitchFamily="34" charset="0"/>
              <a:cs typeface="Arial"/>
            </a:endParaRPr>
          </a:p>
          <a:p>
            <a:pPr marL="341313" indent="-341313" defTabSz="457200">
              <a:buFont typeface="Courier New"/>
              <a:buChar char="o"/>
            </a:pPr>
            <a:r>
              <a:rPr lang="en-US" sz="2400" b="1" dirty="0" smtClean="0">
                <a:solidFill>
                  <a:srgbClr val="0E57C4"/>
                </a:solidFill>
                <a:latin typeface="Trebuchet MS" panose="020B0603020202020204" pitchFamily="34" charset="0"/>
                <a:cs typeface="Arial"/>
              </a:rPr>
              <a:t>UFOs are economically linked in the </a:t>
            </a:r>
            <a:r>
              <a:rPr lang="en-US" sz="2400" b="1" dirty="0">
                <a:solidFill>
                  <a:srgbClr val="0E57C4"/>
                </a:solidFill>
                <a:latin typeface="Trebuchet MS" panose="020B0603020202020204" pitchFamily="34" charset="0"/>
                <a:cs typeface="Arial"/>
              </a:rPr>
              <a:t>MPCP</a:t>
            </a:r>
          </a:p>
          <a:p>
            <a:pPr marL="341313" indent="-341313" defTabSz="457200">
              <a:buFont typeface="Courier New"/>
              <a:buChar char="o"/>
            </a:pPr>
            <a:r>
              <a:rPr lang="en-US" sz="2400" b="1" dirty="0">
                <a:solidFill>
                  <a:srgbClr val="0E57C4"/>
                </a:solidFill>
                <a:latin typeface="Trebuchet MS" panose="020B0603020202020204" pitchFamily="34" charset="0"/>
                <a:cs typeface="Arial"/>
              </a:rPr>
              <a:t>Mall without Walls –Better solutions at a better price </a:t>
            </a:r>
            <a:r>
              <a:rPr lang="en-US" sz="2400" b="1" dirty="0" smtClean="0">
                <a:solidFill>
                  <a:srgbClr val="0E57C4"/>
                </a:solidFill>
                <a:latin typeface="Trebuchet MS" panose="020B0603020202020204" pitchFamily="34" charset="0"/>
                <a:cs typeface="Arial"/>
              </a:rPr>
              <a:t>or </a:t>
            </a:r>
            <a:r>
              <a:rPr lang="en-US" sz="2400" b="1" dirty="0">
                <a:solidFill>
                  <a:srgbClr val="0E57C4"/>
                </a:solidFill>
                <a:latin typeface="Trebuchet MS" panose="020B0603020202020204" pitchFamily="34" charset="0"/>
                <a:cs typeface="Arial"/>
              </a:rPr>
              <a:t>value</a:t>
            </a:r>
          </a:p>
          <a:p>
            <a:pPr marL="341313" indent="-341313" defTabSz="457200">
              <a:buFont typeface="Courier New"/>
              <a:buChar char="o"/>
            </a:pPr>
            <a:r>
              <a:rPr lang="en-US" sz="2400" b="1" dirty="0">
                <a:solidFill>
                  <a:srgbClr val="0E57C4"/>
                </a:solidFill>
                <a:latin typeface="Trebuchet MS" panose="020B0603020202020204" pitchFamily="34" charset="0"/>
                <a:cs typeface="Arial"/>
              </a:rPr>
              <a:t>Product </a:t>
            </a:r>
            <a:r>
              <a:rPr lang="en-US" sz="2400" b="1" dirty="0" smtClean="0">
                <a:solidFill>
                  <a:srgbClr val="0E57C4"/>
                </a:solidFill>
                <a:latin typeface="Trebuchet MS" panose="020B0603020202020204" pitchFamily="34" charset="0"/>
                <a:cs typeface="Arial"/>
              </a:rPr>
              <a:t>Brokerage </a:t>
            </a:r>
            <a:r>
              <a:rPr lang="en-US" sz="2400" b="1" dirty="0">
                <a:solidFill>
                  <a:srgbClr val="0E57C4"/>
                </a:solidFill>
                <a:latin typeface="Trebuchet MS" panose="020B0603020202020204" pitchFamily="34" charset="0"/>
                <a:cs typeface="Arial"/>
              </a:rPr>
              <a:t>System </a:t>
            </a:r>
          </a:p>
          <a:p>
            <a:pPr marL="341313" indent="-341313" defTabSz="457200">
              <a:buFont typeface="Courier New"/>
              <a:buChar char="o"/>
            </a:pPr>
            <a:r>
              <a:rPr lang="en-US" sz="2400" b="1" dirty="0">
                <a:solidFill>
                  <a:srgbClr val="0E57C4"/>
                </a:solidFill>
                <a:latin typeface="Trebuchet MS" panose="020B0603020202020204" pitchFamily="34" charset="0"/>
                <a:cs typeface="Arial"/>
              </a:rPr>
              <a:t>Shopping site with everything</a:t>
            </a:r>
          </a:p>
          <a:p>
            <a:pPr defTabSz="457200"/>
            <a:r>
              <a:rPr lang="en-US" sz="3600" b="1" dirty="0">
                <a:solidFill>
                  <a:srgbClr val="0E57C4"/>
                </a:solidFill>
                <a:latin typeface="Trebuchet MS" panose="020B0603020202020204" pitchFamily="34" charset="0"/>
                <a:cs typeface="Arial"/>
              </a:rPr>
              <a:t>                 </a:t>
            </a:r>
          </a:p>
        </p:txBody>
      </p:sp>
      <p:sp>
        <p:nvSpPr>
          <p:cNvPr id="7" name="Title 6"/>
          <p:cNvSpPr>
            <a:spLocks noGrp="1"/>
          </p:cNvSpPr>
          <p:nvPr>
            <p:ph type="title"/>
          </p:nvPr>
        </p:nvSpPr>
        <p:spPr>
          <a:xfrm>
            <a:off x="457200" y="310402"/>
            <a:ext cx="8498824" cy="944562"/>
          </a:xfrm>
        </p:spPr>
        <p:txBody>
          <a:bodyPr>
            <a:noAutofit/>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Is this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feasible</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How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could that be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possible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with the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UnFranchise Business? Consider what we have.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ndParaRPr>
          </a:p>
        </p:txBody>
      </p:sp>
    </p:spTree>
    <p:extLst>
      <p:ext uri="{BB962C8B-B14F-4D97-AF65-F5344CB8AC3E}">
        <p14:creationId xmlns:p14="http://schemas.microsoft.com/office/powerpoint/2010/main" val="2477424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down)">
                                      <p:cBhvr>
                                        <p:cTn id="19" dur="500"/>
                                        <p:tgtEl>
                                          <p:spTgt spid="2">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500"/>
                                        <p:tgtEl>
                                          <p:spTgt spid="2">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utterstock_809058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0227" y="838200"/>
            <a:ext cx="5853786" cy="3910329"/>
          </a:xfrm>
          <a:prstGeom prst="rect">
            <a:avLst/>
          </a:prstGeom>
          <a:effectLst>
            <a:reflection blurRad="6350" stA="52000" endA="300" endPos="35000" dir="5400000" sy="-100000" algn="bl" rotWithShape="0"/>
            <a:softEdge rad="635000"/>
          </a:effectLst>
        </p:spPr>
      </p:pic>
      <p:grpSp>
        <p:nvGrpSpPr>
          <p:cNvPr id="3" name="Group 2"/>
          <p:cNvGrpSpPr/>
          <p:nvPr/>
        </p:nvGrpSpPr>
        <p:grpSpPr>
          <a:xfrm>
            <a:off x="152400" y="1054"/>
            <a:ext cx="4907172" cy="1446746"/>
            <a:chOff x="152400" y="1054"/>
            <a:chExt cx="4907172" cy="1446746"/>
          </a:xfrm>
        </p:grpSpPr>
        <p:sp>
          <p:nvSpPr>
            <p:cNvPr id="7" name="TextBox 6"/>
            <p:cNvSpPr txBox="1"/>
            <p:nvPr/>
          </p:nvSpPr>
          <p:spPr>
            <a:xfrm>
              <a:off x="1295400" y="339804"/>
              <a:ext cx="3764172" cy="1107996"/>
            </a:xfrm>
            <a:prstGeom prst="rect">
              <a:avLst/>
            </a:prstGeom>
            <a:noFill/>
          </p:spPr>
          <p:txBody>
            <a:bodyPr wrap="none" rtlCol="0">
              <a:spAutoFit/>
            </a:bodyPr>
            <a:lstStyle/>
            <a:p>
              <a:r>
                <a:rPr lang="en-US" sz="6600" b="1" dirty="0">
                  <a:solidFill>
                    <a:srgbClr val="FF0000"/>
                  </a:solidFill>
                  <a:effectLst>
                    <a:outerShdw blurRad="38100" dist="38100" dir="2700000" algn="tl">
                      <a:srgbClr val="000000">
                        <a:alpha val="43137"/>
                      </a:srgbClr>
                    </a:outerShdw>
                  </a:effectLst>
                  <a:latin typeface="Trebuchet MS" panose="020B0603020202020204" pitchFamily="34" charset="0"/>
                  <a:cs typeface="Chalkduster"/>
                </a:rPr>
                <a:t>Shopping</a:t>
              </a:r>
            </a:p>
          </p:txBody>
        </p:sp>
        <p:sp>
          <p:nvSpPr>
            <p:cNvPr id="6" name="TextBox 5"/>
            <p:cNvSpPr txBox="1"/>
            <p:nvPr/>
          </p:nvSpPr>
          <p:spPr>
            <a:xfrm>
              <a:off x="152400" y="1054"/>
              <a:ext cx="2042547" cy="830997"/>
            </a:xfrm>
            <a:prstGeom prst="rect">
              <a:avLst/>
            </a:prstGeom>
            <a:noFill/>
          </p:spPr>
          <p:txBody>
            <a:bodyPr wrap="none" rtlCol="0">
              <a:spAutoFit/>
            </a:bodyPr>
            <a:lstStyle/>
            <a:p>
              <a:r>
                <a:rPr lang="en-US" sz="4800" b="1" dirty="0">
                  <a:solidFill>
                    <a:prstClr val="black"/>
                  </a:solidFill>
                  <a:latin typeface="Trebuchet MS" panose="020B0603020202020204" pitchFamily="34" charset="0"/>
                  <a:cs typeface="Big Caslon"/>
                </a:rPr>
                <a:t>Social</a:t>
              </a:r>
              <a:r>
                <a:rPr lang="en-US" sz="4800" dirty="0">
                  <a:solidFill>
                    <a:prstClr val="black"/>
                  </a:solidFill>
                  <a:latin typeface="Trebuchet MS" panose="020B0603020202020204" pitchFamily="34" charset="0"/>
                </a:rPr>
                <a:t> </a:t>
              </a:r>
            </a:p>
          </p:txBody>
        </p:sp>
      </p:grpSp>
      <p:sp>
        <p:nvSpPr>
          <p:cNvPr id="2" name="Slide Number Placeholder 1"/>
          <p:cNvSpPr>
            <a:spLocks noGrp="1"/>
          </p:cNvSpPr>
          <p:nvPr>
            <p:ph type="sldNum" sz="quarter" idx="4294967295"/>
          </p:nvPr>
        </p:nvSpPr>
        <p:spPr>
          <a:xfrm>
            <a:off x="6553200" y="6356350"/>
            <a:ext cx="2133600" cy="365125"/>
          </a:xfrm>
        </p:spPr>
        <p:txBody>
          <a:bodyPr/>
          <a:lstStyle/>
          <a:p>
            <a:fld id="{687D7A59-36E2-48B9-B146-C1E59501F63F}"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122797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5715000"/>
            <a:ext cx="8229600" cy="1143000"/>
          </a:xfrm>
        </p:spPr>
        <p:txBody>
          <a:bodyPr/>
          <a:lstStyle/>
          <a:p>
            <a:r>
              <a:rPr lang="en-US" dirty="0" smtClean="0">
                <a:solidFill>
                  <a:srgbClr val="FFFFFF"/>
                </a:solidFill>
              </a:rPr>
              <a:t>BRICK AND MORTAR</a:t>
            </a:r>
            <a:endParaRPr lang="en-US" dirty="0">
              <a:solidFill>
                <a:srgbClr val="FFFFFF"/>
              </a:solidFill>
            </a:endParaRPr>
          </a:p>
        </p:txBody>
      </p:sp>
      <p:pic>
        <p:nvPicPr>
          <p:cNvPr id="3" name="Picture 2" descr="shutterstock_5616133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0" y="0"/>
            <a:ext cx="9283700" cy="6858000"/>
          </a:xfrm>
          <a:prstGeom prst="rect">
            <a:avLst/>
          </a:prstGeom>
        </p:spPr>
      </p:pic>
      <p:sp>
        <p:nvSpPr>
          <p:cNvPr id="6" name="Rectangle 5"/>
          <p:cNvSpPr/>
          <p:nvPr/>
        </p:nvSpPr>
        <p:spPr>
          <a:xfrm>
            <a:off x="-127000" y="0"/>
            <a:ext cx="9271000" cy="939800"/>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prstClr val="white"/>
                </a:solidFill>
                <a:effectLst>
                  <a:outerShdw blurRad="38100" dist="38100" dir="2700000" algn="tl">
                    <a:srgbClr val="000000">
                      <a:alpha val="43137"/>
                    </a:srgbClr>
                  </a:outerShdw>
                </a:effectLst>
                <a:latin typeface="Trebuchet MS" panose="020B0603020202020204" pitchFamily="34" charset="0"/>
                <a:cs typeface="Lobster"/>
              </a:rPr>
              <a:t>Brick and Mortar</a:t>
            </a:r>
          </a:p>
        </p:txBody>
      </p:sp>
      <p:sp>
        <p:nvSpPr>
          <p:cNvPr id="4" name="Slide Number Placeholder 3"/>
          <p:cNvSpPr>
            <a:spLocks noGrp="1"/>
          </p:cNvSpPr>
          <p:nvPr>
            <p:ph type="sldNum" sz="quarter" idx="4294967295"/>
          </p:nvPr>
        </p:nvSpPr>
        <p:spPr>
          <a:xfrm>
            <a:off x="6553200" y="6356350"/>
            <a:ext cx="2133600" cy="365125"/>
          </a:xfrm>
        </p:spPr>
        <p:txBody>
          <a:bodyPr/>
          <a:lstStyle/>
          <a:p>
            <a:fld id="{687D7A59-36E2-48B9-B146-C1E59501F63F}"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171240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29280"/>
            <a:ext cx="9144000" cy="1130300"/>
            <a:chOff x="1562100" y="-141210"/>
            <a:chExt cx="5854700" cy="1104900"/>
          </a:xfrm>
        </p:grpSpPr>
        <p:sp>
          <p:nvSpPr>
            <p:cNvPr id="8" name="Rectangle 7"/>
            <p:cNvSpPr/>
            <p:nvPr/>
          </p:nvSpPr>
          <p:spPr>
            <a:xfrm>
              <a:off x="1562100" y="-141210"/>
              <a:ext cx="5854700" cy="11049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b="1" dirty="0">
                <a:solidFill>
                  <a:srgbClr val="FFFFFF"/>
                </a:solidFill>
                <a:latin typeface="Lobster"/>
                <a:cs typeface="Lobster"/>
              </a:endParaRPr>
            </a:p>
            <a:p>
              <a:pPr algn="ctr"/>
              <a:endParaRPr lang="en-US" dirty="0">
                <a:solidFill>
                  <a:srgbClr val="FFFFFF"/>
                </a:solidFill>
              </a:endParaRPr>
            </a:p>
          </p:txBody>
        </p:sp>
        <p:sp>
          <p:nvSpPr>
            <p:cNvPr id="9" name="TextBox 8"/>
            <p:cNvSpPr txBox="1"/>
            <p:nvPr/>
          </p:nvSpPr>
          <p:spPr>
            <a:xfrm>
              <a:off x="3214282" y="87390"/>
              <a:ext cx="2723157" cy="752150"/>
            </a:xfrm>
            <a:prstGeom prst="rect">
              <a:avLst/>
            </a:prstGeom>
            <a:noFill/>
          </p:spPr>
          <p:txBody>
            <a:bodyPr wrap="none" rtlCol="0">
              <a:spAutoFit/>
            </a:bodyPr>
            <a:lstStyle/>
            <a:p>
              <a:pPr algn="ctr"/>
              <a:r>
                <a:rPr lang="en-US" sz="4400" dirty="0" smtClean="0">
                  <a:solidFill>
                    <a:srgbClr val="FFFFFF"/>
                  </a:solidFill>
                  <a:latin typeface="Trebuchet MS" panose="020B0603020202020204" pitchFamily="34" charset="0"/>
                </a:rPr>
                <a:t>Click </a:t>
              </a:r>
              <a:r>
                <a:rPr lang="en-US" sz="4400" dirty="0">
                  <a:solidFill>
                    <a:srgbClr val="FFFFFF"/>
                  </a:solidFill>
                  <a:latin typeface="Trebuchet MS" panose="020B0603020202020204" pitchFamily="34" charset="0"/>
                </a:rPr>
                <a:t>and Order</a:t>
              </a:r>
            </a:p>
          </p:txBody>
        </p:sp>
      </p:grpSp>
      <p:pic>
        <p:nvPicPr>
          <p:cNvPr id="3" name="Picture 2"/>
          <p:cNvPicPr>
            <a:picLocks noChangeAspect="1"/>
          </p:cNvPicPr>
          <p:nvPr/>
        </p:nvPicPr>
        <p:blipFill>
          <a:blip r:embed="rId2"/>
          <a:stretch>
            <a:fillRect/>
          </a:stretch>
        </p:blipFill>
        <p:spPr>
          <a:xfrm>
            <a:off x="1836677" y="1143000"/>
            <a:ext cx="5623046" cy="3748698"/>
          </a:xfrm>
          <a:prstGeom prst="rect">
            <a:avLst/>
          </a:prstGeom>
          <a:effectLst>
            <a:softEdge rad="635000"/>
          </a:effectLst>
        </p:spPr>
      </p:pic>
      <p:sp>
        <p:nvSpPr>
          <p:cNvPr id="2" name="Slide Number Placeholder 1"/>
          <p:cNvSpPr>
            <a:spLocks noGrp="1"/>
          </p:cNvSpPr>
          <p:nvPr>
            <p:ph type="sldNum" sz="quarter" idx="4294967295"/>
          </p:nvPr>
        </p:nvSpPr>
        <p:spPr>
          <a:xfrm>
            <a:off x="6553200" y="6356350"/>
            <a:ext cx="2133600" cy="365125"/>
          </a:xfrm>
        </p:spPr>
        <p:txBody>
          <a:bodyPr/>
          <a:lstStyle/>
          <a:p>
            <a:fld id="{687D7A59-36E2-48B9-B146-C1E59501F63F}"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219274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280"/>
            <a:ext cx="9144000" cy="113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b="1" dirty="0">
              <a:solidFill>
                <a:srgbClr val="FFFFFF"/>
              </a:solidFill>
              <a:latin typeface="Lobster"/>
              <a:cs typeface="Lobster"/>
            </a:endParaRPr>
          </a:p>
          <a:p>
            <a:pPr algn="ctr"/>
            <a:endParaRPr lang="en-US" dirty="0">
              <a:solidFill>
                <a:srgbClr val="FFFFFF"/>
              </a:solidFill>
            </a:endParaRPr>
          </a:p>
        </p:txBody>
      </p:sp>
      <p:sp>
        <p:nvSpPr>
          <p:cNvPr id="2" name="Title 1"/>
          <p:cNvSpPr>
            <a:spLocks noGrp="1"/>
          </p:cNvSpPr>
          <p:nvPr>
            <p:ph type="title"/>
          </p:nvPr>
        </p:nvSpPr>
        <p:spPr/>
        <p:txBody>
          <a:bodyPr>
            <a:normAutofit/>
          </a:bodyPr>
          <a:lstStyle/>
          <a:p>
            <a:pPr algn="ctr"/>
            <a:r>
              <a:rPr lang="en-US" sz="4000" dirty="0" smtClean="0">
                <a:ln>
                  <a:noFill/>
                </a:ln>
                <a:solidFill>
                  <a:srgbClr val="FFFFFF"/>
                </a:solidFill>
                <a:latin typeface="Trebuchet MS" panose="020B0603020202020204" pitchFamily="34" charset="0"/>
              </a:rPr>
              <a:t>WORD OF MOUTH</a:t>
            </a:r>
            <a:endParaRPr lang="en-US" sz="4000" dirty="0">
              <a:ln>
                <a:noFill/>
              </a:ln>
              <a:solidFill>
                <a:srgbClr val="FFFFFF"/>
              </a:solidFill>
              <a:latin typeface="Trebuchet MS" panose="020B0603020202020204" pitchFamily="34" charset="0"/>
            </a:endParaRPr>
          </a:p>
        </p:txBody>
      </p:sp>
      <p:pic>
        <p:nvPicPr>
          <p:cNvPr id="4" name="Picture 3"/>
          <p:cNvPicPr>
            <a:picLocks noChangeAspect="1"/>
          </p:cNvPicPr>
          <p:nvPr/>
        </p:nvPicPr>
        <p:blipFill>
          <a:blip r:embed="rId2" cstate="print"/>
          <a:stretch>
            <a:fillRect/>
          </a:stretch>
        </p:blipFill>
        <p:spPr>
          <a:xfrm>
            <a:off x="1698287" y="990600"/>
            <a:ext cx="5849026" cy="3899352"/>
          </a:xfrm>
          <a:prstGeom prst="rect">
            <a:avLst/>
          </a:prstGeom>
          <a:effectLst>
            <a:softEdge rad="635000"/>
          </a:effectLst>
        </p:spPr>
      </p:pic>
      <p:sp>
        <p:nvSpPr>
          <p:cNvPr id="3" name="Slide Number Placeholder 2"/>
          <p:cNvSpPr>
            <a:spLocks noGrp="1"/>
          </p:cNvSpPr>
          <p:nvPr>
            <p:ph type="sldNum" sz="quarter" idx="4294967295"/>
          </p:nvPr>
        </p:nvSpPr>
        <p:spPr>
          <a:xfrm>
            <a:off x="6553200" y="6356350"/>
            <a:ext cx="2133600" cy="365125"/>
          </a:xfrm>
        </p:spPr>
        <p:txBody>
          <a:bodyPr/>
          <a:lstStyle/>
          <a:p>
            <a:fld id="{687D7A59-36E2-48B9-B146-C1E59501F63F}"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3051145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1752600"/>
            <a:ext cx="8229600" cy="1295400"/>
          </a:xfrm>
          <a:solidFill>
            <a:schemeClr val="bg1">
              <a:lumMod val="95000"/>
              <a:lumOff val="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rPr>
              <a:t>The consumer is the last link in the distribution chain.</a:t>
            </a:r>
            <a:endParaRPr lang="en-US" sz="4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4050875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280"/>
            <a:ext cx="9144000" cy="1130300"/>
          </a:xfrm>
          <a:prstGeom prst="rect">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smtClean="0">
              <a:ln>
                <a:noFill/>
              </a:ln>
              <a:solidFill>
                <a:srgbClr val="FFFFFF"/>
              </a:solidFill>
              <a:effectLst/>
              <a:uLnTx/>
              <a:uFillTx/>
              <a:latin typeface="Lobster"/>
              <a:cs typeface="Lobster"/>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Franklin Gothic Book"/>
            </a:endParaRPr>
          </a:p>
        </p:txBody>
      </p:sp>
      <p:sp>
        <p:nvSpPr>
          <p:cNvPr id="10" name="Title 1"/>
          <p:cNvSpPr>
            <a:spLocks noGrp="1"/>
          </p:cNvSpPr>
          <p:nvPr>
            <p:ph type="title"/>
          </p:nvPr>
        </p:nvSpPr>
        <p:spPr>
          <a:xfrm>
            <a:off x="1466757" y="63589"/>
            <a:ext cx="6210485" cy="944562"/>
          </a:xfrm>
        </p:spPr>
        <p:txBody>
          <a:bodyPr/>
          <a:lstStyle/>
          <a:p>
            <a:r>
              <a:rPr lang="en-US" dirty="0" smtClean="0">
                <a:ln>
                  <a:noFill/>
                </a:ln>
                <a:solidFill>
                  <a:srgbClr val="FFFFFF"/>
                </a:solidFill>
                <a:latin typeface="Trebuchet MS" panose="020B0603020202020204" pitchFamily="34" charset="0"/>
              </a:rPr>
              <a:t>WORD OF </a:t>
            </a:r>
            <a:r>
              <a:rPr lang="en-US" dirty="0" smtClean="0">
                <a:solidFill>
                  <a:srgbClr val="FFFFFF"/>
                </a:solidFill>
                <a:latin typeface="Trebuchet MS" panose="020B0603020202020204" pitchFamily="34" charset="0"/>
              </a:rPr>
              <a:t>MOUSE</a:t>
            </a:r>
            <a:endParaRPr lang="en-US" dirty="0">
              <a:ln>
                <a:noFill/>
              </a:ln>
              <a:solidFill>
                <a:srgbClr val="FFFFFF"/>
              </a:solidFill>
              <a:latin typeface="Trebuchet MS" panose="020B0603020202020204" pitchFamily="34" charset="0"/>
            </a:endParaRPr>
          </a:p>
        </p:txBody>
      </p:sp>
      <p:pic>
        <p:nvPicPr>
          <p:cNvPr id="1026" name="Picture 2" descr="http://2.bp.blogspot.com/-MSEaQtGt9Hk/UNgT8OH1Q7I/AAAAAAAACTU/w0ehuMKk1G0/s1600/WebG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44842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2720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nline_learning_worldwide_500_clr_4542.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350520"/>
            <a:ext cx="1828800" cy="1097280"/>
          </a:xfrm>
          <a:prstGeom prst="rect">
            <a:avLst/>
          </a:prstGeom>
        </p:spPr>
      </p:pic>
      <p:sp>
        <p:nvSpPr>
          <p:cNvPr id="8" name="Rectangle 7"/>
          <p:cNvSpPr/>
          <p:nvPr/>
        </p:nvSpPr>
        <p:spPr>
          <a:xfrm>
            <a:off x="-76200" y="4800600"/>
            <a:ext cx="9283700" cy="20116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0C0C0C"/>
              </a:solidFill>
            </a:endParaRPr>
          </a:p>
        </p:txBody>
      </p:sp>
      <p:sp>
        <p:nvSpPr>
          <p:cNvPr id="3" name="Content Placeholder 2"/>
          <p:cNvSpPr>
            <a:spLocks noGrp="1"/>
          </p:cNvSpPr>
          <p:nvPr>
            <p:ph idx="1"/>
          </p:nvPr>
        </p:nvSpPr>
        <p:spPr>
          <a:xfrm>
            <a:off x="152400" y="609600"/>
            <a:ext cx="8534400" cy="4389437"/>
          </a:xfrm>
        </p:spPr>
        <p:txBody>
          <a:bodyPr>
            <a:normAutofit/>
          </a:bodyPr>
          <a:lstStyle/>
          <a:p>
            <a:pPr marL="342900" indent="-342900">
              <a:buFont typeface="Arial"/>
              <a:buChar char="•"/>
            </a:pPr>
            <a:r>
              <a:rPr lang="en-US" sz="2400" dirty="0" smtClean="0">
                <a:solidFill>
                  <a:srgbClr val="0E57C4"/>
                </a:solidFill>
                <a:latin typeface="Trebuchet MS" panose="020B0603020202020204" pitchFamily="34" charset="0"/>
              </a:rPr>
              <a:t>People Power: </a:t>
            </a:r>
            <a:r>
              <a:rPr lang="en-US" sz="2400" dirty="0" err="1" smtClean="0">
                <a:solidFill>
                  <a:srgbClr val="0E57C4"/>
                </a:solidFill>
                <a:latin typeface="Trebuchet MS" panose="020B0603020202020204" pitchFamily="34" charset="0"/>
              </a:rPr>
              <a:t>monetised</a:t>
            </a:r>
            <a:r>
              <a:rPr lang="en-US" sz="2400" dirty="0" smtClean="0">
                <a:solidFill>
                  <a:srgbClr val="0E57C4"/>
                </a:solidFill>
                <a:latin typeface="Trebuchet MS" panose="020B0603020202020204" pitchFamily="34" charset="0"/>
              </a:rPr>
              <a:t> network of UFOs.</a:t>
            </a:r>
          </a:p>
          <a:p>
            <a:pPr marL="342900" indent="-342900">
              <a:buFont typeface="Arial"/>
              <a:buChar char="•"/>
            </a:pPr>
            <a:r>
              <a:rPr lang="en-US" sz="2400" dirty="0" smtClean="0">
                <a:solidFill>
                  <a:srgbClr val="0E57C4"/>
                </a:solidFill>
                <a:latin typeface="Trebuchet MS" panose="020B0603020202020204" pitchFamily="34" charset="0"/>
              </a:rPr>
              <a:t>Economic glue exists between UFOs.</a:t>
            </a:r>
          </a:p>
          <a:p>
            <a:pPr marL="342900" indent="-342900">
              <a:buFont typeface="Arial"/>
              <a:buChar char="•"/>
            </a:pPr>
            <a:r>
              <a:rPr lang="en-US" sz="2400" dirty="0" smtClean="0">
                <a:solidFill>
                  <a:srgbClr val="0E57C4"/>
                </a:solidFill>
                <a:latin typeface="Trebuchet MS" panose="020B0603020202020204" pitchFamily="34" charset="0"/>
              </a:rPr>
              <a:t>Customer tracking system tied to UFOs and the MPCP.</a:t>
            </a:r>
          </a:p>
          <a:p>
            <a:pPr marL="342900" indent="-342900">
              <a:buFont typeface="Arial"/>
              <a:buChar char="•"/>
            </a:pPr>
            <a:r>
              <a:rPr lang="en-US" sz="2400" dirty="0" smtClean="0">
                <a:solidFill>
                  <a:srgbClr val="0E57C4"/>
                </a:solidFill>
                <a:latin typeface="Trebuchet MS" panose="020B0603020202020204" pitchFamily="34" charset="0"/>
              </a:rPr>
              <a:t>An automated way to find everything you buy and compare prices and make a list + ORDER!</a:t>
            </a:r>
          </a:p>
          <a:p>
            <a:pPr marL="342900" lvl="1" indent="-342900">
              <a:buFont typeface="Arial"/>
              <a:buChar char="•"/>
            </a:pPr>
            <a:r>
              <a:rPr lang="en-US" sz="2400" dirty="0" smtClean="0">
                <a:solidFill>
                  <a:srgbClr val="0E57C4"/>
                </a:solidFill>
                <a:latin typeface="Trebuchet MS" panose="020B0603020202020204" pitchFamily="34" charset="0"/>
              </a:rPr>
              <a:t>Home Advisor.</a:t>
            </a:r>
          </a:p>
          <a:p>
            <a:pPr marL="342900" lvl="1" indent="-342900">
              <a:buFont typeface="Arial"/>
              <a:buChar char="•"/>
            </a:pPr>
            <a:r>
              <a:rPr lang="en-US" sz="2400" dirty="0" smtClean="0">
                <a:solidFill>
                  <a:srgbClr val="0E57C4"/>
                </a:solidFill>
                <a:latin typeface="Trebuchet MS" panose="020B0603020202020204" pitchFamily="34" charset="0"/>
              </a:rPr>
              <a:t>Automation and transparency to do the assessment, translate it into a </a:t>
            </a:r>
            <a:r>
              <a:rPr lang="en-US" sz="2400" dirty="0" err="1" smtClean="0">
                <a:solidFill>
                  <a:srgbClr val="0E57C4"/>
                </a:solidFill>
                <a:latin typeface="Trebuchet MS" panose="020B0603020202020204" pitchFamily="34" charset="0"/>
              </a:rPr>
              <a:t>MyList</a:t>
            </a:r>
            <a:r>
              <a:rPr lang="en-US" sz="2400" dirty="0" smtClean="0">
                <a:solidFill>
                  <a:srgbClr val="0E57C4"/>
                </a:solidFill>
                <a:latin typeface="Trebuchet MS" panose="020B0603020202020204" pitchFamily="34" charset="0"/>
              </a:rPr>
              <a:t>, </a:t>
            </a:r>
            <a:r>
              <a:rPr lang="en-US" sz="2400" dirty="0" err="1" smtClean="0">
                <a:solidFill>
                  <a:srgbClr val="0E57C4"/>
                </a:solidFill>
                <a:latin typeface="Trebuchet MS" panose="020B0603020202020204" pitchFamily="34" charset="0"/>
              </a:rPr>
              <a:t>customisation</a:t>
            </a:r>
            <a:r>
              <a:rPr lang="en-US" sz="2400" dirty="0" smtClean="0">
                <a:solidFill>
                  <a:srgbClr val="0E57C4"/>
                </a:solidFill>
                <a:latin typeface="Trebuchet MS" panose="020B0603020202020204" pitchFamily="34" charset="0"/>
              </a:rPr>
              <a:t> of list, functionality of list and back office, user experience driven.</a:t>
            </a:r>
          </a:p>
          <a:p>
            <a:pPr marL="342900" indent="-342900">
              <a:buFont typeface="Arial"/>
              <a:buChar char="•"/>
            </a:pPr>
            <a:endParaRPr lang="en-US" sz="2400" dirty="0" smtClean="0">
              <a:solidFill>
                <a:srgbClr val="0E57C4"/>
              </a:solidFill>
              <a:latin typeface="Trebuchet MS" panose="020B0603020202020204" pitchFamily="34" charset="0"/>
            </a:endParaRPr>
          </a:p>
          <a:p>
            <a:pPr marL="342900" indent="-342900">
              <a:buFont typeface="Arial"/>
              <a:buChar char="•"/>
            </a:pPr>
            <a:endParaRPr lang="en-US" sz="2400" dirty="0">
              <a:solidFill>
                <a:srgbClr val="0E57C4"/>
              </a:solidFill>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1EDB295-5FBE-4074-A653-8ADEDF3A3ED6}" type="slidenum">
              <a:rPr lang="en-US" smtClean="0">
                <a:solidFill>
                  <a:prstClr val="black">
                    <a:tint val="75000"/>
                  </a:prstClr>
                </a:solidFill>
              </a:rPr>
              <a:pPr/>
              <a:t>41</a:t>
            </a:fld>
            <a:endParaRPr lang="en-US" dirty="0">
              <a:solidFill>
                <a:prstClr val="black">
                  <a:tint val="75000"/>
                </a:prstClr>
              </a:solidFill>
            </a:endParaRPr>
          </a:p>
        </p:txBody>
      </p:sp>
      <p:sp>
        <p:nvSpPr>
          <p:cNvPr id="10" name="Title 1"/>
          <p:cNvSpPr>
            <a:spLocks noGrp="1"/>
          </p:cNvSpPr>
          <p:nvPr>
            <p:ph type="title"/>
          </p:nvPr>
        </p:nvSpPr>
        <p:spPr>
          <a:xfrm>
            <a:off x="76200" y="-76200"/>
            <a:ext cx="8623300" cy="944562"/>
          </a:xfrm>
        </p:spPr>
        <p:txBody>
          <a:bodyPr>
            <a:normAutofit/>
          </a:bodyPr>
          <a:lstStyle/>
          <a:p>
            <a:r>
              <a:rPr lang="en-US" dirty="0" smtClean="0">
                <a:solidFill>
                  <a:srgbClr val="0E57C4"/>
                </a:solidFill>
                <a:latin typeface="Trebuchet MS" panose="020B0603020202020204" pitchFamily="34" charset="0"/>
              </a:rPr>
              <a:t>Why Will It Work...</a:t>
            </a:r>
            <a:endParaRPr lang="en-US" dirty="0">
              <a:solidFill>
                <a:srgbClr val="00203F"/>
              </a:solidFill>
              <a:latin typeface="Trebuchet MS" panose="020B0603020202020204" pitchFamily="34" charset="0"/>
            </a:endParaRPr>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7675" t="28473" r="17710" b="25217"/>
          <a:stretch/>
        </p:blipFill>
        <p:spPr bwMode="auto">
          <a:xfrm>
            <a:off x="3974291" y="4709160"/>
            <a:ext cx="5258609" cy="192024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66" r="7141" b="31418"/>
          <a:stretch/>
        </p:blipFill>
        <p:spPr bwMode="auto">
          <a:xfrm>
            <a:off x="-40990" y="4770120"/>
            <a:ext cx="2936590" cy="2468880"/>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softEdge rad="6350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My List Home Adviso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6141720"/>
            <a:ext cx="4389121" cy="64008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967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http://www.thedrum.com/uploads/drum_basic_article/113272/main_images/LOGO_ASOS_df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35" t="36433" r="24351" b="32710"/>
          <a:stretch/>
        </p:blipFill>
        <p:spPr bwMode="auto">
          <a:xfrm>
            <a:off x="63500" y="1828800"/>
            <a:ext cx="3472874" cy="1645927"/>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http://blog.marketamerica.com/wp-content/uploads/2011/07/cashba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334" y="574964"/>
            <a:ext cx="3895666" cy="1371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990600"/>
            <a:ext cx="8229600" cy="4525963"/>
          </a:xfrm>
        </p:spPr>
        <p:txBody>
          <a:bodyPr/>
          <a:lstStyle/>
          <a:p>
            <a:pPr lvl="1"/>
            <a:endParaRPr lang="en-US" dirty="0" smtClean="0">
              <a:solidFill>
                <a:srgbClr val="00203F"/>
              </a:solidFill>
            </a:endParaRPr>
          </a:p>
          <a:p>
            <a:endParaRPr lang="en-US" dirty="0" smtClean="0">
              <a:solidFill>
                <a:srgbClr val="00203F"/>
              </a:solidFill>
            </a:endParaRPr>
          </a:p>
          <a:p>
            <a:endParaRPr lang="en-US" dirty="0" smtClean="0">
              <a:solidFill>
                <a:srgbClr val="00203F"/>
              </a:solidFill>
            </a:endParaRPr>
          </a:p>
          <a:p>
            <a:endParaRPr lang="en-US" dirty="0">
              <a:solidFill>
                <a:srgbClr val="00203F"/>
              </a:solidFill>
            </a:endParaRPr>
          </a:p>
        </p:txBody>
      </p:sp>
      <p:sp>
        <p:nvSpPr>
          <p:cNvPr id="4" name="Slide Number Placeholder 3"/>
          <p:cNvSpPr>
            <a:spLocks noGrp="1"/>
          </p:cNvSpPr>
          <p:nvPr>
            <p:ph type="sldNum" sz="quarter" idx="12"/>
          </p:nvPr>
        </p:nvSpPr>
        <p:spPr/>
        <p:txBody>
          <a:bodyPr/>
          <a:lstStyle/>
          <a:p>
            <a:fld id="{91EDB295-5FBE-4074-A653-8ADEDF3A3ED6}" type="slidenum">
              <a:rPr lang="en-US" smtClean="0"/>
              <a:pPr/>
              <a:t>42</a:t>
            </a:fld>
            <a:endParaRPr lang="en-US" dirty="0"/>
          </a:p>
        </p:txBody>
      </p:sp>
      <p:sp>
        <p:nvSpPr>
          <p:cNvPr id="7" name="Title 1"/>
          <p:cNvSpPr>
            <a:spLocks noGrp="1"/>
          </p:cNvSpPr>
          <p:nvPr>
            <p:ph type="title"/>
          </p:nvPr>
        </p:nvSpPr>
        <p:spPr>
          <a:xfrm>
            <a:off x="25030" y="9611"/>
            <a:ext cx="9118970" cy="944562"/>
          </a:xfrm>
        </p:spPr>
        <p:txBody>
          <a:bodyPr/>
          <a:lstStyle/>
          <a:p>
            <a:pPr algn="ctr"/>
            <a:r>
              <a:rPr lang="en-US" dirty="0" smtClean="0">
                <a:solidFill>
                  <a:srgbClr val="C00000"/>
                </a:solidFill>
                <a:latin typeface="Trebuchet MS" panose="020B0603020202020204" pitchFamily="34" charset="0"/>
              </a:rPr>
              <a:t>Popular Partner Stores</a:t>
            </a:r>
            <a:endParaRPr lang="en-US" dirty="0">
              <a:ln>
                <a:noFill/>
              </a:ln>
              <a:solidFill>
                <a:srgbClr val="C00000"/>
              </a:solidFill>
              <a:latin typeface="Trebuchet MS" panose="020B0603020202020204" pitchFamily="34" charset="0"/>
            </a:endParaRPr>
          </a:p>
        </p:txBody>
      </p:sp>
      <p:sp>
        <p:nvSpPr>
          <p:cNvPr id="8" name="Rectangle 7"/>
          <p:cNvSpPr/>
          <p:nvPr/>
        </p:nvSpPr>
        <p:spPr>
          <a:xfrm>
            <a:off x="453676" y="3104078"/>
            <a:ext cx="2531462" cy="584775"/>
          </a:xfrm>
          <a:prstGeom prst="rect">
            <a:avLst/>
          </a:prstGeom>
        </p:spPr>
        <p:txBody>
          <a:bodyPr wrap="none">
            <a:spAutoFit/>
          </a:bodyPr>
          <a:lstStyle/>
          <a:p>
            <a:r>
              <a:rPr lang="en-US" sz="3200" dirty="0" smtClean="0">
                <a:solidFill>
                  <a:srgbClr val="C00000"/>
                </a:solidFill>
              </a:rPr>
              <a:t>4% Cashback </a:t>
            </a:r>
            <a:r>
              <a:rPr lang="en-US" sz="3200" dirty="0">
                <a:solidFill>
                  <a:srgbClr val="C00000"/>
                </a:solidFill>
              </a:rPr>
              <a:t> </a:t>
            </a:r>
          </a:p>
        </p:txBody>
      </p:sp>
      <p:pic>
        <p:nvPicPr>
          <p:cNvPr id="6146" name="Picture 2" descr="Bi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236538"/>
            <a:ext cx="1533525" cy="4953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84138"/>
            <a:ext cx="1533525" cy="4953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48200" y="2366724"/>
            <a:ext cx="2531462" cy="584775"/>
          </a:xfrm>
          <a:prstGeom prst="rect">
            <a:avLst/>
          </a:prstGeom>
        </p:spPr>
        <p:txBody>
          <a:bodyPr wrap="none">
            <a:spAutoFit/>
          </a:bodyPr>
          <a:lstStyle/>
          <a:p>
            <a:pPr algn="r"/>
            <a:r>
              <a:rPr lang="en-US" sz="3200" dirty="0">
                <a:solidFill>
                  <a:srgbClr val="C00000"/>
                </a:solidFill>
              </a:rPr>
              <a:t>2</a:t>
            </a:r>
            <a:r>
              <a:rPr lang="en-US" sz="3200" dirty="0" smtClean="0">
                <a:solidFill>
                  <a:srgbClr val="C00000"/>
                </a:solidFill>
              </a:rPr>
              <a:t>% Cashback </a:t>
            </a:r>
            <a:r>
              <a:rPr lang="en-US" sz="3200" dirty="0">
                <a:solidFill>
                  <a:srgbClr val="C00000"/>
                </a:solidFill>
              </a:rPr>
              <a:t> </a:t>
            </a:r>
          </a:p>
        </p:txBody>
      </p:sp>
      <p:pic>
        <p:nvPicPr>
          <p:cNvPr id="6157" name="Picture 13" descr="https://www.bigw.com.au/media/BIGW/Media/static/Vendors/logo/BIG_W_LOGO_CIRC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677173"/>
            <a:ext cx="2011679" cy="2011680"/>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23" descr="http://www.stylefeed.com.au/wp-content/uploads/2013/06/the-iconic-logo.jpg"/>
          <p:cNvPicPr>
            <a:picLocks noChangeAspect="1" noChangeArrowheads="1"/>
          </p:cNvPicPr>
          <p:nvPr/>
        </p:nvPicPr>
        <p:blipFill rotWithShape="1">
          <a:blip r:embed="rId6">
            <a:extLst>
              <a:ext uri="{28A0092B-C50C-407E-A947-70E740481C1C}">
                <a14:useLocalDpi xmlns:a14="http://schemas.microsoft.com/office/drawing/2010/main" val="0"/>
              </a:ext>
            </a:extLst>
          </a:blip>
          <a:srcRect t="40397" r="22330"/>
          <a:stretch/>
        </p:blipFill>
        <p:spPr bwMode="auto">
          <a:xfrm>
            <a:off x="453676" y="3886200"/>
            <a:ext cx="2145434" cy="164638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331294" y="5486400"/>
            <a:ext cx="2531462" cy="584775"/>
          </a:xfrm>
          <a:prstGeom prst="rect">
            <a:avLst/>
          </a:prstGeom>
        </p:spPr>
        <p:txBody>
          <a:bodyPr wrap="none">
            <a:spAutoFit/>
          </a:bodyPr>
          <a:lstStyle/>
          <a:p>
            <a:pPr algn="r"/>
            <a:r>
              <a:rPr lang="en-US" sz="3200" dirty="0">
                <a:solidFill>
                  <a:srgbClr val="C00000"/>
                </a:solidFill>
              </a:rPr>
              <a:t>2</a:t>
            </a:r>
            <a:r>
              <a:rPr lang="en-US" sz="3200" dirty="0" smtClean="0">
                <a:solidFill>
                  <a:srgbClr val="C00000"/>
                </a:solidFill>
              </a:rPr>
              <a:t>% Cashback </a:t>
            </a:r>
            <a:r>
              <a:rPr lang="en-US" sz="3200" dirty="0">
                <a:solidFill>
                  <a:srgbClr val="C00000"/>
                </a:solidFill>
              </a:rPr>
              <a:t> </a:t>
            </a:r>
          </a:p>
        </p:txBody>
      </p:sp>
      <p:pic>
        <p:nvPicPr>
          <p:cNvPr id="6169" name="Picture 25" descr="http://static.productreview.com.au/pr.products/logo-layers-joy_511432896ca19.jpg"/>
          <p:cNvPicPr>
            <a:picLocks noChangeAspect="1" noChangeArrowheads="1"/>
          </p:cNvPicPr>
          <p:nvPr/>
        </p:nvPicPr>
        <p:blipFill rotWithShape="1">
          <a:blip r:embed="rId7">
            <a:extLst>
              <a:ext uri="{28A0092B-C50C-407E-A947-70E740481C1C}">
                <a14:useLocalDpi xmlns:a14="http://schemas.microsoft.com/office/drawing/2010/main" val="0"/>
              </a:ext>
            </a:extLst>
          </a:blip>
          <a:srcRect l="7954" t="19009" r="8981" b="17746"/>
          <a:stretch/>
        </p:blipFill>
        <p:spPr bwMode="auto">
          <a:xfrm>
            <a:off x="5218231" y="4399558"/>
            <a:ext cx="3362665" cy="19202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5791200" y="6052811"/>
            <a:ext cx="2531462" cy="584775"/>
          </a:xfrm>
          <a:prstGeom prst="rect">
            <a:avLst/>
          </a:prstGeom>
        </p:spPr>
        <p:txBody>
          <a:bodyPr wrap="none">
            <a:spAutoFit/>
          </a:bodyPr>
          <a:lstStyle/>
          <a:p>
            <a:pPr algn="ctr"/>
            <a:r>
              <a:rPr lang="en-US" sz="3200" dirty="0">
                <a:solidFill>
                  <a:srgbClr val="C00000"/>
                </a:solidFill>
              </a:rPr>
              <a:t>2</a:t>
            </a:r>
            <a:r>
              <a:rPr lang="en-US" sz="3200" dirty="0" smtClean="0">
                <a:solidFill>
                  <a:srgbClr val="C00000"/>
                </a:solidFill>
              </a:rPr>
              <a:t>% Cashback </a:t>
            </a:r>
            <a:r>
              <a:rPr lang="en-US" sz="3200" dirty="0">
                <a:solidFill>
                  <a:srgbClr val="C00000"/>
                </a:solidFill>
              </a:rPr>
              <a:t> </a:t>
            </a:r>
          </a:p>
        </p:txBody>
      </p:sp>
      <p:pic>
        <p:nvPicPr>
          <p:cNvPr id="1026" name="Picture 2" descr="http://4.bp.blogspot.com/-1WKprOtttHY/Uh76w8PspXI/AAAAAAAABjw/hiCBRxb4UpU/s1600/dan-murphys-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920" y="3234918"/>
            <a:ext cx="3630545" cy="9144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555461" y="4038600"/>
            <a:ext cx="2531462" cy="584775"/>
          </a:xfrm>
          <a:prstGeom prst="rect">
            <a:avLst/>
          </a:prstGeom>
        </p:spPr>
        <p:txBody>
          <a:bodyPr wrap="none">
            <a:spAutoFit/>
          </a:bodyPr>
          <a:lstStyle/>
          <a:p>
            <a:pPr algn="r"/>
            <a:r>
              <a:rPr lang="en-US" sz="3200" dirty="0" smtClean="0">
                <a:solidFill>
                  <a:srgbClr val="C00000"/>
                </a:solidFill>
              </a:rPr>
              <a:t>3% Cashback </a:t>
            </a:r>
            <a:r>
              <a:rPr lang="en-US" sz="3200" dirty="0">
                <a:solidFill>
                  <a:srgbClr val="C00000"/>
                </a:solidFill>
              </a:rPr>
              <a:t> </a:t>
            </a:r>
          </a:p>
        </p:txBody>
      </p:sp>
    </p:spTree>
    <p:extLst>
      <p:ext uri="{BB962C8B-B14F-4D97-AF65-F5344CB8AC3E}">
        <p14:creationId xmlns:p14="http://schemas.microsoft.com/office/powerpoint/2010/main" val="2376687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143000" y="609600"/>
            <a:ext cx="6553200"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sz="4000" dirty="0" smtClean="0"/>
              <a:t>Top NEW Stores Added in 2013 Australia</a:t>
            </a:r>
            <a:endParaRPr sz="4000" dirty="0"/>
          </a:p>
        </p:txBody>
      </p:sp>
      <p:sp>
        <p:nvSpPr>
          <p:cNvPr id="6" name="Content Placeholder 2"/>
          <p:cNvSpPr>
            <a:spLocks noGrp="1"/>
          </p:cNvSpPr>
          <p:nvPr>
            <p:ph sz="quarter" idx="4294967295"/>
          </p:nvPr>
        </p:nvSpPr>
        <p:spPr>
          <a:xfrm>
            <a:off x="1219200" y="1981200"/>
            <a:ext cx="3581400" cy="4648200"/>
          </a:xfrm>
          <a:prstGeom prst="rect">
            <a:avLst/>
          </a:prstGeom>
        </p:spPr>
        <p:txBody>
          <a:bodyPr>
            <a:normAutofit/>
          </a:bodyPr>
          <a:lstStyle/>
          <a:p>
            <a:r>
              <a:rPr lang="en-US" sz="2400" dirty="0" smtClean="0">
                <a:effectLst>
                  <a:outerShdw blurRad="38100" dist="38100" dir="2700000" algn="tl">
                    <a:srgbClr val="000000">
                      <a:alpha val="43137"/>
                    </a:srgbClr>
                  </a:outerShdw>
                </a:effectLst>
              </a:rPr>
              <a:t>Big W</a:t>
            </a:r>
          </a:p>
          <a:p>
            <a:r>
              <a:rPr lang="en-US" sz="2400" dirty="0" smtClean="0">
                <a:effectLst>
                  <a:outerShdw blurRad="38100" dist="38100" dir="2700000" algn="tl">
                    <a:srgbClr val="000000">
                      <a:alpha val="43137"/>
                    </a:srgbClr>
                  </a:outerShdw>
                </a:effectLst>
              </a:rPr>
              <a:t>Sony Australia</a:t>
            </a:r>
          </a:p>
          <a:p>
            <a:r>
              <a:rPr lang="en-US" sz="2400" dirty="0" smtClean="0">
                <a:effectLst>
                  <a:outerShdw blurRad="38100" dist="38100" dir="2700000" algn="tl">
                    <a:srgbClr val="000000">
                      <a:alpha val="43137"/>
                    </a:srgbClr>
                  </a:outerShdw>
                </a:effectLst>
              </a:rPr>
              <a:t>Dyson Australia</a:t>
            </a:r>
          </a:p>
          <a:p>
            <a:r>
              <a:rPr lang="en-US" sz="2400" dirty="0" smtClean="0">
                <a:effectLst>
                  <a:outerShdw blurRad="38100" dist="38100" dir="2700000" algn="tl">
                    <a:srgbClr val="000000">
                      <a:alpha val="43137"/>
                    </a:srgbClr>
                  </a:outerShdw>
                </a:effectLst>
              </a:rPr>
              <a:t>HP Australia</a:t>
            </a:r>
          </a:p>
          <a:p>
            <a:r>
              <a:rPr lang="en-US" sz="2400" dirty="0" smtClean="0">
                <a:effectLst>
                  <a:outerShdw blurRad="38100" dist="38100" dir="2700000" algn="tl">
                    <a:srgbClr val="000000">
                      <a:alpha val="43137"/>
                    </a:srgbClr>
                  </a:outerShdw>
                </a:effectLst>
              </a:rPr>
              <a:t>Hotwire Australia</a:t>
            </a:r>
          </a:p>
          <a:p>
            <a:r>
              <a:rPr lang="en-US" sz="2400" dirty="0" smtClean="0">
                <a:effectLst>
                  <a:outerShdw blurRad="38100" dist="38100" dir="2700000" algn="tl">
                    <a:srgbClr val="000000">
                      <a:alpha val="43137"/>
                    </a:srgbClr>
                  </a:outerShdw>
                </a:effectLst>
              </a:rPr>
              <a:t>ASOS</a:t>
            </a:r>
          </a:p>
          <a:p>
            <a:r>
              <a:rPr lang="en-US" sz="2400" dirty="0" smtClean="0">
                <a:effectLst>
                  <a:outerShdw blurRad="38100" dist="38100" dir="2700000" algn="tl">
                    <a:srgbClr val="000000">
                      <a:alpha val="43137"/>
                    </a:srgbClr>
                  </a:outerShdw>
                </a:effectLst>
              </a:rPr>
              <a:t>Bonds Outlet</a:t>
            </a:r>
          </a:p>
          <a:p>
            <a:r>
              <a:rPr lang="en-US" sz="2400" dirty="0" smtClean="0">
                <a:effectLst>
                  <a:outerShdw blurRad="38100" dist="38100" dir="2700000" algn="tl">
                    <a:srgbClr val="000000">
                      <a:alpha val="43137"/>
                    </a:srgbClr>
                  </a:outerShdw>
                </a:effectLst>
              </a:rPr>
              <a:t>Menulog</a:t>
            </a:r>
          </a:p>
          <a:p>
            <a:r>
              <a:rPr lang="en-US" sz="2400" dirty="0" smtClean="0">
                <a:effectLst>
                  <a:outerShdw blurRad="38100" dist="38100" dir="2700000" algn="tl">
                    <a:srgbClr val="000000">
                      <a:alpha val="43137"/>
                    </a:srgbClr>
                  </a:outerShdw>
                </a:effectLst>
              </a:rPr>
              <a:t>TOMS</a:t>
            </a:r>
          </a:p>
          <a:p>
            <a:r>
              <a:rPr lang="en-US" sz="2400" dirty="0" smtClean="0">
                <a:effectLst>
                  <a:outerShdw blurRad="38100" dist="38100" dir="2700000" algn="tl">
                    <a:srgbClr val="000000">
                      <a:alpha val="43137"/>
                    </a:srgbClr>
                  </a:outerShdw>
                </a:effectLst>
              </a:rPr>
              <a:t>Princess Polly</a:t>
            </a:r>
          </a:p>
          <a:p>
            <a:pPr marL="45720" indent="0">
              <a:buNone/>
            </a:pPr>
            <a:endParaRPr lang="en-US" sz="2400" dirty="0">
              <a:effectLst>
                <a:outerShdw blurRad="38100" dist="38100" dir="2700000" algn="tl">
                  <a:srgbClr val="000000">
                    <a:alpha val="43137"/>
                  </a:srgbClr>
                </a:outerShdw>
              </a:effectLst>
            </a:endParaRPr>
          </a:p>
        </p:txBody>
      </p:sp>
      <p:sp>
        <p:nvSpPr>
          <p:cNvPr id="7" name="Content Placeholder 2"/>
          <p:cNvSpPr txBox="1">
            <a:spLocks/>
          </p:cNvSpPr>
          <p:nvPr/>
        </p:nvSpPr>
        <p:spPr>
          <a:xfrm>
            <a:off x="4724400" y="1981200"/>
            <a:ext cx="3429000" cy="464820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WOW Sight &amp; Sound</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Peter Alexander</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Missguided</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ePharmacy</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Gray’s Online</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Dollar Shave Club</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Wayfair Australia</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Sportscraft</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FAB</a:t>
            </a:r>
          </a:p>
          <a:p>
            <a:pPr>
              <a:buClr>
                <a:schemeClr val="accent1">
                  <a:lumMod val="60000"/>
                  <a:lumOff val="40000"/>
                </a:schemeClr>
              </a:buClr>
            </a:pPr>
            <a:r>
              <a:rPr lang="en-US" dirty="0" smtClean="0">
                <a:solidFill>
                  <a:schemeClr val="tx1"/>
                </a:solidFill>
                <a:effectLst>
                  <a:outerShdw blurRad="38100" dist="38100" dir="2700000" algn="tl">
                    <a:srgbClr val="000000">
                      <a:alpha val="43137"/>
                    </a:srgbClr>
                  </a:outerShdw>
                </a:effectLst>
                <a:latin typeface="Trebuchet MS" panose="020B0603020202020204" pitchFamily="34" charset="0"/>
              </a:rPr>
              <a:t>Bookworld</a:t>
            </a:r>
          </a:p>
          <a:p>
            <a:pPr marL="45720" indent="0">
              <a:buClr>
                <a:schemeClr val="accent1">
                  <a:lumMod val="60000"/>
                  <a:lumOff val="40000"/>
                </a:schemeClr>
              </a:buClr>
              <a:buFont typeface="Georgia" pitchFamily="18" charset="0"/>
              <a:buNone/>
            </a:pPr>
            <a:endParaRPr lang="en-US"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777855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143000" y="2209800"/>
            <a:ext cx="7467600" cy="4520211"/>
          </a:xfrm>
          <a:prstGeom prst="rect">
            <a:avLst/>
          </a:prstGeom>
        </p:spPr>
        <p:txBody>
          <a:bodyPr/>
          <a:lstStyle/>
          <a:p>
            <a:r>
              <a:rPr lang="en-US" sz="4400" b="1" dirty="0" smtClean="0">
                <a:effectLst>
                  <a:outerShdw blurRad="38100" dist="38100" dir="2700000" algn="tl">
                    <a:srgbClr val="000000">
                      <a:alpha val="43137"/>
                    </a:srgbClr>
                  </a:outerShdw>
                </a:effectLst>
              </a:rPr>
              <a:t>252</a:t>
            </a:r>
            <a:r>
              <a:rPr lang="en-US" sz="3200" dirty="0" smtClean="0">
                <a:effectLst>
                  <a:outerShdw blurRad="38100" dist="38100" dir="2700000" algn="tl">
                    <a:srgbClr val="000000">
                      <a:alpha val="43137"/>
                    </a:srgbClr>
                  </a:outerShdw>
                </a:effectLst>
              </a:rPr>
              <a:t> </a:t>
            </a:r>
            <a:r>
              <a:rPr lang="en-US" dirty="0" smtClean="0"/>
              <a:t>NEW Partner Stores added in 2013</a:t>
            </a:r>
          </a:p>
          <a:p>
            <a:r>
              <a:rPr lang="en-US" dirty="0" smtClean="0"/>
              <a:t>Added over </a:t>
            </a:r>
            <a:r>
              <a:rPr lang="en-US" sz="4400" b="1" dirty="0" smtClean="0">
                <a:effectLst>
                  <a:outerShdw blurRad="38100" dist="38100" dir="2700000" algn="tl">
                    <a:srgbClr val="000000">
                      <a:alpha val="43137"/>
                    </a:srgbClr>
                  </a:outerShdw>
                </a:effectLst>
              </a:rPr>
              <a:t>1.4 million </a:t>
            </a:r>
            <a:r>
              <a:rPr lang="en-US" dirty="0" smtClean="0"/>
              <a:t>products to search in 2013</a:t>
            </a:r>
          </a:p>
          <a:p>
            <a:r>
              <a:rPr lang="en-US" dirty="0" smtClean="0"/>
              <a:t>2013 Partner Store sales increased nearly </a:t>
            </a:r>
            <a:r>
              <a:rPr lang="en-US" sz="4400" dirty="0" smtClean="0">
                <a:effectLst>
                  <a:outerShdw blurRad="38100" dist="38100" dir="2700000" algn="tl">
                    <a:srgbClr val="000000">
                      <a:alpha val="43137"/>
                    </a:srgbClr>
                  </a:outerShdw>
                </a:effectLst>
              </a:rPr>
              <a:t>100%</a:t>
            </a:r>
            <a:r>
              <a:rPr lang="en-US" sz="3200" dirty="0" smtClean="0">
                <a:effectLst>
                  <a:outerShdw blurRad="38100" dist="38100" dir="2700000" algn="tl">
                    <a:srgbClr val="000000">
                      <a:alpha val="43137"/>
                    </a:srgbClr>
                  </a:outerShdw>
                </a:effectLst>
              </a:rPr>
              <a:t> </a:t>
            </a:r>
            <a:r>
              <a:rPr lang="en-US" dirty="0" smtClean="0"/>
              <a:t>over 2012</a:t>
            </a:r>
          </a:p>
          <a:p>
            <a:pPr marL="45720" indent="0">
              <a:buNone/>
            </a:pPr>
            <a:endParaRPr lang="en-US" dirty="0" smtClean="0"/>
          </a:p>
          <a:p>
            <a:pPr marL="45720" indent="0">
              <a:buNone/>
            </a:pPr>
            <a:endParaRPr lang="en-US" dirty="0"/>
          </a:p>
        </p:txBody>
      </p:sp>
      <p:sp>
        <p:nvSpPr>
          <p:cNvPr id="2" name="Title 1"/>
          <p:cNvSpPr>
            <a:spLocks noGrp="1"/>
          </p:cNvSpPr>
          <p:nvPr>
            <p:ph type="title"/>
          </p:nvPr>
        </p:nvSpPr>
        <p:spPr>
          <a:xfrm>
            <a:off x="381000" y="230188"/>
            <a:ext cx="8382000" cy="1329595"/>
          </a:xfrm>
        </p:spPr>
        <p:txBody>
          <a:bodyPr/>
          <a:lstStyle/>
          <a:p>
            <a:pPr algn="ctr"/>
            <a:r>
              <a:rPr lang="en-US" dirty="0" smtClean="0"/>
              <a:t>Partner Stores Growth</a:t>
            </a:r>
            <a:br>
              <a:rPr lang="en-US" dirty="0" smtClean="0"/>
            </a:br>
            <a:r>
              <a:rPr lang="en-US" dirty="0" smtClean="0"/>
              <a:t>Australia</a:t>
            </a:r>
            <a:endParaRPr lang="en-US" dirty="0"/>
          </a:p>
        </p:txBody>
      </p:sp>
    </p:spTree>
    <p:extLst>
      <p:ext uri="{BB962C8B-B14F-4D97-AF65-F5344CB8AC3E}">
        <p14:creationId xmlns:p14="http://schemas.microsoft.com/office/powerpoint/2010/main" val="7000658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srcRect/>
          <a:stretch>
            <a:fillRect/>
          </a:stretch>
        </p:blipFill>
        <p:spPr bwMode="auto">
          <a:xfrm>
            <a:off x="1371600" y="1981200"/>
            <a:ext cx="6623050" cy="4183063"/>
          </a:xfrm>
          <a:prstGeom prst="rect">
            <a:avLst/>
          </a:prstGeom>
          <a:noFill/>
          <a:ln w="9525">
            <a:solidFill>
              <a:schemeClr val="tx1">
                <a:lumMod val="65000"/>
                <a:lumOff val="35000"/>
              </a:schemeClr>
            </a:solidFill>
            <a:miter lim="800000"/>
            <a:headEnd/>
            <a:tailEnd/>
          </a:ln>
        </p:spPr>
      </p:pic>
      <p:sp>
        <p:nvSpPr>
          <p:cNvPr id="336898" name="Rectangle 2" hidden="1"/>
          <p:cNvSpPr>
            <a:spLocks noGrp="1" noChangeArrowheads="1"/>
          </p:cNvSpPr>
          <p:nvPr>
            <p:ph type="title"/>
          </p:nvPr>
        </p:nvSpPr>
        <p:spPr/>
        <p:txBody>
          <a:bodyPr/>
          <a:lstStyle/>
          <a:p>
            <a:pPr eaLnBrk="1" hangingPunct="1"/>
            <a:r>
              <a:rPr lang="en-US" dirty="0" smtClean="0">
                <a:ea typeface="ＭＳ Ｐゴシック" pitchFamily="34" charset="-128"/>
              </a:rPr>
              <a:t>es</a:t>
            </a:r>
          </a:p>
        </p:txBody>
      </p:sp>
      <p:sp>
        <p:nvSpPr>
          <p:cNvPr id="7" name="TextBox 6"/>
          <p:cNvSpPr txBox="1"/>
          <p:nvPr/>
        </p:nvSpPr>
        <p:spPr>
          <a:xfrm>
            <a:off x="381000" y="838200"/>
            <a:ext cx="8686800" cy="523875"/>
          </a:xfrm>
          <a:prstGeom prst="rect">
            <a:avLst/>
          </a:prstGeom>
          <a:noFill/>
        </p:spPr>
        <p:txBody>
          <a:bodyPr>
            <a:spAutoFit/>
          </a:bodyPr>
          <a:lstStyle/>
          <a:p>
            <a:pPr>
              <a:defRPr/>
            </a:pPr>
            <a:r>
              <a:rPr lang="en-US" sz="2800" b="1" dirty="0" smtClean="0">
                <a:solidFill>
                  <a:prstClr val="black"/>
                </a:solidFill>
                <a:latin typeface="Trebuchet MS" panose="020B0603020202020204" pitchFamily="34" charset="0"/>
                <a:ea typeface="ＭＳ Ｐゴシック" pitchFamily="34" charset="-128"/>
                <a:cs typeface="Helvetica"/>
              </a:rPr>
              <a:t> </a:t>
            </a:r>
            <a:r>
              <a:rPr lang="en-US" sz="2800" b="1" dirty="0">
                <a:solidFill>
                  <a:prstClr val="black"/>
                </a:solidFill>
                <a:latin typeface="Trebuchet MS" panose="020B0603020202020204" pitchFamily="34" charset="0"/>
                <a:ea typeface="ＭＳ Ｐゴシック" pitchFamily="34" charset="-128"/>
                <a:cs typeface="Helvetica"/>
              </a:rPr>
              <a:t>SHOP.COM - Tomorrow</a:t>
            </a:r>
          </a:p>
        </p:txBody>
      </p:sp>
      <p:sp>
        <p:nvSpPr>
          <p:cNvPr id="336900" name="Slide Number Placeholder 7"/>
          <p:cNvSpPr>
            <a:spLocks noGrp="1"/>
          </p:cNvSpPr>
          <p:nvPr>
            <p:ph type="sldNum" sz="quarter" idx="12"/>
          </p:nvPr>
        </p:nvSpPr>
        <p:spPr bwMode="auto">
          <a:xfrm>
            <a:off x="6858000" y="15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pitchFamily="18" charset="0"/>
                <a:ea typeface="ＭＳ Ｐゴシック" pitchFamily="34" charset="-128"/>
              </a:defRPr>
            </a:lvl1pPr>
            <a:lvl2pPr marL="742950" indent="-285750" eaLnBrk="0" hangingPunct="0">
              <a:defRPr sz="2400">
                <a:solidFill>
                  <a:schemeClr val="tx1"/>
                </a:solidFill>
                <a:latin typeface="Calisto MT" pitchFamily="18" charset="0"/>
                <a:ea typeface="ＭＳ Ｐゴシック" pitchFamily="34" charset="-128"/>
              </a:defRPr>
            </a:lvl2pPr>
            <a:lvl3pPr marL="1143000" indent="-228600" eaLnBrk="0" hangingPunct="0">
              <a:defRPr sz="2400">
                <a:solidFill>
                  <a:schemeClr val="tx1"/>
                </a:solidFill>
                <a:latin typeface="Calisto MT" pitchFamily="18" charset="0"/>
                <a:ea typeface="ＭＳ Ｐゴシック" pitchFamily="34" charset="-128"/>
              </a:defRPr>
            </a:lvl3pPr>
            <a:lvl4pPr marL="1600200" indent="-228600" eaLnBrk="0" hangingPunct="0">
              <a:defRPr sz="2400">
                <a:solidFill>
                  <a:schemeClr val="tx1"/>
                </a:solidFill>
                <a:latin typeface="Calisto MT" pitchFamily="18" charset="0"/>
                <a:ea typeface="ＭＳ Ｐゴシック" pitchFamily="34" charset="-128"/>
              </a:defRPr>
            </a:lvl4pPr>
            <a:lvl5pPr marL="2057400" indent="-228600" eaLnBrk="0" hangingPunct="0">
              <a:defRPr sz="2400">
                <a:solidFill>
                  <a:schemeClr val="tx1"/>
                </a:solidFill>
                <a:latin typeface="Calisto MT"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9pPr>
          </a:lstStyle>
          <a:p>
            <a:pPr eaLnBrk="1" hangingPunct="1"/>
            <a:r>
              <a:rPr lang="en-US" sz="1200" b="1" dirty="0">
                <a:solidFill>
                  <a:srgbClr val="000000"/>
                </a:solidFill>
                <a:latin typeface="Helvetica" pitchFamily="34" charset="0"/>
              </a:rPr>
              <a:t>6</a:t>
            </a:r>
          </a:p>
        </p:txBody>
      </p:sp>
      <p:sp>
        <p:nvSpPr>
          <p:cNvPr id="8" name="TextBox 5"/>
          <p:cNvSpPr txBox="1">
            <a:spLocks noChangeArrowheads="1"/>
          </p:cNvSpPr>
          <p:nvPr/>
        </p:nvSpPr>
        <p:spPr bwMode="auto">
          <a:xfrm>
            <a:off x="381000" y="1295400"/>
            <a:ext cx="8610600" cy="646113"/>
          </a:xfrm>
          <a:prstGeom prst="rect">
            <a:avLst/>
          </a:prstGeom>
          <a:noFill/>
          <a:ln w="9525">
            <a:noFill/>
            <a:miter lim="800000"/>
            <a:headEnd/>
            <a:tailEnd/>
          </a:ln>
        </p:spPr>
        <p:txBody>
          <a:bodyPr>
            <a:spAutoFit/>
          </a:bodyPr>
          <a:lstStyle>
            <a:lvl1pPr eaLnBrk="0" hangingPunct="0">
              <a:defRPr sz="2400">
                <a:solidFill>
                  <a:schemeClr val="tx1"/>
                </a:solidFill>
                <a:latin typeface="Calisto MT" pitchFamily="18" charset="0"/>
                <a:ea typeface="ＭＳ Ｐゴシック" pitchFamily="34" charset="-128"/>
              </a:defRPr>
            </a:lvl1pPr>
            <a:lvl2pPr marL="742950" indent="-285750" eaLnBrk="0" hangingPunct="0">
              <a:defRPr sz="2400">
                <a:solidFill>
                  <a:schemeClr val="tx1"/>
                </a:solidFill>
                <a:latin typeface="Calisto MT" pitchFamily="18" charset="0"/>
                <a:ea typeface="ＭＳ Ｐゴシック" pitchFamily="34" charset="-128"/>
              </a:defRPr>
            </a:lvl2pPr>
            <a:lvl3pPr marL="1143000" indent="-228600" eaLnBrk="0" hangingPunct="0">
              <a:defRPr sz="2400">
                <a:solidFill>
                  <a:schemeClr val="tx1"/>
                </a:solidFill>
                <a:latin typeface="Calisto MT" pitchFamily="18" charset="0"/>
                <a:ea typeface="ＭＳ Ｐゴシック" pitchFamily="34" charset="-128"/>
              </a:defRPr>
            </a:lvl3pPr>
            <a:lvl4pPr marL="1600200" indent="-228600" eaLnBrk="0" hangingPunct="0">
              <a:defRPr sz="2400">
                <a:solidFill>
                  <a:schemeClr val="tx1"/>
                </a:solidFill>
                <a:latin typeface="Calisto MT" pitchFamily="18" charset="0"/>
                <a:ea typeface="ＭＳ Ｐゴシック" pitchFamily="34" charset="-128"/>
              </a:defRPr>
            </a:lvl4pPr>
            <a:lvl5pPr marL="2057400" indent="-228600" eaLnBrk="0" hangingPunct="0">
              <a:defRPr sz="2400">
                <a:solidFill>
                  <a:schemeClr val="tx1"/>
                </a:solidFill>
                <a:latin typeface="Calisto MT"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ＭＳ Ｐゴシック" pitchFamily="34" charset="-128"/>
              </a:defRPr>
            </a:lvl9pPr>
          </a:lstStyle>
          <a:p>
            <a:pPr eaLnBrk="1" fontAlgn="base" hangingPunct="1">
              <a:spcBef>
                <a:spcPct val="0"/>
              </a:spcBef>
              <a:spcAft>
                <a:spcPct val="0"/>
              </a:spcAft>
            </a:pPr>
            <a:r>
              <a:rPr lang="en-US" sz="1800" dirty="0">
                <a:solidFill>
                  <a:srgbClr val="7F7F7F"/>
                </a:solidFill>
                <a:latin typeface="Helvetica" pitchFamily="34" charset="0"/>
              </a:rPr>
              <a:t>Immediate wins make it even easier for consumers to turn spending into earning – creating an annuity out of home essentials.</a:t>
            </a:r>
          </a:p>
        </p:txBody>
      </p:sp>
      <p:pic>
        <p:nvPicPr>
          <p:cNvPr id="3369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05200"/>
            <a:ext cx="587057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a:spLocks noChangeArrowheads="1"/>
          </p:cNvSpPr>
          <p:nvPr/>
        </p:nvSpPr>
        <p:spPr bwMode="auto">
          <a:xfrm>
            <a:off x="7239000" y="4953000"/>
            <a:ext cx="381000" cy="304800"/>
          </a:xfrm>
          <a:prstGeom prst="ellipse">
            <a:avLst/>
          </a:prstGeom>
          <a:noFill/>
          <a:ln w="9525">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prstClr val="white"/>
              </a:solidFill>
              <a:ea typeface="ＭＳ Ｐゴシック" pitchFamily="34" charset="-128"/>
            </a:endParaRPr>
          </a:p>
        </p:txBody>
      </p:sp>
      <p:cxnSp>
        <p:nvCxnSpPr>
          <p:cNvPr id="20" name="Straight Arrow Connector 19"/>
          <p:cNvCxnSpPr>
            <a:cxnSpLocks noChangeShapeType="1"/>
          </p:cNvCxnSpPr>
          <p:nvPr/>
        </p:nvCxnSpPr>
        <p:spPr bwMode="auto">
          <a:xfrm flipH="1">
            <a:off x="7620000" y="4572000"/>
            <a:ext cx="533400" cy="457200"/>
          </a:xfrm>
          <a:prstGeom prst="straightConnector1">
            <a:avLst/>
          </a:prstGeom>
          <a:noFill/>
          <a:ln w="127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21"/>
          <p:cNvSpPr txBox="1"/>
          <p:nvPr/>
        </p:nvSpPr>
        <p:spPr>
          <a:xfrm>
            <a:off x="8153400" y="4114800"/>
            <a:ext cx="990600" cy="600075"/>
          </a:xfrm>
          <a:prstGeom prst="rect">
            <a:avLst/>
          </a:prstGeom>
          <a:noFill/>
        </p:spPr>
        <p:txBody>
          <a:bodyPr>
            <a:spAutoFit/>
          </a:bodyPr>
          <a:lstStyle/>
          <a:p>
            <a:pPr>
              <a:defRPr/>
            </a:pPr>
            <a:r>
              <a:rPr lang="en-US" sz="1100" dirty="0">
                <a:solidFill>
                  <a:prstClr val="black"/>
                </a:solidFill>
                <a:ea typeface="ＭＳ Ｐゴシック" pitchFamily="34" charset="-128"/>
              </a:rPr>
              <a:t>Manufacturer funded coupons</a:t>
            </a:r>
          </a:p>
        </p:txBody>
      </p:sp>
      <p:sp>
        <p:nvSpPr>
          <p:cNvPr id="23" name="Oval 22"/>
          <p:cNvSpPr>
            <a:spLocks noChangeArrowheads="1"/>
          </p:cNvSpPr>
          <p:nvPr/>
        </p:nvSpPr>
        <p:spPr bwMode="auto">
          <a:xfrm>
            <a:off x="4495800" y="4953000"/>
            <a:ext cx="381000" cy="304800"/>
          </a:xfrm>
          <a:prstGeom prst="ellipse">
            <a:avLst/>
          </a:prstGeom>
          <a:noFill/>
          <a:ln w="9525">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prstClr val="white"/>
              </a:solidFill>
              <a:ea typeface="ＭＳ Ｐゴシック" pitchFamily="34" charset="-128"/>
            </a:endParaRPr>
          </a:p>
        </p:txBody>
      </p:sp>
      <p:cxnSp>
        <p:nvCxnSpPr>
          <p:cNvPr id="24" name="Straight Arrow Connector 23"/>
          <p:cNvCxnSpPr>
            <a:cxnSpLocks noChangeShapeType="1"/>
          </p:cNvCxnSpPr>
          <p:nvPr/>
        </p:nvCxnSpPr>
        <p:spPr bwMode="auto">
          <a:xfrm flipV="1">
            <a:off x="914400" y="5410200"/>
            <a:ext cx="3200400" cy="457200"/>
          </a:xfrm>
          <a:prstGeom prst="straightConnector1">
            <a:avLst/>
          </a:prstGeom>
          <a:noFill/>
          <a:ln w="127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 name="Rectangle 31"/>
          <p:cNvSpPr/>
          <p:nvPr/>
        </p:nvSpPr>
        <p:spPr>
          <a:xfrm>
            <a:off x="152400" y="5334000"/>
            <a:ext cx="762000" cy="769938"/>
          </a:xfrm>
          <a:prstGeom prst="rect">
            <a:avLst/>
          </a:prstGeom>
        </p:spPr>
        <p:txBody>
          <a:bodyPr>
            <a:spAutoFit/>
          </a:bodyPr>
          <a:lstStyle/>
          <a:p>
            <a:pPr>
              <a:defRPr/>
            </a:pPr>
            <a:r>
              <a:rPr lang="en-US" sz="1100" dirty="0">
                <a:solidFill>
                  <a:prstClr val="black"/>
                </a:solidFill>
                <a:ea typeface="ＭＳ Ｐゴシック" pitchFamily="34" charset="-128"/>
              </a:rPr>
              <a:t>Coupon targeted to repeat customer</a:t>
            </a:r>
          </a:p>
        </p:txBody>
      </p:sp>
      <p:sp>
        <p:nvSpPr>
          <p:cNvPr id="14" name="Oval 13"/>
          <p:cNvSpPr>
            <a:spLocks noChangeArrowheads="1"/>
          </p:cNvSpPr>
          <p:nvPr/>
        </p:nvSpPr>
        <p:spPr bwMode="auto">
          <a:xfrm>
            <a:off x="1828800" y="4114800"/>
            <a:ext cx="1143000" cy="228600"/>
          </a:xfrm>
          <a:prstGeom prst="ellipse">
            <a:avLst/>
          </a:prstGeom>
          <a:noFill/>
          <a:ln w="9525">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prstClr val="white"/>
              </a:solidFill>
              <a:ea typeface="ＭＳ Ｐゴシック" pitchFamily="34" charset="-128"/>
            </a:endParaRPr>
          </a:p>
        </p:txBody>
      </p:sp>
      <p:cxnSp>
        <p:nvCxnSpPr>
          <p:cNvPr id="17" name="Straight Arrow Connector 16"/>
          <p:cNvCxnSpPr>
            <a:cxnSpLocks noChangeShapeType="1"/>
          </p:cNvCxnSpPr>
          <p:nvPr/>
        </p:nvCxnSpPr>
        <p:spPr bwMode="auto">
          <a:xfrm>
            <a:off x="1219200" y="4495800"/>
            <a:ext cx="1600200" cy="381000"/>
          </a:xfrm>
          <a:prstGeom prst="straightConnector1">
            <a:avLst/>
          </a:prstGeom>
          <a:noFill/>
          <a:ln w="127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Rectangle 25"/>
          <p:cNvSpPr/>
          <p:nvPr/>
        </p:nvSpPr>
        <p:spPr>
          <a:xfrm>
            <a:off x="0" y="3962400"/>
            <a:ext cx="1295400" cy="600075"/>
          </a:xfrm>
          <a:prstGeom prst="rect">
            <a:avLst/>
          </a:prstGeom>
        </p:spPr>
        <p:txBody>
          <a:bodyPr>
            <a:spAutoFit/>
          </a:bodyPr>
          <a:lstStyle/>
          <a:p>
            <a:pPr>
              <a:defRPr/>
            </a:pPr>
            <a:r>
              <a:rPr lang="en-US" sz="1100" dirty="0">
                <a:solidFill>
                  <a:prstClr val="black"/>
                </a:solidFill>
                <a:ea typeface="ＭＳ Ｐゴシック" pitchFamily="34" charset="-128"/>
              </a:rPr>
              <a:t>Personalized product recommendations</a:t>
            </a:r>
          </a:p>
        </p:txBody>
      </p:sp>
      <p:sp>
        <p:nvSpPr>
          <p:cNvPr id="30" name="Oval 29"/>
          <p:cNvSpPr>
            <a:spLocks noChangeArrowheads="1"/>
          </p:cNvSpPr>
          <p:nvPr/>
        </p:nvSpPr>
        <p:spPr bwMode="auto">
          <a:xfrm>
            <a:off x="2895600" y="4800600"/>
            <a:ext cx="1143000" cy="228600"/>
          </a:xfrm>
          <a:prstGeom prst="ellipse">
            <a:avLst/>
          </a:prstGeom>
          <a:noFill/>
          <a:ln w="9525">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prstClr val="white"/>
              </a:solidFill>
              <a:ea typeface="ＭＳ Ｐゴシック" pitchFamily="34" charset="-128"/>
            </a:endParaRPr>
          </a:p>
        </p:txBody>
      </p:sp>
      <p:cxnSp>
        <p:nvCxnSpPr>
          <p:cNvPr id="31" name="Straight Arrow Connector 30"/>
          <p:cNvCxnSpPr>
            <a:cxnSpLocks noChangeShapeType="1"/>
          </p:cNvCxnSpPr>
          <p:nvPr/>
        </p:nvCxnSpPr>
        <p:spPr bwMode="auto">
          <a:xfrm>
            <a:off x="990600" y="3581400"/>
            <a:ext cx="914400" cy="533400"/>
          </a:xfrm>
          <a:prstGeom prst="straightConnector1">
            <a:avLst/>
          </a:prstGeom>
          <a:noFill/>
          <a:ln w="127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6" name="Rectangle 35"/>
          <p:cNvSpPr/>
          <p:nvPr/>
        </p:nvSpPr>
        <p:spPr>
          <a:xfrm>
            <a:off x="0" y="3124200"/>
            <a:ext cx="1295400" cy="430213"/>
          </a:xfrm>
          <a:prstGeom prst="rect">
            <a:avLst/>
          </a:prstGeom>
        </p:spPr>
        <p:txBody>
          <a:bodyPr>
            <a:spAutoFit/>
          </a:bodyPr>
          <a:lstStyle/>
          <a:p>
            <a:pPr fontAlgn="base">
              <a:spcBef>
                <a:spcPct val="0"/>
              </a:spcBef>
              <a:spcAft>
                <a:spcPct val="0"/>
              </a:spcAft>
            </a:pPr>
            <a:r>
              <a:rPr lang="en-US" sz="1100" dirty="0">
                <a:solidFill>
                  <a:srgbClr val="000000"/>
                </a:solidFill>
                <a:ea typeface="ＭＳ Ｐゴシック" pitchFamily="34" charset="-128"/>
              </a:rPr>
              <a:t>CPG –Specific Categories &amp; Filters</a:t>
            </a:r>
          </a:p>
        </p:txBody>
      </p:sp>
    </p:spTree>
    <p:extLst>
      <p:ext uri="{BB962C8B-B14F-4D97-AF65-F5344CB8AC3E}">
        <p14:creationId xmlns:p14="http://schemas.microsoft.com/office/powerpoint/2010/main" val="11267730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928" t="12006" r="14839" b="9121"/>
          <a:stretch/>
        </p:blipFill>
        <p:spPr bwMode="auto">
          <a:xfrm>
            <a:off x="2909856" y="685800"/>
            <a:ext cx="623414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600201"/>
            <a:ext cx="3505200" cy="4525963"/>
          </a:xfrm>
        </p:spPr>
        <p:txBody>
          <a:bodyPr/>
          <a:lstStyle/>
          <a:p>
            <a:pPr marL="0" indent="0">
              <a:buNone/>
            </a:pPr>
            <a:r>
              <a:rPr lang="en-US" dirty="0" smtClean="0">
                <a:solidFill>
                  <a:schemeClr val="tx1">
                    <a:lumMod val="10000"/>
                  </a:schemeClr>
                </a:solidFill>
                <a:latin typeface="Trebuchet MS" panose="020B0603020202020204" pitchFamily="34" charset="0"/>
              </a:rPr>
              <a:t>We have partnered with</a:t>
            </a:r>
            <a:endParaRPr lang="en-US" dirty="0">
              <a:solidFill>
                <a:schemeClr val="tx1">
                  <a:lumMod val="10000"/>
                </a:schemeClr>
              </a:solidFill>
              <a:latin typeface="Trebuchet MS" panose="020B0603020202020204" pitchFamily="34" charset="0"/>
            </a:endParaRPr>
          </a:p>
        </p:txBody>
      </p:sp>
      <p:pic>
        <p:nvPicPr>
          <p:cNvPr id="1026" name="Picture 2" descr="http://piperreport.com/wp-content/uploads/2013/01/CMS-Guidance-for-State-Partnership-Health-Insurance-Exchan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457200"/>
            <a:ext cx="8553450" cy="50958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niche-macworld-production.s3.amazonaws.com/wp-content/uploads/2012/03/Adobe-marketing-suite.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96" t="30107" r="10924" b="34946"/>
          <a:stretch/>
        </p:blipFill>
        <p:spPr bwMode="auto">
          <a:xfrm>
            <a:off x="457200" y="2743200"/>
            <a:ext cx="2554514" cy="8255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622954" y="4644044"/>
            <a:ext cx="7759045" cy="181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dirty="0" err="1" smtClean="0">
                <a:solidFill>
                  <a:schemeClr val="tx1">
                    <a:lumMod val="10000"/>
                  </a:schemeClr>
                </a:solidFill>
                <a:latin typeface="Trebuchet MS" panose="020B0603020202020204" pitchFamily="34" charset="0"/>
              </a:rPr>
              <a:t>Customised</a:t>
            </a:r>
            <a:r>
              <a:rPr lang="en-US" dirty="0" smtClean="0">
                <a:solidFill>
                  <a:schemeClr val="tx1">
                    <a:lumMod val="10000"/>
                  </a:schemeClr>
                </a:solidFill>
                <a:latin typeface="Trebuchet MS" panose="020B0603020202020204" pitchFamily="34" charset="0"/>
              </a:rPr>
              <a:t> transparent product recommendations for each customer!</a:t>
            </a:r>
            <a:endParaRPr lang="en-US" dirty="0">
              <a:solidFill>
                <a:schemeClr val="tx1">
                  <a:lumMod val="10000"/>
                </a:schemeClr>
              </a:solidFill>
              <a:latin typeface="Trebuchet MS" panose="020B0603020202020204" pitchFamily="34" charset="0"/>
            </a:endParaRPr>
          </a:p>
        </p:txBody>
      </p:sp>
    </p:spTree>
    <p:extLst>
      <p:ext uri="{BB962C8B-B14F-4D97-AF65-F5344CB8AC3E}">
        <p14:creationId xmlns:p14="http://schemas.microsoft.com/office/powerpoint/2010/main" val="41822227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281" t="2384" r="33438" b="2642"/>
          <a:stretch/>
        </p:blipFill>
        <p:spPr>
          <a:xfrm>
            <a:off x="346388" y="658868"/>
            <a:ext cx="2930212" cy="5574594"/>
          </a:xfrm>
          <a:prstGeom prst="rect">
            <a:avLst/>
          </a:prstGeom>
        </p:spPr>
      </p:pic>
      <p:pic>
        <p:nvPicPr>
          <p:cNvPr id="5" name="Picture 4"/>
          <p:cNvPicPr>
            <a:picLocks noChangeAspect="1"/>
          </p:cNvPicPr>
          <p:nvPr/>
        </p:nvPicPr>
        <p:blipFill rotWithShape="1">
          <a:blip r:embed="rId3"/>
          <a:srcRect t="6897"/>
          <a:stretch/>
        </p:blipFill>
        <p:spPr>
          <a:xfrm>
            <a:off x="574988" y="1405601"/>
            <a:ext cx="2487188" cy="4297667"/>
          </a:xfrm>
          <a:prstGeom prst="rect">
            <a:avLst/>
          </a:prstGeom>
        </p:spPr>
      </p:pic>
      <p:sp>
        <p:nvSpPr>
          <p:cNvPr id="6" name="TextBox 5"/>
          <p:cNvSpPr txBox="1"/>
          <p:nvPr/>
        </p:nvSpPr>
        <p:spPr>
          <a:xfrm>
            <a:off x="23964" y="131798"/>
            <a:ext cx="5199461" cy="461665"/>
          </a:xfrm>
          <a:prstGeom prst="rect">
            <a:avLst/>
          </a:prstGeom>
          <a:noFill/>
        </p:spPr>
        <p:txBody>
          <a:bodyPr wrap="square" rtlCol="0">
            <a:spAutoFit/>
          </a:bodyPr>
          <a:lstStyle/>
          <a:p>
            <a:r>
              <a:rPr lang="en-US" sz="2400" b="1" dirty="0" smtClean="0">
                <a:solidFill>
                  <a:srgbClr val="C00000"/>
                </a:solidFill>
              </a:rPr>
              <a:t>SHOP.COM Mobile (Personal URLS)</a:t>
            </a:r>
            <a:endParaRPr lang="en-US" sz="2400" b="1" dirty="0">
              <a:solidFill>
                <a:srgbClr val="C00000"/>
              </a:solidFill>
            </a:endParaRPr>
          </a:p>
        </p:txBody>
      </p:sp>
      <p:pic>
        <p:nvPicPr>
          <p:cNvPr id="7" name="Content Placeholder 3"/>
          <p:cNvPicPr>
            <a:picLocks noChangeAspect="1"/>
          </p:cNvPicPr>
          <p:nvPr/>
        </p:nvPicPr>
        <p:blipFill rotWithShape="1">
          <a:blip r:embed="rId4"/>
          <a:srcRect l="36612" t="1115" r="36435" b="1115"/>
          <a:stretch/>
        </p:blipFill>
        <p:spPr>
          <a:xfrm>
            <a:off x="5936898" y="685800"/>
            <a:ext cx="2673702" cy="5455648"/>
          </a:xfrm>
          <a:prstGeom prst="rect">
            <a:avLst/>
          </a:prstGeom>
        </p:spPr>
      </p:pic>
      <p:sp>
        <p:nvSpPr>
          <p:cNvPr id="8" name="TextBox 7"/>
          <p:cNvSpPr txBox="1"/>
          <p:nvPr/>
        </p:nvSpPr>
        <p:spPr>
          <a:xfrm>
            <a:off x="5475005" y="83867"/>
            <a:ext cx="4136215" cy="523220"/>
          </a:xfrm>
          <a:prstGeom prst="rect">
            <a:avLst/>
          </a:prstGeom>
          <a:noFill/>
        </p:spPr>
        <p:txBody>
          <a:bodyPr wrap="square" rtlCol="0">
            <a:spAutoFit/>
          </a:bodyPr>
          <a:lstStyle/>
          <a:p>
            <a:r>
              <a:rPr lang="en-US" sz="2800" b="1" dirty="0" smtClean="0">
                <a:solidFill>
                  <a:srgbClr val="C00000"/>
                </a:solidFill>
              </a:rPr>
              <a:t>SHOP.COM Application</a:t>
            </a:r>
            <a:endParaRPr lang="en-US" sz="2800" b="1" dirty="0">
              <a:solidFill>
                <a:srgbClr val="C00000"/>
              </a:solidFill>
            </a:endParaRPr>
          </a:p>
        </p:txBody>
      </p:sp>
      <p:sp>
        <p:nvSpPr>
          <p:cNvPr id="9" name="TextBox 8"/>
          <p:cNvSpPr txBox="1"/>
          <p:nvPr/>
        </p:nvSpPr>
        <p:spPr>
          <a:xfrm>
            <a:off x="2743200" y="2721126"/>
            <a:ext cx="3582137" cy="1754326"/>
          </a:xfrm>
          <a:prstGeom prst="rect">
            <a:avLst/>
          </a:prstGeom>
          <a:noFill/>
        </p:spPr>
        <p:txBody>
          <a:bodyPr wrap="square" rtlCol="0">
            <a:spAutoFit/>
          </a:bodyPr>
          <a:lstStyle/>
          <a:p>
            <a:pPr algn="ctr"/>
            <a:r>
              <a:rPr lang="en-US" sz="3600" b="1" dirty="0" smtClean="0">
                <a:solidFill>
                  <a:srgbClr val="C00000"/>
                </a:solidFill>
              </a:rPr>
              <a:t>Launch </a:t>
            </a:r>
          </a:p>
          <a:p>
            <a:pPr algn="ctr"/>
            <a:r>
              <a:rPr lang="en-US" sz="3600" b="1" dirty="0" smtClean="0">
                <a:solidFill>
                  <a:srgbClr val="C00000"/>
                </a:solidFill>
              </a:rPr>
              <a:t>in Australia</a:t>
            </a:r>
          </a:p>
          <a:p>
            <a:pPr algn="ctr"/>
            <a:r>
              <a:rPr lang="en-US" sz="3600" b="1" dirty="0" smtClean="0">
                <a:solidFill>
                  <a:srgbClr val="C00000"/>
                </a:solidFill>
              </a:rPr>
              <a:t>October 2014</a:t>
            </a:r>
            <a:endParaRPr lang="en-US" sz="3600" b="1" dirty="0">
              <a:solidFill>
                <a:srgbClr val="C00000"/>
              </a:solidFill>
            </a:endParaRPr>
          </a:p>
        </p:txBody>
      </p:sp>
      <p:pic>
        <p:nvPicPr>
          <p:cNvPr id="11" name="Picture 10"/>
          <p:cNvPicPr>
            <a:picLocks noChangeAspect="1"/>
          </p:cNvPicPr>
          <p:nvPr/>
        </p:nvPicPr>
        <p:blipFill rotWithShape="1">
          <a:blip r:embed="rId5"/>
          <a:srcRect t="4193"/>
          <a:stretch/>
        </p:blipFill>
        <p:spPr>
          <a:xfrm>
            <a:off x="6031860" y="1294017"/>
            <a:ext cx="2426340" cy="4126169"/>
          </a:xfrm>
          <a:prstGeom prst="rect">
            <a:avLst/>
          </a:prstGeom>
        </p:spPr>
      </p:pic>
    </p:spTree>
    <p:extLst>
      <p:ext uri="{BB962C8B-B14F-4D97-AF65-F5344CB8AC3E}">
        <p14:creationId xmlns:p14="http://schemas.microsoft.com/office/powerpoint/2010/main" val="14533412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22238"/>
            <a:ext cx="7738533" cy="944562"/>
          </a:xfrm>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What are people looking for with online shopping?</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ndParaRPr>
          </a:p>
        </p:txBody>
      </p:sp>
      <p:sp>
        <p:nvSpPr>
          <p:cNvPr id="3" name="Content Placeholder 2"/>
          <p:cNvSpPr>
            <a:spLocks noGrp="1"/>
          </p:cNvSpPr>
          <p:nvPr>
            <p:ph idx="1"/>
          </p:nvPr>
        </p:nvSpPr>
        <p:spPr>
          <a:xfrm>
            <a:off x="304800" y="1249363"/>
            <a:ext cx="8534400" cy="4389437"/>
          </a:xfrm>
        </p:spPr>
        <p:txBody>
          <a:bodyPr>
            <a:normAutofit/>
          </a:bodyPr>
          <a:lstStyle/>
          <a:p>
            <a:pPr marL="457200" indent="-457200">
              <a:buFont typeface="Arial"/>
              <a:buChar char="•"/>
            </a:pPr>
            <a:r>
              <a:rPr lang="en-US" sz="2400" dirty="0">
                <a:solidFill>
                  <a:srgbClr val="0E57C4"/>
                </a:solidFill>
                <a:latin typeface="Trebuchet MS" panose="020B0603020202020204" pitchFamily="34" charset="0"/>
              </a:rPr>
              <a:t>Convenience</a:t>
            </a:r>
            <a:r>
              <a:rPr lang="en-US" sz="2400" dirty="0" smtClean="0">
                <a:solidFill>
                  <a:srgbClr val="0E57C4"/>
                </a:solidFill>
                <a:latin typeface="Trebuchet MS" panose="020B0603020202020204" pitchFamily="34" charset="0"/>
              </a:rPr>
              <a:t>. User-friendly</a:t>
            </a:r>
            <a:r>
              <a:rPr lang="en-US" sz="2400" dirty="0">
                <a:solidFill>
                  <a:srgbClr val="0E57C4"/>
                </a:solidFill>
                <a:latin typeface="Trebuchet MS" panose="020B0603020202020204" pitchFamily="34" charset="0"/>
              </a:rPr>
              <a:t>. </a:t>
            </a:r>
            <a:r>
              <a:rPr lang="en-US" sz="2400" dirty="0" smtClean="0">
                <a:solidFill>
                  <a:srgbClr val="0E57C4"/>
                </a:solidFill>
                <a:latin typeface="Trebuchet MS" panose="020B0603020202020204" pitchFamily="34" charset="0"/>
              </a:rPr>
              <a:t>Simple. Fast.</a:t>
            </a:r>
            <a:endParaRPr lang="en-US" sz="2400" dirty="0">
              <a:solidFill>
                <a:srgbClr val="0E57C4"/>
              </a:solidFill>
              <a:latin typeface="Trebuchet MS" panose="020B0603020202020204" pitchFamily="34" charset="0"/>
            </a:endParaRPr>
          </a:p>
          <a:p>
            <a:pPr marL="457200" indent="-457200">
              <a:buFont typeface="Arial"/>
              <a:buChar char="•"/>
            </a:pPr>
            <a:r>
              <a:rPr lang="en-US" sz="2400" dirty="0">
                <a:solidFill>
                  <a:srgbClr val="0E57C4"/>
                </a:solidFill>
                <a:latin typeface="Trebuchet MS" panose="020B0603020202020204" pitchFamily="34" charset="0"/>
              </a:rPr>
              <a:t>Eliminate having to go to the store. </a:t>
            </a:r>
            <a:endParaRPr lang="en-US" sz="2400" dirty="0" smtClean="0">
              <a:solidFill>
                <a:srgbClr val="0E57C4"/>
              </a:solidFill>
              <a:latin typeface="Trebuchet MS" panose="020B0603020202020204" pitchFamily="34" charset="0"/>
            </a:endParaRPr>
          </a:p>
          <a:p>
            <a:pPr marL="457200" indent="-457200">
              <a:buFont typeface="Arial"/>
              <a:buChar char="•"/>
            </a:pPr>
            <a:r>
              <a:rPr lang="en-US" sz="2400" dirty="0" smtClean="0">
                <a:solidFill>
                  <a:srgbClr val="0E57C4"/>
                </a:solidFill>
                <a:latin typeface="Trebuchet MS" panose="020B0603020202020204" pitchFamily="34" charset="0"/>
              </a:rPr>
              <a:t>Save extra dollars </a:t>
            </a:r>
            <a:r>
              <a:rPr lang="en-US" sz="2400" dirty="0">
                <a:solidFill>
                  <a:srgbClr val="0E57C4"/>
                </a:solidFill>
                <a:latin typeface="Trebuchet MS" panose="020B0603020202020204" pitchFamily="34" charset="0"/>
              </a:rPr>
              <a:t>in gas, </a:t>
            </a:r>
            <a:r>
              <a:rPr lang="en-US" sz="2400" dirty="0" smtClean="0">
                <a:solidFill>
                  <a:srgbClr val="0E57C4"/>
                </a:solidFill>
                <a:latin typeface="Trebuchet MS" panose="020B0603020202020204" pitchFamily="34" charset="0"/>
              </a:rPr>
              <a:t>wear and </a:t>
            </a:r>
            <a:r>
              <a:rPr lang="en-US" sz="2400" dirty="0">
                <a:solidFill>
                  <a:srgbClr val="0E57C4"/>
                </a:solidFill>
                <a:latin typeface="Trebuchet MS" panose="020B0603020202020204" pitchFamily="34" charset="0"/>
              </a:rPr>
              <a:t>tear on car, parking, </a:t>
            </a:r>
            <a:r>
              <a:rPr lang="en-US" sz="2400" dirty="0" smtClean="0">
                <a:solidFill>
                  <a:srgbClr val="0E57C4"/>
                </a:solidFill>
                <a:latin typeface="Trebuchet MS" panose="020B0603020202020204" pitchFamily="34" charset="0"/>
              </a:rPr>
              <a:t>and time.</a:t>
            </a:r>
            <a:endParaRPr lang="en-US" sz="2400" dirty="0">
              <a:solidFill>
                <a:srgbClr val="0E57C4"/>
              </a:solidFill>
              <a:latin typeface="Trebuchet MS" panose="020B0603020202020204" pitchFamily="34" charset="0"/>
            </a:endParaRPr>
          </a:p>
          <a:p>
            <a:pPr marL="457200" indent="-457200">
              <a:buFont typeface="Arial"/>
              <a:buChar char="•"/>
            </a:pPr>
            <a:r>
              <a:rPr lang="en-US" sz="2400" dirty="0">
                <a:solidFill>
                  <a:srgbClr val="0E57C4"/>
                </a:solidFill>
                <a:latin typeface="Trebuchet MS" panose="020B0603020202020204" pitchFamily="34" charset="0"/>
              </a:rPr>
              <a:t>Get everything you order </a:t>
            </a:r>
            <a:r>
              <a:rPr lang="en-US" sz="2400" dirty="0" smtClean="0">
                <a:solidFill>
                  <a:srgbClr val="0E57C4"/>
                </a:solidFill>
                <a:latin typeface="Trebuchet MS" panose="020B0603020202020204" pitchFamily="34" charset="0"/>
              </a:rPr>
              <a:t>and consume each </a:t>
            </a:r>
            <a:r>
              <a:rPr lang="en-US" sz="2400" dirty="0">
                <a:solidFill>
                  <a:srgbClr val="0E57C4"/>
                </a:solidFill>
                <a:latin typeface="Trebuchet MS" panose="020B0603020202020204" pitchFamily="34" charset="0"/>
              </a:rPr>
              <a:t>month </a:t>
            </a:r>
            <a:r>
              <a:rPr lang="en-US" sz="2400" dirty="0" smtClean="0">
                <a:solidFill>
                  <a:srgbClr val="0E57C4"/>
                </a:solidFill>
                <a:latin typeface="Trebuchet MS" panose="020B0603020202020204" pitchFamily="34" charset="0"/>
              </a:rPr>
              <a:t>delivered </a:t>
            </a:r>
            <a:r>
              <a:rPr lang="en-US" sz="2400" dirty="0">
                <a:solidFill>
                  <a:srgbClr val="0E57C4"/>
                </a:solidFill>
                <a:latin typeface="Trebuchet MS" panose="020B0603020202020204" pitchFamily="34" charset="0"/>
              </a:rPr>
              <a:t>to your </a:t>
            </a:r>
            <a:r>
              <a:rPr lang="en-US" sz="2400" dirty="0" smtClean="0">
                <a:solidFill>
                  <a:srgbClr val="0E57C4"/>
                </a:solidFill>
                <a:latin typeface="Trebuchet MS" panose="020B0603020202020204" pitchFamily="34" charset="0"/>
              </a:rPr>
              <a:t>doorstep with a single click of a mouse. </a:t>
            </a:r>
            <a:endParaRPr lang="en-US" sz="2400" dirty="0">
              <a:solidFill>
                <a:srgbClr val="0E57C4"/>
              </a:solidFill>
              <a:latin typeface="Trebuchet MS" panose="020B0603020202020204" pitchFamily="34" charset="0"/>
            </a:endParaRPr>
          </a:p>
          <a:p>
            <a:pPr marL="457200" indent="-457200">
              <a:buFont typeface="Arial"/>
              <a:buChar char="•"/>
            </a:pPr>
            <a:r>
              <a:rPr lang="en-US" sz="2400" dirty="0" smtClean="0">
                <a:solidFill>
                  <a:srgbClr val="0E57C4"/>
                </a:solidFill>
                <a:latin typeface="Trebuchet MS" panose="020B0603020202020204" pitchFamily="34" charset="0"/>
              </a:rPr>
              <a:t>Free </a:t>
            </a:r>
            <a:r>
              <a:rPr lang="en-US" sz="2400" dirty="0">
                <a:solidFill>
                  <a:srgbClr val="0E57C4"/>
                </a:solidFill>
                <a:latin typeface="Trebuchet MS" panose="020B0603020202020204" pitchFamily="34" charset="0"/>
              </a:rPr>
              <a:t>shipping </a:t>
            </a:r>
            <a:r>
              <a:rPr lang="en-US" sz="2400" dirty="0" smtClean="0">
                <a:solidFill>
                  <a:srgbClr val="0E57C4"/>
                </a:solidFill>
                <a:latin typeface="Trebuchet MS" panose="020B0603020202020204" pitchFamily="34" charset="0"/>
              </a:rPr>
              <a:t>with AutoShip</a:t>
            </a:r>
            <a:r>
              <a:rPr lang="en-US" sz="2400" dirty="0">
                <a:solidFill>
                  <a:srgbClr val="0E57C4"/>
                </a:solidFill>
                <a:latin typeface="Trebuchet MS" panose="020B0603020202020204" pitchFamily="34" charset="0"/>
              </a:rPr>
              <a:t>.</a:t>
            </a:r>
          </a:p>
          <a:p>
            <a:pPr marL="457200" indent="-457200">
              <a:buFont typeface="Arial"/>
              <a:buChar char="•"/>
            </a:pPr>
            <a:endParaRPr lang="en-US" sz="2400" dirty="0">
              <a:solidFill>
                <a:srgbClr val="0E57C4"/>
              </a:solidFill>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1EDB295-5FBE-4074-A653-8ADEDF3A3ED6}" type="slidenum">
              <a:rPr lang="en-US" smtClean="0">
                <a:solidFill>
                  <a:prstClr val="black">
                    <a:tint val="75000"/>
                  </a:prstClr>
                </a:solidFill>
                <a:latin typeface="Trebuchet MS" panose="020B0603020202020204" pitchFamily="34" charset="0"/>
              </a:rPr>
              <a:pPr/>
              <a:t>48</a:t>
            </a:fld>
            <a:endParaRPr lang="en-US" dirty="0">
              <a:solidFill>
                <a:prstClr val="black">
                  <a:tint val="75000"/>
                </a:prstClr>
              </a:solidFill>
              <a:latin typeface="Trebuchet MS" panose="020B0603020202020204" pitchFamily="34" charset="0"/>
            </a:endParaRPr>
          </a:p>
        </p:txBody>
      </p:sp>
    </p:spTree>
    <p:extLst>
      <p:ext uri="{BB962C8B-B14F-4D97-AF65-F5344CB8AC3E}">
        <p14:creationId xmlns:p14="http://schemas.microsoft.com/office/powerpoint/2010/main" val="17033460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99" y="152400"/>
            <a:ext cx="8651875" cy="4339650"/>
          </a:xfrm>
          <a:prstGeom prst="rect">
            <a:avLst/>
          </a:prstGeom>
          <a:noFill/>
        </p:spPr>
        <p:txBody>
          <a:bodyPr>
            <a:spAutoFit/>
          </a:bodyPr>
          <a:lstStyle/>
          <a:p>
            <a:pPr algn="ctr" defTabSz="457200">
              <a:defRPr/>
            </a:pPr>
            <a:r>
              <a:rPr lang="en-US" sz="4000" b="1" dirty="0">
                <a:solidFill>
                  <a:srgbClr val="0C0C0C"/>
                </a:solidFill>
                <a:latin typeface="Trebuchet MS" panose="020B0603020202020204" pitchFamily="34" charset="0"/>
                <a:ea typeface="ＭＳ Ｐゴシック" pitchFamily="34" charset="-128"/>
              </a:rPr>
              <a:t>We can demonstrate the savings!</a:t>
            </a:r>
          </a:p>
          <a:p>
            <a:pPr algn="ctr" defTabSz="457200">
              <a:defRPr/>
            </a:pPr>
            <a:endParaRPr lang="en-US" sz="3200" b="1" dirty="0">
              <a:solidFill>
                <a:srgbClr val="0E57C4"/>
              </a:solidFill>
              <a:latin typeface="Trebuchet MS" panose="020B0603020202020204" pitchFamily="34" charset="0"/>
              <a:ea typeface="ＭＳ Ｐゴシック" pitchFamily="34" charset="-128"/>
            </a:endParaRPr>
          </a:p>
          <a:p>
            <a:pPr algn="ctr" defTabSz="457200">
              <a:defRPr/>
            </a:pPr>
            <a:r>
              <a:rPr lang="en-US" sz="3200" b="1" dirty="0">
                <a:solidFill>
                  <a:srgbClr val="0E57C4"/>
                </a:solidFill>
                <a:latin typeface="Trebuchet MS" panose="020B0603020202020204" pitchFamily="34" charset="0"/>
                <a:ea typeface="ＭＳ Ｐゴシック" pitchFamily="34" charset="-128"/>
              </a:rPr>
              <a:t>Comparison Shopping</a:t>
            </a:r>
          </a:p>
          <a:p>
            <a:pPr algn="ctr" defTabSz="457200">
              <a:defRPr/>
            </a:pPr>
            <a:r>
              <a:rPr lang="en-US" sz="3200" b="1" dirty="0">
                <a:solidFill>
                  <a:srgbClr val="0E57C4"/>
                </a:solidFill>
                <a:latin typeface="Trebuchet MS" panose="020B0603020202020204" pitchFamily="34" charset="0"/>
                <a:ea typeface="ＭＳ Ｐゴシック" pitchFamily="34" charset="-128"/>
              </a:rPr>
              <a:t>Hot Deals + </a:t>
            </a:r>
            <a:r>
              <a:rPr lang="en-US" sz="3200" b="1" dirty="0" smtClean="0">
                <a:solidFill>
                  <a:srgbClr val="0E57C4"/>
                </a:solidFill>
                <a:latin typeface="Trebuchet MS" panose="020B0603020202020204" pitchFamily="34" charset="0"/>
                <a:ea typeface="ＭＳ Ｐゴシック" pitchFamily="34" charset="-128"/>
              </a:rPr>
              <a:t>Coupons</a:t>
            </a:r>
            <a:endParaRPr lang="en-US" sz="3200" b="1" dirty="0">
              <a:solidFill>
                <a:srgbClr val="0E57C4"/>
              </a:solidFill>
              <a:latin typeface="Trebuchet MS" panose="020B0603020202020204" pitchFamily="34" charset="0"/>
              <a:ea typeface="ＭＳ Ｐゴシック" pitchFamily="34" charset="-128"/>
            </a:endParaRPr>
          </a:p>
          <a:p>
            <a:pPr algn="ctr" defTabSz="457200">
              <a:defRPr/>
            </a:pPr>
            <a:r>
              <a:rPr lang="en-US" sz="3200" b="1" dirty="0" smtClean="0">
                <a:solidFill>
                  <a:srgbClr val="0C0C0C"/>
                </a:solidFill>
                <a:latin typeface="Trebuchet MS" panose="020B0603020202020204" pitchFamily="34" charset="0"/>
                <a:ea typeface="ＭＳ Ｐゴシック" pitchFamily="34" charset="-128"/>
              </a:rPr>
              <a:t>m</a:t>
            </a:r>
            <a:r>
              <a:rPr lang="en-US" sz="3200" b="1" dirty="0" smtClean="0">
                <a:solidFill>
                  <a:srgbClr val="0E57C4"/>
                </a:solidFill>
                <a:latin typeface="Trebuchet MS" panose="020B0603020202020204" pitchFamily="34" charset="0"/>
                <a:ea typeface="ＭＳ Ｐゴシック" pitchFamily="34" charset="-128"/>
              </a:rPr>
              <a:t>a Products </a:t>
            </a:r>
            <a:r>
              <a:rPr lang="en-US" sz="3200" b="1" dirty="0">
                <a:solidFill>
                  <a:srgbClr val="0E57C4"/>
                </a:solidFill>
                <a:latin typeface="Trebuchet MS" panose="020B0603020202020204" pitchFamily="34" charset="0"/>
                <a:ea typeface="ＭＳ Ｐゴシック" pitchFamily="34" charset="-128"/>
              </a:rPr>
              <a:t>– through </a:t>
            </a:r>
            <a:r>
              <a:rPr lang="en-US" sz="3200" b="1" dirty="0" smtClean="0">
                <a:solidFill>
                  <a:srgbClr val="0E57C4"/>
                </a:solidFill>
                <a:latin typeface="Trebuchet MS" panose="020B0603020202020204" pitchFamily="34" charset="0"/>
                <a:ea typeface="ＭＳ Ｐゴシック" pitchFamily="34" charset="-128"/>
              </a:rPr>
              <a:t>you... </a:t>
            </a:r>
            <a:r>
              <a:rPr lang="en-US" sz="3200" b="1" dirty="0">
                <a:solidFill>
                  <a:srgbClr val="0E57C4"/>
                </a:solidFill>
                <a:latin typeface="Trebuchet MS" panose="020B0603020202020204" pitchFamily="34" charset="0"/>
                <a:ea typeface="ＭＳ Ｐゴシック" pitchFamily="34" charset="-128"/>
              </a:rPr>
              <a:t/>
            </a:r>
            <a:br>
              <a:rPr lang="en-US" sz="3200" b="1" dirty="0">
                <a:solidFill>
                  <a:srgbClr val="0E57C4"/>
                </a:solidFill>
                <a:latin typeface="Trebuchet MS" panose="020B0603020202020204" pitchFamily="34" charset="0"/>
                <a:ea typeface="ＭＳ Ｐゴシック" pitchFamily="34" charset="-128"/>
              </a:rPr>
            </a:br>
            <a:endParaRPr lang="en-US" sz="3200" b="1" dirty="0">
              <a:solidFill>
                <a:srgbClr val="0E57C4"/>
              </a:solidFill>
              <a:latin typeface="Trebuchet MS" panose="020B0603020202020204" pitchFamily="34" charset="0"/>
              <a:ea typeface="ＭＳ Ｐゴシック" pitchFamily="34" charset="-128"/>
            </a:endParaRPr>
          </a:p>
          <a:p>
            <a:pPr algn="ctr" defTabSz="457200">
              <a:defRPr/>
            </a:pPr>
            <a:r>
              <a:rPr lang="en-US" sz="2800" b="1" dirty="0">
                <a:solidFill>
                  <a:srgbClr val="0E57C4"/>
                </a:solidFill>
                <a:latin typeface="Trebuchet MS" panose="020B0603020202020204" pitchFamily="34" charset="0"/>
                <a:ea typeface="ＭＳ Ｐゴシック" pitchFamily="34" charset="-128"/>
              </a:rPr>
              <a:t>(Explaining </a:t>
            </a:r>
            <a:r>
              <a:rPr lang="en-US" sz="2800" b="1" dirty="0" smtClean="0">
                <a:solidFill>
                  <a:srgbClr val="0E57C4"/>
                </a:solidFill>
                <a:latin typeface="Trebuchet MS" panose="020B0603020202020204" pitchFamily="34" charset="0"/>
                <a:ea typeface="ＭＳ Ｐゴシック" pitchFamily="34" charset="-128"/>
              </a:rPr>
              <a:t>savings </a:t>
            </a:r>
            <a:r>
              <a:rPr lang="en-US" sz="2800" b="1" dirty="0">
                <a:solidFill>
                  <a:srgbClr val="0E57C4"/>
                </a:solidFill>
                <a:latin typeface="Trebuchet MS" panose="020B0603020202020204" pitchFamily="34" charset="0"/>
                <a:ea typeface="ＭＳ Ｐゴシック" pitchFamily="34" charset="-128"/>
              </a:rPr>
              <a:t>or </a:t>
            </a:r>
            <a:r>
              <a:rPr lang="en-US" sz="2800" b="1" dirty="0" smtClean="0">
                <a:solidFill>
                  <a:srgbClr val="0E57C4"/>
                </a:solidFill>
                <a:latin typeface="Trebuchet MS" panose="020B0603020202020204" pitchFamily="34" charset="0"/>
                <a:ea typeface="ＭＳ Ｐゴシック" pitchFamily="34" charset="-128"/>
              </a:rPr>
              <a:t>value </a:t>
            </a:r>
            <a:r>
              <a:rPr lang="en-US" sz="2800" b="1" dirty="0">
                <a:solidFill>
                  <a:srgbClr val="0E57C4"/>
                </a:solidFill>
                <a:latin typeface="Trebuchet MS" panose="020B0603020202020204" pitchFamily="34" charset="0"/>
                <a:ea typeface="ＭＳ Ｐゴシック" pitchFamily="34" charset="-128"/>
              </a:rPr>
              <a:t>and your personal experience from using the product </a:t>
            </a:r>
            <a:r>
              <a:rPr lang="en-US" sz="2800" b="1" dirty="0" smtClean="0">
                <a:solidFill>
                  <a:srgbClr val="0E57C4"/>
                </a:solidFill>
                <a:latin typeface="Trebuchet MS" panose="020B0603020202020204" pitchFamily="34" charset="0"/>
                <a:ea typeface="ＭＳ Ｐゴシック" pitchFamily="34" charset="-128"/>
              </a:rPr>
              <a:t>yourself.)</a:t>
            </a:r>
            <a:endParaRPr lang="en-US" sz="2800" b="1" dirty="0">
              <a:solidFill>
                <a:srgbClr val="0E57C4"/>
              </a:solidFill>
              <a:latin typeface="Trebuchet MS" panose="020B0603020202020204" pitchFamily="34" charset="0"/>
              <a:ea typeface="ＭＳ Ｐゴシック" pitchFamily="34" charset="-128"/>
            </a:endParaRPr>
          </a:p>
          <a:p>
            <a:pPr algn="ctr" defTabSz="457200">
              <a:defRPr/>
            </a:pPr>
            <a:endParaRPr lang="en-US" sz="2000" b="1" dirty="0">
              <a:solidFill>
                <a:srgbClr val="0E57C4"/>
              </a:solidFill>
              <a:latin typeface="Trebuchet MS" panose="020B0603020202020204" pitchFamily="34" charset="0"/>
              <a:ea typeface="ＭＳ Ｐゴシック" pitchFamily="34" charset="-128"/>
            </a:endParaRPr>
          </a:p>
        </p:txBody>
      </p:sp>
      <p:sp>
        <p:nvSpPr>
          <p:cNvPr id="2" name="Slide Number Placeholder 1"/>
          <p:cNvSpPr>
            <a:spLocks noGrp="1"/>
          </p:cNvSpPr>
          <p:nvPr>
            <p:ph type="sldNum" sz="quarter" idx="4294967295"/>
          </p:nvPr>
        </p:nvSpPr>
        <p:spPr>
          <a:xfrm>
            <a:off x="6553200" y="6356350"/>
            <a:ext cx="2133600" cy="365125"/>
          </a:xfrm>
        </p:spPr>
        <p:txBody>
          <a:bodyPr/>
          <a:lstStyle/>
          <a:p>
            <a:fld id="{6DF59E84-0EA7-4A45-A3A7-3B6D855E8287}" type="slidenum">
              <a:rPr lang="en-US" smtClean="0">
                <a:solidFill>
                  <a:prstClr val="black">
                    <a:tint val="75000"/>
                  </a:prstClr>
                </a:solidFill>
                <a:latin typeface="Trebuchet MS" panose="020B0603020202020204" pitchFamily="34" charset="0"/>
              </a:rPr>
              <a:pPr/>
              <a:t>49</a:t>
            </a:fld>
            <a:endParaRPr lang="en-US" dirty="0">
              <a:solidFill>
                <a:prstClr val="black">
                  <a:tint val="75000"/>
                </a:prstClr>
              </a:solidFill>
              <a:latin typeface="Trebuchet MS" panose="020B0603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4287834"/>
            <a:ext cx="4572000" cy="40843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555708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http://www.streetcustoms.com.br/revistas-carros/images/stories/fiat%20lucra%20pro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675" y="-76200"/>
            <a:ext cx="4107525" cy="612648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152400" y="1371600"/>
            <a:ext cx="5638800" cy="3733800"/>
          </a:xfrm>
        </p:spPr>
        <p:txBody>
          <a:bodyPr>
            <a:normAutofit/>
          </a:bodyPr>
          <a:lstStyle/>
          <a:p>
            <a:pPr algn="ctr"/>
            <a:r>
              <a:rPr lang="en-US" sz="3600" dirty="0" smtClean="0"/>
              <a:t>Consumers are the clients...</a:t>
            </a:r>
            <a:br>
              <a:rPr lang="en-US" sz="3600" dirty="0" smtClean="0"/>
            </a:br>
            <a:r>
              <a:rPr lang="en-US" sz="3600" dirty="0" smtClean="0"/>
              <a:t>                             </a:t>
            </a:r>
            <a:br>
              <a:rPr lang="en-US" sz="3600" dirty="0" smtClean="0"/>
            </a:br>
            <a:r>
              <a:rPr lang="en-US" sz="3600" dirty="0" smtClean="0"/>
              <a:t>the people who come in          the door, buy a product or service, and keep the proverbial money            machine cranking.</a:t>
            </a:r>
            <a:endParaRPr lang="en-US" sz="3600" dirty="0"/>
          </a:p>
        </p:txBody>
      </p:sp>
      <p:sp>
        <p:nvSpPr>
          <p:cNvPr id="5" name="Subtitle 4"/>
          <p:cNvSpPr>
            <a:spLocks noGrp="1"/>
          </p:cNvSpPr>
          <p:nvPr>
            <p:ph type="subTitle" idx="1"/>
          </p:nvPr>
        </p:nvSpPr>
        <p:spPr>
          <a:xfrm>
            <a:off x="685800" y="5638800"/>
            <a:ext cx="7681913" cy="1159910"/>
          </a:xfrm>
        </p:spPr>
        <p:txBody>
          <a:bodyPr>
            <a:noAutofit/>
          </a:bodyPr>
          <a:lstStyle/>
          <a:p>
            <a:pPr algn="ctr"/>
            <a:r>
              <a:rPr lang="en-US" sz="2800" b="1" dirty="0" smtClean="0">
                <a:solidFill>
                  <a:schemeClr val="tx1"/>
                </a:solidFill>
                <a:effectLst>
                  <a:glow rad="101600">
                    <a:schemeClr val="accent2">
                      <a:satMod val="175000"/>
                      <a:alpha val="40000"/>
                    </a:schemeClr>
                  </a:glow>
                  <a:outerShdw blurRad="38100" dist="38100" dir="2700000" algn="tl">
                    <a:srgbClr val="000000">
                      <a:alpha val="43137"/>
                    </a:srgbClr>
                  </a:outerShdw>
                </a:effectLst>
              </a:rPr>
              <a:t>We are all consumers, and we can’t help it.                                    You name it, we buy it!</a:t>
            </a:r>
            <a:endParaRPr lang="en-US" sz="2800" b="1" dirty="0">
              <a:solidFill>
                <a:schemeClr val="tx1"/>
              </a:solidFill>
              <a:effectLst>
                <a:glow rad="101600">
                  <a:schemeClr val="accent2">
                    <a:satMod val="175000"/>
                    <a:alpha val="40000"/>
                  </a:schemeClr>
                </a:glow>
                <a:outerShdw blurRad="38100" dist="38100" dir="2700000" algn="tl">
                  <a:srgbClr val="000000">
                    <a:alpha val="43137"/>
                  </a:srgbClr>
                </a:outerShdw>
              </a:effectLst>
            </a:endParaRPr>
          </a:p>
        </p:txBody>
      </p:sp>
      <p:sp>
        <p:nvSpPr>
          <p:cNvPr id="2" name="AutoShape 8" descr="data:image/jpeg;base64,/9j/4AAQSkZJRgABAQAAAQABAAD/2wCEAAkGBhQSEBUUExQWFRUWFxgYGBgXGBYaGBkXGBgXFxcaFxgZHCYfFxojGRYXHy8gJCcpLCwsFh4xNTAqNSYrLCkBCQoKDgwOGg8PGiwkHyQsLCwsLCwsLCwsLCksLCwsLCwpKSwsLCwsLCwsLCwsKSwsLCksLywsLCwsLCksLCksKf/AABEIARIAuAMBIgACEQEDEQH/xAAcAAACAgMBAQAAAAAAAAAAAAAFBgAEAQMHAgj/xABDEAACAAMGAwYDBgUBBwUBAAABAgADEQQFEiExQQZRYRMiMnGBkUKhsRRSYsHR8AcjM3Lh8RUkQ1OCksIWJXOTojT/xAAZAQADAQEBAAAAAAAAAAAAAAAAAQIDBAX/xAApEQACAgICAQMDBAMAAAAAAAAAAQIRAyESMUEiMmEEUXETQoGRsdHw/9oADAMBAAIRAxEAPwDt8SOdXB/EJgAsz+YulTkw9d/I+8PF33tLnDuNn905N7cuoyiVJMpxaLsSsSMRRJmsYMSJCAQL7uMSrQcI7j94dOY940zrJRaw5X/Zccuu6mvpoYXLZLFIxcaZtGVoWLQKNG1DWJaWAZvONCmIZoi1ZLU0tw6GhG/5GHy5OIknih7swarz6jnHPQ0YSZQ1BII0gjJoUo2dYMeTCfdfGTKAs4Yh94a+o3hmsl5S5oqjg/X2jZSTMXFosRIzGDDEBuJkrIPSkJFuJCEnlDzxFMAl0JoCYQrytPasFXwj5xlPs1h0CrusuZYxtts7s5bNu2QgqLOFWm28BJ8k2ibQeBd4lFMH3NduNsR0B9zB23T1VaDlnEmTElLhXlSg5wOtt3F5DjFhd1NOhimSjFkvKU4ZZcxWYagHOsSOTpYpizezAImA0JFcutYkDS+41b6R2eZZFmGtMLfeGR9fvesVzecyztTFjA3StV801U9VirabwK0pm2tNsPM+unOkDZUtnYBc2J167knbnWOaWalaNFHZ0jh/+ILMACyzBvU0Yf8AUPzEONi4ikzKd7ATs1BXyOh944pd1qkzpplgDEgp2wJVnbcAjUDOlawRBmp4XDDkaKx/8W+Ub48rkrZEsas7bEjkd38ZzJJClmTkGyHs1VPpDXYOPqgdogPVTQ+xy+cbKaZi4Ma7YtZbj8J+kIs6dUQxTuK5DymoxVipADAjMjnp84VbbPVVwqQSdSMxTlWFJocUwZOFWrzMeRlWNh0jU8YGx6UxrdYwTELQh0e1FYzLcqag06iNZbnHpXygAIyuIZ6ZCYfXP6x7fiq0EeMD0ECixMellFtIq2TSJPtUyce+xbln+UXbHYwoqY9SbMFzpnGLTO2Jr0GXvBQWaLQhmGmi7ncxXn2lZYwqOkeJ9rotSQq7kmgHmdo8WKfKmrjlss3aqkEA/rD/AAAuX7xKtiIxqXmNmE5DmTFi6eMJFr07kz7rUr/0neKX8Rrj7aT2w8coGvVOXprG3+F38MS5W12pSFGcqWcieTN05CLUVV+SHJ3R7txVJ6sVzNTpttEhk4ru4NODaBREiXFeTZTpULLqSaDNiczuSYoX3eAlKZEs98/1WHwj/lqfrHu873FmSi/13H/1odz+Ig/OA1z3a0+YFXfMsdhuSY82KbXJ9Gr0FuELCzMzDuqupOghplqCMtd/8E6xUs7ooEmX4F1O7Hc/pFqStSfujxdfw/r7R147StkNJm+ZZe4RMOJaZLkRnv1/1igLLKkirTJkvF4FU1rzJBqAsWbbb0lyzNmeEZKumI8h0hHtF6PPnhzudPyEZTm3L0mlJLY5C1TFamTDKhqRWvlUbRdk2s0DFDSmtKjzqmka7PLKhVcUJUUJ08idj5840X5ayskpWhYilDmQMzmPKnrHUnq7OdrdBWTaZbHJx5VBI9DG5pC7Nl5H55wsWMrZ0E60EtiqJaMalq/Ea7Qau+bKnSw6qB94CoIYa6HTQ+sRHIpNopwaLv2IHR19/wBRGP8AZv4l9GWBt9WoSLPMnUc4FrTGdagAZ1yqRALhfimZa5hUy8KKCWfGKDkBVMyYp0lbJVt0htFlFaFgPURsFgQasPcflFOWFyIYsDmCMPz7usDeLr3ay2YzUBY4lFC2Qr/aAf8AWGqfQn8jDgRdBWn73iC2gZAD99BHMbm/iWzTqT5aGWd1xFl6jExDeWUdGstpDANLoVYAgrpSG00JUzXab2UMQSa7ihr/ANqgt8o9KylQysGVtMOnrv6QHtCWlrbglOJcsrjZsqltDl8R012gqbuKjECS41O7jkQNeh1EXxVdisU/4m3e0yzIyA0lnNRWhDUFacw1PeK/DfAs2zMHa1iTOIzlBcQFc8Mw1AJ5gaQU4iv0LKzKJLxKWYkYzhNcCIMyTzNBB+6bwW0SVnUp2lWoaEiueZ9YtaWyHthK4LmM4lpxQgfCuYbqQdB0g/ett7JKKMzkAPlCfb7ebNSapwitDyrt7xJnEommXNfVT3QDRWbmRvBx+xQRttmRcpxq5FSoOQrtEgXbkeYxctVmzP8AjlEh6EcpsVkmWidTNnc1J5+fSGe0WhLOvYSiCf8Aivzb7i9BvFW8Lal3SuyQg2mYO+w/4an4RyY/KKvDd2Er9onA4Kns1Pxtv/0g6n0jlhC1zl14NJyd8V2H5E7s5YZsmYd0bgc+nSN1jt1FZmOGWviP0VebH/MDTLac7VYAAYpkw6Iu3rsBAm9b07VgksYZSZKPqzHdjuY58mRyfGJtFUrZi+L2e0za6KMlUaAcoYrhudZKCbMHfPgU7dSI1cP3IstBPnafAv3jz8otW224u+xy+vQQ8eNS/CK62y9aLyKrjbMk5Dmf05wPkqiK1qtHhB7q7zGGgA2URoswEys2aaSU1/EdkTn1MLXEF+PaZmlEGSKNFGwEOUub4xDrbMXnfEy1T8RzJNFUbDYAQ4SbQtgkgOS056EoCKKOR1z6wGu+yrYJYmzADaHFZaH4B95hzgI82ZaZuEGrNmWOijcmHFJdaSId+exktV/G2q9nRKBl7zk5S1qCSTTM0GnWA1vvxZeCz2fuy1OZ3dt2Y/SNV6XmsmV2Ejw/G27tvU8ooWcLITtpgxMfAh36n8I+cD9e314X3+Q9vX8jldV/LZZIM9yMZqq0q1N2pyMDuK+MpE+zNJlh3Z6Ad0AAhlNdSa5U9YRLbbnmuXc1Y/TkOQjo38H+DhNtDTpgBMqhUa0YriBPXTyjqhj4JX2YSlyuhbungsTKK9oCTTpLVC7D+8ggA8wCabw2y7pt9hkYZLypq5ks5wCWNT4iMutfSFzge9+wms5UFmyz1w1zA5VP0jrVntCzEDLmGG/zBjSXZCWjkkniqY9vkEzMZUlSyjCpLUrgXXDkMzmemkddQFswIH2PhWyyJjThKRHpWuw5mlaL6UgVe/GqqcMkYz941wDyGrQm0C+SxevAVltE3tJuKu4ViAepHPyghZbNZrPLEtWwqooAWH5msc9tt+T5hOOY1Pug0HsIFTmrCtj0dWnWmzOMONSDqMSmvpWKM24pLzRMWY1QKAVqoHQRy40jyLUy+ElfIkQbDR2lZTdCOn6RI5JY+MbTKOUwsOTZ/wCYkAaCl08ICezz5uMy0OJzQlmJPhHU89hBcymnMFWi5UUDwy0HTkPcnqY7rcNyJZZKy0FKAVPM7wH4y4alvJaaihXTvMVFMafEGprTUeURkhJx0x45RTOKcShklJKlAiXUknd3+89NMtBsInDfDgNHmCoJoF3YjXyUbmGueUYYAO4CK0pVm2Vev0EErtusswAALGgoNhsq9PrrHIo/tR1d7Yu3wswzQPhpQAaUH0AgdLu3tSXmNgkSz4h8R5IPzh14iuZ0FHVkVssVMqDMitdTy3hWvSSZyYVOBEyRfrXmTDySfsjoar3AW970EyiqMEtckQbDrzJjddVzrZgJ80Vc5y5Z25M/5CPdjsC2de2nCv8Ay0O5HxN+EfOKpkzbVNLq5IYipO3SnOM4QpfA39wZbhMtE4he+7HMn96DlGLVMWzyzKl95j43G55DpDJbbNLkyykkVcjvvv1UH6wn2+0iWKkVPLmYpXNpLr/JL9JWwrKAmTe8T4U+91PJfrAi2WxprlmNSfYDYDpG7A89ixqfL5BRz6QyXB/D6dabQksjssVBnQsOZIqNBmd9Mo74QUdvs5nc+uhUMoDCNSaV6V26mO58C45Fjm4e7OnIoUMoHZ0TAGYLpqSFPeIWppWAPFt0Wa63Sy2Naz8IadPfvTBi8KptLyz7oBzGcFOHr1lyZaS3yLUJJ2J+9yEVKSQorRzu9+HLXZZigymYV7ryxiU+wyPnHU7gkNJs69pQECpzyB3z6bmCxUN1ECOJZbOglIQqnOY2wWunqfpCvQhR4p4tM0lFJEse7nm3TkIA2eXMc92WzdaGkNISy2fNU7Vhqx09CYDTeP55akqSoGgNPaEH5PH+xJ5/4ZjROuad/wAswVm8TWgGhOE60Kjlz3jC8VTh4gh9KfSEPQsTrKy+JSPMRTdodhxZLOUyXSvLMexipaLDZrQCUpX8JofUQ7E0JU14kXr04eeXUqcS/P2jMaKjNn2HGHQEEHMEUI6HWMxIYhSnfw+QNWU5UUoFbOldaEZ59eWsF7juESASTic78h0gtEiFCK6Ro5yapla8rvSfKaW4qrCnkdiOoOccetV2PKdpboaoTlnnTeuyn5x2qPEyQreJQfMAxOTHzHCfE4ddPClot1qKtTs8i7kd1VGQCjY0yAjqVo4JkfZBIlKJZQHA48WI6ljvU6wbCy5KE0SWup0UesLN58eLiwWZe0YiuI1wgcwNW+UHCKVMfKUnaOMXzjks0oqQ4JDDkRrX9YWrpuZbVaCjzK5E0QVyH4tB6Vh3v21vbbTPM2dKTsqCkzINSoJoB3qEAAEECtSDBfgnh8EvamUgOqy5daliooWY0AJqR09BERVdFydK2euG+DAplrgCqAWpQ1KqRQEkZ1c1OhoOUOfC1gBtc1iqjB3VyUGh1IpnQkN84tyJSysbnCAqIuXJRjavvSnlGi47X9nsM61TCSDimKG1p8C65VY0jVKhX6TmHFThrfaZzULGYwQclWiqT1oogRKnCuJ9/nFyw2Rp8w4jUk1Y9Sc4arRwrZ2p3CpGhDHlqa1Ec8U5Pkym60j3w6xMoHQZ0HTby0MUbwkPNZszhrkNuXqYPWOxrKlUWtBWnPIVz94rBBGrIQsWm5aqRzBEB0uhgKgUI5DSkPrygdYqWmyl0Kg0BOY5+sZycv2lJLyJd5kGWRWh1rvWKEhMcsPz+oNDGriaXMQ4CjCpoopr1rB65rDLlWRJbOpehJoa0LGtAd6RUPkmWxXtMkwNmqVORI6iHK03ep8LA+ogNbbvptGqM2DZPELrk/eHP4v8xIq2uyxIriibZ9mRIkSGIkSJEgGSK1429ZMsu22kWSYQOLr0E+b2GIrLWnaEbj7g6nKp2EIqKti/br7nWuYDXKY5CLQ0EoZFgACASdzyg3dt1UZmpvhH9q/v6xRFolS6hMStkCxAoF0AlhTWhHI16w22IS5qAAq4wqTpQgioqtSRpoYmjWVpAA8BWaZO7Z5QZia5k4a88O/0hhl2I7LkugyUV515DyixMt0qWM2WoHhBFeQyGmwgBbpsyZ3mmoBSqy1ckmoyGFdTXmeekOiVFy7LV5y1d5dkTIt32wnauJqnXPM16bRQ/iZbhLkS7Ou9GI/CuSD3z9IYeHbCP6hzcL2ZPrU+ZzA+Ucx49voTLTMIO+EU2UZADqdfWFPrZXml4Bd3WhZaszGmfz5QSu3jJXbBMQiujDPf4h+kJxJYj5AQdsFkKCtAW+n75xjb8DHktWWKb4voIquseroYmQoPWp6mv6RlhFslFaeQBUmgAqa6CAK2uZaD/KrLlbzPib+wbDrGOJLXjmLZ/hoHm0+7XurlzMG5KAIMIyplCGDZF0S0NaYjqWbvEnqTFoyQRp8oxb7xWWKHvMdB+sD+3nPzA5DKADZNutW1Ue2fvAy2XJyJHnmIMSrFPKYlqOQxCvziparbNlf1pZod6U+ehgUhNCfeV0kaj12iQ3yHlTgcJrTVTr7bxI0sz4neYkSJFkkiRIwxgAD8TXsZUvCmcx8kHXn5Cv0jnt12aW2Int5jVJolAWGtXY1Aqdh1rDrbOGps+e0x5qqtKKqqWIGxqSAGrnWmse/9k2aUKTZxb/5JupH4QQCfSCjeMoxVCRbezZgRKCYa1RmLvMzoMRYggUyIppWnMXjYZsxgZazJlVFKJhVcNSKVAoa0GWVNaw0rfNikhcCgAmi4JRAJ6NQD5xm0cXqssOJbUJNMZVagGhIAqaVygK5vwgFK4VtLze0KBCUVSSyBjhNQxwChIO5HvBSz8JzgM5stTuVQ4j5kYaHypGP/AFfMYjDLRQad4sSKHPPIUNNotyr2ntMQDAUdsNVBy3zqeQMAm5/BtvSYLDd7lcyiEDmXbIH1ZqxwWcrO2hZjHZf4mOzyZUhNZj4j/ag36VI9o5/Osglrgl5t8TfvQfWOfLLdLsUFq2L1lBRiuHFMrSgzp6w13PYKL36sx15f6CKt1XaEBOrHMmPUziOXJahBYaHDSvnB0NjNZpYRT5YvY5/ImPE9RnFK7+IZM0gKTXkwIyIoRyi3PUgD96RVkilckoTrRaZjbuFHkughhmzgiM50UV/SF7g1v6v/AMhhin2ftAiAE45iAjpWp+kICndF0EntJubsKnmtdB7Qdk2ZRyi6bLTUEeceZtFBNQKaxm9stHkkKKmE/iXiXHWVKzGjN9QP1ivf/EZm1SWaINW5+XSAUmUzsElipMDagrYty0iobI2NexJ7SuWHWJD3c9wCQMximEZn8vKMx50/r5J+laOmP0qrZ2OJEiR7h5xIX+K7+MgKksgTG7x5iWPFQUNWO2Wxg9MmBVLMaAAknkBmY5pMx2mdNnHLwkVYZS9QAuJSaUB8wfUNMcbdsKJdNqmgmZ2rA0KlpgQCtD4cs/MUpAlrKgYocGTUqGYGtaGlAeoFcqEZGsGxdsyYwJLhNSzsCxOtKaD+2vTKGOyXNLlKqCXjpTvHDlQ1GpyzzyEBq58QHaeHWZVSuHFTEub1w0qcR5c8s6UEbG4MAQYmxBQarTUZmhOwBzyAhsjwAaHSv7pBRl+qxPSRLYAmS0zkVchabZDTLKnSC1yWYK5GVRViBotSQF8xnF2bZERGcqpbM1CgRo4ds4VGYaMa13PU5ZGpPtANytC3xhOebahJljMKATsK5mp9R0gHbLoErI57munUnn6w3W6cqs7kgVOZPyH+I5lxvxXiJloaUPe6dDzP084xdJ/kabB188RAEpK058/0ECrHZWdudYrWGzmYSQMhmzHQDzhouuyggAZCmcQ9jS8s23dZMOQHmf0hks74hT1Hp/iKZlimFaA8+X+YsWeV2aDDmRnnqYaVA3Yq8ON2drnyzrUke9PpSHK7JgWdKY6LMQ+5w/8AlChxEnYW2XaB4Jmv0YfQwyyXyBG+h+hhiOlzJYORAPnCtxVwZ9plkSphQ/d+Fuh3EMdhtXaSlfmM/PRh71jcYvsg4HabjnJO7AyyH0p0515dYcbnuAWddmcjM8ugh/t1gWYNO8NDuI59xNezS3aSilSNWOp8unWPM+qxZJSUV0dmCcIq32a72vtZOS95/p5xmFsWck5xiKh9HBLYpZ5N6PoGJGIyI9Q4QLxTOYoklPHNYDLOijMnyrSMXbdUntThVyVFMb11zBw4szn6copzrRitM2cfDJGBKFRV2qurECuInUiDNxhuxDPQs2ZPd028JIOW9TFGj9MS1hC6VCjM8vU6xuBiswrT8RHPbM/lFS02ksxVTSnnn7QrowcqVsKEx5mNQQIkF0YcieunkYJT1JZOVfpnAmEJcilxFOpIalKmgzNB6xsu5RLsoPJS2XWpypFO/wCavcVqmpJFNKjTFTbOLt6Sv92daE1TDQV00OnSEbeEjkPF3FjaJlrQjQc8PM/i9ucKV13K084myTc8+gG5hoviwraJtApWWhws1KEkfAgOlNK7QRu+QKAAUAyAH5czzMctt6X9m1IFTrpATCBhUba+p+83X2jddVkemfdVcq75bCDjWcAVPpTU+XIfi1O3OB9rtYUEkhVHLQDkI0iuKE3Z7ebQVBChczXfzif7es4Gc5B65+sJV/cSmb3V7qDQc/OKt1XSXId/DsOcQ5UTd6Q8WyUlqlNKDBg3elsNnH7+cUuGbcaNJmZTJWRB5CM2WcACNKaUypyj3echplLRLH+8SgMaj/iJuep/fKLTsGqHnhW9MLdmxybNejf5+o6w1mOU3beKzJYdTl8weRh8uC/BMUIx74yB+8B1+99dYpMTQXMLfGVxCdL7RR30+a7iGUx5ZaikOiTmFkureJDhJurCxGwP+kSFQWNseLRMwoSNdB5nIfOPcDr9JKBAK11GVPugGuRqzDKNSVtg0WWkpUCzf5jM5ILEjYY2U6b5HyhjC4VoNhz/ADgOtiU2pe6f5ahQcFFAUfeObHPbIbwXnHQVpXpAE3o8KKt5Dnux/QQMCGXUYR1z29oMCWBU84hSBoylHkDrJIZmDNoNOpizPZg4agwgEE1zpltFmkC7VaWWXOZslAYivQbdIC8cK0VbTODz0AqajIg5UqCdukHYU7tsXZzrMo7QVRmIYjDkoGQHVq5w1iA0nWqFni+68WGYFqT3G+q1+YrC3NCyhTIty28vLpvvllBfiPiivcl6V+m5/f8AhPtlsCqWY0A9/IczGMmkVFNm212ygLsRTUkxz3iLiIzWwr4RoBqTzMS+79mWh8CVpXJR9Tzi7d3D4kjHM703YHMKevNum2/KMXIur6KNz3XVqzOVQvnpXkIY3AI1p10pSBcyUynFWlM2J6/ePM8tYsXZZntBzGFAadT5fvKHFWD0bbDZ2tE3CCRKXxH70Ns+To6Gjp4eR6HpFORKWWAqjTYbfqesZmX/ACJYbHNVSuorn6DcxaaJ/ILt8jAWnyQcB/ryRqp3ZRy3/eRW6JykB5bYgaZ1zHSBNlv3tn7WSjIBkGalJg5Fdh1jxMsrITPsYy1myDsdyo5Q7sR0m6+JiMptWGzAd4f3D4h1GfnDBZ7WkwVRgw6Gvvy9Y5TdHESTt8Lbqdf8wemOCAy91uhII8iM4qxNDLfFuwGnSsSFGezuwLTJhI5kEU5GozjMOyaOpiBFqlK9rQnF/LzHiw6VNaGhOYyIMGFgHKtI/mzaFsKsCKMa4mrQAVrkBoI0CJvua0O2NpmgJoSrg01NcYGWlKflBKXalbQgila7e8BgcFiaiBCR4QSc2ypU5k6D6Qozr2tM1vs9kUuUyY5YJf4cRyJHP6wF8b2P1qviUnice4p7nKKI4vs5NBMX/uX9YUZfAz9mZk2aZk01phzUN1J1HkBAOatSEZCjrUMCKEdQDCsuOKLOmzeIpeHEuY5kgD3OR94B3xe/ayphFQpWla5UY4cueZ+UKNiuxpQeajlQRRRXItvUaH/MXrPbC0rFMlPhquJQKoVVgxMvzpmsBagojRcqJ9rohcqkk95zUsWfUch3dMoaRCrwt2ZnTTKBCCXKC1YtQEM1ASfxaQ0rDOafYg8V8PTFnYpSFlmGoAGjHUE/CN6wFvng+kis1nDEgVCmmeiKOvX1jrMeJ8lXUqwqrAgg6EHWMXjt2UsmqOCyLDLkN/KUY9MWtPI7t+L0HM7JuFExuaAe9eSDduu0Md6cMCzz2DtSUMw3xOp0UcqUoTA9bmFomiYy0RaCXLzw05t03pqd8o52uKcpGyd6iBLBcr2sh3XBJBqiD4vxHn1b2hlnWPAtFoABmdgBsOkGFlqikk0G500+g6RzjjDjBpr/AGezgnOmWp8+nSMIZXkl6ekaTgscd9mriDi4SwZUkksci258uQgVdfD7Oe0tHmF/WN938NNIInThiblrTrTcwQnXqiKWZgOm5jo5J+05XF36i19vEpamgUe3QCLNwWv7RimSiUKEBW2I5MN1qIRZ02ZbpgVQRLByAjoXDKS5CdniG3lUbA7xoo8ewTJarplWh6OOwtOuWSv1UxqAtlnyynKNicL++hgve/Zdkxm0CqK1ORFNwRmD5QEuri4N3c5yDSowzlHl8Y8s4uwbSdG7/wBW0/qSpqHqtR7iJBuzuk1cUtgw3G46Ec4zDEdWtM3DLduSk+whce0Us5ILnFMVQUQM1FWtQuHmDtWDd8TQsk1YLWgqaUFTqakCnmYC2hgZUpGVnD43OAhRm1FqAwBBroDGo4EvtWNjlykJDznRFJGEgsaliBoQAxpzEF7Dd8uyyAkpaKorTdjuSdyecL3GtuEgWViDSVMWaafcTJqeSsT/ANMG594KyIVOT0oa0qCKinPLOEx03RqsgYylMvAoLVOZNBi72Z1OVIAcUvIM2Qk5WJzxMpIZQaAVI1Fdo88R30kghO2ZDQBVooHniOXrCvaOILNLBZ3+0TzrhqFH9zHT0hG8YeWx6sHDcmzsWLGYakp2hrgU7AaDzpWNN73rSbJRGCipdiFxUVBXwjqRCNeP8QbRMQLL/krShK5sedXYZekWOA7S7zEesyYQ80EqQWqUQjNjyEMnjq2PfDE7G9oatazAMQBWoCLTunTyhkTSFzhWYSs4sST28wVagbJt6ZVGnpDGmkBzz7MxDEiQEiBfVuFpm5DurQCo0Arr1qdPrGqa6ykq2lchqzE7AasYYr6uMiryUxE/ACBmdwTkBzihL4Kd0ZpzK00ggCrBFB+FaZgczqfkPLyYcubJUtJHdDJDHC49nM+J7ztM89nJUgMcNdh5febmdtucXuHeE0sq4jRppGZ5eUGHuxpLYZi0mAZ/dC7CX+H9nOsUOIbyMiSHp3nyUZZ828uvtGE3Ob/SxqkjRKMfXN2wbxLecuSpL5nluf0Ec/Fim2ybU91fYAQcu3h+dbZuN/DXU/lzMO1kuFZK9wcqZV216nrHfgxLEvk5cknN34F2z3Wtnl0HdFMyfEfPkOkCb0mvQFjT7q70502EGOILcksnPHM2Fe6vVq6mEd7wZ3oAzuxypn7Ro/UcmXqi/bL5mtL7NnJWtaE1z2+sUQyyyGmkjcKvi6f2x4m2pZNcQrN5HRT15mBBZ5r7sxhxhfZisbk+UjrXDaraJCzDVZgyxq1G5ip+LLnEgJw3xGlnl9k1TocQFQDpTyjEO0dKyw8tHfuLFVpKoyqwZxUM+AUUFq16UBpvFW1WeWZlmVsfdUEAS8SBtizYaKQMVASNa8o2cUutZYZcXipkDRiAAcyKUzzGecVrUAbav8piVwDtADhWi1oaPQHPUr0z1jc1S0jPEdg7aeiA4aITmKrr8Xvl6wnXnYLbYSOzHbWdSD2epQakS6505DUUpHTPtAZygoRQ18wQKH3jawB1EIayOOjgF73+J1pmTTUMaBQww0UZZ9TFJrUrk4jsMqjnsdRHd7bwxZppq8lGPUCKcrgexqaiSlfIfpAWsqOM2SxmapZPDu0wUAH92hp0hu4bushQkgvUgvjAoSVZV8OmHCTSucOF58OURipHdAKAL8Q3PMaZdIBSZP8APo015SpLqxQlXarrkOZZtoCrtWhn4Pr9nNSSe0mVJABPfOZA3hnTQQrcHN/uinPNnPe18Z16w0rpAc0/czMSJEgJMRIkYhABOL5KGz42AxKy4TvUkVHkRt0jlV4Xf284vMfuA0z0/tHM9B6x1nim63nyKS82U4gtaYqAjDXbXWONThPe0dmUYTAaCXQgr0pt5+tYxnd0jWNVsarOiolFAVQP3X9IA8S8VrIUqp75+X93L+3XnSGa38F20WTFKKNOpmtaFRT4Cci/U6bRymXwpPnTis0NKVTRy4Iav3VU5kmBJJbFKTbqJQkyZttmEJpq7nJQNyx0A6R5vG95VmUyrJ3n0efueYl8h1g5xfZ2kSkkSgZcoirU1c7YjvAO5eETO7809nKHu3IAQ1vb6IUadLsX7Hd7zSaabsf3mYLpY8FFUZ//AKPnDrLusHCkpAqjQb+ZP79YomQWdpVjwlh/Vnsf5csb4Scq9faM5ZeWl0Xl+knx26vx5YtzZYlkKRjmnwy1zPTFTTy18okW7ytsqzK0uzEszVEye3iauoT7q/OMRUVa0jkeDHHT2fRl+uDOVcVCQoArStZgJyoa5DmIqSl/9weq6kkN22wAXORXnlWkb70Ym1oAEIqlamjAVbwCuedK5b6xiwSR9pmESZisXYtMZaK+w7xJLAbDIdBHQztT0X7EP5sw5HXOtfiOXyi8TA27V78w1FD6/E5OdOukBuKr/mLMWz2enauMs6Gp0AO2WZMBFW6GomNU2ZQVy9dI5vbJFtsTCZ9qE1s2eViNVUULEKdVByqekOd2XwtpsyzRhFciDoGBoRXzgFKNKwnLmVUEkZ8tPSFa3y6296dl/RWva1Iw4jWlNDBa1zMpIFM5gzA5Gppyhf4tunN5inE7USjkhfFUDUc8oReJJ9h3hOUVsktW1FfqafKGkQrcMAizSwdRUa10JGu8NAhkT9zMxIkSAkxGIzEgAkajZlx48K46UxUGKnKutI2RKwgMQr8ZWRMUmYwFQWWp2FMX5H3hogbf1yJapXZsSpBxKwoSrAEA0ORGZyMJ9FI5Hfii0TR3choPibr+BfxH0Eb7HcbzSABWg2HdQb4R+esONh4DMpqYlYE5ua1PmDnWGmxXekpaKKczuY53jlPs68WaOLaVs4xf1gH9JZnZyRlNK5vMavgU/UDIb8oA35PZZYly17KSNEG55ufiJ6x07+IFyykmpaCAA/cfXxDNTlzGXpCalxTLY9AMEsHMkVp0/u6bbkaRP6aj3/BnPJLJb8sSbr4ae0uAAafM/oOsYjulwcKqihUGFcqsfE1P35CJGqUn0Y1Fdmy82JvWSBhNMNclqAQ2mVcz1jfc15GZaXXtJbYGfJJodhVssaYRhO2uWmesUbSP/eFrp3acqhG19DFrhtWM13ZZ+ZbOYymXk5AwAHEvrGxo9L+AtdS+I5itMiDzbn5wqcYl7Na0tWFnlkUYLWvhKso5Eqajyhvss1C8zC4Y1UMB8Jw6e2cbZ0sMKMAQdiKiGZ8qdnMLRfNilIy2NSzzVZWBQl1xAeKYe9TahrmRyhu4Uu1pFiRWqGLFqDMiugOmwi9ZuGrNLfGkiWrcwufOLduPdzzz50zhCnNONIrWpzSTmfGK1yO+wgVxhLLSSAVBLrm2mWE5wRtU4KJNRUl1AOtK6mv5wE47YfZnxVpiXSn4ecBWLwG+GT/uyeu1NzttDUIT+Ef/AOSV5dOfTL2hwEMiXuZmMRIkAiRiMxiACVjEZjEICVjBjMYgAxSMGMxiAZUvC7pc5ME1Qy1BpnkRoQRmD1EVpNwykoFFFGi5U+mkEowYVIds10iRkxIZJzriC2CTebzcywVaAEBTUEd4kHnXTaCS8VMpGI4ifEgGIUO6OFGY5GAvF1gWbbnEwEoMLGhAzVCaHOoBAOe1Kxr4fuSfOTtJRlJSq4cQIU0BXAArBAK6a6wjspVbDdz3w7TP5ZkojvmjBgxGla5AsaaCsNNoQkZMV6gA+mYjn17cP2uXLmzGYYMJZu/jACivcUqKEkRd4d4imMrI8ucwQgqaDERQVBrrrl7bQzOcb3EdFFAKmvXnGq0ioyAJ6x4s9tWYoZTkeeRHQjYx6aYOYgOdorTgwVaSwxG2LCAeldYD8aKzWcBR3iwoK71B1pSKd/8AGDpNKSsKhaAuwJqaVIVRyBFT1gXbr4NrlGSWXEc1qKVoRkdCOVYDaEGqY2cJrSyyxWtKivqYcl0hG4Oc/ZJeLxd4HIjMMRocxDwughmcvcz1EiRICSRiJEgAkSkSJCAxGIzGIBmIxHox5MAGI8mPRjBEAHgxIhiQCEa2WdTb5rFVLAygCQK0IzzhStMwy8CoSgMqpCmgJCTaGg3yGfSJEiTuj/op2S8JjO6tMdlKzQVLMQR2SmhBNKRe4Ub+XaukyQB5VGXlEiRXgb7/AKPc+YVxlSQftAFQaGlNPLpF6fanxUxNSgyqecSJAYS7L1z2dZk6djVXpQjEAaGrDKsUeJbOqTJOBVXN/CAPucokSAl+7/vsNt0DuH+5vrDbK8I8hGYkMyfbMxmJEgAhiRIkIDEQxIkAGIhiRIAMGMGJEgA8mPMSJABgxIkSAR//2Q=="/>
          <p:cNvSpPr>
            <a:spLocks noChangeAspect="1" noChangeArrowheads="1"/>
          </p:cNvSpPr>
          <p:nvPr/>
        </p:nvSpPr>
        <p:spPr bwMode="auto">
          <a:xfrm>
            <a:off x="155575" y="-2811463"/>
            <a:ext cx="3933825" cy="586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18978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371600"/>
          </a:xfrm>
          <a:prstGeom prst="rect">
            <a:avLst/>
          </a:prstGeom>
          <a:solidFill>
            <a:srgbClr val="186523"/>
          </a:solidFill>
          <a:ln>
            <a:solidFill>
              <a:srgbClr val="4995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dirty="0">
                <a:solidFill>
                  <a:prstClr val="white"/>
                </a:solidFill>
                <a:effectLst>
                  <a:outerShdw blurRad="38100" dist="38100" dir="2700000" algn="tl">
                    <a:srgbClr val="000000">
                      <a:alpha val="43137"/>
                    </a:srgbClr>
                  </a:outerShdw>
                </a:effectLst>
                <a:latin typeface="Trebuchet MS" panose="020B0603020202020204" pitchFamily="34" charset="0"/>
                <a:ea typeface="ＭＳ Ｐゴシック"/>
                <a:cs typeface="Arial Black"/>
              </a:rPr>
              <a:t>Paid To Shop</a:t>
            </a:r>
          </a:p>
        </p:txBody>
      </p:sp>
      <p:pic>
        <p:nvPicPr>
          <p:cNvPr id="3" name="Picture 2"/>
          <p:cNvPicPr>
            <a:picLocks noChangeAspect="1"/>
          </p:cNvPicPr>
          <p:nvPr/>
        </p:nvPicPr>
        <p:blipFill>
          <a:blip r:embed="rId2" cstate="print"/>
          <a:stretch>
            <a:fillRect/>
          </a:stretch>
        </p:blipFill>
        <p:spPr>
          <a:xfrm>
            <a:off x="304800" y="1524000"/>
            <a:ext cx="3810000" cy="3810000"/>
          </a:xfrm>
          <a:prstGeom prst="rect">
            <a:avLst/>
          </a:prstGeom>
          <a:effectLst>
            <a:reflection blurRad="6350" stA="52000" endA="300" endPos="35000" dir="5400000" sy="-100000" algn="bl" rotWithShape="0"/>
            <a:softEdge rad="635000"/>
          </a:effectLst>
        </p:spPr>
      </p:pic>
      <p:pic>
        <p:nvPicPr>
          <p:cNvPr id="4" name="Picture 3"/>
          <p:cNvPicPr>
            <a:picLocks noChangeAspect="1"/>
          </p:cNvPicPr>
          <p:nvPr/>
        </p:nvPicPr>
        <p:blipFill>
          <a:blip r:embed="rId3" cstate="print"/>
          <a:stretch>
            <a:fillRect/>
          </a:stretch>
        </p:blipFill>
        <p:spPr>
          <a:xfrm>
            <a:off x="3825924" y="1397000"/>
            <a:ext cx="5191076" cy="3746500"/>
          </a:xfrm>
          <a:prstGeom prst="rect">
            <a:avLst/>
          </a:prstGeom>
          <a:effectLst>
            <a:reflection blurRad="6350" stA="52000" endA="300" endPos="35000" dir="5400000" sy="-100000" algn="bl" rotWithShape="0"/>
          </a:effectLst>
        </p:spPr>
      </p:pic>
      <p:sp>
        <p:nvSpPr>
          <p:cNvPr id="5" name="Rectangle 4"/>
          <p:cNvSpPr/>
          <p:nvPr/>
        </p:nvSpPr>
        <p:spPr>
          <a:xfrm>
            <a:off x="0" y="5486400"/>
            <a:ext cx="9144000" cy="1371600"/>
          </a:xfrm>
          <a:prstGeom prst="rect">
            <a:avLst/>
          </a:prstGeom>
          <a:solidFill>
            <a:srgbClr val="186523"/>
          </a:solidFill>
          <a:ln>
            <a:solidFill>
              <a:srgbClr val="4995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dirty="0">
                <a:solidFill>
                  <a:prstClr val="white"/>
                </a:solidFill>
                <a:effectLst>
                  <a:outerShdw blurRad="38100" dist="38100" dir="2700000" algn="tl">
                    <a:srgbClr val="000000">
                      <a:alpha val="43137"/>
                    </a:srgbClr>
                  </a:outerShdw>
                </a:effectLst>
                <a:latin typeface="Trebuchet MS" panose="020B0603020202020204" pitchFamily="34" charset="0"/>
                <a:ea typeface="ＭＳ Ｐゴシック"/>
                <a:cs typeface="Arial Black"/>
              </a:rPr>
              <a:t>Paid To Share</a:t>
            </a:r>
          </a:p>
        </p:txBody>
      </p:sp>
    </p:spTree>
    <p:extLst>
      <p:ext uri="{BB962C8B-B14F-4D97-AF65-F5344CB8AC3E}">
        <p14:creationId xmlns:p14="http://schemas.microsoft.com/office/powerpoint/2010/main" val="11085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6200" y="-29604"/>
            <a:ext cx="9372600" cy="94456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pPr algn="ctr" defTabSz="457200"/>
            <a:r>
              <a:rPr b="1" dirty="0">
                <a:ln>
                  <a:solidFill>
                    <a:srgbClr val="242852">
                      <a:lumMod val="50000"/>
                    </a:srgbClr>
                  </a:solidFill>
                </a:ln>
                <a:solidFill>
                  <a:srgbClr val="0E57C4"/>
                </a:solidFill>
                <a:latin typeface="Trebuchet MS" panose="020B0603020202020204" pitchFamily="34" charset="0"/>
                <a:ea typeface="ＭＳ Ｐゴシック" pitchFamily="34" charset="-128"/>
              </a:rPr>
              <a:t>What’s your time worth?</a:t>
            </a:r>
          </a:p>
        </p:txBody>
      </p:sp>
      <p:pic>
        <p:nvPicPr>
          <p:cNvPr id="6" name="Picture 2" descr="time_bank_800_clr_5599.png"/>
          <p:cNvPicPr>
            <a:picLocks noChangeAspect="1"/>
          </p:cNvPicPr>
          <p:nvPr/>
        </p:nvPicPr>
        <p:blipFill rotWithShape="1">
          <a:blip r:embed="rId3">
            <a:extLst>
              <a:ext uri="{28A0092B-C50C-407E-A947-70E740481C1C}">
                <a14:useLocalDpi xmlns:a14="http://schemas.microsoft.com/office/drawing/2010/main" val="0"/>
              </a:ext>
            </a:extLst>
          </a:blip>
          <a:srcRect l="10080" t="6288" r="11157" b="10275"/>
          <a:stretch/>
        </p:blipFill>
        <p:spPr bwMode="auto">
          <a:xfrm>
            <a:off x="1676400" y="457200"/>
            <a:ext cx="5401560" cy="57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3096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4076" y="228600"/>
            <a:ext cx="8959924" cy="47244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spcBef>
                <a:spcPts val="0"/>
              </a:spcBef>
              <a:buClr>
                <a:srgbClr val="4F81BD"/>
              </a:buClr>
            </a:pPr>
            <a:r>
              <a:rPr lang="en-US" b="1" dirty="0" smtClean="0">
                <a:solidFill>
                  <a:srgbClr val="0E57C4"/>
                </a:solidFill>
                <a:latin typeface="Trebuchet MS" panose="020B0603020202020204" pitchFamily="34" charset="0"/>
                <a:ea typeface="Calibri"/>
              </a:rPr>
              <a:t>18 </a:t>
            </a:r>
            <a:r>
              <a:rPr lang="en-US" b="1" dirty="0">
                <a:solidFill>
                  <a:srgbClr val="0E57C4"/>
                </a:solidFill>
                <a:latin typeface="Trebuchet MS" panose="020B0603020202020204" pitchFamily="34" charset="0"/>
                <a:ea typeface="Calibri"/>
              </a:rPr>
              <a:t>minutes </a:t>
            </a:r>
            <a:r>
              <a:rPr lang="en-US" b="1" dirty="0" smtClean="0">
                <a:solidFill>
                  <a:srgbClr val="0E57C4"/>
                </a:solidFill>
                <a:latin typeface="Trebuchet MS" panose="020B0603020202020204" pitchFamily="34" charset="0"/>
                <a:ea typeface="Calibri"/>
              </a:rPr>
              <a:t>- per day - </a:t>
            </a:r>
            <a:r>
              <a:rPr lang="en-US" b="1" dirty="0">
                <a:solidFill>
                  <a:srgbClr val="0E57C4"/>
                </a:solidFill>
                <a:latin typeface="Trebuchet MS" panose="020B0603020202020204" pitchFamily="34" charset="0"/>
                <a:ea typeface="Calibri"/>
              </a:rPr>
              <a:t>on the avg. driving to stores</a:t>
            </a:r>
          </a:p>
          <a:p>
            <a:pPr>
              <a:spcBef>
                <a:spcPts val="0"/>
              </a:spcBef>
              <a:buClr>
                <a:srgbClr val="4F81BD"/>
              </a:buClr>
            </a:pPr>
            <a:r>
              <a:rPr lang="en-US" b="1" dirty="0">
                <a:solidFill>
                  <a:srgbClr val="0E57C4"/>
                </a:solidFill>
                <a:latin typeface="Trebuchet MS" panose="020B0603020202020204" pitchFamily="34" charset="0"/>
                <a:ea typeface="Calibri"/>
              </a:rPr>
              <a:t>109 hours </a:t>
            </a:r>
            <a:r>
              <a:rPr lang="en-US" b="1" dirty="0" smtClean="0">
                <a:solidFill>
                  <a:srgbClr val="0E57C4"/>
                </a:solidFill>
                <a:latin typeface="Trebuchet MS" panose="020B0603020202020204" pitchFamily="34" charset="0"/>
                <a:ea typeface="Calibri"/>
              </a:rPr>
              <a:t>- per </a:t>
            </a:r>
            <a:r>
              <a:rPr lang="en-US" b="1" dirty="0">
                <a:solidFill>
                  <a:srgbClr val="0E57C4"/>
                </a:solidFill>
                <a:latin typeface="Trebuchet MS" panose="020B0603020202020204" pitchFamily="34" charset="0"/>
                <a:ea typeface="Calibri"/>
              </a:rPr>
              <a:t>year</a:t>
            </a:r>
          </a:p>
          <a:p>
            <a:pPr>
              <a:spcBef>
                <a:spcPts val="0"/>
              </a:spcBef>
              <a:buClr>
                <a:srgbClr val="4F81BD"/>
              </a:buClr>
            </a:pPr>
            <a:r>
              <a:rPr lang="en-US" b="1" dirty="0">
                <a:solidFill>
                  <a:srgbClr val="0E57C4"/>
                </a:solidFill>
                <a:latin typeface="Trebuchet MS" panose="020B0603020202020204" pitchFamily="34" charset="0"/>
                <a:ea typeface="Calibri"/>
              </a:rPr>
              <a:t>$63,685 </a:t>
            </a:r>
            <a:r>
              <a:rPr lang="en-US" b="1" dirty="0" smtClean="0">
                <a:solidFill>
                  <a:srgbClr val="0E57C4"/>
                </a:solidFill>
                <a:latin typeface="Trebuchet MS" panose="020B0603020202020204" pitchFamily="34" charset="0"/>
                <a:ea typeface="Calibri"/>
              </a:rPr>
              <a:t>- annual </a:t>
            </a:r>
            <a:r>
              <a:rPr lang="en-US" b="1" dirty="0">
                <a:solidFill>
                  <a:srgbClr val="0E57C4"/>
                </a:solidFill>
                <a:latin typeface="Trebuchet MS" panose="020B0603020202020204" pitchFamily="34" charset="0"/>
                <a:ea typeface="Calibri"/>
              </a:rPr>
              <a:t>household income</a:t>
            </a:r>
          </a:p>
          <a:p>
            <a:pPr>
              <a:spcBef>
                <a:spcPts val="0"/>
              </a:spcBef>
              <a:buClr>
                <a:srgbClr val="4F81BD"/>
              </a:buClr>
            </a:pPr>
            <a:r>
              <a:rPr lang="en-US" b="1" dirty="0">
                <a:solidFill>
                  <a:srgbClr val="0E57C4"/>
                </a:solidFill>
                <a:latin typeface="Trebuchet MS" panose="020B0603020202020204" pitchFamily="34" charset="0"/>
                <a:ea typeface="Calibri"/>
              </a:rPr>
              <a:t>$30.54 </a:t>
            </a:r>
            <a:r>
              <a:rPr lang="en-US" b="1" dirty="0" smtClean="0">
                <a:solidFill>
                  <a:srgbClr val="0E57C4"/>
                </a:solidFill>
                <a:latin typeface="Trebuchet MS" panose="020B0603020202020204" pitchFamily="34" charset="0"/>
                <a:ea typeface="Calibri"/>
              </a:rPr>
              <a:t>- per </a:t>
            </a:r>
            <a:r>
              <a:rPr lang="en-US" b="1" dirty="0">
                <a:solidFill>
                  <a:srgbClr val="0E57C4"/>
                </a:solidFill>
                <a:latin typeface="Trebuchet MS" panose="020B0603020202020204" pitchFamily="34" charset="0"/>
                <a:ea typeface="Calibri"/>
              </a:rPr>
              <a:t>hour</a:t>
            </a:r>
          </a:p>
          <a:p>
            <a:pPr>
              <a:spcBef>
                <a:spcPts val="0"/>
              </a:spcBef>
              <a:buClr>
                <a:srgbClr val="4F81BD"/>
              </a:buClr>
            </a:pPr>
            <a:r>
              <a:rPr lang="en-US" b="1" dirty="0">
                <a:solidFill>
                  <a:srgbClr val="0E57C4"/>
                </a:solidFill>
                <a:latin typeface="Trebuchet MS" panose="020B0603020202020204" pitchFamily="34" charset="0"/>
                <a:ea typeface="Calibri"/>
              </a:rPr>
              <a:t>$3,328 </a:t>
            </a:r>
            <a:r>
              <a:rPr lang="en-US" b="1" dirty="0" smtClean="0">
                <a:solidFill>
                  <a:srgbClr val="0E57C4"/>
                </a:solidFill>
                <a:latin typeface="Trebuchet MS" panose="020B0603020202020204" pitchFamily="34" charset="0"/>
                <a:ea typeface="Calibri"/>
              </a:rPr>
              <a:t>- per </a:t>
            </a:r>
            <a:r>
              <a:rPr lang="en-US" b="1" dirty="0">
                <a:solidFill>
                  <a:srgbClr val="0E57C4"/>
                </a:solidFill>
                <a:latin typeface="Trebuchet MS" panose="020B0603020202020204" pitchFamily="34" charset="0"/>
                <a:ea typeface="Calibri"/>
              </a:rPr>
              <a:t>year </a:t>
            </a:r>
          </a:p>
          <a:p>
            <a:pPr marL="301943" lvl="1" indent="0" algn="ctr">
              <a:spcBef>
                <a:spcPts val="0"/>
              </a:spcBef>
              <a:buClr>
                <a:prstClr val="black"/>
              </a:buClr>
              <a:buFont typeface="Symbol" pitchFamily="18" charset="2"/>
              <a:buNone/>
            </a:pPr>
            <a:endParaRPr lang="en-US" b="1" dirty="0" smtClean="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r>
              <a:rPr lang="en-US" sz="4000" b="1" dirty="0" smtClean="0">
                <a:solidFill>
                  <a:srgbClr val="0E57C4"/>
                </a:solidFill>
                <a:latin typeface="Trebuchet MS" panose="020B0603020202020204" pitchFamily="34" charset="0"/>
                <a:ea typeface="Calibri"/>
              </a:rPr>
              <a:t>YOU’RE WORTH MORE!!!</a:t>
            </a:r>
            <a:endParaRPr lang="en-US" b="1" dirty="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r>
              <a:rPr lang="en-US" dirty="0">
                <a:solidFill>
                  <a:srgbClr val="0E57C4"/>
                </a:solidFill>
                <a:latin typeface="Trebuchet MS" panose="020B0603020202020204" pitchFamily="34" charset="0"/>
                <a:ea typeface="Calibri"/>
              </a:rPr>
              <a:t>Wasting valuable </a:t>
            </a:r>
            <a:r>
              <a:rPr lang="en-US" dirty="0" smtClean="0">
                <a:solidFill>
                  <a:srgbClr val="0E57C4"/>
                </a:solidFill>
                <a:latin typeface="Trebuchet MS" panose="020B0603020202020204" pitchFamily="34" charset="0"/>
                <a:ea typeface="Calibri"/>
              </a:rPr>
              <a:t>time.</a:t>
            </a:r>
            <a:endParaRPr lang="en-US" dirty="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r>
              <a:rPr lang="en-US" dirty="0">
                <a:solidFill>
                  <a:srgbClr val="0E57C4"/>
                </a:solidFill>
                <a:latin typeface="Trebuchet MS" panose="020B0603020202020204" pitchFamily="34" charset="0"/>
                <a:ea typeface="Calibri"/>
              </a:rPr>
              <a:t>Spend time with family, hobbies, etc.</a:t>
            </a:r>
          </a:p>
          <a:p>
            <a:pPr marL="301943" lvl="1" indent="0" algn="ctr">
              <a:spcBef>
                <a:spcPts val="0"/>
              </a:spcBef>
              <a:buClr>
                <a:prstClr val="black"/>
              </a:buClr>
              <a:buFont typeface="Symbol" pitchFamily="18" charset="2"/>
              <a:buNone/>
            </a:pPr>
            <a:r>
              <a:rPr lang="en-US" dirty="0">
                <a:solidFill>
                  <a:srgbClr val="0E57C4"/>
                </a:solidFill>
                <a:latin typeface="Trebuchet MS" panose="020B0603020202020204" pitchFamily="34" charset="0"/>
                <a:ea typeface="Calibri"/>
              </a:rPr>
              <a:t>Doing things that are important to </a:t>
            </a:r>
            <a:r>
              <a:rPr lang="en-US" dirty="0" smtClean="0">
                <a:solidFill>
                  <a:srgbClr val="0E57C4"/>
                </a:solidFill>
                <a:latin typeface="Trebuchet MS" panose="020B0603020202020204" pitchFamily="34" charset="0"/>
                <a:ea typeface="Calibri"/>
              </a:rPr>
              <a:t>you.</a:t>
            </a:r>
            <a:endParaRPr lang="en-US" dirty="0">
              <a:solidFill>
                <a:srgbClr val="0E57C4"/>
              </a:solidFill>
              <a:latin typeface="Trebuchet MS" panose="020B0603020202020204" pitchFamily="34" charset="0"/>
              <a:ea typeface="Calibri"/>
            </a:endParaRPr>
          </a:p>
          <a:p>
            <a:pPr marL="457200" lvl="1" indent="0">
              <a:spcBef>
                <a:spcPts val="0"/>
              </a:spcBef>
              <a:buClr>
                <a:srgbClr val="31B6FD"/>
              </a:buClr>
              <a:buFont typeface="Symbol" pitchFamily="18" charset="2"/>
              <a:buNone/>
              <a:defRPr/>
            </a:pPr>
            <a:endParaRPr lang="en-US" sz="2000" dirty="0" smtClean="0">
              <a:solidFill>
                <a:srgbClr val="0E57C4"/>
              </a:solidFill>
              <a:latin typeface="Trebuchet MS" panose="020B0603020202020204" pitchFamily="34" charset="0"/>
              <a:ea typeface="Calibri"/>
            </a:endParaRPr>
          </a:p>
          <a:p>
            <a:pPr marL="301943" lvl="1" indent="0">
              <a:buClr>
                <a:srgbClr val="31B6FD"/>
              </a:buClr>
              <a:buFont typeface="Symbol" pitchFamily="18" charset="2"/>
              <a:buNone/>
              <a:defRPr/>
            </a:pPr>
            <a:r>
              <a:rPr lang="en-US" dirty="0" smtClean="0">
                <a:solidFill>
                  <a:srgbClr val="0E57C4"/>
                </a:solidFill>
                <a:latin typeface="Trebuchet MS" panose="020B0603020202020204" pitchFamily="34" charset="0"/>
              </a:rPr>
              <a:t/>
            </a:r>
            <a:br>
              <a:rPr lang="en-US" dirty="0" smtClean="0">
                <a:solidFill>
                  <a:srgbClr val="0E57C4"/>
                </a:solidFill>
                <a:latin typeface="Trebuchet MS" panose="020B0603020202020204" pitchFamily="34" charset="0"/>
              </a:rPr>
            </a:br>
            <a:endParaRPr lang="en-US" dirty="0" smtClean="0">
              <a:solidFill>
                <a:srgbClr val="0E57C4"/>
              </a:solidFill>
              <a:latin typeface="Trebuchet MS" panose="020B0603020202020204" pitchFamily="34" charset="0"/>
            </a:endParaRPr>
          </a:p>
          <a:p>
            <a:pPr>
              <a:buClr>
                <a:srgbClr val="31B6FD"/>
              </a:buClr>
              <a:defRPr/>
            </a:pPr>
            <a:endParaRPr lang="en-US" dirty="0">
              <a:solidFill>
                <a:srgbClr val="0E57C4"/>
              </a:solidFill>
              <a:latin typeface="Trebuchet MS" panose="020B0603020202020204" pitchFamily="34" charset="0"/>
            </a:endParaRPr>
          </a:p>
        </p:txBody>
      </p:sp>
    </p:spTree>
    <p:extLst>
      <p:ext uri="{BB962C8B-B14F-4D97-AF65-F5344CB8AC3E}">
        <p14:creationId xmlns:p14="http://schemas.microsoft.com/office/powerpoint/2010/main" val="18355071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4076" y="152400"/>
            <a:ext cx="8959924" cy="45720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spcBef>
                <a:spcPts val="0"/>
              </a:spcBef>
              <a:buClr>
                <a:srgbClr val="4F81BD"/>
              </a:buClr>
              <a:buFont typeface="Arial"/>
              <a:buChar char="•"/>
            </a:pPr>
            <a:endParaRPr lang="en-US" b="1" dirty="0" smtClean="0">
              <a:solidFill>
                <a:srgbClr val="0E57C4"/>
              </a:solidFill>
              <a:latin typeface="Trebuchet MS" panose="020B0603020202020204" pitchFamily="34" charset="0"/>
              <a:ea typeface="Calibri"/>
            </a:endParaRPr>
          </a:p>
          <a:p>
            <a:pPr>
              <a:spcBef>
                <a:spcPts val="0"/>
              </a:spcBef>
              <a:buClr>
                <a:srgbClr val="4F81BD"/>
              </a:buClr>
              <a:buFont typeface="Arial"/>
              <a:buChar char="•"/>
            </a:pPr>
            <a:r>
              <a:rPr lang="en-US" b="1" dirty="0" smtClean="0">
                <a:solidFill>
                  <a:srgbClr val="0E57C4"/>
                </a:solidFill>
                <a:latin typeface="Trebuchet MS" panose="020B0603020202020204" pitchFamily="34" charset="0"/>
                <a:ea typeface="Calibri"/>
              </a:rPr>
              <a:t>Avg</a:t>
            </a:r>
            <a:r>
              <a:rPr lang="en-US" b="1" dirty="0">
                <a:solidFill>
                  <a:srgbClr val="0E57C4"/>
                </a:solidFill>
                <a:latin typeface="Trebuchet MS" panose="020B0603020202020204" pitchFamily="34" charset="0"/>
                <a:ea typeface="Calibri"/>
              </a:rPr>
              <a:t>. </a:t>
            </a:r>
            <a:r>
              <a:rPr lang="en-US" b="1" dirty="0" smtClean="0">
                <a:solidFill>
                  <a:srgbClr val="0E57C4"/>
                </a:solidFill>
                <a:latin typeface="Trebuchet MS" panose="020B0603020202020204" pitchFamily="34" charset="0"/>
                <a:ea typeface="Calibri"/>
              </a:rPr>
              <a:t>spent on gas per year - $4,659.20</a:t>
            </a:r>
            <a:endParaRPr lang="en-US" b="1" dirty="0">
              <a:solidFill>
                <a:srgbClr val="0E57C4"/>
              </a:solidFill>
              <a:latin typeface="Trebuchet MS" panose="020B0603020202020204" pitchFamily="34" charset="0"/>
              <a:ea typeface="Calibri"/>
            </a:endParaRPr>
          </a:p>
          <a:p>
            <a:pPr>
              <a:spcBef>
                <a:spcPts val="0"/>
              </a:spcBef>
              <a:buClr>
                <a:srgbClr val="4F81BD"/>
              </a:buClr>
              <a:buFont typeface="Arial"/>
              <a:buChar char="•"/>
            </a:pPr>
            <a:r>
              <a:rPr lang="en-US" b="1" dirty="0">
                <a:solidFill>
                  <a:srgbClr val="0E57C4"/>
                </a:solidFill>
                <a:latin typeface="Trebuchet MS" panose="020B0603020202020204" pitchFamily="34" charset="0"/>
                <a:ea typeface="Calibri"/>
              </a:rPr>
              <a:t>40% </a:t>
            </a:r>
            <a:r>
              <a:rPr lang="en-US" b="1" dirty="0" smtClean="0">
                <a:solidFill>
                  <a:srgbClr val="0E57C4"/>
                </a:solidFill>
                <a:latin typeface="Trebuchet MS" panose="020B0603020202020204" pitchFamily="34" charset="0"/>
                <a:ea typeface="Calibri"/>
              </a:rPr>
              <a:t>gas </a:t>
            </a:r>
            <a:r>
              <a:rPr lang="en-US" b="1" dirty="0">
                <a:solidFill>
                  <a:srgbClr val="0E57C4"/>
                </a:solidFill>
                <a:latin typeface="Trebuchet MS" panose="020B0603020202020204" pitchFamily="34" charset="0"/>
                <a:ea typeface="Calibri"/>
              </a:rPr>
              <a:t>used to go </a:t>
            </a:r>
            <a:r>
              <a:rPr lang="en-US" b="1" dirty="0" smtClean="0">
                <a:solidFill>
                  <a:srgbClr val="0E57C4"/>
                </a:solidFill>
                <a:latin typeface="Trebuchet MS" panose="020B0603020202020204" pitchFamily="34" charset="0"/>
                <a:ea typeface="Calibri"/>
              </a:rPr>
              <a:t>shopping</a:t>
            </a:r>
          </a:p>
          <a:p>
            <a:pPr>
              <a:spcBef>
                <a:spcPts val="0"/>
              </a:spcBef>
              <a:buClr>
                <a:srgbClr val="4F81BD"/>
              </a:buClr>
            </a:pPr>
            <a:endParaRPr lang="en-US" b="1" dirty="0" smtClean="0">
              <a:solidFill>
                <a:srgbClr val="0E57C4"/>
              </a:solidFill>
              <a:latin typeface="Trebuchet MS" panose="020B0603020202020204" pitchFamily="34" charset="0"/>
              <a:ea typeface="Calibri"/>
            </a:endParaRPr>
          </a:p>
          <a:p>
            <a:pPr>
              <a:spcBef>
                <a:spcPts val="0"/>
              </a:spcBef>
              <a:buClr>
                <a:srgbClr val="4F81BD"/>
              </a:buClr>
            </a:pPr>
            <a:endParaRPr lang="en-US" b="1" dirty="0">
              <a:solidFill>
                <a:srgbClr val="0E57C4"/>
              </a:solidFill>
              <a:latin typeface="Trebuchet MS" panose="020B0603020202020204" pitchFamily="34" charset="0"/>
              <a:ea typeface="Calibri"/>
            </a:endParaRPr>
          </a:p>
          <a:p>
            <a:pPr>
              <a:spcBef>
                <a:spcPts val="0"/>
              </a:spcBef>
              <a:buClr>
                <a:srgbClr val="4F81BD"/>
              </a:buClr>
            </a:pPr>
            <a:endParaRPr lang="en-US" b="1" dirty="0" smtClean="0">
              <a:solidFill>
                <a:srgbClr val="0E57C4"/>
              </a:solidFill>
              <a:latin typeface="Trebuchet MS" panose="020B0603020202020204" pitchFamily="34" charset="0"/>
              <a:ea typeface="Calibri"/>
            </a:endParaRPr>
          </a:p>
          <a:p>
            <a:pPr marL="0" indent="0">
              <a:spcBef>
                <a:spcPts val="0"/>
              </a:spcBef>
              <a:buClr>
                <a:srgbClr val="4F81BD"/>
              </a:buClr>
              <a:buFont typeface="Symbol" pitchFamily="18" charset="2"/>
              <a:buNone/>
            </a:pPr>
            <a:r>
              <a:rPr lang="en-US" b="1" dirty="0" smtClean="0">
                <a:solidFill>
                  <a:srgbClr val="0E57C4"/>
                </a:solidFill>
                <a:latin typeface="Trebuchet MS" panose="020B0603020202020204" pitchFamily="34" charset="0"/>
                <a:ea typeface="Calibri"/>
              </a:rPr>
              <a:t> </a:t>
            </a:r>
            <a:endParaRPr lang="en-US" b="1" dirty="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endParaRPr lang="en-US" b="1" dirty="0" smtClean="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endParaRPr lang="en-US" b="1" dirty="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r>
              <a:rPr lang="en-US" sz="3200" b="1" dirty="0" smtClean="0">
                <a:solidFill>
                  <a:srgbClr val="0E57C4"/>
                </a:solidFill>
                <a:latin typeface="Trebuchet MS" panose="020B0603020202020204" pitchFamily="34" charset="0"/>
                <a:ea typeface="Calibri"/>
              </a:rPr>
              <a:t>$1,863.68 </a:t>
            </a:r>
            <a:r>
              <a:rPr lang="en-US" sz="3200" b="1" dirty="0">
                <a:solidFill>
                  <a:srgbClr val="0E57C4"/>
                </a:solidFill>
                <a:latin typeface="Trebuchet MS" panose="020B0603020202020204" pitchFamily="34" charset="0"/>
                <a:ea typeface="Calibri"/>
              </a:rPr>
              <a:t>wasted on </a:t>
            </a:r>
            <a:r>
              <a:rPr lang="en-US" sz="3200" b="1" dirty="0" smtClean="0">
                <a:solidFill>
                  <a:srgbClr val="0E57C4"/>
                </a:solidFill>
                <a:latin typeface="Trebuchet MS" panose="020B0603020202020204" pitchFamily="34" charset="0"/>
                <a:ea typeface="Calibri"/>
              </a:rPr>
              <a:t>gas.</a:t>
            </a:r>
            <a:endParaRPr lang="en-US" sz="3200" b="1" dirty="0">
              <a:solidFill>
                <a:srgbClr val="0E57C4"/>
              </a:solidFill>
              <a:latin typeface="Trebuchet MS" panose="020B0603020202020204" pitchFamily="34" charset="0"/>
              <a:ea typeface="Calibri"/>
            </a:endParaRPr>
          </a:p>
          <a:p>
            <a:pPr marL="301943" lvl="1" indent="0" algn="ctr">
              <a:spcBef>
                <a:spcPts val="0"/>
              </a:spcBef>
              <a:buClr>
                <a:prstClr val="black"/>
              </a:buClr>
              <a:buFont typeface="Symbol" pitchFamily="18" charset="2"/>
              <a:buNone/>
            </a:pPr>
            <a:r>
              <a:rPr lang="en-US" sz="2400" b="1" dirty="0">
                <a:solidFill>
                  <a:srgbClr val="0E57C4"/>
                </a:solidFill>
                <a:latin typeface="Trebuchet MS" panose="020B0603020202020204" pitchFamily="34" charset="0"/>
                <a:ea typeface="Calibri"/>
              </a:rPr>
              <a:t>When </a:t>
            </a:r>
            <a:r>
              <a:rPr lang="en-US" sz="2400" b="1" dirty="0" smtClean="0">
                <a:solidFill>
                  <a:srgbClr val="0E57C4"/>
                </a:solidFill>
                <a:latin typeface="Trebuchet MS" panose="020B0603020202020204" pitchFamily="34" charset="0"/>
                <a:ea typeface="Calibri"/>
              </a:rPr>
              <a:t>you </a:t>
            </a:r>
            <a:r>
              <a:rPr lang="en-US" sz="2400" b="1" dirty="0">
                <a:solidFill>
                  <a:srgbClr val="0E57C4"/>
                </a:solidFill>
                <a:latin typeface="Trebuchet MS" panose="020B0603020202020204" pitchFamily="34" charset="0"/>
                <a:ea typeface="Calibri"/>
              </a:rPr>
              <a:t>can buy the same things </a:t>
            </a:r>
          </a:p>
          <a:p>
            <a:pPr marL="301943" lvl="1" indent="0" algn="ctr">
              <a:spcBef>
                <a:spcPts val="0"/>
              </a:spcBef>
              <a:buClr>
                <a:prstClr val="black"/>
              </a:buClr>
              <a:buFont typeface="Symbol" pitchFamily="18" charset="2"/>
              <a:buNone/>
            </a:pPr>
            <a:r>
              <a:rPr lang="en-US" sz="2400" b="1" dirty="0">
                <a:solidFill>
                  <a:srgbClr val="0E57C4"/>
                </a:solidFill>
                <a:latin typeface="Trebuchet MS" panose="020B0603020202020204" pitchFamily="34" charset="0"/>
                <a:ea typeface="Calibri"/>
              </a:rPr>
              <a:t>online and save </a:t>
            </a:r>
            <a:r>
              <a:rPr lang="en-US" sz="2400" b="1" dirty="0" smtClean="0">
                <a:solidFill>
                  <a:srgbClr val="0E57C4"/>
                </a:solidFill>
                <a:latin typeface="Trebuchet MS" panose="020B0603020202020204" pitchFamily="34" charset="0"/>
                <a:ea typeface="Calibri"/>
              </a:rPr>
              <a:t>money!</a:t>
            </a:r>
            <a:endParaRPr lang="en-US" sz="2400" b="1" dirty="0">
              <a:solidFill>
                <a:srgbClr val="0E57C4"/>
              </a:solidFill>
              <a:latin typeface="Trebuchet MS" panose="020B0603020202020204" pitchFamily="34" charset="0"/>
              <a:ea typeface="Calibri"/>
            </a:endParaRPr>
          </a:p>
          <a:p>
            <a:pPr marL="457200" lvl="1" indent="0">
              <a:spcBef>
                <a:spcPts val="0"/>
              </a:spcBef>
              <a:buClr>
                <a:srgbClr val="31B6FD"/>
              </a:buClr>
              <a:buFont typeface="Symbol" pitchFamily="18" charset="2"/>
              <a:buNone/>
              <a:defRPr/>
            </a:pPr>
            <a:endParaRPr lang="en-US" sz="2000" dirty="0" smtClean="0">
              <a:solidFill>
                <a:srgbClr val="0E57C4"/>
              </a:solidFill>
              <a:latin typeface="Trebuchet MS" panose="020B0603020202020204" pitchFamily="34" charset="0"/>
              <a:ea typeface="Calibri"/>
            </a:endParaRPr>
          </a:p>
          <a:p>
            <a:pPr marL="301943" lvl="1" indent="0">
              <a:buClr>
                <a:srgbClr val="31B6FD"/>
              </a:buClr>
              <a:buFont typeface="Symbol" pitchFamily="18" charset="2"/>
              <a:buNone/>
              <a:defRPr/>
            </a:pPr>
            <a:r>
              <a:rPr lang="en-US" dirty="0" smtClean="0">
                <a:solidFill>
                  <a:srgbClr val="0E57C4"/>
                </a:solidFill>
                <a:latin typeface="Trebuchet MS" panose="020B0603020202020204" pitchFamily="34" charset="0"/>
              </a:rPr>
              <a:t/>
            </a:r>
            <a:br>
              <a:rPr lang="en-US" dirty="0" smtClean="0">
                <a:solidFill>
                  <a:srgbClr val="0E57C4"/>
                </a:solidFill>
                <a:latin typeface="Trebuchet MS" panose="020B0603020202020204" pitchFamily="34" charset="0"/>
              </a:rPr>
            </a:br>
            <a:endParaRPr lang="en-US" dirty="0" smtClean="0">
              <a:solidFill>
                <a:srgbClr val="0E57C4"/>
              </a:solidFill>
              <a:latin typeface="Trebuchet MS" panose="020B0603020202020204" pitchFamily="34" charset="0"/>
            </a:endParaRPr>
          </a:p>
          <a:p>
            <a:pPr>
              <a:buClr>
                <a:srgbClr val="31B6FD"/>
              </a:buClr>
              <a:defRPr/>
            </a:pPr>
            <a:endParaRPr lang="en-US" dirty="0">
              <a:solidFill>
                <a:srgbClr val="0E57C4"/>
              </a:solidFill>
              <a:latin typeface="Trebuchet MS" panose="020B0603020202020204" pitchFamily="34" charset="0"/>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0"/>
            <a:ext cx="4804450" cy="32004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735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4076" y="990600"/>
            <a:ext cx="8959924" cy="47244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nSpc>
                <a:spcPct val="120000"/>
              </a:lnSpc>
              <a:spcBef>
                <a:spcPts val="0"/>
              </a:spcBef>
              <a:buClr>
                <a:srgbClr val="4F81BD"/>
              </a:buClr>
              <a:buFont typeface="Arial"/>
              <a:buChar char="•"/>
            </a:pPr>
            <a:r>
              <a:rPr lang="en-US" b="1" dirty="0" smtClean="0">
                <a:solidFill>
                  <a:srgbClr val="0E57C4"/>
                </a:solidFill>
                <a:latin typeface="Trebuchet MS" panose="020B0603020202020204" pitchFamily="34" charset="0"/>
                <a:ea typeface="Calibri"/>
              </a:rPr>
              <a:t>Store </a:t>
            </a:r>
            <a:r>
              <a:rPr lang="en-US" b="1" dirty="0">
                <a:solidFill>
                  <a:srgbClr val="0E57C4"/>
                </a:solidFill>
                <a:latin typeface="Trebuchet MS" panose="020B0603020202020204" pitchFamily="34" charset="0"/>
                <a:ea typeface="Calibri"/>
              </a:rPr>
              <a:t>is out of </a:t>
            </a:r>
            <a:r>
              <a:rPr lang="en-US" b="1" dirty="0" smtClean="0">
                <a:solidFill>
                  <a:srgbClr val="0E57C4"/>
                </a:solidFill>
                <a:latin typeface="Trebuchet MS" panose="020B0603020202020204" pitchFamily="34" charset="0"/>
                <a:ea typeface="Calibri"/>
              </a:rPr>
              <a:t>stock.</a:t>
            </a:r>
          </a:p>
          <a:p>
            <a:pPr>
              <a:lnSpc>
                <a:spcPct val="120000"/>
              </a:lnSpc>
              <a:spcBef>
                <a:spcPts val="0"/>
              </a:spcBef>
              <a:buClr>
                <a:srgbClr val="4F81BD"/>
              </a:buClr>
              <a:buFont typeface="Arial"/>
              <a:buChar char="•"/>
            </a:pPr>
            <a:r>
              <a:rPr lang="en-US" b="1" dirty="0" smtClean="0">
                <a:solidFill>
                  <a:srgbClr val="0E57C4"/>
                </a:solidFill>
                <a:latin typeface="Trebuchet MS" panose="020B0603020202020204" pitchFamily="34" charset="0"/>
                <a:ea typeface="Calibri"/>
              </a:rPr>
              <a:t>They </a:t>
            </a:r>
            <a:r>
              <a:rPr lang="en-US" b="1" dirty="0">
                <a:solidFill>
                  <a:srgbClr val="0E57C4"/>
                </a:solidFill>
                <a:latin typeface="Trebuchet MS" panose="020B0603020202020204" pitchFamily="34" charset="0"/>
                <a:ea typeface="Calibri"/>
              </a:rPr>
              <a:t>don’t have your size or </a:t>
            </a:r>
            <a:r>
              <a:rPr lang="en-US" b="1" dirty="0" err="1" smtClean="0">
                <a:solidFill>
                  <a:srgbClr val="0E57C4"/>
                </a:solidFill>
                <a:latin typeface="Trebuchet MS" panose="020B0603020202020204" pitchFamily="34" charset="0"/>
                <a:ea typeface="Calibri"/>
              </a:rPr>
              <a:t>colour</a:t>
            </a:r>
            <a:r>
              <a:rPr lang="en-US" b="1" dirty="0" smtClean="0">
                <a:solidFill>
                  <a:srgbClr val="0E57C4"/>
                </a:solidFill>
                <a:latin typeface="Trebuchet MS" panose="020B0603020202020204" pitchFamily="34" charset="0"/>
                <a:ea typeface="Calibri"/>
              </a:rPr>
              <a:t>.</a:t>
            </a:r>
          </a:p>
          <a:p>
            <a:pPr>
              <a:lnSpc>
                <a:spcPct val="120000"/>
              </a:lnSpc>
              <a:spcBef>
                <a:spcPts val="0"/>
              </a:spcBef>
              <a:buClr>
                <a:srgbClr val="4F81BD"/>
              </a:buClr>
              <a:buFont typeface="Arial"/>
              <a:buChar char="•"/>
            </a:pPr>
            <a:r>
              <a:rPr lang="en-US" b="1" dirty="0" smtClean="0">
                <a:solidFill>
                  <a:srgbClr val="0E57C4"/>
                </a:solidFill>
                <a:latin typeface="Trebuchet MS" panose="020B0603020202020204" pitchFamily="34" charset="0"/>
                <a:ea typeface="Calibri"/>
              </a:rPr>
              <a:t>You </a:t>
            </a:r>
            <a:r>
              <a:rPr lang="en-US" b="1" dirty="0">
                <a:solidFill>
                  <a:srgbClr val="0E57C4"/>
                </a:solidFill>
                <a:latin typeface="Trebuchet MS" panose="020B0603020202020204" pitchFamily="34" charset="0"/>
                <a:ea typeface="Calibri"/>
              </a:rPr>
              <a:t>want and you have to drive somewhere </a:t>
            </a:r>
            <a:r>
              <a:rPr lang="en-US" b="1" dirty="0" smtClean="0">
                <a:solidFill>
                  <a:srgbClr val="0E57C4"/>
                </a:solidFill>
                <a:latin typeface="Trebuchet MS" panose="020B0603020202020204" pitchFamily="34" charset="0"/>
                <a:ea typeface="Calibri"/>
              </a:rPr>
              <a:t>else.</a:t>
            </a:r>
            <a:endParaRPr lang="en-US" b="1" dirty="0">
              <a:solidFill>
                <a:srgbClr val="0E57C4"/>
              </a:solidFill>
              <a:latin typeface="Trebuchet MS" panose="020B0603020202020204" pitchFamily="34" charset="0"/>
              <a:ea typeface="Calibri"/>
            </a:endParaRPr>
          </a:p>
          <a:p>
            <a:pPr>
              <a:lnSpc>
                <a:spcPct val="120000"/>
              </a:lnSpc>
              <a:spcBef>
                <a:spcPts val="0"/>
              </a:spcBef>
              <a:buClr>
                <a:srgbClr val="4F81BD"/>
              </a:buClr>
              <a:buFont typeface="Arial"/>
              <a:buChar char="•"/>
            </a:pPr>
            <a:r>
              <a:rPr lang="en-US" b="1" dirty="0">
                <a:solidFill>
                  <a:srgbClr val="0E57C4"/>
                </a:solidFill>
                <a:latin typeface="Trebuchet MS" panose="020B0603020202020204" pitchFamily="34" charset="0"/>
                <a:ea typeface="Calibri"/>
              </a:rPr>
              <a:t>No one to help you in the </a:t>
            </a:r>
            <a:r>
              <a:rPr lang="en-US" b="1" dirty="0" smtClean="0">
                <a:solidFill>
                  <a:srgbClr val="0E57C4"/>
                </a:solidFill>
                <a:latin typeface="Trebuchet MS" panose="020B0603020202020204" pitchFamily="34" charset="0"/>
                <a:ea typeface="Calibri"/>
              </a:rPr>
              <a:t>store.</a:t>
            </a:r>
            <a:endParaRPr lang="en-US" b="1" dirty="0">
              <a:solidFill>
                <a:srgbClr val="0E57C4"/>
              </a:solidFill>
              <a:latin typeface="Trebuchet MS" panose="020B0603020202020204" pitchFamily="34" charset="0"/>
              <a:ea typeface="Calibri"/>
            </a:endParaRPr>
          </a:p>
          <a:p>
            <a:pPr>
              <a:lnSpc>
                <a:spcPct val="120000"/>
              </a:lnSpc>
              <a:spcBef>
                <a:spcPts val="0"/>
              </a:spcBef>
              <a:buClr>
                <a:srgbClr val="4F81BD"/>
              </a:buClr>
              <a:buFont typeface="Arial"/>
              <a:buChar char="•"/>
            </a:pPr>
            <a:r>
              <a:rPr lang="en-US" b="1" dirty="0">
                <a:solidFill>
                  <a:srgbClr val="0E57C4"/>
                </a:solidFill>
                <a:latin typeface="Trebuchet MS" panose="020B0603020202020204" pitchFamily="34" charset="0"/>
                <a:ea typeface="Calibri"/>
              </a:rPr>
              <a:t>Finding a parking </a:t>
            </a:r>
            <a:r>
              <a:rPr lang="en-US" b="1" dirty="0" smtClean="0">
                <a:solidFill>
                  <a:srgbClr val="0E57C4"/>
                </a:solidFill>
                <a:latin typeface="Trebuchet MS" panose="020B0603020202020204" pitchFamily="34" charset="0"/>
                <a:ea typeface="Calibri"/>
              </a:rPr>
              <a:t>space.</a:t>
            </a:r>
            <a:endParaRPr lang="en-US" b="1" dirty="0">
              <a:solidFill>
                <a:srgbClr val="0E57C4"/>
              </a:solidFill>
              <a:latin typeface="Trebuchet MS" panose="020B0603020202020204" pitchFamily="34" charset="0"/>
              <a:ea typeface="Calibri"/>
            </a:endParaRPr>
          </a:p>
          <a:p>
            <a:pPr>
              <a:lnSpc>
                <a:spcPct val="120000"/>
              </a:lnSpc>
              <a:spcBef>
                <a:spcPts val="0"/>
              </a:spcBef>
              <a:buClr>
                <a:srgbClr val="4F81BD"/>
              </a:buClr>
              <a:buFont typeface="Arial"/>
              <a:buChar char="•"/>
            </a:pPr>
            <a:r>
              <a:rPr lang="en-US" b="1" dirty="0">
                <a:solidFill>
                  <a:srgbClr val="0E57C4"/>
                </a:solidFill>
                <a:latin typeface="Trebuchet MS" panose="020B0603020202020204" pitchFamily="34" charset="0"/>
                <a:ea typeface="Calibri"/>
              </a:rPr>
              <a:t>Carry the bags </a:t>
            </a:r>
            <a:r>
              <a:rPr lang="en-US" b="1" dirty="0" smtClean="0">
                <a:solidFill>
                  <a:srgbClr val="0E57C4"/>
                </a:solidFill>
                <a:latin typeface="Trebuchet MS" panose="020B0603020202020204" pitchFamily="34" charset="0"/>
                <a:ea typeface="Calibri"/>
              </a:rPr>
              <a:t>yourself.</a:t>
            </a:r>
            <a:endParaRPr lang="en-US" b="1" dirty="0">
              <a:solidFill>
                <a:srgbClr val="0E57C4"/>
              </a:solidFill>
              <a:latin typeface="Trebuchet MS" panose="020B0603020202020204" pitchFamily="34" charset="0"/>
              <a:ea typeface="Calibri"/>
            </a:endParaRPr>
          </a:p>
          <a:p>
            <a:pPr>
              <a:lnSpc>
                <a:spcPct val="120000"/>
              </a:lnSpc>
              <a:spcBef>
                <a:spcPts val="0"/>
              </a:spcBef>
              <a:buClr>
                <a:srgbClr val="4F81BD"/>
              </a:buClr>
              <a:buFont typeface="Arial"/>
              <a:buChar char="•"/>
            </a:pPr>
            <a:r>
              <a:rPr lang="en-US" b="1" dirty="0">
                <a:solidFill>
                  <a:srgbClr val="0E57C4"/>
                </a:solidFill>
                <a:latin typeface="Trebuchet MS" panose="020B0603020202020204" pitchFamily="34" charset="0"/>
                <a:ea typeface="Calibri"/>
              </a:rPr>
              <a:t>Time to find and cut the coupons from the </a:t>
            </a:r>
            <a:r>
              <a:rPr lang="en-US" b="1" dirty="0" smtClean="0">
                <a:solidFill>
                  <a:srgbClr val="0E57C4"/>
                </a:solidFill>
                <a:latin typeface="Trebuchet MS" panose="020B0603020202020204" pitchFamily="34" charset="0"/>
                <a:ea typeface="Calibri"/>
              </a:rPr>
              <a:t>newspaper.</a:t>
            </a:r>
            <a:endParaRPr lang="en-US" b="1" dirty="0">
              <a:solidFill>
                <a:srgbClr val="0E57C4"/>
              </a:solidFill>
              <a:latin typeface="Trebuchet MS" panose="020B0603020202020204" pitchFamily="34" charset="0"/>
              <a:ea typeface="Calibri"/>
            </a:endParaRPr>
          </a:p>
          <a:p>
            <a:pPr>
              <a:lnSpc>
                <a:spcPct val="120000"/>
              </a:lnSpc>
              <a:spcBef>
                <a:spcPts val="0"/>
              </a:spcBef>
              <a:buClr>
                <a:srgbClr val="4F81BD"/>
              </a:buClr>
              <a:buFont typeface="Arial"/>
              <a:buChar char="•"/>
            </a:pPr>
            <a:r>
              <a:rPr lang="en-US" b="1" dirty="0">
                <a:solidFill>
                  <a:srgbClr val="0E57C4"/>
                </a:solidFill>
                <a:latin typeface="Trebuchet MS" panose="020B0603020202020204" pitchFamily="34" charset="0"/>
                <a:ea typeface="Calibri"/>
              </a:rPr>
              <a:t>Wear and tear on your vehicle = </a:t>
            </a:r>
            <a:r>
              <a:rPr lang="en-US" b="1" dirty="0" smtClean="0">
                <a:solidFill>
                  <a:srgbClr val="0E57C4"/>
                </a:solidFill>
                <a:latin typeface="Trebuchet MS" panose="020B0603020202020204" pitchFamily="34" charset="0"/>
                <a:ea typeface="Calibri"/>
              </a:rPr>
              <a:t>$1,627.00.</a:t>
            </a:r>
            <a:endParaRPr lang="en-US" dirty="0" smtClean="0">
              <a:solidFill>
                <a:srgbClr val="0E57C4"/>
              </a:solidFill>
              <a:latin typeface="Trebuchet MS" panose="020B0603020202020204" pitchFamily="34" charset="0"/>
            </a:endParaRPr>
          </a:p>
          <a:p>
            <a:pPr>
              <a:buClr>
                <a:srgbClr val="31B6FD"/>
              </a:buClr>
              <a:buFont typeface="Arial"/>
              <a:buChar char="•"/>
              <a:defRPr/>
            </a:pPr>
            <a:endParaRPr lang="en-US" dirty="0">
              <a:solidFill>
                <a:srgbClr val="0E57C4"/>
              </a:solidFill>
              <a:latin typeface="Trebuchet MS" panose="020B0603020202020204" pitchFamily="34" charset="0"/>
            </a:endParaRPr>
          </a:p>
        </p:txBody>
      </p:sp>
      <p:sp>
        <p:nvSpPr>
          <p:cNvPr id="2" name="Title 1"/>
          <p:cNvSpPr>
            <a:spLocks noGrp="1"/>
          </p:cNvSpPr>
          <p:nvPr>
            <p:ph type="title"/>
          </p:nvPr>
        </p:nvSpPr>
        <p:spPr/>
        <p:txBody>
          <a:bodyPr>
            <a:normAutofit/>
          </a:bodyPr>
          <a:lstStyle/>
          <a:p>
            <a:pPr defTabSz="457200"/>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a typeface="ＭＳ Ｐゴシック" pitchFamily="34" charset="-128"/>
              </a:rPr>
              <a:t>Doesn’t account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a typeface="ＭＳ Ｐゴシック" pitchFamily="34" charset="-128"/>
              </a:rPr>
              <a:t>for...</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a typeface="ＭＳ Ｐゴシック" pitchFamily="34" charset="-128"/>
            </a:endParaRPr>
          </a:p>
        </p:txBody>
      </p:sp>
    </p:spTree>
    <p:extLst>
      <p:ext uri="{BB962C8B-B14F-4D97-AF65-F5344CB8AC3E}">
        <p14:creationId xmlns:p14="http://schemas.microsoft.com/office/powerpoint/2010/main" val="19688239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a:grpSpLocks/>
          </p:cNvGrpSpPr>
          <p:nvPr/>
        </p:nvGrpSpPr>
        <p:grpSpPr bwMode="auto">
          <a:xfrm>
            <a:off x="127000" y="5445125"/>
            <a:ext cx="1203325" cy="784225"/>
            <a:chOff x="409467" y="5468843"/>
            <a:chExt cx="1203644" cy="784985"/>
          </a:xfrm>
        </p:grpSpPr>
        <p:sp>
          <p:nvSpPr>
            <p:cNvPr id="3" name="Freeform 2"/>
            <p:cNvSpPr/>
            <p:nvPr/>
          </p:nvSpPr>
          <p:spPr>
            <a:xfrm>
              <a:off x="409467" y="5468843"/>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13" name="TextBox 12"/>
            <p:cNvSpPr txBox="1"/>
            <p:nvPr/>
          </p:nvSpPr>
          <p:spPr>
            <a:xfrm>
              <a:off x="671129" y="5486286"/>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1</a:t>
              </a:r>
            </a:p>
          </p:txBody>
        </p:sp>
      </p:grpSp>
      <p:grpSp>
        <p:nvGrpSpPr>
          <p:cNvPr id="203779" name="Group 38"/>
          <p:cNvGrpSpPr>
            <a:grpSpLocks/>
          </p:cNvGrpSpPr>
          <p:nvPr/>
        </p:nvGrpSpPr>
        <p:grpSpPr bwMode="auto">
          <a:xfrm>
            <a:off x="392113" y="1200150"/>
            <a:ext cx="1131887" cy="2085975"/>
            <a:chOff x="479502" y="2895600"/>
            <a:chExt cx="1044498" cy="1923614"/>
          </a:xfrm>
        </p:grpSpPr>
        <p:grpSp>
          <p:nvGrpSpPr>
            <p:cNvPr id="203818" name="Group 4"/>
            <p:cNvGrpSpPr>
              <a:grpSpLocks/>
            </p:cNvGrpSpPr>
            <p:nvPr/>
          </p:nvGrpSpPr>
          <p:grpSpPr bwMode="auto">
            <a:xfrm>
              <a:off x="990600" y="2895600"/>
              <a:ext cx="533400" cy="1923614"/>
              <a:chOff x="990600" y="2895600"/>
              <a:chExt cx="533400" cy="1923614"/>
            </a:xfrm>
          </p:grpSpPr>
          <p:sp>
            <p:nvSpPr>
              <p:cNvPr id="25" name="Freeform 41"/>
              <p:cNvSpPr>
                <a:spLocks/>
              </p:cNvSpPr>
              <p:nvPr/>
            </p:nvSpPr>
            <p:spPr bwMode="auto">
              <a:xfrm>
                <a:off x="990600" y="2895600"/>
                <a:ext cx="533400" cy="1923614"/>
              </a:xfrm>
              <a:custGeom>
                <a:avLst/>
                <a:gdLst/>
                <a:ahLst/>
                <a:cxnLst>
                  <a:cxn ang="0">
                    <a:pos x="24" y="368"/>
                  </a:cxn>
                  <a:cxn ang="0">
                    <a:pos x="16" y="410"/>
                  </a:cxn>
                  <a:cxn ang="0">
                    <a:pos x="14" y="450"/>
                  </a:cxn>
                  <a:cxn ang="0">
                    <a:pos x="32" y="462"/>
                  </a:cxn>
                  <a:cxn ang="0">
                    <a:pos x="32" y="524"/>
                  </a:cxn>
                  <a:cxn ang="0">
                    <a:pos x="30" y="634"/>
                  </a:cxn>
                  <a:cxn ang="0">
                    <a:pos x="40" y="670"/>
                  </a:cxn>
                  <a:cxn ang="0">
                    <a:pos x="38" y="730"/>
                  </a:cxn>
                  <a:cxn ang="0">
                    <a:pos x="42" y="774"/>
                  </a:cxn>
                  <a:cxn ang="0">
                    <a:pos x="48" y="810"/>
                  </a:cxn>
                  <a:cxn ang="0">
                    <a:pos x="60" y="870"/>
                  </a:cxn>
                  <a:cxn ang="0">
                    <a:pos x="104" y="880"/>
                  </a:cxn>
                  <a:cxn ang="0">
                    <a:pos x="104" y="848"/>
                  </a:cxn>
                  <a:cxn ang="0">
                    <a:pos x="98" y="814"/>
                  </a:cxn>
                  <a:cxn ang="0">
                    <a:pos x="96" y="796"/>
                  </a:cxn>
                  <a:cxn ang="0">
                    <a:pos x="104" y="768"/>
                  </a:cxn>
                  <a:cxn ang="0">
                    <a:pos x="100" y="734"/>
                  </a:cxn>
                  <a:cxn ang="0">
                    <a:pos x="98" y="646"/>
                  </a:cxn>
                  <a:cxn ang="0">
                    <a:pos x="120" y="556"/>
                  </a:cxn>
                  <a:cxn ang="0">
                    <a:pos x="130" y="538"/>
                  </a:cxn>
                  <a:cxn ang="0">
                    <a:pos x="134" y="632"/>
                  </a:cxn>
                  <a:cxn ang="0">
                    <a:pos x="130" y="770"/>
                  </a:cxn>
                  <a:cxn ang="0">
                    <a:pos x="132" y="838"/>
                  </a:cxn>
                  <a:cxn ang="0">
                    <a:pos x="158" y="858"/>
                  </a:cxn>
                  <a:cxn ang="0">
                    <a:pos x="180" y="874"/>
                  </a:cxn>
                  <a:cxn ang="0">
                    <a:pos x="222" y="866"/>
                  </a:cxn>
                  <a:cxn ang="0">
                    <a:pos x="200" y="840"/>
                  </a:cxn>
                  <a:cxn ang="0">
                    <a:pos x="182" y="818"/>
                  </a:cxn>
                  <a:cxn ang="0">
                    <a:pos x="190" y="786"/>
                  </a:cxn>
                  <a:cxn ang="0">
                    <a:pos x="192" y="752"/>
                  </a:cxn>
                  <a:cxn ang="0">
                    <a:pos x="200" y="704"/>
                  </a:cxn>
                  <a:cxn ang="0">
                    <a:pos x="200" y="650"/>
                  </a:cxn>
                  <a:cxn ang="0">
                    <a:pos x="216" y="536"/>
                  </a:cxn>
                  <a:cxn ang="0">
                    <a:pos x="218" y="452"/>
                  </a:cxn>
                  <a:cxn ang="0">
                    <a:pos x="238" y="438"/>
                  </a:cxn>
                  <a:cxn ang="0">
                    <a:pos x="220" y="352"/>
                  </a:cxn>
                  <a:cxn ang="0">
                    <a:pos x="210" y="306"/>
                  </a:cxn>
                  <a:cxn ang="0">
                    <a:pos x="248" y="300"/>
                  </a:cxn>
                  <a:cxn ang="0">
                    <a:pos x="248" y="244"/>
                  </a:cxn>
                  <a:cxn ang="0">
                    <a:pos x="230" y="196"/>
                  </a:cxn>
                  <a:cxn ang="0">
                    <a:pos x="206" y="156"/>
                  </a:cxn>
                  <a:cxn ang="0">
                    <a:pos x="164" y="138"/>
                  </a:cxn>
                  <a:cxn ang="0">
                    <a:pos x="138" y="126"/>
                  </a:cxn>
                  <a:cxn ang="0">
                    <a:pos x="148" y="92"/>
                  </a:cxn>
                  <a:cxn ang="0">
                    <a:pos x="156" y="64"/>
                  </a:cxn>
                  <a:cxn ang="0">
                    <a:pos x="150" y="54"/>
                  </a:cxn>
                  <a:cxn ang="0">
                    <a:pos x="146" y="18"/>
                  </a:cxn>
                  <a:cxn ang="0">
                    <a:pos x="110" y="0"/>
                  </a:cxn>
                  <a:cxn ang="0">
                    <a:pos x="74" y="12"/>
                  </a:cxn>
                  <a:cxn ang="0">
                    <a:pos x="60" y="44"/>
                  </a:cxn>
                  <a:cxn ang="0">
                    <a:pos x="68" y="64"/>
                  </a:cxn>
                  <a:cxn ang="0">
                    <a:pos x="58" y="72"/>
                  </a:cxn>
                  <a:cxn ang="0">
                    <a:pos x="72" y="96"/>
                  </a:cxn>
                  <a:cxn ang="0">
                    <a:pos x="82" y="112"/>
                  </a:cxn>
                  <a:cxn ang="0">
                    <a:pos x="62" y="136"/>
                  </a:cxn>
                  <a:cxn ang="0">
                    <a:pos x="6" y="168"/>
                  </a:cxn>
                  <a:cxn ang="0">
                    <a:pos x="4" y="238"/>
                  </a:cxn>
                  <a:cxn ang="0">
                    <a:pos x="18" y="284"/>
                  </a:cxn>
                </a:cxnLst>
                <a:rect l="0" t="0" r="r" b="b"/>
                <a:pathLst>
                  <a:path w="254" h="884">
                    <a:moveTo>
                      <a:pt x="34" y="322"/>
                    </a:moveTo>
                    <a:lnTo>
                      <a:pt x="34" y="322"/>
                    </a:lnTo>
                    <a:lnTo>
                      <a:pt x="30" y="340"/>
                    </a:lnTo>
                    <a:lnTo>
                      <a:pt x="24" y="356"/>
                    </a:lnTo>
                    <a:lnTo>
                      <a:pt x="24" y="356"/>
                    </a:lnTo>
                    <a:lnTo>
                      <a:pt x="24" y="368"/>
                    </a:lnTo>
                    <a:lnTo>
                      <a:pt x="24" y="374"/>
                    </a:lnTo>
                    <a:lnTo>
                      <a:pt x="22" y="380"/>
                    </a:lnTo>
                    <a:lnTo>
                      <a:pt x="22" y="380"/>
                    </a:lnTo>
                    <a:lnTo>
                      <a:pt x="20" y="386"/>
                    </a:lnTo>
                    <a:lnTo>
                      <a:pt x="18" y="394"/>
                    </a:lnTo>
                    <a:lnTo>
                      <a:pt x="16" y="410"/>
                    </a:lnTo>
                    <a:lnTo>
                      <a:pt x="16" y="410"/>
                    </a:lnTo>
                    <a:lnTo>
                      <a:pt x="12" y="438"/>
                    </a:lnTo>
                    <a:lnTo>
                      <a:pt x="12" y="438"/>
                    </a:lnTo>
                    <a:lnTo>
                      <a:pt x="10" y="446"/>
                    </a:lnTo>
                    <a:lnTo>
                      <a:pt x="10" y="448"/>
                    </a:lnTo>
                    <a:lnTo>
                      <a:pt x="14" y="450"/>
                    </a:lnTo>
                    <a:lnTo>
                      <a:pt x="14" y="450"/>
                    </a:lnTo>
                    <a:lnTo>
                      <a:pt x="28" y="452"/>
                    </a:lnTo>
                    <a:lnTo>
                      <a:pt x="28" y="452"/>
                    </a:lnTo>
                    <a:lnTo>
                      <a:pt x="30" y="452"/>
                    </a:lnTo>
                    <a:lnTo>
                      <a:pt x="30" y="454"/>
                    </a:lnTo>
                    <a:lnTo>
                      <a:pt x="32" y="462"/>
                    </a:lnTo>
                    <a:lnTo>
                      <a:pt x="30" y="474"/>
                    </a:lnTo>
                    <a:lnTo>
                      <a:pt x="30" y="474"/>
                    </a:lnTo>
                    <a:lnTo>
                      <a:pt x="30" y="492"/>
                    </a:lnTo>
                    <a:lnTo>
                      <a:pt x="32" y="508"/>
                    </a:lnTo>
                    <a:lnTo>
                      <a:pt x="32" y="508"/>
                    </a:lnTo>
                    <a:lnTo>
                      <a:pt x="32" y="524"/>
                    </a:lnTo>
                    <a:lnTo>
                      <a:pt x="32" y="538"/>
                    </a:lnTo>
                    <a:lnTo>
                      <a:pt x="28" y="568"/>
                    </a:lnTo>
                    <a:lnTo>
                      <a:pt x="28" y="568"/>
                    </a:lnTo>
                    <a:lnTo>
                      <a:pt x="26" y="600"/>
                    </a:lnTo>
                    <a:lnTo>
                      <a:pt x="28" y="616"/>
                    </a:lnTo>
                    <a:lnTo>
                      <a:pt x="30" y="634"/>
                    </a:lnTo>
                    <a:lnTo>
                      <a:pt x="30" y="634"/>
                    </a:lnTo>
                    <a:lnTo>
                      <a:pt x="34" y="646"/>
                    </a:lnTo>
                    <a:lnTo>
                      <a:pt x="38" y="658"/>
                    </a:lnTo>
                    <a:lnTo>
                      <a:pt x="38" y="658"/>
                    </a:lnTo>
                    <a:lnTo>
                      <a:pt x="40" y="664"/>
                    </a:lnTo>
                    <a:lnTo>
                      <a:pt x="40" y="670"/>
                    </a:lnTo>
                    <a:lnTo>
                      <a:pt x="36" y="682"/>
                    </a:lnTo>
                    <a:lnTo>
                      <a:pt x="36" y="682"/>
                    </a:lnTo>
                    <a:lnTo>
                      <a:pt x="36" y="698"/>
                    </a:lnTo>
                    <a:lnTo>
                      <a:pt x="36" y="712"/>
                    </a:lnTo>
                    <a:lnTo>
                      <a:pt x="36" y="712"/>
                    </a:lnTo>
                    <a:lnTo>
                      <a:pt x="38" y="730"/>
                    </a:lnTo>
                    <a:lnTo>
                      <a:pt x="38" y="738"/>
                    </a:lnTo>
                    <a:lnTo>
                      <a:pt x="40" y="746"/>
                    </a:lnTo>
                    <a:lnTo>
                      <a:pt x="40" y="746"/>
                    </a:lnTo>
                    <a:lnTo>
                      <a:pt x="42" y="760"/>
                    </a:lnTo>
                    <a:lnTo>
                      <a:pt x="42" y="774"/>
                    </a:lnTo>
                    <a:lnTo>
                      <a:pt x="42" y="774"/>
                    </a:lnTo>
                    <a:lnTo>
                      <a:pt x="42" y="780"/>
                    </a:lnTo>
                    <a:lnTo>
                      <a:pt x="44" y="786"/>
                    </a:lnTo>
                    <a:lnTo>
                      <a:pt x="46" y="798"/>
                    </a:lnTo>
                    <a:lnTo>
                      <a:pt x="46" y="798"/>
                    </a:lnTo>
                    <a:lnTo>
                      <a:pt x="46" y="804"/>
                    </a:lnTo>
                    <a:lnTo>
                      <a:pt x="48" y="810"/>
                    </a:lnTo>
                    <a:lnTo>
                      <a:pt x="50" y="820"/>
                    </a:lnTo>
                    <a:lnTo>
                      <a:pt x="50" y="820"/>
                    </a:lnTo>
                    <a:lnTo>
                      <a:pt x="54" y="850"/>
                    </a:lnTo>
                    <a:lnTo>
                      <a:pt x="54" y="850"/>
                    </a:lnTo>
                    <a:lnTo>
                      <a:pt x="56" y="860"/>
                    </a:lnTo>
                    <a:lnTo>
                      <a:pt x="60" y="870"/>
                    </a:lnTo>
                    <a:lnTo>
                      <a:pt x="66" y="878"/>
                    </a:lnTo>
                    <a:lnTo>
                      <a:pt x="78" y="882"/>
                    </a:lnTo>
                    <a:lnTo>
                      <a:pt x="78" y="882"/>
                    </a:lnTo>
                    <a:lnTo>
                      <a:pt x="88" y="884"/>
                    </a:lnTo>
                    <a:lnTo>
                      <a:pt x="98" y="882"/>
                    </a:lnTo>
                    <a:lnTo>
                      <a:pt x="104" y="880"/>
                    </a:lnTo>
                    <a:lnTo>
                      <a:pt x="106" y="876"/>
                    </a:lnTo>
                    <a:lnTo>
                      <a:pt x="108" y="872"/>
                    </a:lnTo>
                    <a:lnTo>
                      <a:pt x="108" y="866"/>
                    </a:lnTo>
                    <a:lnTo>
                      <a:pt x="108" y="866"/>
                    </a:lnTo>
                    <a:lnTo>
                      <a:pt x="104" y="848"/>
                    </a:lnTo>
                    <a:lnTo>
                      <a:pt x="104" y="848"/>
                    </a:lnTo>
                    <a:lnTo>
                      <a:pt x="100" y="842"/>
                    </a:lnTo>
                    <a:lnTo>
                      <a:pt x="98" y="834"/>
                    </a:lnTo>
                    <a:lnTo>
                      <a:pt x="98" y="834"/>
                    </a:lnTo>
                    <a:lnTo>
                      <a:pt x="96" y="824"/>
                    </a:lnTo>
                    <a:lnTo>
                      <a:pt x="96" y="818"/>
                    </a:lnTo>
                    <a:lnTo>
                      <a:pt x="98" y="814"/>
                    </a:lnTo>
                    <a:lnTo>
                      <a:pt x="98" y="814"/>
                    </a:lnTo>
                    <a:lnTo>
                      <a:pt x="100" y="810"/>
                    </a:lnTo>
                    <a:lnTo>
                      <a:pt x="100" y="808"/>
                    </a:lnTo>
                    <a:lnTo>
                      <a:pt x="98" y="804"/>
                    </a:lnTo>
                    <a:lnTo>
                      <a:pt x="96" y="798"/>
                    </a:lnTo>
                    <a:lnTo>
                      <a:pt x="96" y="796"/>
                    </a:lnTo>
                    <a:lnTo>
                      <a:pt x="98" y="794"/>
                    </a:lnTo>
                    <a:lnTo>
                      <a:pt x="98" y="794"/>
                    </a:lnTo>
                    <a:lnTo>
                      <a:pt x="102" y="790"/>
                    </a:lnTo>
                    <a:lnTo>
                      <a:pt x="104" y="782"/>
                    </a:lnTo>
                    <a:lnTo>
                      <a:pt x="106" y="774"/>
                    </a:lnTo>
                    <a:lnTo>
                      <a:pt x="104" y="768"/>
                    </a:lnTo>
                    <a:lnTo>
                      <a:pt x="104" y="768"/>
                    </a:lnTo>
                    <a:lnTo>
                      <a:pt x="104" y="758"/>
                    </a:lnTo>
                    <a:lnTo>
                      <a:pt x="102" y="750"/>
                    </a:lnTo>
                    <a:lnTo>
                      <a:pt x="102" y="742"/>
                    </a:lnTo>
                    <a:lnTo>
                      <a:pt x="100" y="734"/>
                    </a:lnTo>
                    <a:lnTo>
                      <a:pt x="100" y="734"/>
                    </a:lnTo>
                    <a:lnTo>
                      <a:pt x="98" y="724"/>
                    </a:lnTo>
                    <a:lnTo>
                      <a:pt x="96" y="712"/>
                    </a:lnTo>
                    <a:lnTo>
                      <a:pt x="96" y="690"/>
                    </a:lnTo>
                    <a:lnTo>
                      <a:pt x="96" y="690"/>
                    </a:lnTo>
                    <a:lnTo>
                      <a:pt x="96" y="662"/>
                    </a:lnTo>
                    <a:lnTo>
                      <a:pt x="98" y="646"/>
                    </a:lnTo>
                    <a:lnTo>
                      <a:pt x="100" y="632"/>
                    </a:lnTo>
                    <a:lnTo>
                      <a:pt x="100" y="632"/>
                    </a:lnTo>
                    <a:lnTo>
                      <a:pt x="108" y="608"/>
                    </a:lnTo>
                    <a:lnTo>
                      <a:pt x="114" y="584"/>
                    </a:lnTo>
                    <a:lnTo>
                      <a:pt x="114" y="584"/>
                    </a:lnTo>
                    <a:lnTo>
                      <a:pt x="120" y="556"/>
                    </a:lnTo>
                    <a:lnTo>
                      <a:pt x="124" y="540"/>
                    </a:lnTo>
                    <a:lnTo>
                      <a:pt x="126" y="534"/>
                    </a:lnTo>
                    <a:lnTo>
                      <a:pt x="126" y="532"/>
                    </a:lnTo>
                    <a:lnTo>
                      <a:pt x="126" y="532"/>
                    </a:lnTo>
                    <a:lnTo>
                      <a:pt x="128" y="534"/>
                    </a:lnTo>
                    <a:lnTo>
                      <a:pt x="130" y="538"/>
                    </a:lnTo>
                    <a:lnTo>
                      <a:pt x="132" y="552"/>
                    </a:lnTo>
                    <a:lnTo>
                      <a:pt x="134" y="576"/>
                    </a:lnTo>
                    <a:lnTo>
                      <a:pt x="134" y="576"/>
                    </a:lnTo>
                    <a:lnTo>
                      <a:pt x="134" y="604"/>
                    </a:lnTo>
                    <a:lnTo>
                      <a:pt x="134" y="632"/>
                    </a:lnTo>
                    <a:lnTo>
                      <a:pt x="134" y="632"/>
                    </a:lnTo>
                    <a:lnTo>
                      <a:pt x="136" y="656"/>
                    </a:lnTo>
                    <a:lnTo>
                      <a:pt x="136" y="680"/>
                    </a:lnTo>
                    <a:lnTo>
                      <a:pt x="136" y="680"/>
                    </a:lnTo>
                    <a:lnTo>
                      <a:pt x="130" y="740"/>
                    </a:lnTo>
                    <a:lnTo>
                      <a:pt x="130" y="740"/>
                    </a:lnTo>
                    <a:lnTo>
                      <a:pt x="130" y="770"/>
                    </a:lnTo>
                    <a:lnTo>
                      <a:pt x="132" y="800"/>
                    </a:lnTo>
                    <a:lnTo>
                      <a:pt x="132" y="800"/>
                    </a:lnTo>
                    <a:lnTo>
                      <a:pt x="132" y="814"/>
                    </a:lnTo>
                    <a:lnTo>
                      <a:pt x="132" y="814"/>
                    </a:lnTo>
                    <a:lnTo>
                      <a:pt x="130" y="830"/>
                    </a:lnTo>
                    <a:lnTo>
                      <a:pt x="132" y="838"/>
                    </a:lnTo>
                    <a:lnTo>
                      <a:pt x="134" y="846"/>
                    </a:lnTo>
                    <a:lnTo>
                      <a:pt x="134" y="846"/>
                    </a:lnTo>
                    <a:lnTo>
                      <a:pt x="136" y="848"/>
                    </a:lnTo>
                    <a:lnTo>
                      <a:pt x="140" y="852"/>
                    </a:lnTo>
                    <a:lnTo>
                      <a:pt x="148" y="854"/>
                    </a:lnTo>
                    <a:lnTo>
                      <a:pt x="158" y="858"/>
                    </a:lnTo>
                    <a:lnTo>
                      <a:pt x="166" y="862"/>
                    </a:lnTo>
                    <a:lnTo>
                      <a:pt x="166" y="862"/>
                    </a:lnTo>
                    <a:lnTo>
                      <a:pt x="172" y="868"/>
                    </a:lnTo>
                    <a:lnTo>
                      <a:pt x="176" y="872"/>
                    </a:lnTo>
                    <a:lnTo>
                      <a:pt x="180" y="874"/>
                    </a:lnTo>
                    <a:lnTo>
                      <a:pt x="180" y="874"/>
                    </a:lnTo>
                    <a:lnTo>
                      <a:pt x="192" y="878"/>
                    </a:lnTo>
                    <a:lnTo>
                      <a:pt x="204" y="878"/>
                    </a:lnTo>
                    <a:lnTo>
                      <a:pt x="204" y="878"/>
                    </a:lnTo>
                    <a:lnTo>
                      <a:pt x="214" y="874"/>
                    </a:lnTo>
                    <a:lnTo>
                      <a:pt x="220" y="870"/>
                    </a:lnTo>
                    <a:lnTo>
                      <a:pt x="222" y="866"/>
                    </a:lnTo>
                    <a:lnTo>
                      <a:pt x="222" y="862"/>
                    </a:lnTo>
                    <a:lnTo>
                      <a:pt x="222" y="858"/>
                    </a:lnTo>
                    <a:lnTo>
                      <a:pt x="218" y="854"/>
                    </a:lnTo>
                    <a:lnTo>
                      <a:pt x="218" y="854"/>
                    </a:lnTo>
                    <a:lnTo>
                      <a:pt x="210" y="846"/>
                    </a:lnTo>
                    <a:lnTo>
                      <a:pt x="200" y="840"/>
                    </a:lnTo>
                    <a:lnTo>
                      <a:pt x="200" y="840"/>
                    </a:lnTo>
                    <a:lnTo>
                      <a:pt x="192" y="832"/>
                    </a:lnTo>
                    <a:lnTo>
                      <a:pt x="186" y="824"/>
                    </a:lnTo>
                    <a:lnTo>
                      <a:pt x="186" y="824"/>
                    </a:lnTo>
                    <a:lnTo>
                      <a:pt x="184" y="822"/>
                    </a:lnTo>
                    <a:lnTo>
                      <a:pt x="182" y="818"/>
                    </a:lnTo>
                    <a:lnTo>
                      <a:pt x="184" y="810"/>
                    </a:lnTo>
                    <a:lnTo>
                      <a:pt x="186" y="802"/>
                    </a:lnTo>
                    <a:lnTo>
                      <a:pt x="190" y="796"/>
                    </a:lnTo>
                    <a:lnTo>
                      <a:pt x="190" y="796"/>
                    </a:lnTo>
                    <a:lnTo>
                      <a:pt x="190" y="792"/>
                    </a:lnTo>
                    <a:lnTo>
                      <a:pt x="190" y="786"/>
                    </a:lnTo>
                    <a:lnTo>
                      <a:pt x="188" y="776"/>
                    </a:lnTo>
                    <a:lnTo>
                      <a:pt x="188" y="776"/>
                    </a:lnTo>
                    <a:lnTo>
                      <a:pt x="188" y="764"/>
                    </a:lnTo>
                    <a:lnTo>
                      <a:pt x="190" y="758"/>
                    </a:lnTo>
                    <a:lnTo>
                      <a:pt x="192" y="752"/>
                    </a:lnTo>
                    <a:lnTo>
                      <a:pt x="192" y="752"/>
                    </a:lnTo>
                    <a:lnTo>
                      <a:pt x="196" y="742"/>
                    </a:lnTo>
                    <a:lnTo>
                      <a:pt x="200" y="730"/>
                    </a:lnTo>
                    <a:lnTo>
                      <a:pt x="200" y="730"/>
                    </a:lnTo>
                    <a:lnTo>
                      <a:pt x="200" y="718"/>
                    </a:lnTo>
                    <a:lnTo>
                      <a:pt x="200" y="704"/>
                    </a:lnTo>
                    <a:lnTo>
                      <a:pt x="200" y="704"/>
                    </a:lnTo>
                    <a:lnTo>
                      <a:pt x="200" y="690"/>
                    </a:lnTo>
                    <a:lnTo>
                      <a:pt x="198" y="678"/>
                    </a:lnTo>
                    <a:lnTo>
                      <a:pt x="198" y="678"/>
                    </a:lnTo>
                    <a:lnTo>
                      <a:pt x="196" y="670"/>
                    </a:lnTo>
                    <a:lnTo>
                      <a:pt x="198" y="664"/>
                    </a:lnTo>
                    <a:lnTo>
                      <a:pt x="200" y="650"/>
                    </a:lnTo>
                    <a:lnTo>
                      <a:pt x="200" y="650"/>
                    </a:lnTo>
                    <a:lnTo>
                      <a:pt x="202" y="622"/>
                    </a:lnTo>
                    <a:lnTo>
                      <a:pt x="204" y="592"/>
                    </a:lnTo>
                    <a:lnTo>
                      <a:pt x="204" y="592"/>
                    </a:lnTo>
                    <a:lnTo>
                      <a:pt x="210" y="564"/>
                    </a:lnTo>
                    <a:lnTo>
                      <a:pt x="216" y="536"/>
                    </a:lnTo>
                    <a:lnTo>
                      <a:pt x="216" y="536"/>
                    </a:lnTo>
                    <a:lnTo>
                      <a:pt x="218" y="508"/>
                    </a:lnTo>
                    <a:lnTo>
                      <a:pt x="218" y="480"/>
                    </a:lnTo>
                    <a:lnTo>
                      <a:pt x="218" y="480"/>
                    </a:lnTo>
                    <a:lnTo>
                      <a:pt x="218" y="452"/>
                    </a:lnTo>
                    <a:lnTo>
                      <a:pt x="218" y="452"/>
                    </a:lnTo>
                    <a:lnTo>
                      <a:pt x="218" y="444"/>
                    </a:lnTo>
                    <a:lnTo>
                      <a:pt x="218" y="442"/>
                    </a:lnTo>
                    <a:lnTo>
                      <a:pt x="222" y="440"/>
                    </a:lnTo>
                    <a:lnTo>
                      <a:pt x="222" y="440"/>
                    </a:lnTo>
                    <a:lnTo>
                      <a:pt x="230" y="440"/>
                    </a:lnTo>
                    <a:lnTo>
                      <a:pt x="238" y="438"/>
                    </a:lnTo>
                    <a:lnTo>
                      <a:pt x="238" y="438"/>
                    </a:lnTo>
                    <a:lnTo>
                      <a:pt x="234" y="422"/>
                    </a:lnTo>
                    <a:lnTo>
                      <a:pt x="230" y="404"/>
                    </a:lnTo>
                    <a:lnTo>
                      <a:pt x="224" y="370"/>
                    </a:lnTo>
                    <a:lnTo>
                      <a:pt x="224" y="370"/>
                    </a:lnTo>
                    <a:lnTo>
                      <a:pt x="220" y="352"/>
                    </a:lnTo>
                    <a:lnTo>
                      <a:pt x="216" y="334"/>
                    </a:lnTo>
                    <a:lnTo>
                      <a:pt x="216" y="334"/>
                    </a:lnTo>
                    <a:lnTo>
                      <a:pt x="214" y="328"/>
                    </a:lnTo>
                    <a:lnTo>
                      <a:pt x="210" y="322"/>
                    </a:lnTo>
                    <a:lnTo>
                      <a:pt x="210" y="322"/>
                    </a:lnTo>
                    <a:lnTo>
                      <a:pt x="210" y="306"/>
                    </a:lnTo>
                    <a:lnTo>
                      <a:pt x="210" y="306"/>
                    </a:lnTo>
                    <a:lnTo>
                      <a:pt x="226" y="304"/>
                    </a:lnTo>
                    <a:lnTo>
                      <a:pt x="242" y="304"/>
                    </a:lnTo>
                    <a:lnTo>
                      <a:pt x="242" y="304"/>
                    </a:lnTo>
                    <a:lnTo>
                      <a:pt x="246" y="302"/>
                    </a:lnTo>
                    <a:lnTo>
                      <a:pt x="248" y="300"/>
                    </a:lnTo>
                    <a:lnTo>
                      <a:pt x="252" y="294"/>
                    </a:lnTo>
                    <a:lnTo>
                      <a:pt x="254" y="284"/>
                    </a:lnTo>
                    <a:lnTo>
                      <a:pt x="252" y="276"/>
                    </a:lnTo>
                    <a:lnTo>
                      <a:pt x="252" y="276"/>
                    </a:lnTo>
                    <a:lnTo>
                      <a:pt x="248" y="244"/>
                    </a:lnTo>
                    <a:lnTo>
                      <a:pt x="248" y="244"/>
                    </a:lnTo>
                    <a:lnTo>
                      <a:pt x="246" y="236"/>
                    </a:lnTo>
                    <a:lnTo>
                      <a:pt x="242" y="228"/>
                    </a:lnTo>
                    <a:lnTo>
                      <a:pt x="242" y="228"/>
                    </a:lnTo>
                    <a:lnTo>
                      <a:pt x="238" y="220"/>
                    </a:lnTo>
                    <a:lnTo>
                      <a:pt x="236" y="214"/>
                    </a:lnTo>
                    <a:lnTo>
                      <a:pt x="230" y="196"/>
                    </a:lnTo>
                    <a:lnTo>
                      <a:pt x="230" y="196"/>
                    </a:lnTo>
                    <a:lnTo>
                      <a:pt x="224" y="182"/>
                    </a:lnTo>
                    <a:lnTo>
                      <a:pt x="216" y="166"/>
                    </a:lnTo>
                    <a:lnTo>
                      <a:pt x="216" y="166"/>
                    </a:lnTo>
                    <a:lnTo>
                      <a:pt x="212" y="160"/>
                    </a:lnTo>
                    <a:lnTo>
                      <a:pt x="206" y="156"/>
                    </a:lnTo>
                    <a:lnTo>
                      <a:pt x="192" y="150"/>
                    </a:lnTo>
                    <a:lnTo>
                      <a:pt x="192" y="150"/>
                    </a:lnTo>
                    <a:lnTo>
                      <a:pt x="176" y="146"/>
                    </a:lnTo>
                    <a:lnTo>
                      <a:pt x="176" y="146"/>
                    </a:lnTo>
                    <a:lnTo>
                      <a:pt x="170" y="142"/>
                    </a:lnTo>
                    <a:lnTo>
                      <a:pt x="164" y="138"/>
                    </a:lnTo>
                    <a:lnTo>
                      <a:pt x="164" y="138"/>
                    </a:lnTo>
                    <a:lnTo>
                      <a:pt x="148" y="134"/>
                    </a:lnTo>
                    <a:lnTo>
                      <a:pt x="140" y="132"/>
                    </a:lnTo>
                    <a:lnTo>
                      <a:pt x="138" y="128"/>
                    </a:lnTo>
                    <a:lnTo>
                      <a:pt x="138" y="126"/>
                    </a:lnTo>
                    <a:lnTo>
                      <a:pt x="138" y="126"/>
                    </a:lnTo>
                    <a:lnTo>
                      <a:pt x="140" y="114"/>
                    </a:lnTo>
                    <a:lnTo>
                      <a:pt x="142" y="104"/>
                    </a:lnTo>
                    <a:lnTo>
                      <a:pt x="142" y="104"/>
                    </a:lnTo>
                    <a:lnTo>
                      <a:pt x="144" y="96"/>
                    </a:lnTo>
                    <a:lnTo>
                      <a:pt x="146" y="94"/>
                    </a:lnTo>
                    <a:lnTo>
                      <a:pt x="148" y="92"/>
                    </a:lnTo>
                    <a:lnTo>
                      <a:pt x="148" y="92"/>
                    </a:lnTo>
                    <a:lnTo>
                      <a:pt x="152" y="86"/>
                    </a:lnTo>
                    <a:lnTo>
                      <a:pt x="154" y="80"/>
                    </a:lnTo>
                    <a:lnTo>
                      <a:pt x="154" y="80"/>
                    </a:lnTo>
                    <a:lnTo>
                      <a:pt x="156" y="68"/>
                    </a:lnTo>
                    <a:lnTo>
                      <a:pt x="156" y="64"/>
                    </a:lnTo>
                    <a:lnTo>
                      <a:pt x="154" y="62"/>
                    </a:lnTo>
                    <a:lnTo>
                      <a:pt x="152" y="64"/>
                    </a:lnTo>
                    <a:lnTo>
                      <a:pt x="152" y="64"/>
                    </a:lnTo>
                    <a:lnTo>
                      <a:pt x="148" y="62"/>
                    </a:lnTo>
                    <a:lnTo>
                      <a:pt x="148" y="58"/>
                    </a:lnTo>
                    <a:lnTo>
                      <a:pt x="150" y="54"/>
                    </a:lnTo>
                    <a:lnTo>
                      <a:pt x="152" y="50"/>
                    </a:lnTo>
                    <a:lnTo>
                      <a:pt x="152" y="50"/>
                    </a:lnTo>
                    <a:lnTo>
                      <a:pt x="150" y="36"/>
                    </a:lnTo>
                    <a:lnTo>
                      <a:pt x="150" y="24"/>
                    </a:lnTo>
                    <a:lnTo>
                      <a:pt x="150" y="24"/>
                    </a:lnTo>
                    <a:lnTo>
                      <a:pt x="146" y="18"/>
                    </a:lnTo>
                    <a:lnTo>
                      <a:pt x="142" y="16"/>
                    </a:lnTo>
                    <a:lnTo>
                      <a:pt x="134" y="10"/>
                    </a:lnTo>
                    <a:lnTo>
                      <a:pt x="134" y="10"/>
                    </a:lnTo>
                    <a:lnTo>
                      <a:pt x="122" y="2"/>
                    </a:lnTo>
                    <a:lnTo>
                      <a:pt x="116" y="0"/>
                    </a:lnTo>
                    <a:lnTo>
                      <a:pt x="110" y="0"/>
                    </a:lnTo>
                    <a:lnTo>
                      <a:pt x="110" y="0"/>
                    </a:lnTo>
                    <a:lnTo>
                      <a:pt x="98" y="2"/>
                    </a:lnTo>
                    <a:lnTo>
                      <a:pt x="92" y="2"/>
                    </a:lnTo>
                    <a:lnTo>
                      <a:pt x="86" y="6"/>
                    </a:lnTo>
                    <a:lnTo>
                      <a:pt x="86" y="6"/>
                    </a:lnTo>
                    <a:lnTo>
                      <a:pt x="74" y="12"/>
                    </a:lnTo>
                    <a:lnTo>
                      <a:pt x="68" y="14"/>
                    </a:lnTo>
                    <a:lnTo>
                      <a:pt x="64" y="20"/>
                    </a:lnTo>
                    <a:lnTo>
                      <a:pt x="64" y="20"/>
                    </a:lnTo>
                    <a:lnTo>
                      <a:pt x="60" y="32"/>
                    </a:lnTo>
                    <a:lnTo>
                      <a:pt x="60" y="38"/>
                    </a:lnTo>
                    <a:lnTo>
                      <a:pt x="60" y="44"/>
                    </a:lnTo>
                    <a:lnTo>
                      <a:pt x="60" y="44"/>
                    </a:lnTo>
                    <a:lnTo>
                      <a:pt x="60" y="50"/>
                    </a:lnTo>
                    <a:lnTo>
                      <a:pt x="62" y="54"/>
                    </a:lnTo>
                    <a:lnTo>
                      <a:pt x="62" y="54"/>
                    </a:lnTo>
                    <a:lnTo>
                      <a:pt x="66" y="62"/>
                    </a:lnTo>
                    <a:lnTo>
                      <a:pt x="68" y="64"/>
                    </a:lnTo>
                    <a:lnTo>
                      <a:pt x="68" y="68"/>
                    </a:lnTo>
                    <a:lnTo>
                      <a:pt x="68" y="68"/>
                    </a:lnTo>
                    <a:lnTo>
                      <a:pt x="64" y="68"/>
                    </a:lnTo>
                    <a:lnTo>
                      <a:pt x="60" y="68"/>
                    </a:lnTo>
                    <a:lnTo>
                      <a:pt x="60" y="68"/>
                    </a:lnTo>
                    <a:lnTo>
                      <a:pt x="58" y="72"/>
                    </a:lnTo>
                    <a:lnTo>
                      <a:pt x="58" y="76"/>
                    </a:lnTo>
                    <a:lnTo>
                      <a:pt x="62" y="82"/>
                    </a:lnTo>
                    <a:lnTo>
                      <a:pt x="62" y="82"/>
                    </a:lnTo>
                    <a:lnTo>
                      <a:pt x="66" y="90"/>
                    </a:lnTo>
                    <a:lnTo>
                      <a:pt x="68" y="94"/>
                    </a:lnTo>
                    <a:lnTo>
                      <a:pt x="72" y="96"/>
                    </a:lnTo>
                    <a:lnTo>
                      <a:pt x="72" y="96"/>
                    </a:lnTo>
                    <a:lnTo>
                      <a:pt x="74" y="96"/>
                    </a:lnTo>
                    <a:lnTo>
                      <a:pt x="76" y="100"/>
                    </a:lnTo>
                    <a:lnTo>
                      <a:pt x="76" y="100"/>
                    </a:lnTo>
                    <a:lnTo>
                      <a:pt x="82" y="112"/>
                    </a:lnTo>
                    <a:lnTo>
                      <a:pt x="82" y="112"/>
                    </a:lnTo>
                    <a:lnTo>
                      <a:pt x="82" y="118"/>
                    </a:lnTo>
                    <a:lnTo>
                      <a:pt x="82" y="122"/>
                    </a:lnTo>
                    <a:lnTo>
                      <a:pt x="80" y="126"/>
                    </a:lnTo>
                    <a:lnTo>
                      <a:pt x="78" y="128"/>
                    </a:lnTo>
                    <a:lnTo>
                      <a:pt x="72" y="132"/>
                    </a:lnTo>
                    <a:lnTo>
                      <a:pt x="62" y="136"/>
                    </a:lnTo>
                    <a:lnTo>
                      <a:pt x="62" y="136"/>
                    </a:lnTo>
                    <a:lnTo>
                      <a:pt x="28" y="150"/>
                    </a:lnTo>
                    <a:lnTo>
                      <a:pt x="28" y="150"/>
                    </a:lnTo>
                    <a:lnTo>
                      <a:pt x="18" y="154"/>
                    </a:lnTo>
                    <a:lnTo>
                      <a:pt x="10" y="160"/>
                    </a:lnTo>
                    <a:lnTo>
                      <a:pt x="6" y="168"/>
                    </a:lnTo>
                    <a:lnTo>
                      <a:pt x="2" y="178"/>
                    </a:lnTo>
                    <a:lnTo>
                      <a:pt x="2" y="178"/>
                    </a:lnTo>
                    <a:lnTo>
                      <a:pt x="0" y="194"/>
                    </a:lnTo>
                    <a:lnTo>
                      <a:pt x="2" y="208"/>
                    </a:lnTo>
                    <a:lnTo>
                      <a:pt x="4" y="238"/>
                    </a:lnTo>
                    <a:lnTo>
                      <a:pt x="4" y="238"/>
                    </a:lnTo>
                    <a:lnTo>
                      <a:pt x="4" y="252"/>
                    </a:lnTo>
                    <a:lnTo>
                      <a:pt x="6" y="258"/>
                    </a:lnTo>
                    <a:lnTo>
                      <a:pt x="8" y="266"/>
                    </a:lnTo>
                    <a:lnTo>
                      <a:pt x="8" y="266"/>
                    </a:lnTo>
                    <a:lnTo>
                      <a:pt x="18" y="284"/>
                    </a:lnTo>
                    <a:lnTo>
                      <a:pt x="18" y="284"/>
                    </a:lnTo>
                    <a:lnTo>
                      <a:pt x="28" y="302"/>
                    </a:lnTo>
                    <a:lnTo>
                      <a:pt x="32" y="312"/>
                    </a:lnTo>
                    <a:lnTo>
                      <a:pt x="34" y="322"/>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defTabSz="457200">
                  <a:defRPr/>
                </a:pPr>
                <a:endParaRPr lang="en-US" dirty="0">
                  <a:solidFill>
                    <a:prstClr val="black"/>
                  </a:solidFill>
                  <a:latin typeface="Trebuchet MS" panose="020B0603020202020204" pitchFamily="34" charset="0"/>
                  <a:ea typeface="ＭＳ Ｐゴシック" charset="0"/>
                  <a:cs typeface="ＭＳ Ｐゴシック" charset="0"/>
                </a:endParaRPr>
              </a:p>
            </p:txBody>
          </p:sp>
          <p:sp>
            <p:nvSpPr>
              <p:cNvPr id="203821" name="Freeform 914"/>
              <p:cNvSpPr>
                <a:spLocks/>
              </p:cNvSpPr>
              <p:nvPr/>
            </p:nvSpPr>
            <p:spPr bwMode="auto">
              <a:xfrm flipH="1">
                <a:off x="1203180" y="3185460"/>
                <a:ext cx="156748" cy="257653"/>
              </a:xfrm>
              <a:custGeom>
                <a:avLst/>
                <a:gdLst>
                  <a:gd name="T0" fmla="*/ 117356 w 191"/>
                  <a:gd name="T1" fmla="*/ 0 h 663"/>
                  <a:gd name="T2" fmla="*/ 156748 w 191"/>
                  <a:gd name="T3" fmla="*/ 21374 h 663"/>
                  <a:gd name="T4" fmla="*/ 123101 w 191"/>
                  <a:gd name="T5" fmla="*/ 34587 h 663"/>
                  <a:gd name="T6" fmla="*/ 123101 w 191"/>
                  <a:gd name="T7" fmla="*/ 34587 h 663"/>
                  <a:gd name="T8" fmla="*/ 134590 w 191"/>
                  <a:gd name="T9" fmla="*/ 71894 h 663"/>
                  <a:gd name="T10" fmla="*/ 134590 w 191"/>
                  <a:gd name="T11" fmla="*/ 106092 h 663"/>
                  <a:gd name="T12" fmla="*/ 128845 w 191"/>
                  <a:gd name="T13" fmla="*/ 143400 h 663"/>
                  <a:gd name="T14" fmla="*/ 117356 w 191"/>
                  <a:gd name="T15" fmla="*/ 215294 h 663"/>
                  <a:gd name="T16" fmla="*/ 117356 w 191"/>
                  <a:gd name="T17" fmla="*/ 247160 h 663"/>
                  <a:gd name="T18" fmla="*/ 73040 w 191"/>
                  <a:gd name="T19" fmla="*/ 257653 h 663"/>
                  <a:gd name="T20" fmla="*/ 0 w 191"/>
                  <a:gd name="T21" fmla="*/ 247160 h 663"/>
                  <a:gd name="T22" fmla="*/ 0 w 191"/>
                  <a:gd name="T23" fmla="*/ 247160 h 663"/>
                  <a:gd name="T24" fmla="*/ 22158 w 191"/>
                  <a:gd name="T25" fmla="*/ 180707 h 663"/>
                  <a:gd name="T26" fmla="*/ 45137 w 191"/>
                  <a:gd name="T27" fmla="*/ 130187 h 663"/>
                  <a:gd name="T28" fmla="*/ 55806 w 191"/>
                  <a:gd name="T29" fmla="*/ 108813 h 663"/>
                  <a:gd name="T30" fmla="*/ 61550 w 191"/>
                  <a:gd name="T31" fmla="*/ 92879 h 663"/>
                  <a:gd name="T32" fmla="*/ 61550 w 191"/>
                  <a:gd name="T33" fmla="*/ 92879 h 663"/>
                  <a:gd name="T34" fmla="*/ 78784 w 191"/>
                  <a:gd name="T35" fmla="*/ 71894 h 663"/>
                  <a:gd name="T36" fmla="*/ 89453 w 191"/>
                  <a:gd name="T37" fmla="*/ 50520 h 663"/>
                  <a:gd name="T38" fmla="*/ 89453 w 191"/>
                  <a:gd name="T39" fmla="*/ 29146 h 663"/>
                  <a:gd name="T40" fmla="*/ 83708 w 191"/>
                  <a:gd name="T41" fmla="*/ 15933 h 663"/>
                  <a:gd name="T42" fmla="*/ 117356 w 191"/>
                  <a:gd name="T43" fmla="*/ 0 h 6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1" h="663">
                    <a:moveTo>
                      <a:pt x="143" y="0"/>
                    </a:moveTo>
                    <a:lnTo>
                      <a:pt x="191" y="55"/>
                    </a:lnTo>
                    <a:lnTo>
                      <a:pt x="150" y="89"/>
                    </a:lnTo>
                    <a:lnTo>
                      <a:pt x="164" y="185"/>
                    </a:lnTo>
                    <a:lnTo>
                      <a:pt x="164" y="273"/>
                    </a:lnTo>
                    <a:lnTo>
                      <a:pt x="157" y="369"/>
                    </a:lnTo>
                    <a:lnTo>
                      <a:pt x="143" y="554"/>
                    </a:lnTo>
                    <a:lnTo>
                      <a:pt x="143" y="636"/>
                    </a:lnTo>
                    <a:lnTo>
                      <a:pt x="89" y="663"/>
                    </a:lnTo>
                    <a:lnTo>
                      <a:pt x="0" y="636"/>
                    </a:lnTo>
                    <a:lnTo>
                      <a:pt x="27" y="465"/>
                    </a:lnTo>
                    <a:lnTo>
                      <a:pt x="55" y="335"/>
                    </a:lnTo>
                    <a:lnTo>
                      <a:pt x="68" y="280"/>
                    </a:lnTo>
                    <a:lnTo>
                      <a:pt x="75" y="239"/>
                    </a:lnTo>
                    <a:lnTo>
                      <a:pt x="96" y="185"/>
                    </a:lnTo>
                    <a:lnTo>
                      <a:pt x="109" y="130"/>
                    </a:lnTo>
                    <a:lnTo>
                      <a:pt x="109" y="75"/>
                    </a:lnTo>
                    <a:lnTo>
                      <a:pt x="102" y="41"/>
                    </a:lnTo>
                    <a:lnTo>
                      <a:pt x="143" y="0"/>
                    </a:lnTo>
                    <a:close/>
                  </a:path>
                </a:pathLst>
              </a:custGeom>
              <a:solidFill>
                <a:srgbClr val="FFFFFF"/>
              </a:solidFill>
              <a:ln w="9525">
                <a:solidFill>
                  <a:srgbClr val="000000"/>
                </a:solidFill>
                <a:round/>
                <a:headEnd/>
                <a:tailEnd/>
              </a:ln>
            </p:spPr>
            <p:txBody>
              <a:bodyPr/>
              <a:lstStyle/>
              <a:p>
                <a:pPr fontAlgn="base">
                  <a:spcBef>
                    <a:spcPct val="0"/>
                  </a:spcBef>
                  <a:spcAft>
                    <a:spcPct val="0"/>
                  </a:spcAft>
                </a:pPr>
                <a:endParaRPr lang="en-US" dirty="0">
                  <a:solidFill>
                    <a:prstClr val="black"/>
                  </a:solidFill>
                  <a:latin typeface="Trebuchet MS" panose="020B0603020202020204" pitchFamily="34" charset="0"/>
                  <a:ea typeface="ＭＳ Ｐゴシック" pitchFamily="34" charset="-128"/>
                </a:endParaRPr>
              </a:p>
            </p:txBody>
          </p:sp>
          <p:sp>
            <p:nvSpPr>
              <p:cNvPr id="203822" name="Freeform 915"/>
              <p:cNvSpPr>
                <a:spLocks/>
              </p:cNvSpPr>
              <p:nvPr/>
            </p:nvSpPr>
            <p:spPr bwMode="auto">
              <a:xfrm flipH="1">
                <a:off x="1247128" y="3621713"/>
                <a:ext cx="118659" cy="51238"/>
              </a:xfrm>
              <a:custGeom>
                <a:avLst/>
                <a:gdLst>
                  <a:gd name="T0" fmla="*/ 112891 w 144"/>
                  <a:gd name="T1" fmla="*/ 16914 h 103"/>
                  <a:gd name="T2" fmla="*/ 118659 w 144"/>
                  <a:gd name="T3" fmla="*/ 37807 h 103"/>
                  <a:gd name="T4" fmla="*/ 45321 w 144"/>
                  <a:gd name="T5" fmla="*/ 51238 h 103"/>
                  <a:gd name="T6" fmla="*/ 0 w 144"/>
                  <a:gd name="T7" fmla="*/ 23878 h 103"/>
                  <a:gd name="T8" fmla="*/ 0 w 144"/>
                  <a:gd name="T9" fmla="*/ 6964 h 103"/>
                  <a:gd name="T10" fmla="*/ 45321 w 144"/>
                  <a:gd name="T11" fmla="*/ 0 h 103"/>
                  <a:gd name="T12" fmla="*/ 112891 w 144"/>
                  <a:gd name="T13" fmla="*/ 16914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03">
                    <a:moveTo>
                      <a:pt x="137" y="34"/>
                    </a:moveTo>
                    <a:lnTo>
                      <a:pt x="144" y="76"/>
                    </a:lnTo>
                    <a:lnTo>
                      <a:pt x="55" y="103"/>
                    </a:lnTo>
                    <a:lnTo>
                      <a:pt x="0" y="48"/>
                    </a:lnTo>
                    <a:lnTo>
                      <a:pt x="0" y="14"/>
                    </a:lnTo>
                    <a:lnTo>
                      <a:pt x="55" y="0"/>
                    </a:lnTo>
                    <a:lnTo>
                      <a:pt x="137" y="34"/>
                    </a:lnTo>
                    <a:close/>
                  </a:path>
                </a:pathLst>
              </a:custGeom>
              <a:solidFill>
                <a:srgbClr val="FFFFFF"/>
              </a:solidFill>
              <a:ln w="9525">
                <a:solidFill>
                  <a:srgbClr val="000000"/>
                </a:solidFill>
                <a:round/>
                <a:headEnd/>
                <a:tailEnd/>
              </a:ln>
            </p:spPr>
            <p:txBody>
              <a:bodyPr/>
              <a:lstStyle/>
              <a:p>
                <a:pPr fontAlgn="base">
                  <a:spcBef>
                    <a:spcPct val="0"/>
                  </a:spcBef>
                  <a:spcAft>
                    <a:spcPct val="0"/>
                  </a:spcAft>
                </a:pPr>
                <a:endParaRPr lang="en-US" dirty="0">
                  <a:solidFill>
                    <a:prstClr val="black"/>
                  </a:solidFill>
                  <a:latin typeface="Trebuchet MS" panose="020B0603020202020204" pitchFamily="34" charset="0"/>
                  <a:ea typeface="ＭＳ Ｐゴシック" pitchFamily="34" charset="-128"/>
                </a:endParaRPr>
              </a:p>
            </p:txBody>
          </p:sp>
        </p:grpSp>
        <p:sp>
          <p:nvSpPr>
            <p:cNvPr id="51" name="Freeform 25"/>
            <p:cNvSpPr>
              <a:spLocks noEditPoints="1"/>
            </p:cNvSpPr>
            <p:nvPr/>
          </p:nvSpPr>
          <p:spPr bwMode="auto">
            <a:xfrm>
              <a:off x="479502" y="2895600"/>
              <a:ext cx="535172" cy="1917700"/>
            </a:xfrm>
            <a:custGeom>
              <a:avLst/>
              <a:gdLst/>
              <a:ahLst/>
              <a:cxnLst>
                <a:cxn ang="0">
                  <a:pos x="108" y="726"/>
                </a:cxn>
                <a:cxn ang="0">
                  <a:pos x="118" y="770"/>
                </a:cxn>
                <a:cxn ang="0">
                  <a:pos x="112" y="700"/>
                </a:cxn>
                <a:cxn ang="0">
                  <a:pos x="166" y="42"/>
                </a:cxn>
                <a:cxn ang="0">
                  <a:pos x="152" y="10"/>
                </a:cxn>
                <a:cxn ang="0">
                  <a:pos x="112" y="2"/>
                </a:cxn>
                <a:cxn ang="0">
                  <a:pos x="86" y="18"/>
                </a:cxn>
                <a:cxn ang="0">
                  <a:pos x="78" y="38"/>
                </a:cxn>
                <a:cxn ang="0">
                  <a:pos x="78" y="52"/>
                </a:cxn>
                <a:cxn ang="0">
                  <a:pos x="66" y="78"/>
                </a:cxn>
                <a:cxn ang="0">
                  <a:pos x="74" y="64"/>
                </a:cxn>
                <a:cxn ang="0">
                  <a:pos x="86" y="102"/>
                </a:cxn>
                <a:cxn ang="0">
                  <a:pos x="76" y="128"/>
                </a:cxn>
                <a:cxn ang="0">
                  <a:pos x="16" y="152"/>
                </a:cxn>
                <a:cxn ang="0">
                  <a:pos x="10" y="184"/>
                </a:cxn>
                <a:cxn ang="0">
                  <a:pos x="2" y="258"/>
                </a:cxn>
                <a:cxn ang="0">
                  <a:pos x="6" y="326"/>
                </a:cxn>
                <a:cxn ang="0">
                  <a:pos x="20" y="362"/>
                </a:cxn>
                <a:cxn ang="0">
                  <a:pos x="8" y="414"/>
                </a:cxn>
                <a:cxn ang="0">
                  <a:pos x="10" y="452"/>
                </a:cxn>
                <a:cxn ang="0">
                  <a:pos x="6" y="594"/>
                </a:cxn>
                <a:cxn ang="0">
                  <a:pos x="30" y="606"/>
                </a:cxn>
                <a:cxn ang="0">
                  <a:pos x="46" y="620"/>
                </a:cxn>
                <a:cxn ang="0">
                  <a:pos x="72" y="742"/>
                </a:cxn>
                <a:cxn ang="0">
                  <a:pos x="82" y="792"/>
                </a:cxn>
                <a:cxn ang="0">
                  <a:pos x="56" y="826"/>
                </a:cxn>
                <a:cxn ang="0">
                  <a:pos x="52" y="846"/>
                </a:cxn>
                <a:cxn ang="0">
                  <a:pos x="86" y="846"/>
                </a:cxn>
                <a:cxn ang="0">
                  <a:pos x="98" y="824"/>
                </a:cxn>
                <a:cxn ang="0">
                  <a:pos x="112" y="804"/>
                </a:cxn>
                <a:cxn ang="0">
                  <a:pos x="104" y="844"/>
                </a:cxn>
                <a:cxn ang="0">
                  <a:pos x="116" y="860"/>
                </a:cxn>
                <a:cxn ang="0">
                  <a:pos x="146" y="848"/>
                </a:cxn>
                <a:cxn ang="0">
                  <a:pos x="152" y="830"/>
                </a:cxn>
                <a:cxn ang="0">
                  <a:pos x="152" y="790"/>
                </a:cxn>
                <a:cxn ang="0">
                  <a:pos x="148" y="770"/>
                </a:cxn>
                <a:cxn ang="0">
                  <a:pos x="154" y="718"/>
                </a:cxn>
                <a:cxn ang="0">
                  <a:pos x="158" y="664"/>
                </a:cxn>
                <a:cxn ang="0">
                  <a:pos x="144" y="620"/>
                </a:cxn>
                <a:cxn ang="0">
                  <a:pos x="156" y="590"/>
                </a:cxn>
                <a:cxn ang="0">
                  <a:pos x="168" y="524"/>
                </a:cxn>
                <a:cxn ang="0">
                  <a:pos x="182" y="456"/>
                </a:cxn>
                <a:cxn ang="0">
                  <a:pos x="186" y="432"/>
                </a:cxn>
                <a:cxn ang="0">
                  <a:pos x="188" y="424"/>
                </a:cxn>
                <a:cxn ang="0">
                  <a:pos x="198" y="372"/>
                </a:cxn>
                <a:cxn ang="0">
                  <a:pos x="220" y="352"/>
                </a:cxn>
                <a:cxn ang="0">
                  <a:pos x="228" y="330"/>
                </a:cxn>
                <a:cxn ang="0">
                  <a:pos x="238" y="286"/>
                </a:cxn>
                <a:cxn ang="0">
                  <a:pos x="234" y="252"/>
                </a:cxn>
                <a:cxn ang="0">
                  <a:pos x="230" y="214"/>
                </a:cxn>
                <a:cxn ang="0">
                  <a:pos x="218" y="158"/>
                </a:cxn>
                <a:cxn ang="0">
                  <a:pos x="184" y="138"/>
                </a:cxn>
                <a:cxn ang="0">
                  <a:pos x="150" y="114"/>
                </a:cxn>
                <a:cxn ang="0">
                  <a:pos x="142" y="104"/>
                </a:cxn>
                <a:cxn ang="0">
                  <a:pos x="148" y="96"/>
                </a:cxn>
                <a:cxn ang="0">
                  <a:pos x="162" y="84"/>
                </a:cxn>
                <a:cxn ang="0">
                  <a:pos x="164" y="80"/>
                </a:cxn>
                <a:cxn ang="0">
                  <a:pos x="160" y="64"/>
                </a:cxn>
              </a:cxnLst>
              <a:rect l="0" t="0" r="r" b="b"/>
              <a:pathLst>
                <a:path w="240" h="860">
                  <a:moveTo>
                    <a:pt x="106" y="682"/>
                  </a:moveTo>
                  <a:lnTo>
                    <a:pt x="106" y="682"/>
                  </a:lnTo>
                  <a:lnTo>
                    <a:pt x="106" y="704"/>
                  </a:lnTo>
                  <a:lnTo>
                    <a:pt x="108" y="726"/>
                  </a:lnTo>
                  <a:lnTo>
                    <a:pt x="108" y="726"/>
                  </a:lnTo>
                  <a:lnTo>
                    <a:pt x="110" y="752"/>
                  </a:lnTo>
                  <a:lnTo>
                    <a:pt x="112" y="764"/>
                  </a:lnTo>
                  <a:lnTo>
                    <a:pt x="114" y="768"/>
                  </a:lnTo>
                  <a:lnTo>
                    <a:pt x="118" y="770"/>
                  </a:lnTo>
                  <a:lnTo>
                    <a:pt x="118" y="770"/>
                  </a:lnTo>
                  <a:lnTo>
                    <a:pt x="120" y="758"/>
                  </a:lnTo>
                  <a:lnTo>
                    <a:pt x="118" y="746"/>
                  </a:lnTo>
                  <a:lnTo>
                    <a:pt x="116" y="722"/>
                  </a:lnTo>
                  <a:lnTo>
                    <a:pt x="116" y="722"/>
                  </a:lnTo>
                  <a:lnTo>
                    <a:pt x="112" y="700"/>
                  </a:lnTo>
                  <a:lnTo>
                    <a:pt x="112" y="700"/>
                  </a:lnTo>
                  <a:lnTo>
                    <a:pt x="110" y="690"/>
                  </a:lnTo>
                  <a:lnTo>
                    <a:pt x="108" y="684"/>
                  </a:lnTo>
                  <a:lnTo>
                    <a:pt x="106" y="682"/>
                  </a:lnTo>
                  <a:close/>
                  <a:moveTo>
                    <a:pt x="166" y="42"/>
                  </a:moveTo>
                  <a:lnTo>
                    <a:pt x="166" y="42"/>
                  </a:lnTo>
                  <a:lnTo>
                    <a:pt x="166" y="38"/>
                  </a:lnTo>
                  <a:lnTo>
                    <a:pt x="164" y="32"/>
                  </a:lnTo>
                  <a:lnTo>
                    <a:pt x="160" y="20"/>
                  </a:lnTo>
                  <a:lnTo>
                    <a:pt x="152" y="10"/>
                  </a:lnTo>
                  <a:lnTo>
                    <a:pt x="142" y="4"/>
                  </a:lnTo>
                  <a:lnTo>
                    <a:pt x="142" y="4"/>
                  </a:lnTo>
                  <a:lnTo>
                    <a:pt x="132" y="0"/>
                  </a:lnTo>
                  <a:lnTo>
                    <a:pt x="122" y="0"/>
                  </a:lnTo>
                  <a:lnTo>
                    <a:pt x="112" y="2"/>
                  </a:lnTo>
                  <a:lnTo>
                    <a:pt x="102" y="6"/>
                  </a:lnTo>
                  <a:lnTo>
                    <a:pt x="102" y="6"/>
                  </a:lnTo>
                  <a:lnTo>
                    <a:pt x="96" y="10"/>
                  </a:lnTo>
                  <a:lnTo>
                    <a:pt x="90" y="14"/>
                  </a:lnTo>
                  <a:lnTo>
                    <a:pt x="86" y="18"/>
                  </a:lnTo>
                  <a:lnTo>
                    <a:pt x="82" y="26"/>
                  </a:lnTo>
                  <a:lnTo>
                    <a:pt x="82" y="26"/>
                  </a:lnTo>
                  <a:lnTo>
                    <a:pt x="80" y="32"/>
                  </a:lnTo>
                  <a:lnTo>
                    <a:pt x="78" y="38"/>
                  </a:lnTo>
                  <a:lnTo>
                    <a:pt x="78" y="38"/>
                  </a:lnTo>
                  <a:lnTo>
                    <a:pt x="78" y="44"/>
                  </a:lnTo>
                  <a:lnTo>
                    <a:pt x="78" y="48"/>
                  </a:lnTo>
                  <a:lnTo>
                    <a:pt x="76" y="50"/>
                  </a:lnTo>
                  <a:lnTo>
                    <a:pt x="76" y="50"/>
                  </a:lnTo>
                  <a:lnTo>
                    <a:pt x="78" y="52"/>
                  </a:lnTo>
                  <a:lnTo>
                    <a:pt x="78" y="56"/>
                  </a:lnTo>
                  <a:lnTo>
                    <a:pt x="72" y="62"/>
                  </a:lnTo>
                  <a:lnTo>
                    <a:pt x="68" y="70"/>
                  </a:lnTo>
                  <a:lnTo>
                    <a:pt x="66" y="74"/>
                  </a:lnTo>
                  <a:lnTo>
                    <a:pt x="66" y="78"/>
                  </a:lnTo>
                  <a:lnTo>
                    <a:pt x="66" y="78"/>
                  </a:lnTo>
                  <a:lnTo>
                    <a:pt x="68" y="74"/>
                  </a:lnTo>
                  <a:lnTo>
                    <a:pt x="70" y="68"/>
                  </a:lnTo>
                  <a:lnTo>
                    <a:pt x="74" y="64"/>
                  </a:lnTo>
                  <a:lnTo>
                    <a:pt x="74" y="64"/>
                  </a:lnTo>
                  <a:lnTo>
                    <a:pt x="78" y="82"/>
                  </a:lnTo>
                  <a:lnTo>
                    <a:pt x="78" y="82"/>
                  </a:lnTo>
                  <a:lnTo>
                    <a:pt x="82" y="96"/>
                  </a:lnTo>
                  <a:lnTo>
                    <a:pt x="82" y="96"/>
                  </a:lnTo>
                  <a:lnTo>
                    <a:pt x="86" y="102"/>
                  </a:lnTo>
                  <a:lnTo>
                    <a:pt x="90" y="110"/>
                  </a:lnTo>
                  <a:lnTo>
                    <a:pt x="90" y="110"/>
                  </a:lnTo>
                  <a:lnTo>
                    <a:pt x="88" y="116"/>
                  </a:lnTo>
                  <a:lnTo>
                    <a:pt x="82" y="124"/>
                  </a:lnTo>
                  <a:lnTo>
                    <a:pt x="76" y="128"/>
                  </a:lnTo>
                  <a:lnTo>
                    <a:pt x="70" y="132"/>
                  </a:lnTo>
                  <a:lnTo>
                    <a:pt x="70" y="132"/>
                  </a:lnTo>
                  <a:lnTo>
                    <a:pt x="42" y="140"/>
                  </a:lnTo>
                  <a:lnTo>
                    <a:pt x="30" y="146"/>
                  </a:lnTo>
                  <a:lnTo>
                    <a:pt x="16" y="152"/>
                  </a:lnTo>
                  <a:lnTo>
                    <a:pt x="16" y="152"/>
                  </a:lnTo>
                  <a:lnTo>
                    <a:pt x="14" y="156"/>
                  </a:lnTo>
                  <a:lnTo>
                    <a:pt x="12" y="160"/>
                  </a:lnTo>
                  <a:lnTo>
                    <a:pt x="10" y="172"/>
                  </a:lnTo>
                  <a:lnTo>
                    <a:pt x="10" y="184"/>
                  </a:lnTo>
                  <a:lnTo>
                    <a:pt x="8" y="194"/>
                  </a:lnTo>
                  <a:lnTo>
                    <a:pt x="8" y="194"/>
                  </a:lnTo>
                  <a:lnTo>
                    <a:pt x="6" y="210"/>
                  </a:lnTo>
                  <a:lnTo>
                    <a:pt x="4" y="226"/>
                  </a:lnTo>
                  <a:lnTo>
                    <a:pt x="2" y="258"/>
                  </a:lnTo>
                  <a:lnTo>
                    <a:pt x="2" y="258"/>
                  </a:lnTo>
                  <a:lnTo>
                    <a:pt x="0" y="286"/>
                  </a:lnTo>
                  <a:lnTo>
                    <a:pt x="4" y="314"/>
                  </a:lnTo>
                  <a:lnTo>
                    <a:pt x="4" y="314"/>
                  </a:lnTo>
                  <a:lnTo>
                    <a:pt x="6" y="326"/>
                  </a:lnTo>
                  <a:lnTo>
                    <a:pt x="10" y="338"/>
                  </a:lnTo>
                  <a:lnTo>
                    <a:pt x="10" y="338"/>
                  </a:lnTo>
                  <a:lnTo>
                    <a:pt x="16" y="350"/>
                  </a:lnTo>
                  <a:lnTo>
                    <a:pt x="18" y="356"/>
                  </a:lnTo>
                  <a:lnTo>
                    <a:pt x="20" y="362"/>
                  </a:lnTo>
                  <a:lnTo>
                    <a:pt x="20" y="362"/>
                  </a:lnTo>
                  <a:lnTo>
                    <a:pt x="14" y="388"/>
                  </a:lnTo>
                  <a:lnTo>
                    <a:pt x="10" y="400"/>
                  </a:lnTo>
                  <a:lnTo>
                    <a:pt x="8" y="414"/>
                  </a:lnTo>
                  <a:lnTo>
                    <a:pt x="8" y="414"/>
                  </a:lnTo>
                  <a:lnTo>
                    <a:pt x="10" y="418"/>
                  </a:lnTo>
                  <a:lnTo>
                    <a:pt x="10" y="422"/>
                  </a:lnTo>
                  <a:lnTo>
                    <a:pt x="10" y="422"/>
                  </a:lnTo>
                  <a:lnTo>
                    <a:pt x="12" y="436"/>
                  </a:lnTo>
                  <a:lnTo>
                    <a:pt x="10" y="452"/>
                  </a:lnTo>
                  <a:lnTo>
                    <a:pt x="10" y="452"/>
                  </a:lnTo>
                  <a:lnTo>
                    <a:pt x="10" y="516"/>
                  </a:lnTo>
                  <a:lnTo>
                    <a:pt x="8" y="580"/>
                  </a:lnTo>
                  <a:lnTo>
                    <a:pt x="8" y="580"/>
                  </a:lnTo>
                  <a:lnTo>
                    <a:pt x="6" y="594"/>
                  </a:lnTo>
                  <a:lnTo>
                    <a:pt x="8" y="598"/>
                  </a:lnTo>
                  <a:lnTo>
                    <a:pt x="14" y="602"/>
                  </a:lnTo>
                  <a:lnTo>
                    <a:pt x="14" y="602"/>
                  </a:lnTo>
                  <a:lnTo>
                    <a:pt x="30" y="606"/>
                  </a:lnTo>
                  <a:lnTo>
                    <a:pt x="30" y="606"/>
                  </a:lnTo>
                  <a:lnTo>
                    <a:pt x="38" y="608"/>
                  </a:lnTo>
                  <a:lnTo>
                    <a:pt x="38" y="608"/>
                  </a:lnTo>
                  <a:lnTo>
                    <a:pt x="44" y="610"/>
                  </a:lnTo>
                  <a:lnTo>
                    <a:pt x="46" y="612"/>
                  </a:lnTo>
                  <a:lnTo>
                    <a:pt x="46" y="620"/>
                  </a:lnTo>
                  <a:lnTo>
                    <a:pt x="46" y="620"/>
                  </a:lnTo>
                  <a:lnTo>
                    <a:pt x="50" y="652"/>
                  </a:lnTo>
                  <a:lnTo>
                    <a:pt x="56" y="682"/>
                  </a:lnTo>
                  <a:lnTo>
                    <a:pt x="64" y="712"/>
                  </a:lnTo>
                  <a:lnTo>
                    <a:pt x="72" y="742"/>
                  </a:lnTo>
                  <a:lnTo>
                    <a:pt x="72" y="742"/>
                  </a:lnTo>
                  <a:lnTo>
                    <a:pt x="78" y="758"/>
                  </a:lnTo>
                  <a:lnTo>
                    <a:pt x="82" y="770"/>
                  </a:lnTo>
                  <a:lnTo>
                    <a:pt x="82" y="784"/>
                  </a:lnTo>
                  <a:lnTo>
                    <a:pt x="82" y="792"/>
                  </a:lnTo>
                  <a:lnTo>
                    <a:pt x="78" y="800"/>
                  </a:lnTo>
                  <a:lnTo>
                    <a:pt x="78" y="800"/>
                  </a:lnTo>
                  <a:lnTo>
                    <a:pt x="72" y="808"/>
                  </a:lnTo>
                  <a:lnTo>
                    <a:pt x="64" y="818"/>
                  </a:lnTo>
                  <a:lnTo>
                    <a:pt x="56" y="826"/>
                  </a:lnTo>
                  <a:lnTo>
                    <a:pt x="54" y="830"/>
                  </a:lnTo>
                  <a:lnTo>
                    <a:pt x="52" y="836"/>
                  </a:lnTo>
                  <a:lnTo>
                    <a:pt x="52" y="836"/>
                  </a:lnTo>
                  <a:lnTo>
                    <a:pt x="52" y="842"/>
                  </a:lnTo>
                  <a:lnTo>
                    <a:pt x="52" y="846"/>
                  </a:lnTo>
                  <a:lnTo>
                    <a:pt x="56" y="848"/>
                  </a:lnTo>
                  <a:lnTo>
                    <a:pt x="60" y="850"/>
                  </a:lnTo>
                  <a:lnTo>
                    <a:pt x="60" y="850"/>
                  </a:lnTo>
                  <a:lnTo>
                    <a:pt x="72" y="850"/>
                  </a:lnTo>
                  <a:lnTo>
                    <a:pt x="86" y="846"/>
                  </a:lnTo>
                  <a:lnTo>
                    <a:pt x="86" y="846"/>
                  </a:lnTo>
                  <a:lnTo>
                    <a:pt x="90" y="842"/>
                  </a:lnTo>
                  <a:lnTo>
                    <a:pt x="94" y="836"/>
                  </a:lnTo>
                  <a:lnTo>
                    <a:pt x="96" y="830"/>
                  </a:lnTo>
                  <a:lnTo>
                    <a:pt x="98" y="824"/>
                  </a:lnTo>
                  <a:lnTo>
                    <a:pt x="98" y="824"/>
                  </a:lnTo>
                  <a:lnTo>
                    <a:pt x="104" y="812"/>
                  </a:lnTo>
                  <a:lnTo>
                    <a:pt x="110" y="806"/>
                  </a:lnTo>
                  <a:lnTo>
                    <a:pt x="112" y="804"/>
                  </a:lnTo>
                  <a:lnTo>
                    <a:pt x="112" y="804"/>
                  </a:lnTo>
                  <a:lnTo>
                    <a:pt x="112" y="808"/>
                  </a:lnTo>
                  <a:lnTo>
                    <a:pt x="110" y="818"/>
                  </a:lnTo>
                  <a:lnTo>
                    <a:pt x="106" y="836"/>
                  </a:lnTo>
                  <a:lnTo>
                    <a:pt x="106" y="836"/>
                  </a:lnTo>
                  <a:lnTo>
                    <a:pt x="104" y="844"/>
                  </a:lnTo>
                  <a:lnTo>
                    <a:pt x="104" y="850"/>
                  </a:lnTo>
                  <a:lnTo>
                    <a:pt x="106" y="854"/>
                  </a:lnTo>
                  <a:lnTo>
                    <a:pt x="108" y="856"/>
                  </a:lnTo>
                  <a:lnTo>
                    <a:pt x="112" y="858"/>
                  </a:lnTo>
                  <a:lnTo>
                    <a:pt x="116" y="860"/>
                  </a:lnTo>
                  <a:lnTo>
                    <a:pt x="116" y="860"/>
                  </a:lnTo>
                  <a:lnTo>
                    <a:pt x="124" y="858"/>
                  </a:lnTo>
                  <a:lnTo>
                    <a:pt x="132" y="856"/>
                  </a:lnTo>
                  <a:lnTo>
                    <a:pt x="140" y="852"/>
                  </a:lnTo>
                  <a:lnTo>
                    <a:pt x="146" y="848"/>
                  </a:lnTo>
                  <a:lnTo>
                    <a:pt x="146" y="848"/>
                  </a:lnTo>
                  <a:lnTo>
                    <a:pt x="150" y="844"/>
                  </a:lnTo>
                  <a:lnTo>
                    <a:pt x="150" y="838"/>
                  </a:lnTo>
                  <a:lnTo>
                    <a:pt x="152" y="830"/>
                  </a:lnTo>
                  <a:lnTo>
                    <a:pt x="152" y="830"/>
                  </a:lnTo>
                  <a:lnTo>
                    <a:pt x="152" y="818"/>
                  </a:lnTo>
                  <a:lnTo>
                    <a:pt x="156" y="806"/>
                  </a:lnTo>
                  <a:lnTo>
                    <a:pt x="156" y="806"/>
                  </a:lnTo>
                  <a:lnTo>
                    <a:pt x="156" y="798"/>
                  </a:lnTo>
                  <a:lnTo>
                    <a:pt x="152" y="790"/>
                  </a:lnTo>
                  <a:lnTo>
                    <a:pt x="152" y="790"/>
                  </a:lnTo>
                  <a:lnTo>
                    <a:pt x="150" y="786"/>
                  </a:lnTo>
                  <a:lnTo>
                    <a:pt x="148" y="780"/>
                  </a:lnTo>
                  <a:lnTo>
                    <a:pt x="148" y="770"/>
                  </a:lnTo>
                  <a:lnTo>
                    <a:pt x="148" y="770"/>
                  </a:lnTo>
                  <a:lnTo>
                    <a:pt x="148" y="764"/>
                  </a:lnTo>
                  <a:lnTo>
                    <a:pt x="148" y="758"/>
                  </a:lnTo>
                  <a:lnTo>
                    <a:pt x="150" y="748"/>
                  </a:lnTo>
                  <a:lnTo>
                    <a:pt x="150" y="748"/>
                  </a:lnTo>
                  <a:lnTo>
                    <a:pt x="154" y="718"/>
                  </a:lnTo>
                  <a:lnTo>
                    <a:pt x="154" y="718"/>
                  </a:lnTo>
                  <a:lnTo>
                    <a:pt x="158" y="690"/>
                  </a:lnTo>
                  <a:lnTo>
                    <a:pt x="158" y="678"/>
                  </a:lnTo>
                  <a:lnTo>
                    <a:pt x="158" y="664"/>
                  </a:lnTo>
                  <a:lnTo>
                    <a:pt x="158" y="664"/>
                  </a:lnTo>
                  <a:lnTo>
                    <a:pt x="156" y="652"/>
                  </a:lnTo>
                  <a:lnTo>
                    <a:pt x="152" y="642"/>
                  </a:lnTo>
                  <a:lnTo>
                    <a:pt x="148" y="632"/>
                  </a:lnTo>
                  <a:lnTo>
                    <a:pt x="144" y="620"/>
                  </a:lnTo>
                  <a:lnTo>
                    <a:pt x="144" y="620"/>
                  </a:lnTo>
                  <a:lnTo>
                    <a:pt x="148" y="620"/>
                  </a:lnTo>
                  <a:lnTo>
                    <a:pt x="150" y="618"/>
                  </a:lnTo>
                  <a:lnTo>
                    <a:pt x="152" y="610"/>
                  </a:lnTo>
                  <a:lnTo>
                    <a:pt x="152" y="610"/>
                  </a:lnTo>
                  <a:lnTo>
                    <a:pt x="156" y="590"/>
                  </a:lnTo>
                  <a:lnTo>
                    <a:pt x="156" y="590"/>
                  </a:lnTo>
                  <a:lnTo>
                    <a:pt x="160" y="568"/>
                  </a:lnTo>
                  <a:lnTo>
                    <a:pt x="164" y="546"/>
                  </a:lnTo>
                  <a:lnTo>
                    <a:pt x="164" y="546"/>
                  </a:lnTo>
                  <a:lnTo>
                    <a:pt x="168" y="524"/>
                  </a:lnTo>
                  <a:lnTo>
                    <a:pt x="172" y="502"/>
                  </a:lnTo>
                  <a:lnTo>
                    <a:pt x="172" y="502"/>
                  </a:lnTo>
                  <a:lnTo>
                    <a:pt x="176" y="480"/>
                  </a:lnTo>
                  <a:lnTo>
                    <a:pt x="182" y="456"/>
                  </a:lnTo>
                  <a:lnTo>
                    <a:pt x="182" y="456"/>
                  </a:lnTo>
                  <a:lnTo>
                    <a:pt x="182" y="448"/>
                  </a:lnTo>
                  <a:lnTo>
                    <a:pt x="184" y="438"/>
                  </a:lnTo>
                  <a:lnTo>
                    <a:pt x="184" y="438"/>
                  </a:lnTo>
                  <a:lnTo>
                    <a:pt x="182" y="434"/>
                  </a:lnTo>
                  <a:lnTo>
                    <a:pt x="186" y="432"/>
                  </a:lnTo>
                  <a:lnTo>
                    <a:pt x="186" y="432"/>
                  </a:lnTo>
                  <a:lnTo>
                    <a:pt x="186" y="430"/>
                  </a:lnTo>
                  <a:lnTo>
                    <a:pt x="188" y="428"/>
                  </a:lnTo>
                  <a:lnTo>
                    <a:pt x="188" y="424"/>
                  </a:lnTo>
                  <a:lnTo>
                    <a:pt x="188" y="424"/>
                  </a:lnTo>
                  <a:lnTo>
                    <a:pt x="190" y="404"/>
                  </a:lnTo>
                  <a:lnTo>
                    <a:pt x="190" y="384"/>
                  </a:lnTo>
                  <a:lnTo>
                    <a:pt x="190" y="384"/>
                  </a:lnTo>
                  <a:lnTo>
                    <a:pt x="192" y="378"/>
                  </a:lnTo>
                  <a:lnTo>
                    <a:pt x="198" y="372"/>
                  </a:lnTo>
                  <a:lnTo>
                    <a:pt x="210" y="362"/>
                  </a:lnTo>
                  <a:lnTo>
                    <a:pt x="210" y="362"/>
                  </a:lnTo>
                  <a:lnTo>
                    <a:pt x="216" y="356"/>
                  </a:lnTo>
                  <a:lnTo>
                    <a:pt x="216" y="356"/>
                  </a:lnTo>
                  <a:lnTo>
                    <a:pt x="220" y="352"/>
                  </a:lnTo>
                  <a:lnTo>
                    <a:pt x="218" y="346"/>
                  </a:lnTo>
                  <a:lnTo>
                    <a:pt x="218" y="346"/>
                  </a:lnTo>
                  <a:lnTo>
                    <a:pt x="222" y="340"/>
                  </a:lnTo>
                  <a:lnTo>
                    <a:pt x="228" y="330"/>
                  </a:lnTo>
                  <a:lnTo>
                    <a:pt x="228" y="330"/>
                  </a:lnTo>
                  <a:lnTo>
                    <a:pt x="236" y="314"/>
                  </a:lnTo>
                  <a:lnTo>
                    <a:pt x="240" y="306"/>
                  </a:lnTo>
                  <a:lnTo>
                    <a:pt x="240" y="296"/>
                  </a:lnTo>
                  <a:lnTo>
                    <a:pt x="240" y="296"/>
                  </a:lnTo>
                  <a:lnTo>
                    <a:pt x="238" y="286"/>
                  </a:lnTo>
                  <a:lnTo>
                    <a:pt x="236" y="276"/>
                  </a:lnTo>
                  <a:lnTo>
                    <a:pt x="236" y="276"/>
                  </a:lnTo>
                  <a:lnTo>
                    <a:pt x="234" y="264"/>
                  </a:lnTo>
                  <a:lnTo>
                    <a:pt x="234" y="252"/>
                  </a:lnTo>
                  <a:lnTo>
                    <a:pt x="234" y="252"/>
                  </a:lnTo>
                  <a:lnTo>
                    <a:pt x="234" y="234"/>
                  </a:lnTo>
                  <a:lnTo>
                    <a:pt x="234" y="234"/>
                  </a:lnTo>
                  <a:lnTo>
                    <a:pt x="232" y="224"/>
                  </a:lnTo>
                  <a:lnTo>
                    <a:pt x="230" y="214"/>
                  </a:lnTo>
                  <a:lnTo>
                    <a:pt x="230" y="214"/>
                  </a:lnTo>
                  <a:lnTo>
                    <a:pt x="228" y="194"/>
                  </a:lnTo>
                  <a:lnTo>
                    <a:pt x="222" y="174"/>
                  </a:lnTo>
                  <a:lnTo>
                    <a:pt x="222" y="174"/>
                  </a:lnTo>
                  <a:lnTo>
                    <a:pt x="220" y="164"/>
                  </a:lnTo>
                  <a:lnTo>
                    <a:pt x="218" y="158"/>
                  </a:lnTo>
                  <a:lnTo>
                    <a:pt x="214" y="154"/>
                  </a:lnTo>
                  <a:lnTo>
                    <a:pt x="206" y="150"/>
                  </a:lnTo>
                  <a:lnTo>
                    <a:pt x="206" y="150"/>
                  </a:lnTo>
                  <a:lnTo>
                    <a:pt x="184" y="138"/>
                  </a:lnTo>
                  <a:lnTo>
                    <a:pt x="184" y="138"/>
                  </a:lnTo>
                  <a:lnTo>
                    <a:pt x="174" y="136"/>
                  </a:lnTo>
                  <a:lnTo>
                    <a:pt x="164" y="132"/>
                  </a:lnTo>
                  <a:lnTo>
                    <a:pt x="164" y="132"/>
                  </a:lnTo>
                  <a:lnTo>
                    <a:pt x="156" y="124"/>
                  </a:lnTo>
                  <a:lnTo>
                    <a:pt x="150" y="114"/>
                  </a:lnTo>
                  <a:lnTo>
                    <a:pt x="150" y="114"/>
                  </a:lnTo>
                  <a:lnTo>
                    <a:pt x="146" y="108"/>
                  </a:lnTo>
                  <a:lnTo>
                    <a:pt x="144" y="106"/>
                  </a:lnTo>
                  <a:lnTo>
                    <a:pt x="142" y="104"/>
                  </a:lnTo>
                  <a:lnTo>
                    <a:pt x="142" y="104"/>
                  </a:lnTo>
                  <a:lnTo>
                    <a:pt x="144" y="96"/>
                  </a:lnTo>
                  <a:lnTo>
                    <a:pt x="146" y="94"/>
                  </a:lnTo>
                  <a:lnTo>
                    <a:pt x="148" y="94"/>
                  </a:lnTo>
                  <a:lnTo>
                    <a:pt x="148" y="94"/>
                  </a:lnTo>
                  <a:lnTo>
                    <a:pt x="148" y="96"/>
                  </a:lnTo>
                  <a:lnTo>
                    <a:pt x="148" y="96"/>
                  </a:lnTo>
                  <a:lnTo>
                    <a:pt x="148" y="96"/>
                  </a:lnTo>
                  <a:lnTo>
                    <a:pt x="156" y="90"/>
                  </a:lnTo>
                  <a:lnTo>
                    <a:pt x="162" y="84"/>
                  </a:lnTo>
                  <a:lnTo>
                    <a:pt x="162" y="84"/>
                  </a:lnTo>
                  <a:lnTo>
                    <a:pt x="164" y="86"/>
                  </a:lnTo>
                  <a:lnTo>
                    <a:pt x="164" y="90"/>
                  </a:lnTo>
                  <a:lnTo>
                    <a:pt x="164" y="90"/>
                  </a:lnTo>
                  <a:lnTo>
                    <a:pt x="164" y="86"/>
                  </a:lnTo>
                  <a:lnTo>
                    <a:pt x="164" y="80"/>
                  </a:lnTo>
                  <a:lnTo>
                    <a:pt x="164" y="80"/>
                  </a:lnTo>
                  <a:lnTo>
                    <a:pt x="166" y="70"/>
                  </a:lnTo>
                  <a:lnTo>
                    <a:pt x="166" y="66"/>
                  </a:lnTo>
                  <a:lnTo>
                    <a:pt x="164" y="66"/>
                  </a:lnTo>
                  <a:lnTo>
                    <a:pt x="160" y="64"/>
                  </a:lnTo>
                  <a:lnTo>
                    <a:pt x="160" y="64"/>
                  </a:lnTo>
                  <a:lnTo>
                    <a:pt x="164" y="54"/>
                  </a:lnTo>
                  <a:lnTo>
                    <a:pt x="166" y="42"/>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defTabSz="457200">
                <a:defRPr/>
              </a:pPr>
              <a:endParaRPr lang="en-US" dirty="0">
                <a:solidFill>
                  <a:prstClr val="black"/>
                </a:solidFill>
                <a:latin typeface="Trebuchet MS" panose="020B0603020202020204" pitchFamily="34" charset="0"/>
                <a:ea typeface="ＭＳ Ｐゴシック" charset="0"/>
                <a:cs typeface="ＭＳ Ｐゴシック" charset="0"/>
              </a:endParaRPr>
            </a:p>
          </p:txBody>
        </p:sp>
      </p:grpSp>
      <p:sp>
        <p:nvSpPr>
          <p:cNvPr id="203780" name="Title 1"/>
          <p:cNvSpPr>
            <a:spLocks noGrp="1"/>
          </p:cNvSpPr>
          <p:nvPr>
            <p:ph type="title"/>
          </p:nvPr>
        </p:nvSpPr>
        <p:spPr>
          <a:xfrm>
            <a:off x="142875" y="103188"/>
            <a:ext cx="8229600" cy="1143000"/>
          </a:xfrm>
        </p:spPr>
        <p:txBody>
          <a:bodyPr/>
          <a:lstStyle/>
          <a:p>
            <a:pPr algn="l" eaLnBrk="1" hangingPunct="1"/>
            <a:r>
              <a:rPr lang="en-US" b="1" dirty="0" smtClean="0">
                <a:latin typeface="Trebuchet MS" panose="020B0603020202020204" pitchFamily="34" charset="0"/>
                <a:ea typeface="ＭＳ Ｐゴシック" pitchFamily="34" charset="-128"/>
              </a:rPr>
              <a:t>STARTING THE CLIMB</a:t>
            </a:r>
          </a:p>
        </p:txBody>
      </p:sp>
      <p:grpSp>
        <p:nvGrpSpPr>
          <p:cNvPr id="64" name="Group 63"/>
          <p:cNvGrpSpPr>
            <a:grpSpLocks/>
          </p:cNvGrpSpPr>
          <p:nvPr/>
        </p:nvGrpSpPr>
        <p:grpSpPr bwMode="auto">
          <a:xfrm>
            <a:off x="838200" y="5043488"/>
            <a:ext cx="1204913" cy="788987"/>
            <a:chOff x="1121187" y="5067627"/>
            <a:chExt cx="1203644" cy="788476"/>
          </a:xfrm>
        </p:grpSpPr>
        <p:sp>
          <p:nvSpPr>
            <p:cNvPr id="8" name="Freeform 7"/>
            <p:cNvSpPr/>
            <p:nvPr/>
          </p:nvSpPr>
          <p:spPr>
            <a:xfrm>
              <a:off x="1121187" y="5071118"/>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14" name="TextBox 13"/>
            <p:cNvSpPr txBox="1"/>
            <p:nvPr/>
          </p:nvSpPr>
          <p:spPr>
            <a:xfrm>
              <a:off x="1416243" y="5067627"/>
              <a:ext cx="453492" cy="707428"/>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2</a:t>
              </a:r>
            </a:p>
          </p:txBody>
        </p:sp>
      </p:grpSp>
      <p:grpSp>
        <p:nvGrpSpPr>
          <p:cNvPr id="66" name="Group 65"/>
          <p:cNvGrpSpPr>
            <a:grpSpLocks/>
          </p:cNvGrpSpPr>
          <p:nvPr/>
        </p:nvGrpSpPr>
        <p:grpSpPr bwMode="auto">
          <a:xfrm>
            <a:off x="1550988" y="4649788"/>
            <a:ext cx="1203325" cy="784225"/>
            <a:chOff x="1832907" y="4673391"/>
            <a:chExt cx="1203644" cy="784985"/>
          </a:xfrm>
        </p:grpSpPr>
        <p:sp>
          <p:nvSpPr>
            <p:cNvPr id="9" name="Freeform 8"/>
            <p:cNvSpPr/>
            <p:nvPr/>
          </p:nvSpPr>
          <p:spPr>
            <a:xfrm>
              <a:off x="1832907" y="4673391"/>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15" name="TextBox 14"/>
            <p:cNvSpPr txBox="1"/>
            <p:nvPr/>
          </p:nvSpPr>
          <p:spPr>
            <a:xfrm>
              <a:off x="2116499" y="4678658"/>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3</a:t>
              </a:r>
            </a:p>
          </p:txBody>
        </p:sp>
      </p:grpSp>
      <p:grpSp>
        <p:nvGrpSpPr>
          <p:cNvPr id="69" name="Group 68"/>
          <p:cNvGrpSpPr>
            <a:grpSpLocks/>
          </p:cNvGrpSpPr>
          <p:nvPr/>
        </p:nvGrpSpPr>
        <p:grpSpPr bwMode="auto">
          <a:xfrm>
            <a:off x="2262188" y="4251325"/>
            <a:ext cx="1203325" cy="785813"/>
            <a:chOff x="2544627" y="4275666"/>
            <a:chExt cx="1203644" cy="784985"/>
          </a:xfrm>
        </p:grpSpPr>
        <p:sp>
          <p:nvSpPr>
            <p:cNvPr id="10" name="Freeform 9"/>
            <p:cNvSpPr/>
            <p:nvPr/>
          </p:nvSpPr>
          <p:spPr>
            <a:xfrm>
              <a:off x="2544627" y="4275666"/>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16" name="TextBox 15"/>
            <p:cNvSpPr txBox="1"/>
            <p:nvPr/>
          </p:nvSpPr>
          <p:spPr>
            <a:xfrm>
              <a:off x="2859120" y="4305071"/>
              <a:ext cx="454090" cy="707140"/>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4</a:t>
              </a:r>
            </a:p>
          </p:txBody>
        </p:sp>
      </p:grpSp>
      <p:grpSp>
        <p:nvGrpSpPr>
          <p:cNvPr id="71" name="Group 70"/>
          <p:cNvGrpSpPr>
            <a:grpSpLocks/>
          </p:cNvGrpSpPr>
          <p:nvPr/>
        </p:nvGrpSpPr>
        <p:grpSpPr bwMode="auto">
          <a:xfrm>
            <a:off x="2973388" y="3854450"/>
            <a:ext cx="1204912" cy="784225"/>
            <a:chOff x="3256347" y="3877939"/>
            <a:chExt cx="1203644" cy="784985"/>
          </a:xfrm>
        </p:grpSpPr>
        <p:sp>
          <p:nvSpPr>
            <p:cNvPr id="11" name="Freeform 10"/>
            <p:cNvSpPr/>
            <p:nvPr/>
          </p:nvSpPr>
          <p:spPr>
            <a:xfrm>
              <a:off x="3256347" y="3877939"/>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17" name="TextBox 16"/>
            <p:cNvSpPr txBox="1"/>
            <p:nvPr/>
          </p:nvSpPr>
          <p:spPr>
            <a:xfrm>
              <a:off x="3539441" y="3896380"/>
              <a:ext cx="453492"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5</a:t>
              </a:r>
            </a:p>
          </p:txBody>
        </p:sp>
      </p:grpSp>
      <p:grpSp>
        <p:nvGrpSpPr>
          <p:cNvPr id="73" name="Group 72"/>
          <p:cNvGrpSpPr>
            <a:grpSpLocks/>
          </p:cNvGrpSpPr>
          <p:nvPr/>
        </p:nvGrpSpPr>
        <p:grpSpPr bwMode="auto">
          <a:xfrm>
            <a:off x="3873500" y="3462338"/>
            <a:ext cx="1203325" cy="784225"/>
            <a:chOff x="4156300" y="3485715"/>
            <a:chExt cx="1203644" cy="784985"/>
          </a:xfrm>
        </p:grpSpPr>
        <p:sp>
          <p:nvSpPr>
            <p:cNvPr id="52" name="Freeform 51"/>
            <p:cNvSpPr/>
            <p:nvPr/>
          </p:nvSpPr>
          <p:spPr>
            <a:xfrm>
              <a:off x="4156300" y="3485715"/>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55" name="TextBox 54"/>
            <p:cNvSpPr txBox="1"/>
            <p:nvPr/>
          </p:nvSpPr>
          <p:spPr>
            <a:xfrm>
              <a:off x="4439394" y="3504155"/>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6</a:t>
              </a:r>
            </a:p>
          </p:txBody>
        </p:sp>
      </p:grpSp>
      <p:grpSp>
        <p:nvGrpSpPr>
          <p:cNvPr id="81" name="Group 80"/>
          <p:cNvGrpSpPr>
            <a:grpSpLocks/>
          </p:cNvGrpSpPr>
          <p:nvPr/>
        </p:nvGrpSpPr>
        <p:grpSpPr bwMode="auto">
          <a:xfrm>
            <a:off x="4724400" y="3068638"/>
            <a:ext cx="1203325" cy="785812"/>
            <a:chOff x="4550641" y="3069128"/>
            <a:chExt cx="1203644" cy="784985"/>
          </a:xfrm>
        </p:grpSpPr>
        <p:sp>
          <p:nvSpPr>
            <p:cNvPr id="56" name="Freeform 55"/>
            <p:cNvSpPr/>
            <p:nvPr/>
          </p:nvSpPr>
          <p:spPr>
            <a:xfrm>
              <a:off x="4550641" y="3069128"/>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57" name="TextBox 56"/>
            <p:cNvSpPr txBox="1"/>
            <p:nvPr/>
          </p:nvSpPr>
          <p:spPr>
            <a:xfrm>
              <a:off x="4833734" y="3087568"/>
              <a:ext cx="454090" cy="707141"/>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7</a:t>
              </a:r>
            </a:p>
          </p:txBody>
        </p:sp>
      </p:grpSp>
      <p:grpSp>
        <p:nvGrpSpPr>
          <p:cNvPr id="76" name="Group 75"/>
          <p:cNvGrpSpPr>
            <a:grpSpLocks/>
          </p:cNvGrpSpPr>
          <p:nvPr/>
        </p:nvGrpSpPr>
        <p:grpSpPr bwMode="auto">
          <a:xfrm>
            <a:off x="5562600" y="2659063"/>
            <a:ext cx="1204913" cy="785812"/>
            <a:chOff x="5505596" y="943835"/>
            <a:chExt cx="1203644" cy="784985"/>
          </a:xfrm>
        </p:grpSpPr>
        <p:sp>
          <p:nvSpPr>
            <p:cNvPr id="58" name="Freeform 57"/>
            <p:cNvSpPr/>
            <p:nvPr/>
          </p:nvSpPr>
          <p:spPr>
            <a:xfrm>
              <a:off x="5505596" y="943835"/>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59" name="TextBox 58"/>
            <p:cNvSpPr txBox="1"/>
            <p:nvPr/>
          </p:nvSpPr>
          <p:spPr>
            <a:xfrm>
              <a:off x="5788689" y="962275"/>
              <a:ext cx="453492" cy="707141"/>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8</a:t>
              </a:r>
            </a:p>
          </p:txBody>
        </p:sp>
      </p:grpSp>
      <p:grpSp>
        <p:nvGrpSpPr>
          <p:cNvPr id="78" name="Group 77"/>
          <p:cNvGrpSpPr>
            <a:grpSpLocks/>
          </p:cNvGrpSpPr>
          <p:nvPr/>
        </p:nvGrpSpPr>
        <p:grpSpPr bwMode="auto">
          <a:xfrm>
            <a:off x="6386513" y="2246313"/>
            <a:ext cx="1203325" cy="784225"/>
            <a:chOff x="6328881" y="1533594"/>
            <a:chExt cx="1203644" cy="784985"/>
          </a:xfrm>
        </p:grpSpPr>
        <p:sp>
          <p:nvSpPr>
            <p:cNvPr id="60" name="Freeform 59"/>
            <p:cNvSpPr/>
            <p:nvPr/>
          </p:nvSpPr>
          <p:spPr>
            <a:xfrm>
              <a:off x="6328881" y="1533594"/>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bg1">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61" name="TextBox 60"/>
            <p:cNvSpPr txBox="1"/>
            <p:nvPr/>
          </p:nvSpPr>
          <p:spPr>
            <a:xfrm>
              <a:off x="6611974" y="1552034"/>
              <a:ext cx="454090"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9</a:t>
              </a:r>
            </a:p>
          </p:txBody>
        </p:sp>
      </p:grpSp>
      <p:grpSp>
        <p:nvGrpSpPr>
          <p:cNvPr id="80" name="Group 79"/>
          <p:cNvGrpSpPr>
            <a:grpSpLocks/>
          </p:cNvGrpSpPr>
          <p:nvPr/>
        </p:nvGrpSpPr>
        <p:grpSpPr bwMode="auto">
          <a:xfrm>
            <a:off x="7226300" y="1870075"/>
            <a:ext cx="1203325" cy="784225"/>
            <a:chOff x="7168396" y="1157792"/>
            <a:chExt cx="1203644" cy="784985"/>
          </a:xfrm>
        </p:grpSpPr>
        <p:sp>
          <p:nvSpPr>
            <p:cNvPr id="12" name="Freeform 11"/>
            <p:cNvSpPr/>
            <p:nvPr/>
          </p:nvSpPr>
          <p:spPr>
            <a:xfrm>
              <a:off x="7168396" y="1157792"/>
              <a:ext cx="1203644" cy="784985"/>
            </a:xfrm>
            <a:custGeom>
              <a:avLst/>
              <a:gdLst>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 name="connsiteX0" fmla="*/ 0 w 2209800"/>
                <a:gd name="connsiteY0" fmla="*/ 1066800 h 2133600"/>
                <a:gd name="connsiteX1" fmla="*/ 533400 w 2209800"/>
                <a:gd name="connsiteY1" fmla="*/ 0 h 2133600"/>
                <a:gd name="connsiteX2" fmla="*/ 1676400 w 2209800"/>
                <a:gd name="connsiteY2" fmla="*/ 0 h 2133600"/>
                <a:gd name="connsiteX3" fmla="*/ 2209800 w 2209800"/>
                <a:gd name="connsiteY3" fmla="*/ 1066800 h 2133600"/>
                <a:gd name="connsiteX4" fmla="*/ 1676400 w 2209800"/>
                <a:gd name="connsiteY4" fmla="*/ 2133600 h 2133600"/>
                <a:gd name="connsiteX5" fmla="*/ 533400 w 2209800"/>
                <a:gd name="connsiteY5" fmla="*/ 2133600 h 2133600"/>
                <a:gd name="connsiteX6" fmla="*/ 0 w 2209800"/>
                <a:gd name="connsiteY6" fmla="*/ 10668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133600">
                  <a:moveTo>
                    <a:pt x="0" y="1066800"/>
                  </a:moveTo>
                  <a:cubicBezTo>
                    <a:pt x="0" y="711200"/>
                    <a:pt x="254000" y="177800"/>
                    <a:pt x="533400" y="0"/>
                  </a:cubicBezTo>
                  <a:lnTo>
                    <a:pt x="1676400" y="0"/>
                  </a:lnTo>
                  <a:cubicBezTo>
                    <a:pt x="1955800" y="177800"/>
                    <a:pt x="2209800" y="711200"/>
                    <a:pt x="2209800" y="1066800"/>
                  </a:cubicBezTo>
                  <a:cubicBezTo>
                    <a:pt x="2209800" y="1422400"/>
                    <a:pt x="1955800" y="1955800"/>
                    <a:pt x="1676400" y="2133600"/>
                  </a:cubicBezTo>
                  <a:lnTo>
                    <a:pt x="533400" y="2133600"/>
                  </a:lnTo>
                  <a:cubicBezTo>
                    <a:pt x="254000" y="1955800"/>
                    <a:pt x="0" y="1422400"/>
                    <a:pt x="0" y="1066800"/>
                  </a:cubicBezTo>
                  <a:close/>
                </a:path>
              </a:pathLst>
            </a:custGeom>
            <a:solidFill>
              <a:schemeClr val="accent3">
                <a:lumMod val="75000"/>
              </a:schemeClr>
            </a:solidFill>
            <a:ln>
              <a:noFill/>
            </a:ln>
            <a:scene3d>
              <a:camera prst="perspectiveRelaxed">
                <a:rot lat="17373601" lon="0" rev="0"/>
              </a:camera>
              <a:lightRig rig="threePt" dir="t"/>
            </a:scene3d>
            <a:sp3d extrusionH="254000" prstMaterial="dkEdge">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Trebuchet MS" panose="020B0603020202020204" pitchFamily="34" charset="0"/>
              </a:endParaRPr>
            </a:p>
          </p:txBody>
        </p:sp>
        <p:sp>
          <p:nvSpPr>
            <p:cNvPr id="18" name="TextBox 17"/>
            <p:cNvSpPr txBox="1"/>
            <p:nvPr/>
          </p:nvSpPr>
          <p:spPr>
            <a:xfrm>
              <a:off x="7391560" y="1177728"/>
              <a:ext cx="723467" cy="708572"/>
            </a:xfrm>
            <a:prstGeom prst="rect">
              <a:avLst/>
            </a:prstGeom>
            <a:noFill/>
            <a:effectLst>
              <a:reflection blurRad="6350" stA="52000" endA="300" endPos="35000" dir="5400000" sy="-100000" algn="bl" rotWithShape="0"/>
            </a:effectLst>
          </p:spPr>
          <p:txBody>
            <a:bodyPr wrap="none">
              <a:spAutoFit/>
            </a:bodyPr>
            <a:lstStyle/>
            <a:p>
              <a:pPr defTabSz="457200">
                <a:defRPr/>
              </a:pPr>
              <a:r>
                <a:rPr lang="en-US" sz="4000" dirty="0">
                  <a:solidFill>
                    <a:prstClr val="black"/>
                  </a:solidFill>
                  <a:effectLst>
                    <a:reflection blurRad="6350" stA="55000" endA="300" endPos="45500" dir="5400000" sy="-100000" algn="bl" rotWithShape="0"/>
                  </a:effectLst>
                  <a:latin typeface="Trebuchet MS" panose="020B0603020202020204" pitchFamily="34" charset="0"/>
                  <a:ea typeface="ＭＳ Ｐゴシック" charset="0"/>
                  <a:cs typeface="ＭＳ Ｐゴシック" charset="0"/>
                </a:rPr>
                <a:t>10</a:t>
              </a:r>
            </a:p>
          </p:txBody>
        </p:sp>
      </p:grpSp>
      <p:sp>
        <p:nvSpPr>
          <p:cNvPr id="62" name="TextBox 61"/>
          <p:cNvSpPr txBox="1"/>
          <p:nvPr/>
        </p:nvSpPr>
        <p:spPr>
          <a:xfrm>
            <a:off x="1364580" y="5935651"/>
            <a:ext cx="1484702" cy="400110"/>
          </a:xfrm>
          <a:prstGeom prst="rect">
            <a:avLst/>
          </a:prstGeom>
          <a:noFill/>
          <a:effectLst/>
        </p:spPr>
        <p:txBody>
          <a:bodyPr wrap="none">
            <a:spAutoFit/>
          </a:bodyPr>
          <a:lstStyle/>
          <a:p>
            <a:pPr defTabSz="457200">
              <a:defRPr/>
            </a:pPr>
            <a:r>
              <a:rPr lang="en-US" sz="2000" dirty="0">
                <a:solidFill>
                  <a:prstClr val="black"/>
                </a:solidFill>
                <a:effectLst/>
                <a:latin typeface="Trebuchet MS" panose="020B0603020202020204" pitchFamily="34" charset="0"/>
                <a:ea typeface="ＭＳ Ｐゴシック" charset="0"/>
                <a:cs typeface="ＭＳ Ｐゴシック" charset="0"/>
              </a:rPr>
              <a:t>Assessment</a:t>
            </a:r>
          </a:p>
        </p:txBody>
      </p:sp>
      <p:sp>
        <p:nvSpPr>
          <p:cNvPr id="65" name="TextBox 64"/>
          <p:cNvSpPr txBox="1"/>
          <p:nvPr/>
        </p:nvSpPr>
        <p:spPr>
          <a:xfrm>
            <a:off x="2050380" y="5567351"/>
            <a:ext cx="1739835" cy="400110"/>
          </a:xfrm>
          <a:prstGeom prst="rect">
            <a:avLst/>
          </a:prstGeom>
          <a:noFill/>
          <a:effectLst/>
        </p:spPr>
        <p:txBody>
          <a:bodyPr wrap="none">
            <a:spAutoFit/>
          </a:bodyPr>
          <a:lstStyle/>
          <a:p>
            <a:pPr defTabSz="457200">
              <a:defRPr/>
            </a:pPr>
            <a:r>
              <a:rPr lang="en-US" sz="2000" dirty="0">
                <a:solidFill>
                  <a:prstClr val="black"/>
                </a:solidFill>
                <a:effectLst/>
                <a:latin typeface="Trebuchet MS" panose="020B0603020202020204" pitchFamily="34" charset="0"/>
                <a:ea typeface="ＭＳ Ｐゴシック" charset="0"/>
                <a:cs typeface="ＭＳ Ｐゴシック" charset="0"/>
              </a:rPr>
              <a:t>Home Advisor</a:t>
            </a:r>
          </a:p>
        </p:txBody>
      </p:sp>
      <p:sp>
        <p:nvSpPr>
          <p:cNvPr id="67" name="TextBox 66"/>
          <p:cNvSpPr txBox="1"/>
          <p:nvPr/>
        </p:nvSpPr>
        <p:spPr>
          <a:xfrm>
            <a:off x="2761580" y="5135551"/>
            <a:ext cx="2509020" cy="400110"/>
          </a:xfrm>
          <a:prstGeom prst="rect">
            <a:avLst/>
          </a:prstGeom>
          <a:noFill/>
          <a:effectLst/>
        </p:spPr>
        <p:txBody>
          <a:bodyPr wrap="none">
            <a:spAutoFit/>
          </a:bodyPr>
          <a:lstStyle/>
          <a:p>
            <a:pPr defTabSz="457200">
              <a:defRPr/>
            </a:pPr>
            <a:r>
              <a:rPr lang="en-US" sz="2000" dirty="0">
                <a:solidFill>
                  <a:prstClr val="black"/>
                </a:solidFill>
                <a:effectLst/>
                <a:latin typeface="Trebuchet MS" panose="020B0603020202020204" pitchFamily="34" charset="0"/>
                <a:ea typeface="ＭＳ Ｐゴシック" charset="0"/>
                <a:cs typeface="ＭＳ Ｐゴシック" charset="0"/>
              </a:rPr>
              <a:t>Home S</a:t>
            </a:r>
            <a:r>
              <a:rPr lang="en-US" sz="2000" dirty="0" smtClean="0">
                <a:solidFill>
                  <a:prstClr val="black"/>
                </a:solidFill>
                <a:effectLst/>
                <a:latin typeface="Trebuchet MS" panose="020B0603020202020204" pitchFamily="34" charset="0"/>
                <a:ea typeface="ＭＳ Ｐゴシック" charset="0"/>
                <a:cs typeface="ＭＳ Ｐゴシック" charset="0"/>
              </a:rPr>
              <a:t>hopping List</a:t>
            </a:r>
            <a:endParaRPr lang="en-US" sz="2000" dirty="0">
              <a:solidFill>
                <a:prstClr val="black"/>
              </a:solidFill>
              <a:effectLst/>
              <a:latin typeface="Trebuchet MS" panose="020B0603020202020204" pitchFamily="34" charset="0"/>
              <a:ea typeface="ＭＳ Ｐゴシック" charset="0"/>
              <a:cs typeface="ＭＳ Ｐゴシック" charset="0"/>
            </a:endParaRPr>
          </a:p>
        </p:txBody>
      </p:sp>
      <p:sp>
        <p:nvSpPr>
          <p:cNvPr id="68" name="TextBox 67"/>
          <p:cNvSpPr txBox="1"/>
          <p:nvPr/>
        </p:nvSpPr>
        <p:spPr>
          <a:xfrm>
            <a:off x="3558305" y="4726681"/>
            <a:ext cx="979755" cy="400110"/>
          </a:xfrm>
          <a:prstGeom prst="rect">
            <a:avLst/>
          </a:prstGeom>
          <a:noFill/>
          <a:effectLst/>
        </p:spPr>
        <p:txBody>
          <a:bodyPr wrap="none">
            <a:spAutoFit/>
          </a:bodyPr>
          <a:lstStyle/>
          <a:p>
            <a:pPr defTabSz="457200">
              <a:defRPr/>
            </a:pPr>
            <a:r>
              <a:rPr lang="en-US" sz="2000" dirty="0" smtClean="0">
                <a:solidFill>
                  <a:prstClr val="black"/>
                </a:solidFill>
                <a:effectLst/>
                <a:latin typeface="Trebuchet MS" panose="020B0603020202020204" pitchFamily="34" charset="0"/>
                <a:ea typeface="ＭＳ Ｐゴシック" charset="0"/>
                <a:cs typeface="ＭＳ Ｐゴシック" charset="0"/>
              </a:rPr>
              <a:t>My List</a:t>
            </a:r>
            <a:endParaRPr lang="en-US" sz="2000" dirty="0">
              <a:solidFill>
                <a:prstClr val="black"/>
              </a:solidFill>
              <a:effectLst/>
              <a:latin typeface="Trebuchet MS" panose="020B0603020202020204" pitchFamily="34" charset="0"/>
              <a:ea typeface="ＭＳ Ｐゴシック" charset="0"/>
              <a:cs typeface="ＭＳ Ｐゴシック" charset="0"/>
            </a:endParaRPr>
          </a:p>
        </p:txBody>
      </p:sp>
      <p:sp>
        <p:nvSpPr>
          <p:cNvPr id="72" name="TextBox 71"/>
          <p:cNvSpPr txBox="1"/>
          <p:nvPr/>
        </p:nvSpPr>
        <p:spPr>
          <a:xfrm>
            <a:off x="5077504" y="3929746"/>
            <a:ext cx="1269899" cy="400110"/>
          </a:xfrm>
          <a:prstGeom prst="rect">
            <a:avLst/>
          </a:prstGeom>
          <a:noFill/>
          <a:effectLst/>
        </p:spPr>
        <p:txBody>
          <a:bodyPr wrap="none">
            <a:spAutoFit/>
          </a:bodyPr>
          <a:lstStyle/>
          <a:p>
            <a:pPr defTabSz="457200">
              <a:defRPr/>
            </a:pPr>
            <a:r>
              <a:rPr lang="en-US" sz="2000" dirty="0">
                <a:solidFill>
                  <a:prstClr val="black"/>
                </a:solidFill>
                <a:effectLst/>
                <a:latin typeface="Trebuchet MS" panose="020B0603020202020204" pitchFamily="34" charset="0"/>
                <a:ea typeface="ＭＳ Ｐゴシック" charset="0"/>
                <a:cs typeface="ＭＳ Ｐゴシック" charset="0"/>
              </a:rPr>
              <a:t>Auto Ship</a:t>
            </a:r>
          </a:p>
        </p:txBody>
      </p:sp>
      <p:sp>
        <p:nvSpPr>
          <p:cNvPr id="74" name="TextBox 73"/>
          <p:cNvSpPr txBox="1"/>
          <p:nvPr/>
        </p:nvSpPr>
        <p:spPr>
          <a:xfrm>
            <a:off x="5936383" y="3536687"/>
            <a:ext cx="2888163" cy="400110"/>
          </a:xfrm>
          <a:prstGeom prst="rect">
            <a:avLst/>
          </a:prstGeom>
          <a:noFill/>
          <a:effectLst/>
        </p:spPr>
        <p:txBody>
          <a:bodyPr wrap="none">
            <a:spAutoFit/>
          </a:bodyPr>
          <a:lstStyle/>
          <a:p>
            <a:pPr defTabSz="457200">
              <a:defRPr/>
            </a:pPr>
            <a:r>
              <a:rPr lang="en-US" sz="2000" dirty="0">
                <a:solidFill>
                  <a:prstClr val="black"/>
                </a:solidFill>
                <a:effectLst/>
                <a:latin typeface="Trebuchet MS" panose="020B0603020202020204" pitchFamily="34" charset="0"/>
                <a:ea typeface="ＭＳ Ｐゴシック" charset="0"/>
                <a:cs typeface="ＭＳ Ｐゴシック" charset="0"/>
              </a:rPr>
              <a:t>PC’s – </a:t>
            </a:r>
            <a:r>
              <a:rPr lang="en-US" sz="2000" dirty="0" smtClean="0">
                <a:solidFill>
                  <a:prstClr val="black"/>
                </a:solidFill>
                <a:effectLst/>
                <a:latin typeface="Trebuchet MS" panose="020B0603020202020204" pitchFamily="34" charset="0"/>
                <a:ea typeface="ＭＳ Ｐゴシック" charset="0"/>
                <a:cs typeface="ＭＳ Ｐゴシック" charset="0"/>
              </a:rPr>
              <a:t>Recommendation</a:t>
            </a:r>
            <a:endParaRPr lang="en-US" sz="2000" dirty="0">
              <a:solidFill>
                <a:prstClr val="black"/>
              </a:solidFill>
              <a:effectLst/>
              <a:latin typeface="Trebuchet MS" panose="020B0603020202020204" pitchFamily="34" charset="0"/>
              <a:ea typeface="ＭＳ Ｐゴシック" charset="0"/>
              <a:cs typeface="ＭＳ Ｐゴシック" charset="0"/>
            </a:endParaRPr>
          </a:p>
        </p:txBody>
      </p:sp>
      <p:sp>
        <p:nvSpPr>
          <p:cNvPr id="75" name="TextBox 74"/>
          <p:cNvSpPr txBox="1"/>
          <p:nvPr/>
        </p:nvSpPr>
        <p:spPr>
          <a:xfrm>
            <a:off x="6619225" y="3192357"/>
            <a:ext cx="2448575" cy="312843"/>
          </a:xfrm>
          <a:prstGeom prst="rect">
            <a:avLst/>
          </a:prstGeom>
          <a:noFill/>
          <a:effectLst/>
        </p:spPr>
        <p:txBody>
          <a:bodyPr wrap="square">
            <a:spAutoFit/>
          </a:bodyPr>
          <a:lstStyle/>
          <a:p>
            <a:pPr defTabSz="457200">
              <a:lnSpc>
                <a:spcPct val="70000"/>
              </a:lnSpc>
              <a:defRPr/>
            </a:pPr>
            <a:r>
              <a:rPr lang="en-US" sz="2000" dirty="0">
                <a:solidFill>
                  <a:prstClr val="black"/>
                </a:solidFill>
                <a:effectLst/>
                <a:latin typeface="Trebuchet MS" panose="020B0603020202020204" pitchFamily="34" charset="0"/>
                <a:ea typeface="ＭＳ Ｐゴシック" charset="0"/>
                <a:cs typeface="ＭＳ Ｐゴシック" charset="0"/>
              </a:rPr>
              <a:t>  </a:t>
            </a:r>
            <a:r>
              <a:rPr lang="en-US" sz="2000" dirty="0" smtClean="0">
                <a:solidFill>
                  <a:prstClr val="black"/>
                </a:solidFill>
                <a:effectLst/>
                <a:latin typeface="Trebuchet MS" panose="020B0603020202020204" pitchFamily="34" charset="0"/>
                <a:ea typeface="ＭＳ Ｐゴシック" charset="0"/>
                <a:cs typeface="ＭＳ Ｐゴシック" charset="0"/>
              </a:rPr>
              <a:t>Cashback</a:t>
            </a:r>
            <a:endParaRPr lang="en-US" sz="2000" dirty="0">
              <a:solidFill>
                <a:prstClr val="black"/>
              </a:solidFill>
              <a:effectLst/>
              <a:latin typeface="Trebuchet MS" panose="020B0603020202020204" pitchFamily="34" charset="0"/>
              <a:ea typeface="ＭＳ Ｐゴシック" charset="0"/>
              <a:cs typeface="ＭＳ Ｐゴシック" charset="0"/>
            </a:endParaRPr>
          </a:p>
        </p:txBody>
      </p:sp>
      <p:sp>
        <p:nvSpPr>
          <p:cNvPr id="77" name="TextBox 76"/>
          <p:cNvSpPr txBox="1"/>
          <p:nvPr/>
        </p:nvSpPr>
        <p:spPr>
          <a:xfrm>
            <a:off x="4159290" y="2430357"/>
            <a:ext cx="2298193" cy="312843"/>
          </a:xfrm>
          <a:prstGeom prst="rect">
            <a:avLst/>
          </a:prstGeom>
          <a:noFill/>
          <a:effectLst/>
        </p:spPr>
        <p:txBody>
          <a:bodyPr wrap="none">
            <a:spAutoFit/>
          </a:bodyPr>
          <a:lstStyle/>
          <a:p>
            <a:pPr algn="r" defTabSz="457200">
              <a:lnSpc>
                <a:spcPct val="70000"/>
              </a:lnSpc>
              <a:defRPr/>
            </a:pPr>
            <a:r>
              <a:rPr lang="en-US" sz="2000" dirty="0" smtClean="0">
                <a:solidFill>
                  <a:prstClr val="black"/>
                </a:solidFill>
                <a:effectLst/>
                <a:latin typeface="Trebuchet MS" panose="020B0603020202020204" pitchFamily="34" charset="0"/>
                <a:ea typeface="ＭＳ Ｐゴシック" charset="0"/>
                <a:cs typeface="ＭＳ Ｐゴシック" charset="0"/>
              </a:rPr>
              <a:t>Shop Points – (IBV)</a:t>
            </a:r>
            <a:endParaRPr lang="en-US" sz="2000" dirty="0">
              <a:solidFill>
                <a:srgbClr val="FF0000"/>
              </a:solidFill>
              <a:effectLst/>
              <a:latin typeface="Trebuchet MS" panose="020B0603020202020204" pitchFamily="34" charset="0"/>
              <a:ea typeface="ＭＳ Ｐゴシック" charset="0"/>
              <a:cs typeface="ＭＳ Ｐゴシック" charset="0"/>
            </a:endParaRPr>
          </a:p>
        </p:txBody>
      </p:sp>
      <p:sp>
        <p:nvSpPr>
          <p:cNvPr id="79" name="TextBox 78"/>
          <p:cNvSpPr txBox="1"/>
          <p:nvPr/>
        </p:nvSpPr>
        <p:spPr>
          <a:xfrm>
            <a:off x="4499382" y="1358646"/>
            <a:ext cx="4263618" cy="393954"/>
          </a:xfrm>
          <a:prstGeom prst="rect">
            <a:avLst/>
          </a:prstGeom>
          <a:noFill/>
          <a:effectLst/>
        </p:spPr>
        <p:txBody>
          <a:bodyPr wrap="square">
            <a:spAutoFit/>
          </a:bodyPr>
          <a:lstStyle/>
          <a:p>
            <a:pPr algn="ctr" defTabSz="457200">
              <a:lnSpc>
                <a:spcPct val="70000"/>
              </a:lnSpc>
              <a:defRPr/>
            </a:pPr>
            <a:r>
              <a:rPr lang="en-US" sz="2800" b="1" dirty="0">
                <a:solidFill>
                  <a:schemeClr val="accent3">
                    <a:lumMod val="50000"/>
                  </a:schemeClr>
                </a:solidFill>
                <a:effectLst/>
                <a:latin typeface="Trebuchet MS" panose="020B0603020202020204" pitchFamily="34" charset="0"/>
                <a:ea typeface="ＭＳ Ｐゴシック" charset="0"/>
                <a:cs typeface="ＭＳ Ｐゴシック" charset="0"/>
              </a:rPr>
              <a:t>Shopping Annuity Plan</a:t>
            </a:r>
          </a:p>
        </p:txBody>
      </p:sp>
      <p:sp>
        <p:nvSpPr>
          <p:cNvPr id="2" name="Slide Number Placeholder 1"/>
          <p:cNvSpPr>
            <a:spLocks noGrp="1"/>
          </p:cNvSpPr>
          <p:nvPr>
            <p:ph type="sldNum" sz="quarter" idx="12"/>
          </p:nvPr>
        </p:nvSpPr>
        <p:spPr/>
        <p:txBody>
          <a:bodyPr/>
          <a:lstStyle/>
          <a:p>
            <a:fld id="{29343526-4E5E-4E41-834B-C0DB67679C18}" type="slidenum">
              <a:rPr lang="en-US" smtClean="0">
                <a:latin typeface="Trebuchet MS" panose="020B0603020202020204" pitchFamily="34" charset="0"/>
              </a:rPr>
              <a:pPr/>
              <a:t>55</a:t>
            </a:fld>
            <a:endParaRPr lang="en-US" dirty="0">
              <a:latin typeface="Trebuchet MS" panose="020B0603020202020204" pitchFamily="34" charset="0"/>
            </a:endParaRPr>
          </a:p>
        </p:txBody>
      </p:sp>
      <p:sp>
        <p:nvSpPr>
          <p:cNvPr id="50" name="TextBox 49"/>
          <p:cNvSpPr txBox="1"/>
          <p:nvPr/>
        </p:nvSpPr>
        <p:spPr>
          <a:xfrm>
            <a:off x="4693234" y="2038495"/>
            <a:ext cx="2533066" cy="307777"/>
          </a:xfrm>
          <a:prstGeom prst="rect">
            <a:avLst/>
          </a:prstGeom>
          <a:noFill/>
          <a:effectLst/>
        </p:spPr>
        <p:txBody>
          <a:bodyPr wrap="none">
            <a:spAutoFit/>
          </a:bodyPr>
          <a:lstStyle/>
          <a:p>
            <a:pPr algn="r" defTabSz="457200">
              <a:lnSpc>
                <a:spcPct val="70000"/>
              </a:lnSpc>
              <a:defRPr/>
            </a:pPr>
            <a:r>
              <a:rPr lang="en-US" sz="2000" dirty="0" smtClean="0">
                <a:solidFill>
                  <a:prstClr val="black"/>
                </a:solidFill>
                <a:effectLst/>
                <a:latin typeface="Trebuchet MS" panose="020B0603020202020204" pitchFamily="34" charset="0"/>
                <a:ea typeface="ＭＳ Ｐゴシック" charset="0"/>
                <a:cs typeface="ＭＳ Ｐゴシック" charset="0"/>
              </a:rPr>
              <a:t>Duplicate in Groups</a:t>
            </a:r>
            <a:endParaRPr lang="en-US" sz="2000" dirty="0">
              <a:solidFill>
                <a:srgbClr val="FF0000"/>
              </a:solidFill>
              <a:effectLst/>
              <a:latin typeface="Trebuchet MS" panose="020B0603020202020204" pitchFamily="34" charset="0"/>
              <a:ea typeface="ＭＳ Ｐゴシック" charset="0"/>
              <a:cs typeface="ＭＳ Ｐゴシック" charset="0"/>
            </a:endParaRPr>
          </a:p>
        </p:txBody>
      </p:sp>
      <p:sp>
        <p:nvSpPr>
          <p:cNvPr id="53" name="TextBox 52"/>
          <p:cNvSpPr txBox="1"/>
          <p:nvPr/>
        </p:nvSpPr>
        <p:spPr>
          <a:xfrm>
            <a:off x="4267200" y="4343400"/>
            <a:ext cx="3414717" cy="400110"/>
          </a:xfrm>
          <a:prstGeom prst="rect">
            <a:avLst/>
          </a:prstGeom>
          <a:noFill/>
          <a:effectLst/>
        </p:spPr>
        <p:txBody>
          <a:bodyPr wrap="none">
            <a:spAutoFit/>
          </a:bodyPr>
          <a:lstStyle/>
          <a:p>
            <a:pPr defTabSz="457200">
              <a:defRPr/>
            </a:pPr>
            <a:r>
              <a:rPr lang="en-US" sz="2000" dirty="0" smtClean="0">
                <a:solidFill>
                  <a:prstClr val="black"/>
                </a:solidFill>
                <a:effectLst/>
                <a:latin typeface="Trebuchet MS" panose="020B0603020202020204" pitchFamily="34" charset="0"/>
                <a:ea typeface="ＭＳ Ｐゴシック" charset="0"/>
                <a:cs typeface="ＭＳ Ｐゴシック" charset="0"/>
              </a:rPr>
              <a:t>Generate Fast Order to Cart</a:t>
            </a:r>
            <a:endParaRPr lang="en-US" sz="2000" dirty="0">
              <a:solidFill>
                <a:prstClr val="black"/>
              </a:solidFill>
              <a:effectLst/>
              <a:latin typeface="Trebuchet MS" panose="020B0603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07997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par>
                                <p:cTn id="64" presetID="10" presetClass="entr" presetSubtype="0"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fade">
                                      <p:cBhvr>
                                        <p:cTn id="66" dur="500"/>
                                        <p:tgtEl>
                                          <p:spTgt spid="7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par>
                                <p:cTn id="80" presetID="22" presetClass="entr" presetSubtype="4" fill="hold" nodeType="with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wipe(down)">
                                      <p:cBhvr>
                                        <p:cTn id="82" dur="2000"/>
                                        <p:tgtEl>
                                          <p:spTgt spid="79"/>
                                        </p:tgtEl>
                                      </p:cBhvr>
                                    </p:animEffect>
                                  </p:childTnLst>
                                </p:cTn>
                              </p:par>
                            </p:childTnLst>
                          </p:cTn>
                        </p:par>
                        <p:par>
                          <p:cTn id="83" fill="hold">
                            <p:stCondLst>
                              <p:cond delay="2000"/>
                            </p:stCondLst>
                            <p:childTnLst>
                              <p:par>
                                <p:cTn id="84" presetID="35" presetClass="emph" presetSubtype="0" repeatCount="4000" fill="hold" nodeType="afterEffect">
                                  <p:stCondLst>
                                    <p:cond delay="0"/>
                                  </p:stCondLst>
                                  <p:childTnLst>
                                    <p:anim calcmode="discrete" valueType="str">
                                      <p:cBhvr>
                                        <p:cTn id="85" dur="1000" fill="hold"/>
                                        <p:tgtEl>
                                          <p:spTgt spid="79"/>
                                        </p:tgtEl>
                                        <p:attrNameLst>
                                          <p:attrName>style.visibility</p:attrName>
                                        </p:attrNameLst>
                                      </p:cBhvr>
                                      <p:tavLst>
                                        <p:tav tm="0">
                                          <p:val>
                                            <p:strVal val="hidden"/>
                                          </p:val>
                                        </p:tav>
                                        <p:tav tm="50000">
                                          <p:val>
                                            <p:strVal val="visible"/>
                                          </p:val>
                                        </p:tav>
                                      </p:tavLst>
                                    </p:anim>
                                  </p:childTnLst>
                                </p:cTn>
                              </p:par>
                              <p:par>
                                <p:cTn id="86" presetID="10" presetClass="entr" presetSubtype="0"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shutterstock_12294286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415588"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52400" y="5334000"/>
            <a:ext cx="10058400" cy="1362075"/>
          </a:xfrm>
        </p:spPr>
        <p:txBody>
          <a:bodyPr/>
          <a:lstStyle/>
          <a:p>
            <a:pPr algn="ctr"/>
            <a:r>
              <a:rPr lang="en-US" sz="2800" dirty="0" smtClean="0">
                <a:solidFill>
                  <a:srgbClr val="00203F"/>
                </a:solidFill>
                <a:effectLst>
                  <a:glow rad="63500">
                    <a:schemeClr val="accent2">
                      <a:satMod val="175000"/>
                      <a:alpha val="40000"/>
                    </a:schemeClr>
                  </a:glow>
                </a:effectLst>
                <a:latin typeface="Trebuchet MS" panose="020B0603020202020204" pitchFamily="34" charset="0"/>
              </a:rPr>
              <a:t>Shopping Annuity Plan &amp; Projection document or </a:t>
            </a:r>
            <a:br>
              <a:rPr lang="en-US" sz="2800" dirty="0" smtClean="0">
                <a:solidFill>
                  <a:srgbClr val="00203F"/>
                </a:solidFill>
                <a:effectLst>
                  <a:glow rad="63500">
                    <a:schemeClr val="accent2">
                      <a:satMod val="175000"/>
                      <a:alpha val="40000"/>
                    </a:schemeClr>
                  </a:glow>
                </a:effectLst>
                <a:latin typeface="Trebuchet MS" panose="020B0603020202020204" pitchFamily="34" charset="0"/>
              </a:rPr>
            </a:br>
            <a:r>
              <a:rPr lang="en-US" sz="2800" dirty="0" smtClean="0">
                <a:solidFill>
                  <a:srgbClr val="00203F"/>
                </a:solidFill>
                <a:effectLst>
                  <a:glow rad="63500">
                    <a:schemeClr val="accent2">
                      <a:satMod val="175000"/>
                      <a:alpha val="40000"/>
                    </a:schemeClr>
                  </a:glow>
                </a:effectLst>
                <a:latin typeface="Trebuchet MS" panose="020B0603020202020204" pitchFamily="34" charset="0"/>
              </a:rPr>
              <a:t>agreement provided in printout and digitally.</a:t>
            </a:r>
            <a:endParaRPr lang="en-US" sz="2800" dirty="0">
              <a:solidFill>
                <a:srgbClr val="00203F"/>
              </a:solidFill>
              <a:effectLst>
                <a:glow rad="63500">
                  <a:schemeClr val="accent2">
                    <a:satMod val="175000"/>
                    <a:alpha val="40000"/>
                  </a:schemeClr>
                </a:glow>
              </a:effectLst>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pPr>
              <a:defRPr/>
            </a:pPr>
            <a:fld id="{D8826FA7-CB30-4C1F-8A28-11749C0429B9}" type="slidenum">
              <a:rPr lang="en-US" smtClean="0">
                <a:solidFill>
                  <a:prstClr val="black">
                    <a:tint val="75000"/>
                  </a:prstClr>
                </a:solidFill>
                <a:latin typeface="Trebuchet MS" panose="020B0603020202020204" pitchFamily="34" charset="0"/>
              </a:rPr>
              <a:pPr>
                <a:defRPr/>
              </a:pPr>
              <a:t>56</a:t>
            </a:fld>
            <a:endParaRPr lang="en-US" dirty="0">
              <a:solidFill>
                <a:prstClr val="black">
                  <a:tint val="75000"/>
                </a:prstClr>
              </a:solidFill>
              <a:latin typeface="Trebuchet MS" panose="020B0603020202020204" pitchFamily="34" charset="0"/>
            </a:endParaRPr>
          </a:p>
        </p:txBody>
      </p:sp>
      <p:sp>
        <p:nvSpPr>
          <p:cNvPr id="3" name="Rounded Rectangle 2"/>
          <p:cNvSpPr/>
          <p:nvPr/>
        </p:nvSpPr>
        <p:spPr>
          <a:xfrm>
            <a:off x="-1219200" y="762000"/>
            <a:ext cx="9753600" cy="43688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C0C0C"/>
              </a:solidFill>
              <a:latin typeface="Trebuchet MS" panose="020B0603020202020204" pitchFamily="34" charset="0"/>
            </a:endParaRPr>
          </a:p>
        </p:txBody>
      </p:sp>
      <p:sp>
        <p:nvSpPr>
          <p:cNvPr id="5" name="Text Placeholder 4"/>
          <p:cNvSpPr>
            <a:spLocks noGrp="1"/>
          </p:cNvSpPr>
          <p:nvPr>
            <p:ph type="body" idx="1"/>
          </p:nvPr>
        </p:nvSpPr>
        <p:spPr>
          <a:xfrm>
            <a:off x="-76200" y="994831"/>
            <a:ext cx="8407400" cy="4135969"/>
          </a:xfrm>
        </p:spPr>
        <p:txBody>
          <a:bodyPr>
            <a:normAutofit/>
          </a:bodyPr>
          <a:lstStyle/>
          <a:p>
            <a:pPr algn="l"/>
            <a:r>
              <a:rPr lang="en-US" sz="1600" b="1" dirty="0">
                <a:solidFill>
                  <a:srgbClr val="0E57C4"/>
                </a:solidFill>
                <a:latin typeface="Trebuchet MS" panose="020B0603020202020204" pitchFamily="34" charset="0"/>
              </a:rPr>
              <a:t>Deliver a Shopping Annuity Plan </a:t>
            </a:r>
            <a:r>
              <a:rPr lang="en-US" sz="1600" b="1" dirty="0" smtClean="0">
                <a:solidFill>
                  <a:srgbClr val="0E57C4"/>
                </a:solidFill>
                <a:latin typeface="Trebuchet MS" panose="020B0603020202020204" pitchFamily="34" charset="0"/>
              </a:rPr>
              <a:t>- (</a:t>
            </a:r>
            <a:r>
              <a:rPr lang="en-US" sz="1600" b="1" dirty="0">
                <a:solidFill>
                  <a:srgbClr val="0E57C4"/>
                </a:solidFill>
                <a:latin typeface="Trebuchet MS" panose="020B0603020202020204" pitchFamily="34" charset="0"/>
              </a:rPr>
              <a:t>Document + Agreement) providing:</a:t>
            </a:r>
          </a:p>
          <a:p>
            <a:pPr marL="800100" lvl="1" indent="-342900">
              <a:buClr>
                <a:srgbClr val="003399"/>
              </a:buClr>
              <a:buFont typeface="Wingdings" pitchFamily="2" charset="2"/>
              <a:buChar char="§"/>
            </a:pPr>
            <a:r>
              <a:rPr lang="en-US" sz="1600" b="1" dirty="0" smtClean="0">
                <a:solidFill>
                  <a:srgbClr val="0E57C4"/>
                </a:solidFill>
                <a:latin typeface="Trebuchet MS" panose="020B0603020202020204" pitchFamily="34" charset="0"/>
              </a:rPr>
              <a:t>SHOP.COM Portal </a:t>
            </a:r>
            <a:r>
              <a:rPr lang="en-US" sz="1600" b="1" dirty="0">
                <a:solidFill>
                  <a:srgbClr val="0E57C4"/>
                </a:solidFill>
                <a:latin typeface="Trebuchet MS" panose="020B0603020202020204" pitchFamily="34" charset="0"/>
              </a:rPr>
              <a:t>and Shopping Rewards </a:t>
            </a:r>
            <a:r>
              <a:rPr lang="en-US" sz="1600" b="1" dirty="0" smtClean="0">
                <a:solidFill>
                  <a:srgbClr val="0E57C4"/>
                </a:solidFill>
                <a:latin typeface="Trebuchet MS" panose="020B0603020202020204" pitchFamily="34" charset="0"/>
              </a:rPr>
              <a:t>Program </a:t>
            </a:r>
            <a:r>
              <a:rPr lang="en-US" sz="1600" b="1" dirty="0">
                <a:solidFill>
                  <a:srgbClr val="0E57C4"/>
                </a:solidFill>
                <a:latin typeface="Trebuchet MS" panose="020B0603020202020204" pitchFamily="34" charset="0"/>
              </a:rPr>
              <a:t>with Shop </a:t>
            </a:r>
            <a:r>
              <a:rPr lang="en-US" sz="1600" b="1" dirty="0" smtClean="0">
                <a:solidFill>
                  <a:srgbClr val="0E57C4"/>
                </a:solidFill>
                <a:latin typeface="Trebuchet MS" panose="020B0603020202020204" pitchFamily="34" charset="0"/>
              </a:rPr>
              <a:t>Points – (IBV)</a:t>
            </a:r>
            <a:endParaRPr lang="en-US" sz="1600" b="1" dirty="0">
              <a:solidFill>
                <a:srgbClr val="0E57C4"/>
              </a:solidFill>
              <a:latin typeface="Trebuchet MS" panose="020B0603020202020204" pitchFamily="34" charset="0"/>
            </a:endParaRP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Spending and Shopping </a:t>
            </a:r>
            <a:r>
              <a:rPr lang="en-US" sz="1600" b="1" dirty="0" smtClean="0">
                <a:solidFill>
                  <a:srgbClr val="0E57C4"/>
                </a:solidFill>
                <a:latin typeface="Trebuchet MS" panose="020B0603020202020204" pitchFamily="34" charset="0"/>
              </a:rPr>
              <a:t>Profile </a:t>
            </a:r>
            <a:r>
              <a:rPr lang="en-US" sz="1600" b="1" dirty="0">
                <a:solidFill>
                  <a:srgbClr val="0E57C4"/>
                </a:solidFill>
                <a:latin typeface="Trebuchet MS" panose="020B0603020202020204" pitchFamily="34" charset="0"/>
              </a:rPr>
              <a:t>by </a:t>
            </a:r>
            <a:r>
              <a:rPr lang="en-US" sz="1600" b="1" dirty="0" smtClean="0">
                <a:solidFill>
                  <a:srgbClr val="0E57C4"/>
                </a:solidFill>
                <a:latin typeface="Trebuchet MS" panose="020B0603020202020204" pitchFamily="34" charset="0"/>
              </a:rPr>
              <a:t>Category</a:t>
            </a:r>
            <a:endParaRPr lang="en-US" sz="1600" b="1" dirty="0">
              <a:solidFill>
                <a:srgbClr val="0E57C4"/>
              </a:solidFill>
              <a:latin typeface="Trebuchet MS" panose="020B0603020202020204" pitchFamily="34" charset="0"/>
            </a:endParaRP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My List </a:t>
            </a:r>
            <a:r>
              <a:rPr lang="en-US" sz="1600" b="1" dirty="0" smtClean="0">
                <a:solidFill>
                  <a:srgbClr val="0E57C4"/>
                </a:solidFill>
                <a:latin typeface="Trebuchet MS" panose="020B0603020202020204" pitchFamily="34" charset="0"/>
              </a:rPr>
              <a:t>- (</a:t>
            </a:r>
            <a:r>
              <a:rPr lang="en-US" sz="1600" b="1" dirty="0">
                <a:solidFill>
                  <a:srgbClr val="0E57C4"/>
                </a:solidFill>
                <a:latin typeface="Trebuchet MS" panose="020B0603020202020204" pitchFamily="34" charset="0"/>
              </a:rPr>
              <a:t>personal shopping data base)</a:t>
            </a: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Projected Savings per </a:t>
            </a:r>
            <a:r>
              <a:rPr lang="en-US" sz="1600" b="1" dirty="0" smtClean="0">
                <a:solidFill>
                  <a:srgbClr val="0E57C4"/>
                </a:solidFill>
                <a:latin typeface="Trebuchet MS" panose="020B0603020202020204" pitchFamily="34" charset="0"/>
              </a:rPr>
              <a:t>Month </a:t>
            </a:r>
            <a:endParaRPr lang="en-US" sz="1600" b="1" dirty="0">
              <a:solidFill>
                <a:srgbClr val="0E57C4"/>
              </a:solidFill>
              <a:latin typeface="Trebuchet MS" panose="020B0603020202020204" pitchFamily="34" charset="0"/>
            </a:endParaRP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Total committed shopping dollars to </a:t>
            </a:r>
            <a:r>
              <a:rPr lang="en-US" sz="1600" b="1" dirty="0" smtClean="0">
                <a:solidFill>
                  <a:srgbClr val="0E57C4"/>
                </a:solidFill>
                <a:latin typeface="Trebuchet MS" panose="020B0603020202020204" pitchFamily="34" charset="0"/>
              </a:rPr>
              <a:t>Transfer Buying </a:t>
            </a:r>
            <a:r>
              <a:rPr lang="en-US" sz="1600" b="1" dirty="0">
                <a:solidFill>
                  <a:srgbClr val="0E57C4"/>
                </a:solidFill>
                <a:latin typeface="Trebuchet MS" panose="020B0603020202020204" pitchFamily="34" charset="0"/>
              </a:rPr>
              <a:t>to fund Shopping Annuity</a:t>
            </a: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Savings in time, gas, convenience = calculated estimated </a:t>
            </a:r>
            <a:r>
              <a:rPr lang="en-US" sz="1600" b="1" dirty="0" smtClean="0">
                <a:solidFill>
                  <a:srgbClr val="0E57C4"/>
                </a:solidFill>
                <a:latin typeface="Trebuchet MS" panose="020B0603020202020204" pitchFamily="34" charset="0"/>
              </a:rPr>
              <a:t>total </a:t>
            </a:r>
            <a:r>
              <a:rPr lang="en-US" sz="1600" b="1" dirty="0">
                <a:solidFill>
                  <a:srgbClr val="0E57C4"/>
                </a:solidFill>
                <a:latin typeface="Trebuchet MS" panose="020B0603020202020204" pitchFamily="34" charset="0"/>
              </a:rPr>
              <a:t>dollars or pounds</a:t>
            </a: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Projected total  residual income from Shop Points for referring </a:t>
            </a:r>
            <a:r>
              <a:rPr lang="en-US" sz="1600" b="1" dirty="0" smtClean="0">
                <a:solidFill>
                  <a:srgbClr val="0E57C4"/>
                </a:solidFill>
                <a:latin typeface="Trebuchet MS" panose="020B0603020202020204" pitchFamily="34" charset="0"/>
              </a:rPr>
              <a:t>customers </a:t>
            </a:r>
            <a:r>
              <a:rPr lang="en-US" sz="1600" b="1" dirty="0">
                <a:solidFill>
                  <a:srgbClr val="0E57C4"/>
                </a:solidFill>
                <a:latin typeface="Trebuchet MS" panose="020B0603020202020204" pitchFamily="34" charset="0"/>
              </a:rPr>
              <a:t>or clients</a:t>
            </a:r>
          </a:p>
          <a:p>
            <a:pPr marL="800100" lvl="1" indent="-342900">
              <a:buClr>
                <a:srgbClr val="003399"/>
              </a:buClr>
              <a:buFont typeface="Wingdings" pitchFamily="2" charset="2"/>
              <a:buChar char="§"/>
            </a:pPr>
            <a:r>
              <a:rPr lang="en-US" sz="1600" b="1" dirty="0">
                <a:solidFill>
                  <a:srgbClr val="0E57C4"/>
                </a:solidFill>
                <a:latin typeface="Trebuchet MS" panose="020B0603020202020204" pitchFamily="34" charset="0"/>
              </a:rPr>
              <a:t>Shopping Annuity projected residual income to a UFO</a:t>
            </a:r>
            <a:endParaRPr lang="en-US" sz="1600" dirty="0">
              <a:solidFill>
                <a:srgbClr val="0E57C4"/>
              </a:solidFill>
              <a:latin typeface="Trebuchet MS" panose="020B0603020202020204" pitchFamily="34" charset="0"/>
            </a:endParaRPr>
          </a:p>
          <a:p>
            <a:pPr algn="l"/>
            <a:endParaRPr lang="en-US" dirty="0" smtClean="0">
              <a:solidFill>
                <a:srgbClr val="0E57C4"/>
              </a:solidFill>
              <a:latin typeface="Trebuchet MS" panose="020B0603020202020204" pitchFamily="34" charset="0"/>
            </a:endParaRPr>
          </a:p>
        </p:txBody>
      </p:sp>
    </p:spTree>
    <p:extLst>
      <p:ext uri="{BB962C8B-B14F-4D97-AF65-F5344CB8AC3E}">
        <p14:creationId xmlns:p14="http://schemas.microsoft.com/office/powerpoint/2010/main" val="31497919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5763" y="509588"/>
            <a:ext cx="8372475" cy="3687762"/>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 name="AutoShape 3"/>
          <p:cNvSpPr>
            <a:spLocks noChangeArrowheads="1"/>
          </p:cNvSpPr>
          <p:nvPr/>
        </p:nvSpPr>
        <p:spPr bwMode="auto">
          <a:xfrm>
            <a:off x="152400" y="1892300"/>
            <a:ext cx="4343400" cy="2995613"/>
          </a:xfrm>
          <a:prstGeom prst="triangle">
            <a:avLst>
              <a:gd name="adj" fmla="val 50000"/>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0"/>
                    </a:schemeClr>
                  </a:outerShdw>
                </a:effectLst>
              </a14:hiddenEffects>
            </a:ext>
          </a:extLst>
        </p:spPr>
        <p:txBody>
          <a:bodyPr wrap="none" anchor="ctr"/>
          <a:lstStyle/>
          <a:p>
            <a:pPr algn="ctr" fontAlgn="base">
              <a:spcBef>
                <a:spcPct val="0"/>
              </a:spcBef>
              <a:spcAft>
                <a:spcPct val="0"/>
              </a:spcAft>
            </a:pPr>
            <a:endParaRPr lang="en-US" dirty="0">
              <a:solidFill>
                <a:srgbClr val="000000"/>
              </a:solidFill>
              <a:latin typeface="Trebuchet MS" panose="020B0603020202020204" pitchFamily="34" charset="0"/>
            </a:endParaRPr>
          </a:p>
        </p:txBody>
      </p:sp>
      <p:sp>
        <p:nvSpPr>
          <p:cNvPr id="5" name="AutoShape 4"/>
          <p:cNvSpPr>
            <a:spLocks noChangeArrowheads="1"/>
          </p:cNvSpPr>
          <p:nvPr/>
        </p:nvSpPr>
        <p:spPr bwMode="auto">
          <a:xfrm>
            <a:off x="77788" y="3044825"/>
            <a:ext cx="2305050" cy="2457450"/>
          </a:xfrm>
          <a:prstGeom prst="triangle">
            <a:avLst>
              <a:gd name="adj" fmla="val 50000"/>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dirty="0">
              <a:solidFill>
                <a:srgbClr val="000000"/>
              </a:solidFill>
              <a:latin typeface="Trebuchet MS" panose="020B0603020202020204" pitchFamily="34" charset="0"/>
            </a:endParaRPr>
          </a:p>
        </p:txBody>
      </p:sp>
      <p:sp>
        <p:nvSpPr>
          <p:cNvPr id="6" name="Freeform 5"/>
          <p:cNvSpPr>
            <a:spLocks noChangeAspect="1"/>
          </p:cNvSpPr>
          <p:nvPr/>
        </p:nvSpPr>
        <p:spPr bwMode="auto">
          <a:xfrm>
            <a:off x="3579813" y="2986088"/>
            <a:ext cx="1587" cy="1587"/>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7938">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 name="Freeform 6"/>
          <p:cNvSpPr>
            <a:spLocks noChangeAspect="1"/>
          </p:cNvSpPr>
          <p:nvPr/>
        </p:nvSpPr>
        <p:spPr bwMode="auto">
          <a:xfrm>
            <a:off x="3579813" y="2751138"/>
            <a:ext cx="1587" cy="1587"/>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7938">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 name="Freeform 7"/>
          <p:cNvSpPr>
            <a:spLocks noChangeAspect="1"/>
          </p:cNvSpPr>
          <p:nvPr/>
        </p:nvSpPr>
        <p:spPr bwMode="auto">
          <a:xfrm>
            <a:off x="3579813" y="3224213"/>
            <a:ext cx="1587" cy="3175"/>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7938">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 name="Text Box 8"/>
          <p:cNvSpPr txBox="1">
            <a:spLocks noChangeArrowheads="1"/>
          </p:cNvSpPr>
          <p:nvPr/>
        </p:nvSpPr>
        <p:spPr bwMode="auto">
          <a:xfrm>
            <a:off x="0" y="5854176"/>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tabLst>
                <a:tab pos="174625" algn="l"/>
              </a:tabLst>
              <a:defRPr sz="2400">
                <a:solidFill>
                  <a:schemeClr val="tx1"/>
                </a:solidFill>
                <a:latin typeface="Gill Sans MT" pitchFamily="34" charset="0"/>
              </a:defRPr>
            </a:lvl1pPr>
            <a:lvl2pPr>
              <a:tabLst>
                <a:tab pos="174625" algn="l"/>
              </a:tabLst>
              <a:defRPr sz="2400">
                <a:solidFill>
                  <a:schemeClr val="tx1"/>
                </a:solidFill>
                <a:latin typeface="Gill Sans MT" pitchFamily="34" charset="0"/>
              </a:defRPr>
            </a:lvl2pPr>
            <a:lvl3pPr>
              <a:tabLst>
                <a:tab pos="174625" algn="l"/>
              </a:tabLst>
              <a:defRPr sz="2400">
                <a:solidFill>
                  <a:schemeClr val="tx1"/>
                </a:solidFill>
                <a:latin typeface="Gill Sans MT" pitchFamily="34" charset="0"/>
              </a:defRPr>
            </a:lvl3pPr>
            <a:lvl4pPr>
              <a:tabLst>
                <a:tab pos="174625" algn="l"/>
              </a:tabLst>
              <a:defRPr sz="2400">
                <a:solidFill>
                  <a:schemeClr val="tx1"/>
                </a:solidFill>
                <a:latin typeface="Gill Sans MT" pitchFamily="34" charset="0"/>
              </a:defRPr>
            </a:lvl4pPr>
            <a:lvl5pPr>
              <a:tabLst>
                <a:tab pos="174625" algn="l"/>
              </a:tabLst>
              <a:defRPr sz="2400">
                <a:solidFill>
                  <a:schemeClr val="tx1"/>
                </a:solidFill>
                <a:latin typeface="Gill Sans MT" pitchFamily="34" charset="0"/>
              </a:defRPr>
            </a:lvl5pPr>
            <a:lvl6pPr fontAlgn="base">
              <a:spcBef>
                <a:spcPct val="0"/>
              </a:spcBef>
              <a:spcAft>
                <a:spcPct val="0"/>
              </a:spcAft>
              <a:tabLst>
                <a:tab pos="174625" algn="l"/>
              </a:tabLst>
              <a:defRPr sz="2400">
                <a:solidFill>
                  <a:schemeClr val="tx1"/>
                </a:solidFill>
                <a:latin typeface="Gill Sans MT" pitchFamily="34" charset="0"/>
              </a:defRPr>
            </a:lvl6pPr>
            <a:lvl7pPr fontAlgn="base">
              <a:spcBef>
                <a:spcPct val="0"/>
              </a:spcBef>
              <a:spcAft>
                <a:spcPct val="0"/>
              </a:spcAft>
              <a:tabLst>
                <a:tab pos="174625" algn="l"/>
              </a:tabLst>
              <a:defRPr sz="2400">
                <a:solidFill>
                  <a:schemeClr val="tx1"/>
                </a:solidFill>
                <a:latin typeface="Gill Sans MT" pitchFamily="34" charset="0"/>
              </a:defRPr>
            </a:lvl7pPr>
            <a:lvl8pPr fontAlgn="base">
              <a:spcBef>
                <a:spcPct val="0"/>
              </a:spcBef>
              <a:spcAft>
                <a:spcPct val="0"/>
              </a:spcAft>
              <a:tabLst>
                <a:tab pos="174625" algn="l"/>
              </a:tabLst>
              <a:defRPr sz="2400">
                <a:solidFill>
                  <a:schemeClr val="tx1"/>
                </a:solidFill>
                <a:latin typeface="Gill Sans MT" pitchFamily="34" charset="0"/>
              </a:defRPr>
            </a:lvl8pPr>
            <a:lvl9pPr fontAlgn="base">
              <a:spcBef>
                <a:spcPct val="0"/>
              </a:spcBef>
              <a:spcAft>
                <a:spcPct val="0"/>
              </a:spcAft>
              <a:tabLst>
                <a:tab pos="174625" algn="l"/>
              </a:tabLst>
              <a:defRPr sz="2400">
                <a:solidFill>
                  <a:schemeClr val="tx1"/>
                </a:solidFill>
                <a:latin typeface="Gill Sans MT" pitchFamily="34" charset="0"/>
              </a:defRPr>
            </a:lvl9pPr>
          </a:lstStyle>
          <a:p>
            <a:pPr algn="ctr" eaLnBrk="0" fontAlgn="base" hangingPunct="0">
              <a:lnSpc>
                <a:spcPct val="80000"/>
              </a:lnSpc>
              <a:spcBef>
                <a:spcPct val="50000"/>
              </a:spcBef>
              <a:spcAft>
                <a:spcPct val="0"/>
              </a:spcAft>
              <a:buFont typeface="Arial" pitchFamily="34" charset="0"/>
              <a:buNone/>
            </a:pP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Earn </a:t>
            </a:r>
            <a:r>
              <a:rPr lang="en-US" sz="2000" b="1" u="sng" dirty="0">
                <a:solidFill>
                  <a:srgbClr val="FFFFCC"/>
                </a:solidFill>
                <a:effectLst>
                  <a:outerShdw blurRad="38100" dist="38100" dir="2700000" algn="tl">
                    <a:srgbClr val="000000">
                      <a:alpha val="43137"/>
                    </a:srgbClr>
                  </a:outerShdw>
                </a:effectLst>
                <a:latin typeface="Trebuchet MS" panose="020B0603020202020204" pitchFamily="34" charset="0"/>
              </a:rPr>
              <a:t>&gt;</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t>
            </a:r>
            <a:r>
              <a:rPr lang="en-US" sz="2000" b="1" baseline="30000" dirty="0">
                <a:solidFill>
                  <a:srgbClr val="FFFFCC"/>
                </a:solidFill>
                <a:effectLst>
                  <a:outerShdw blurRad="38100" dist="38100" dir="2700000" algn="tl">
                    <a:srgbClr val="000000">
                      <a:alpha val="43137"/>
                    </a:srgbClr>
                  </a:outerShdw>
                </a:effectLst>
                <a:latin typeface="Trebuchet MS" panose="020B0603020202020204" pitchFamily="34" charset="0"/>
              </a:rPr>
              <a:t>$</a:t>
            </a:r>
            <a:r>
              <a:rPr lang="en-US" sz="2000" b="1" dirty="0">
                <a:solidFill>
                  <a:srgbClr val="FFFF00"/>
                </a:solidFill>
                <a:effectLst>
                  <a:outerShdw blurRad="38100" dist="38100" dir="2700000" algn="tl">
                    <a:srgbClr val="000000">
                      <a:alpha val="43137"/>
                    </a:srgbClr>
                  </a:outerShdw>
                </a:effectLst>
                <a:latin typeface="Trebuchet MS" panose="020B0603020202020204" pitchFamily="34" charset="0"/>
              </a:rPr>
              <a:t>2,100, from BV,</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t>
            </a:r>
            <a:r>
              <a:rPr lang="en-US" sz="2000" b="1" u="sng" dirty="0">
                <a:solidFill>
                  <a:srgbClr val="FF0066"/>
                </a:solidFill>
                <a:effectLst>
                  <a:outerShdw blurRad="38100" dist="38100" dir="2700000" algn="tl">
                    <a:srgbClr val="000000">
                      <a:alpha val="43137"/>
                    </a:srgbClr>
                  </a:outerShdw>
                </a:effectLst>
                <a:latin typeface="Trebuchet MS" panose="020B0603020202020204" pitchFamily="34" charset="0"/>
              </a:rPr>
              <a:t>per</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t>
            </a:r>
            <a:r>
              <a:rPr lang="en-US" sz="2000" b="1" u="sng" dirty="0">
                <a:solidFill>
                  <a:srgbClr val="FF0066"/>
                </a:solidFill>
                <a:effectLst>
                  <a:outerShdw blurRad="38100" dist="38100" dir="2700000" algn="tl">
                    <a:srgbClr val="000000">
                      <a:alpha val="43137"/>
                    </a:srgbClr>
                  </a:outerShdw>
                </a:effectLst>
                <a:latin typeface="Trebuchet MS" panose="020B0603020202020204" pitchFamily="34" charset="0"/>
              </a:rPr>
              <a:t>week</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after twenty-four months</a:t>
            </a:r>
          </a:p>
        </p:txBody>
      </p:sp>
      <p:sp>
        <p:nvSpPr>
          <p:cNvPr id="10" name="Rectangle 9"/>
          <p:cNvSpPr txBox="1">
            <a:spLocks noChangeArrowheads="1"/>
          </p:cNvSpPr>
          <p:nvPr/>
        </p:nvSpPr>
        <p:spPr bwMode="auto">
          <a:xfrm>
            <a:off x="0" y="0"/>
            <a:ext cx="9144000" cy="639763"/>
          </a:xfrm>
          <a:prstGeom prst="rect">
            <a:avLst/>
          </a:prstGeom>
          <a:noFill/>
          <a:ln w="9525">
            <a:noFill/>
            <a:miter lim="800000"/>
            <a:headEnd/>
            <a:tailEnd/>
          </a:ln>
          <a:effectLst>
            <a:outerShdw algn="ctr" rotWithShape="0">
              <a:srgbClr val="808080">
                <a:alpha val="75000"/>
              </a:srgbClr>
            </a:outerShdw>
          </a:effectLst>
        </p:spPr>
        <p:txBody>
          <a:bodyPr vert="horz" wrap="square" lIns="0" tIns="0" rIns="0" bIns="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a:lstStyle>
          <a:p>
            <a:r>
              <a:rPr lang="en-US" sz="3200" dirty="0" smtClean="0">
                <a:solidFill>
                  <a:srgbClr val="FFFFCC"/>
                </a:solidFill>
                <a:effectLst>
                  <a:outerShdw blurRad="38100" dist="38100" dir="2700000" algn="tl">
                    <a:srgbClr val="000000">
                      <a:alpha val="43137"/>
                    </a:srgbClr>
                  </a:outerShdw>
                </a:effectLst>
                <a:latin typeface="Trebuchet MS" panose="020B0603020202020204" pitchFamily="34" charset="0"/>
              </a:rPr>
              <a:t>SHOPPING ANNUITY FUNDING PLAN</a:t>
            </a:r>
            <a:endParaRPr lang="en-US" sz="3200" dirty="0">
              <a:solidFill>
                <a:srgbClr val="FFFFCC"/>
              </a:solidFill>
              <a:effectLst>
                <a:outerShdw blurRad="38100" dist="38100" dir="2700000" algn="tl">
                  <a:srgbClr val="000000">
                    <a:alpha val="43137"/>
                  </a:srgbClr>
                </a:outerShdw>
              </a:effectLst>
              <a:latin typeface="Trebuchet MS" panose="020B0603020202020204" pitchFamily="34" charset="0"/>
            </a:endParaRPr>
          </a:p>
        </p:txBody>
      </p:sp>
      <p:sp>
        <p:nvSpPr>
          <p:cNvPr id="11" name="Line 10"/>
          <p:cNvSpPr>
            <a:spLocks noChangeShapeType="1"/>
          </p:cNvSpPr>
          <p:nvPr/>
        </p:nvSpPr>
        <p:spPr bwMode="auto">
          <a:xfrm>
            <a:off x="4572000" y="2055813"/>
            <a:ext cx="0" cy="3429000"/>
          </a:xfrm>
          <a:prstGeom prst="line">
            <a:avLst/>
          </a:prstGeom>
          <a:noFill/>
          <a:ln w="31750">
            <a:solidFill>
              <a:srgbClr val="FFFF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2" name="Group 11"/>
          <p:cNvGrpSpPr>
            <a:grpSpLocks/>
          </p:cNvGrpSpPr>
          <p:nvPr/>
        </p:nvGrpSpPr>
        <p:grpSpPr bwMode="auto">
          <a:xfrm>
            <a:off x="514350" y="3184525"/>
            <a:ext cx="8089900" cy="168275"/>
            <a:chOff x="324" y="2087"/>
            <a:chExt cx="5096" cy="106"/>
          </a:xfrm>
        </p:grpSpPr>
        <p:sp>
          <p:nvSpPr>
            <p:cNvPr id="13" name="Text Box 12"/>
            <p:cNvSpPr txBox="1">
              <a:spLocks noChangeArrowheads="1"/>
            </p:cNvSpPr>
            <p:nvPr/>
          </p:nvSpPr>
          <p:spPr bwMode="auto">
            <a:xfrm>
              <a:off x="324"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600</a:t>
              </a:r>
            </a:p>
          </p:txBody>
        </p:sp>
        <p:sp>
          <p:nvSpPr>
            <p:cNvPr id="14" name="Text Box 13"/>
            <p:cNvSpPr txBox="1">
              <a:spLocks noChangeArrowheads="1"/>
            </p:cNvSpPr>
            <p:nvPr/>
          </p:nvSpPr>
          <p:spPr bwMode="auto">
            <a:xfrm>
              <a:off x="2271"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600</a:t>
              </a:r>
            </a:p>
          </p:txBody>
        </p:sp>
        <p:sp>
          <p:nvSpPr>
            <p:cNvPr id="15" name="Text Box 14"/>
            <p:cNvSpPr txBox="1">
              <a:spLocks noChangeArrowheads="1"/>
            </p:cNvSpPr>
            <p:nvPr/>
          </p:nvSpPr>
          <p:spPr bwMode="auto">
            <a:xfrm>
              <a:off x="3164"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600</a:t>
              </a:r>
            </a:p>
          </p:txBody>
        </p:sp>
        <p:sp>
          <p:nvSpPr>
            <p:cNvPr id="16" name="Text Box 15"/>
            <p:cNvSpPr txBox="1">
              <a:spLocks noChangeArrowheads="1"/>
            </p:cNvSpPr>
            <p:nvPr/>
          </p:nvSpPr>
          <p:spPr bwMode="auto">
            <a:xfrm>
              <a:off x="5126" y="2087"/>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200" b="1" baseline="8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600</a:t>
              </a:r>
            </a:p>
          </p:txBody>
        </p:sp>
      </p:grpSp>
      <p:grpSp>
        <p:nvGrpSpPr>
          <p:cNvPr id="17" name="Group 16"/>
          <p:cNvGrpSpPr>
            <a:grpSpLocks/>
          </p:cNvGrpSpPr>
          <p:nvPr/>
        </p:nvGrpSpPr>
        <p:grpSpPr bwMode="auto">
          <a:xfrm>
            <a:off x="4111625" y="660400"/>
            <a:ext cx="920750" cy="152400"/>
            <a:chOff x="2590" y="513"/>
            <a:chExt cx="580" cy="96"/>
          </a:xfrm>
        </p:grpSpPr>
        <p:sp>
          <p:nvSpPr>
            <p:cNvPr id="18" name="Rectangle 1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19" name="Rectangle 1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20" name="Rectangle 1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21" name="Rectangle 2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22" name="Rectangle 2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23" name="Line 2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 name="Line 2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 name="Line 2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 name="Line 2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 name="Line 2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 name="Line 2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9" name="Line 2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 name="Line 2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1" name="Line 3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 name="Line 3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3" name="Line 3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 name="Line 3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35" name="Group 34"/>
          <p:cNvGrpSpPr>
            <a:grpSpLocks/>
          </p:cNvGrpSpPr>
          <p:nvPr/>
        </p:nvGrpSpPr>
        <p:grpSpPr bwMode="auto">
          <a:xfrm>
            <a:off x="4264025" y="1755775"/>
            <a:ext cx="615950" cy="152400"/>
            <a:chOff x="2649" y="1212"/>
            <a:chExt cx="462" cy="96"/>
          </a:xfrm>
        </p:grpSpPr>
        <p:sp>
          <p:nvSpPr>
            <p:cNvPr id="36" name="Rectangle 35"/>
            <p:cNvSpPr>
              <a:spLocks noChangeArrowheads="1"/>
            </p:cNvSpPr>
            <p:nvPr/>
          </p:nvSpPr>
          <p:spPr bwMode="auto">
            <a:xfrm>
              <a:off x="2957" y="1212"/>
              <a:ext cx="15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37" name="Rectangle 36"/>
            <p:cNvSpPr>
              <a:spLocks noChangeArrowheads="1"/>
            </p:cNvSpPr>
            <p:nvPr/>
          </p:nvSpPr>
          <p:spPr bwMode="auto">
            <a:xfrm>
              <a:off x="2803" y="1212"/>
              <a:ext cx="15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38" name="Rectangle 37"/>
            <p:cNvSpPr>
              <a:spLocks noChangeArrowheads="1"/>
            </p:cNvSpPr>
            <p:nvPr/>
          </p:nvSpPr>
          <p:spPr bwMode="auto">
            <a:xfrm>
              <a:off x="2649" y="1212"/>
              <a:ext cx="15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39" name="Line 38"/>
            <p:cNvSpPr>
              <a:spLocks noChangeShapeType="1"/>
            </p:cNvSpPr>
            <p:nvPr/>
          </p:nvSpPr>
          <p:spPr bwMode="auto">
            <a:xfrm>
              <a:off x="2649" y="1212"/>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0" name="Line 39"/>
            <p:cNvSpPr>
              <a:spLocks noChangeShapeType="1"/>
            </p:cNvSpPr>
            <p:nvPr/>
          </p:nvSpPr>
          <p:spPr bwMode="auto">
            <a:xfrm>
              <a:off x="3111" y="1212"/>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 name="Line 40"/>
            <p:cNvSpPr>
              <a:spLocks noChangeShapeType="1"/>
            </p:cNvSpPr>
            <p:nvPr/>
          </p:nvSpPr>
          <p:spPr bwMode="auto">
            <a:xfrm>
              <a:off x="2649" y="1212"/>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2" name="Line 41"/>
            <p:cNvSpPr>
              <a:spLocks noChangeShapeType="1"/>
            </p:cNvSpPr>
            <p:nvPr/>
          </p:nvSpPr>
          <p:spPr bwMode="auto">
            <a:xfrm>
              <a:off x="2649" y="1308"/>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3" name="Line 42"/>
            <p:cNvSpPr>
              <a:spLocks noChangeShapeType="1"/>
            </p:cNvSpPr>
            <p:nvPr/>
          </p:nvSpPr>
          <p:spPr bwMode="auto">
            <a:xfrm>
              <a:off x="2803" y="1212"/>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 name="Line 43"/>
            <p:cNvSpPr>
              <a:spLocks noChangeShapeType="1"/>
            </p:cNvSpPr>
            <p:nvPr/>
          </p:nvSpPr>
          <p:spPr bwMode="auto">
            <a:xfrm>
              <a:off x="2803" y="1308"/>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5" name="Line 44"/>
            <p:cNvSpPr>
              <a:spLocks noChangeShapeType="1"/>
            </p:cNvSpPr>
            <p:nvPr/>
          </p:nvSpPr>
          <p:spPr bwMode="auto">
            <a:xfrm>
              <a:off x="2957" y="1212"/>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 name="Line 45"/>
            <p:cNvSpPr>
              <a:spLocks noChangeShapeType="1"/>
            </p:cNvSpPr>
            <p:nvPr/>
          </p:nvSpPr>
          <p:spPr bwMode="auto">
            <a:xfrm>
              <a:off x="2957" y="1308"/>
              <a:ext cx="15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47" name="Rectangle 46"/>
          <p:cNvSpPr>
            <a:spLocks noChangeArrowheads="1"/>
          </p:cNvSpPr>
          <p:nvPr/>
        </p:nvSpPr>
        <p:spPr bwMode="auto">
          <a:xfrm>
            <a:off x="4024313" y="1755775"/>
            <a:ext cx="249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sp>
        <p:nvSpPr>
          <p:cNvPr id="48" name="Rectangle 47"/>
          <p:cNvSpPr>
            <a:spLocks noChangeArrowheads="1"/>
          </p:cNvSpPr>
          <p:nvPr/>
        </p:nvSpPr>
        <p:spPr bwMode="auto">
          <a:xfrm>
            <a:off x="4848225" y="1755775"/>
            <a:ext cx="2714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sp>
        <p:nvSpPr>
          <p:cNvPr id="49" name="Text Box 48"/>
          <p:cNvSpPr txBox="1">
            <a:spLocks noChangeArrowheads="1"/>
          </p:cNvSpPr>
          <p:nvPr/>
        </p:nvSpPr>
        <p:spPr bwMode="auto">
          <a:xfrm>
            <a:off x="1844675" y="2924175"/>
            <a:ext cx="193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sp>
        <p:nvSpPr>
          <p:cNvPr id="50" name="Text Box 49"/>
          <p:cNvSpPr txBox="1">
            <a:spLocks noChangeArrowheads="1"/>
          </p:cNvSpPr>
          <p:nvPr/>
        </p:nvSpPr>
        <p:spPr bwMode="auto">
          <a:xfrm>
            <a:off x="2565400" y="2924175"/>
            <a:ext cx="239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sp>
        <p:nvSpPr>
          <p:cNvPr id="51" name="Text Box 50"/>
          <p:cNvSpPr txBox="1">
            <a:spLocks noChangeArrowheads="1"/>
          </p:cNvSpPr>
          <p:nvPr/>
        </p:nvSpPr>
        <p:spPr bwMode="auto">
          <a:xfrm>
            <a:off x="6310313" y="2919413"/>
            <a:ext cx="274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sp>
        <p:nvSpPr>
          <p:cNvPr id="52" name="Text Box 51"/>
          <p:cNvSpPr txBox="1">
            <a:spLocks noChangeArrowheads="1"/>
          </p:cNvSpPr>
          <p:nvPr/>
        </p:nvSpPr>
        <p:spPr bwMode="auto">
          <a:xfrm>
            <a:off x="7083425" y="2917825"/>
            <a:ext cx="244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grpSp>
        <p:nvGrpSpPr>
          <p:cNvPr id="53" name="Group 52"/>
          <p:cNvGrpSpPr>
            <a:grpSpLocks/>
          </p:cNvGrpSpPr>
          <p:nvPr/>
        </p:nvGrpSpPr>
        <p:grpSpPr bwMode="auto">
          <a:xfrm>
            <a:off x="2025650" y="2921000"/>
            <a:ext cx="568325" cy="152400"/>
            <a:chOff x="1276" y="1937"/>
            <a:chExt cx="358" cy="96"/>
          </a:xfrm>
        </p:grpSpPr>
        <p:sp>
          <p:nvSpPr>
            <p:cNvPr id="54" name="Rectangle 53"/>
            <p:cNvSpPr>
              <a:spLocks noChangeArrowheads="1"/>
            </p:cNvSpPr>
            <p:nvPr/>
          </p:nvSpPr>
          <p:spPr bwMode="auto">
            <a:xfrm>
              <a:off x="1514"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55" name="Rectangle 54"/>
            <p:cNvSpPr>
              <a:spLocks noChangeArrowheads="1"/>
            </p:cNvSpPr>
            <p:nvPr/>
          </p:nvSpPr>
          <p:spPr bwMode="auto">
            <a:xfrm>
              <a:off x="1396" y="1937"/>
              <a:ext cx="11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56" name="Rectangle 55"/>
            <p:cNvSpPr>
              <a:spLocks noChangeArrowheads="1"/>
            </p:cNvSpPr>
            <p:nvPr/>
          </p:nvSpPr>
          <p:spPr bwMode="auto">
            <a:xfrm>
              <a:off x="1276"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57" name="Line 56"/>
            <p:cNvSpPr>
              <a:spLocks noChangeShapeType="1"/>
            </p:cNvSpPr>
            <p:nvPr/>
          </p:nvSpPr>
          <p:spPr bwMode="auto">
            <a:xfrm>
              <a:off x="1276"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 name="Line 57"/>
            <p:cNvSpPr>
              <a:spLocks noChangeShapeType="1"/>
            </p:cNvSpPr>
            <p:nvPr/>
          </p:nvSpPr>
          <p:spPr bwMode="auto">
            <a:xfrm>
              <a:off x="1634"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9" name="Line 58"/>
            <p:cNvSpPr>
              <a:spLocks noChangeShapeType="1"/>
            </p:cNvSpPr>
            <p:nvPr/>
          </p:nvSpPr>
          <p:spPr bwMode="auto">
            <a:xfrm>
              <a:off x="1276"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 name="Line 59"/>
            <p:cNvSpPr>
              <a:spLocks noChangeShapeType="1"/>
            </p:cNvSpPr>
            <p:nvPr/>
          </p:nvSpPr>
          <p:spPr bwMode="auto">
            <a:xfrm>
              <a:off x="1276"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1" name="Line 60"/>
            <p:cNvSpPr>
              <a:spLocks noChangeShapeType="1"/>
            </p:cNvSpPr>
            <p:nvPr/>
          </p:nvSpPr>
          <p:spPr bwMode="auto">
            <a:xfrm>
              <a:off x="1396" y="1937"/>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 name="Line 61"/>
            <p:cNvSpPr>
              <a:spLocks noChangeShapeType="1"/>
            </p:cNvSpPr>
            <p:nvPr/>
          </p:nvSpPr>
          <p:spPr bwMode="auto">
            <a:xfrm>
              <a:off x="1396" y="2033"/>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 name="Line 62"/>
            <p:cNvSpPr>
              <a:spLocks noChangeShapeType="1"/>
            </p:cNvSpPr>
            <p:nvPr/>
          </p:nvSpPr>
          <p:spPr bwMode="auto">
            <a:xfrm>
              <a:off x="1514"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 name="Line 63"/>
            <p:cNvSpPr>
              <a:spLocks noChangeShapeType="1"/>
            </p:cNvSpPr>
            <p:nvPr/>
          </p:nvSpPr>
          <p:spPr bwMode="auto">
            <a:xfrm>
              <a:off x="1514"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65" name="Group 64"/>
          <p:cNvGrpSpPr>
            <a:grpSpLocks/>
          </p:cNvGrpSpPr>
          <p:nvPr/>
        </p:nvGrpSpPr>
        <p:grpSpPr bwMode="auto">
          <a:xfrm>
            <a:off x="1922463" y="1979613"/>
            <a:ext cx="768350" cy="161925"/>
            <a:chOff x="2590" y="513"/>
            <a:chExt cx="580" cy="96"/>
          </a:xfrm>
        </p:grpSpPr>
        <p:sp>
          <p:nvSpPr>
            <p:cNvPr id="66" name="Rectangle 65"/>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67" name="Rectangle 66"/>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68" name="Rectangle 67"/>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69" name="Rectangle 68"/>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70" name="Rectangle 69"/>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71" name="Line 70"/>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 name="Line 71"/>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3" name="Line 72"/>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 name="Line 73"/>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5" name="Line 74"/>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 name="Line 75"/>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 name="Line 76"/>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 name="Line 77"/>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9" name="Line 78"/>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 name="Line 79"/>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1" name="Line 80"/>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2" name="Line 81"/>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83" name="Group 82"/>
          <p:cNvGrpSpPr>
            <a:grpSpLocks/>
          </p:cNvGrpSpPr>
          <p:nvPr/>
        </p:nvGrpSpPr>
        <p:grpSpPr bwMode="auto">
          <a:xfrm>
            <a:off x="6434138" y="1989138"/>
            <a:ext cx="768350" cy="152400"/>
            <a:chOff x="2590" y="513"/>
            <a:chExt cx="580" cy="96"/>
          </a:xfrm>
        </p:grpSpPr>
        <p:sp>
          <p:nvSpPr>
            <p:cNvPr id="84" name="Rectangle 83"/>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85" name="Rectangle 84"/>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86" name="Rectangle 85"/>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87" name="Rectangle 86"/>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88" name="Rectangle 87"/>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89" name="Line 88"/>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 name="Line 89"/>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 name="Line 90"/>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 name="Line 91"/>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3" name="Line 92"/>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 name="Line 93"/>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5" name="Line 94"/>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6" name="Line 95"/>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 name="Line 96"/>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8" name="Line 97"/>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9" name="Line 98"/>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 name="Line 99"/>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01" name="Group 100"/>
          <p:cNvGrpSpPr>
            <a:grpSpLocks/>
          </p:cNvGrpSpPr>
          <p:nvPr/>
        </p:nvGrpSpPr>
        <p:grpSpPr bwMode="auto">
          <a:xfrm>
            <a:off x="6538913" y="2916238"/>
            <a:ext cx="568325" cy="152400"/>
            <a:chOff x="1276" y="1937"/>
            <a:chExt cx="358" cy="96"/>
          </a:xfrm>
        </p:grpSpPr>
        <p:sp>
          <p:nvSpPr>
            <p:cNvPr id="102" name="Rectangle 101"/>
            <p:cNvSpPr>
              <a:spLocks noChangeArrowheads="1"/>
            </p:cNvSpPr>
            <p:nvPr/>
          </p:nvSpPr>
          <p:spPr bwMode="auto">
            <a:xfrm>
              <a:off x="1514"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103" name="Rectangle 102"/>
            <p:cNvSpPr>
              <a:spLocks noChangeArrowheads="1"/>
            </p:cNvSpPr>
            <p:nvPr/>
          </p:nvSpPr>
          <p:spPr bwMode="auto">
            <a:xfrm>
              <a:off x="1396" y="1937"/>
              <a:ext cx="11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104" name="Rectangle 103"/>
            <p:cNvSpPr>
              <a:spLocks noChangeArrowheads="1"/>
            </p:cNvSpPr>
            <p:nvPr/>
          </p:nvSpPr>
          <p:spPr bwMode="auto">
            <a:xfrm>
              <a:off x="1276" y="1937"/>
              <a:ext cx="12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FFFFFF"/>
                  </a:solidFill>
                  <a:latin typeface="Trebuchet MS" panose="020B0603020202020204" pitchFamily="34" charset="0"/>
                </a:rPr>
                <a:t>P</a:t>
              </a:r>
            </a:p>
          </p:txBody>
        </p:sp>
        <p:sp>
          <p:nvSpPr>
            <p:cNvPr id="105" name="Line 104"/>
            <p:cNvSpPr>
              <a:spLocks noChangeShapeType="1"/>
            </p:cNvSpPr>
            <p:nvPr/>
          </p:nvSpPr>
          <p:spPr bwMode="auto">
            <a:xfrm>
              <a:off x="1276"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 name="Line 105"/>
            <p:cNvSpPr>
              <a:spLocks noChangeShapeType="1"/>
            </p:cNvSpPr>
            <p:nvPr/>
          </p:nvSpPr>
          <p:spPr bwMode="auto">
            <a:xfrm>
              <a:off x="1634" y="1937"/>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7" name="Line 106"/>
            <p:cNvSpPr>
              <a:spLocks noChangeShapeType="1"/>
            </p:cNvSpPr>
            <p:nvPr/>
          </p:nvSpPr>
          <p:spPr bwMode="auto">
            <a:xfrm>
              <a:off x="1276"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 name="Line 107"/>
            <p:cNvSpPr>
              <a:spLocks noChangeShapeType="1"/>
            </p:cNvSpPr>
            <p:nvPr/>
          </p:nvSpPr>
          <p:spPr bwMode="auto">
            <a:xfrm>
              <a:off x="1276"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9" name="Line 108"/>
            <p:cNvSpPr>
              <a:spLocks noChangeShapeType="1"/>
            </p:cNvSpPr>
            <p:nvPr/>
          </p:nvSpPr>
          <p:spPr bwMode="auto">
            <a:xfrm>
              <a:off x="1396" y="1937"/>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0" name="Line 109"/>
            <p:cNvSpPr>
              <a:spLocks noChangeShapeType="1"/>
            </p:cNvSpPr>
            <p:nvPr/>
          </p:nvSpPr>
          <p:spPr bwMode="auto">
            <a:xfrm>
              <a:off x="1396" y="2033"/>
              <a:ext cx="11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 name="Line 110"/>
            <p:cNvSpPr>
              <a:spLocks noChangeShapeType="1"/>
            </p:cNvSpPr>
            <p:nvPr/>
          </p:nvSpPr>
          <p:spPr bwMode="auto">
            <a:xfrm>
              <a:off x="1514" y="1937"/>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2" name="Line 111"/>
            <p:cNvSpPr>
              <a:spLocks noChangeShapeType="1"/>
            </p:cNvSpPr>
            <p:nvPr/>
          </p:nvSpPr>
          <p:spPr bwMode="auto">
            <a:xfrm>
              <a:off x="1514" y="2033"/>
              <a:ext cx="12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13" name="Rectangle 112"/>
          <p:cNvSpPr>
            <a:spLocks noChangeArrowheads="1"/>
          </p:cNvSpPr>
          <p:nvPr/>
        </p:nvSpPr>
        <p:spPr bwMode="auto">
          <a:xfrm>
            <a:off x="4024313" y="1757363"/>
            <a:ext cx="249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sp>
        <p:nvSpPr>
          <p:cNvPr id="114" name="Rectangle 113"/>
          <p:cNvSpPr>
            <a:spLocks noChangeArrowheads="1"/>
          </p:cNvSpPr>
          <p:nvPr/>
        </p:nvSpPr>
        <p:spPr bwMode="auto">
          <a:xfrm>
            <a:off x="4856163" y="1757363"/>
            <a:ext cx="249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0"/>
              </a:spcBef>
              <a:spcAft>
                <a:spcPct val="0"/>
              </a:spcAft>
            </a:pPr>
            <a:r>
              <a:rPr lang="en-US" sz="1000" b="1" dirty="0">
                <a:solidFill>
                  <a:srgbClr val="FFFFFF"/>
                </a:solidFill>
                <a:latin typeface="Trebuchet MS" panose="020B0603020202020204" pitchFamily="34" charset="0"/>
              </a:rPr>
              <a:t>P</a:t>
            </a:r>
          </a:p>
        </p:txBody>
      </p:sp>
      <p:grpSp>
        <p:nvGrpSpPr>
          <p:cNvPr id="115" name="Group 114"/>
          <p:cNvGrpSpPr>
            <a:grpSpLocks/>
          </p:cNvGrpSpPr>
          <p:nvPr/>
        </p:nvGrpSpPr>
        <p:grpSpPr bwMode="auto">
          <a:xfrm>
            <a:off x="1692275" y="3082925"/>
            <a:ext cx="5759450" cy="230188"/>
            <a:chOff x="1066" y="2039"/>
            <a:chExt cx="3628" cy="145"/>
          </a:xfrm>
        </p:grpSpPr>
        <p:grpSp>
          <p:nvGrpSpPr>
            <p:cNvPr id="116" name="Group 115"/>
            <p:cNvGrpSpPr>
              <a:grpSpLocks/>
            </p:cNvGrpSpPr>
            <p:nvPr/>
          </p:nvGrpSpPr>
          <p:grpSpPr bwMode="auto">
            <a:xfrm>
              <a:off x="1066" y="2039"/>
              <a:ext cx="780" cy="145"/>
              <a:chOff x="1066" y="2039"/>
              <a:chExt cx="780" cy="145"/>
            </a:xfrm>
          </p:grpSpPr>
          <p:sp>
            <p:nvSpPr>
              <p:cNvPr id="120" name="Line 116"/>
              <p:cNvSpPr>
                <a:spLocks noChangeShapeType="1"/>
              </p:cNvSpPr>
              <p:nvPr/>
            </p:nvSpPr>
            <p:spPr bwMode="auto">
              <a:xfrm flipH="1">
                <a:off x="1066"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1" name="Line 117"/>
              <p:cNvSpPr>
                <a:spLocks noChangeShapeType="1"/>
              </p:cNvSpPr>
              <p:nvPr/>
            </p:nvSpPr>
            <p:spPr bwMode="auto">
              <a:xfrm>
                <a:off x="1749"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17" name="Group 118"/>
            <p:cNvGrpSpPr>
              <a:grpSpLocks/>
            </p:cNvGrpSpPr>
            <p:nvPr/>
          </p:nvGrpSpPr>
          <p:grpSpPr bwMode="auto">
            <a:xfrm>
              <a:off x="3914" y="2039"/>
              <a:ext cx="780" cy="145"/>
              <a:chOff x="1066" y="2039"/>
              <a:chExt cx="780" cy="145"/>
            </a:xfrm>
          </p:grpSpPr>
          <p:sp>
            <p:nvSpPr>
              <p:cNvPr id="118" name="Line 119"/>
              <p:cNvSpPr>
                <a:spLocks noChangeShapeType="1"/>
              </p:cNvSpPr>
              <p:nvPr/>
            </p:nvSpPr>
            <p:spPr bwMode="auto">
              <a:xfrm flipH="1">
                <a:off x="1066"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 name="Line 120"/>
              <p:cNvSpPr>
                <a:spLocks noChangeShapeType="1"/>
              </p:cNvSpPr>
              <p:nvPr/>
            </p:nvSpPr>
            <p:spPr bwMode="auto">
              <a:xfrm>
                <a:off x="1749" y="2039"/>
                <a:ext cx="97"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grpSp>
        <p:nvGrpSpPr>
          <p:cNvPr id="122" name="Group 121"/>
          <p:cNvGrpSpPr>
            <a:grpSpLocks/>
          </p:cNvGrpSpPr>
          <p:nvPr/>
        </p:nvGrpSpPr>
        <p:grpSpPr bwMode="auto">
          <a:xfrm>
            <a:off x="536575" y="4311650"/>
            <a:ext cx="306388" cy="73025"/>
            <a:chOff x="316" y="2801"/>
            <a:chExt cx="193" cy="46"/>
          </a:xfrm>
        </p:grpSpPr>
        <p:sp>
          <p:nvSpPr>
            <p:cNvPr id="123" name="Rectangle 12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4" name="Rectangle 12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5" name="Rectangle 12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6" name="Rectangle 12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7" name="Rectangle 12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8" name="Line 12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 name="Line 12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0" name="Line 12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1" name="Line 13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 name="Line 13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 name="Line 13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4" name="Line 13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 name="Line 13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6" name="Line 13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7" name="Line 13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 name="Line 13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 name="Line 13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40" name="Group 139"/>
          <p:cNvGrpSpPr>
            <a:grpSpLocks/>
          </p:cNvGrpSpPr>
          <p:nvPr/>
        </p:nvGrpSpPr>
        <p:grpSpPr bwMode="auto">
          <a:xfrm>
            <a:off x="328613" y="5080000"/>
            <a:ext cx="192087" cy="38100"/>
            <a:chOff x="170" y="3297"/>
            <a:chExt cx="121" cy="24"/>
          </a:xfrm>
        </p:grpSpPr>
        <p:sp>
          <p:nvSpPr>
            <p:cNvPr id="141" name="Rectangle 14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42" name="Rectangle 14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43" name="Rectangle 14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44" name="Rectangle 14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45" name="Rectangle 14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46" name="Line 14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 name="Line 14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 name="Line 14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9" name="Line 14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0" name="Line 14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1" name="Line 15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 name="Line 15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 name="Line 15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54" name="Group 153"/>
          <p:cNvGrpSpPr>
            <a:grpSpLocks/>
          </p:cNvGrpSpPr>
          <p:nvPr/>
        </p:nvGrpSpPr>
        <p:grpSpPr bwMode="auto">
          <a:xfrm>
            <a:off x="865188" y="5080000"/>
            <a:ext cx="192087" cy="38100"/>
            <a:chOff x="170" y="3297"/>
            <a:chExt cx="121" cy="24"/>
          </a:xfrm>
        </p:grpSpPr>
        <p:sp>
          <p:nvSpPr>
            <p:cNvPr id="155" name="Rectangle 15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56" name="Rectangle 15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57" name="Rectangle 15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58" name="Rectangle 15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59" name="Rectangle 15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60" name="Line 15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1" name="Line 16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 name="Line 16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3" name="Line 16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4" name="Line 16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 name="Line 16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6" name="Line 16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7" name="Line 16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68" name="Line 167"/>
          <p:cNvSpPr>
            <a:spLocks noChangeShapeType="1"/>
          </p:cNvSpPr>
          <p:nvPr/>
        </p:nvSpPr>
        <p:spPr bwMode="auto">
          <a:xfrm flipH="1">
            <a:off x="46196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 name="Line 168"/>
          <p:cNvSpPr>
            <a:spLocks noChangeShapeType="1"/>
          </p:cNvSpPr>
          <p:nvPr/>
        </p:nvSpPr>
        <p:spPr bwMode="auto">
          <a:xfrm>
            <a:off x="88582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70" name="Group 169"/>
          <p:cNvGrpSpPr>
            <a:grpSpLocks/>
          </p:cNvGrpSpPr>
          <p:nvPr/>
        </p:nvGrpSpPr>
        <p:grpSpPr bwMode="auto">
          <a:xfrm>
            <a:off x="269875" y="5118100"/>
            <a:ext cx="307975" cy="307975"/>
            <a:chOff x="219" y="3466"/>
            <a:chExt cx="194" cy="194"/>
          </a:xfrm>
        </p:grpSpPr>
        <p:sp>
          <p:nvSpPr>
            <p:cNvPr id="171" name="Rectangle 17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2" name="Rectangle 17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 name="Rectangle 17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4" name="Rectangle 17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5" name="Rectangle 17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 name="Rectangle 17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 name="Rectangle 17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8" name="Rectangle 17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79" name="Rectangle 17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 name="Line 17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 name="Line 18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2" name="Line 18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3" name="Line 18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 name="Line 18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 name="Line 18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6" name="Line 18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 name="Line 18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 name="Line 18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9" name="Line 18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0" name="Line 18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 name="Line 19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2" name="Text Box 19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193" name="Group 192"/>
          <p:cNvGrpSpPr>
            <a:grpSpLocks/>
          </p:cNvGrpSpPr>
          <p:nvPr/>
        </p:nvGrpSpPr>
        <p:grpSpPr bwMode="auto">
          <a:xfrm>
            <a:off x="808038" y="5118100"/>
            <a:ext cx="307975" cy="307975"/>
            <a:chOff x="219" y="3466"/>
            <a:chExt cx="194" cy="194"/>
          </a:xfrm>
        </p:grpSpPr>
        <p:sp>
          <p:nvSpPr>
            <p:cNvPr id="194" name="Rectangle 19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 name="Rectangle 19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 name="Rectangle 19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7" name="Rectangle 19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8" name="Rectangle 19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 name="Rectangle 19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200" name="Rectangle 19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201" name="Rectangle 20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202" name="Rectangle 20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203" name="Line 20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 name="Line 20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5" name="Line 20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6" name="Line 20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 name="Line 20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8" name="Line 20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9" name="Line 20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 name="Line 20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1" name="Line 21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2" name="Line 21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 name="Line 21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 name="Line 21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5" name="Text Box 21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216" name="Group 215"/>
          <p:cNvGrpSpPr>
            <a:grpSpLocks/>
          </p:cNvGrpSpPr>
          <p:nvPr/>
        </p:nvGrpSpPr>
        <p:grpSpPr bwMode="auto">
          <a:xfrm>
            <a:off x="536575" y="4811713"/>
            <a:ext cx="306388" cy="73025"/>
            <a:chOff x="316" y="2801"/>
            <a:chExt cx="193" cy="46"/>
          </a:xfrm>
        </p:grpSpPr>
        <p:sp>
          <p:nvSpPr>
            <p:cNvPr id="217" name="Rectangle 21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18" name="Rectangle 21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19" name="Rectangle 21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20" name="Rectangle 21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21" name="Rectangle 22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22" name="Line 22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3" name="Line 22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 name="Line 22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5" name="Line 22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 name="Line 22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7" name="Line 22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8" name="Line 22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 name="Line 22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0" name="Line 22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 name="Line 23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2" name="Line 23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 name="Line 23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34" name="Group 233"/>
          <p:cNvGrpSpPr>
            <a:grpSpLocks/>
          </p:cNvGrpSpPr>
          <p:nvPr/>
        </p:nvGrpSpPr>
        <p:grpSpPr bwMode="auto">
          <a:xfrm>
            <a:off x="328613" y="5432425"/>
            <a:ext cx="192087" cy="38100"/>
            <a:chOff x="170" y="3297"/>
            <a:chExt cx="121" cy="24"/>
          </a:xfrm>
        </p:grpSpPr>
        <p:sp>
          <p:nvSpPr>
            <p:cNvPr id="235" name="Rectangle 2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36" name="Rectangle 2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37" name="Rectangle 2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38" name="Rectangle 2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39" name="Rectangle 2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40" name="Line 2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 name="Line 2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2" name="Line 2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3" name="Line 2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 name="Line 2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 name="Line 2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6" name="Line 2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7" name="Line 2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8" name="Group 247"/>
          <p:cNvGrpSpPr>
            <a:grpSpLocks/>
          </p:cNvGrpSpPr>
          <p:nvPr/>
        </p:nvGrpSpPr>
        <p:grpSpPr bwMode="auto">
          <a:xfrm>
            <a:off x="865188" y="5432425"/>
            <a:ext cx="192087" cy="38100"/>
            <a:chOff x="170" y="3297"/>
            <a:chExt cx="121" cy="24"/>
          </a:xfrm>
        </p:grpSpPr>
        <p:sp>
          <p:nvSpPr>
            <p:cNvPr id="249" name="Rectangle 24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50" name="Rectangle 24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51" name="Rectangle 25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52" name="Rectangle 25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53" name="Rectangle 25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54" name="Line 25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5" name="Line 25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6" name="Line 25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 name="Line 25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8" name="Line 25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9" name="Line 25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 name="Line 25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1" name="Line 26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62" name="Group 261"/>
          <p:cNvGrpSpPr>
            <a:grpSpLocks/>
          </p:cNvGrpSpPr>
          <p:nvPr/>
        </p:nvGrpSpPr>
        <p:grpSpPr bwMode="auto">
          <a:xfrm>
            <a:off x="1611313" y="4311650"/>
            <a:ext cx="306387" cy="73025"/>
            <a:chOff x="316" y="2801"/>
            <a:chExt cx="193" cy="46"/>
          </a:xfrm>
        </p:grpSpPr>
        <p:sp>
          <p:nvSpPr>
            <p:cNvPr id="263" name="Rectangle 26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64" name="Rectangle 26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65" name="Rectangle 26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66" name="Rectangle 26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67" name="Rectangle 26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268" name="Line 26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 name="Line 26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0" name="Line 26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 name="Line 27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2" name="Line 27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3" name="Line 27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 name="Line 27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5" name="Line 27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6" name="Line 27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 name="Line 27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8" name="Line 27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9" name="Line 27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80" name="Group 279"/>
          <p:cNvGrpSpPr>
            <a:grpSpLocks/>
          </p:cNvGrpSpPr>
          <p:nvPr/>
        </p:nvGrpSpPr>
        <p:grpSpPr bwMode="auto">
          <a:xfrm>
            <a:off x="1403350" y="5080000"/>
            <a:ext cx="192088" cy="38100"/>
            <a:chOff x="170" y="3297"/>
            <a:chExt cx="121" cy="24"/>
          </a:xfrm>
        </p:grpSpPr>
        <p:sp>
          <p:nvSpPr>
            <p:cNvPr id="281" name="Rectangle 28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82" name="Rectangle 28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83" name="Rectangle 28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84" name="Rectangle 28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85" name="Rectangle 28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86" name="Line 28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7" name="Line 28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8" name="Line 28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9" name="Line 28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90" name="Line 28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91" name="Line 29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92" name="Line 29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93" name="Line 29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94" name="Group 293"/>
          <p:cNvGrpSpPr>
            <a:grpSpLocks/>
          </p:cNvGrpSpPr>
          <p:nvPr/>
        </p:nvGrpSpPr>
        <p:grpSpPr bwMode="auto">
          <a:xfrm>
            <a:off x="1939925" y="5080000"/>
            <a:ext cx="192088" cy="38100"/>
            <a:chOff x="170" y="3297"/>
            <a:chExt cx="121" cy="24"/>
          </a:xfrm>
        </p:grpSpPr>
        <p:sp>
          <p:nvSpPr>
            <p:cNvPr id="295" name="Rectangle 29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96" name="Rectangle 29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97" name="Rectangle 29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98" name="Rectangle 29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299" name="Rectangle 29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00" name="Line 29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1" name="Line 30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2" name="Line 30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3" name="Line 30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4" name="Line 30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5" name="Line 30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6" name="Line 30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7" name="Line 30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308" name="Line 307"/>
          <p:cNvSpPr>
            <a:spLocks noChangeShapeType="1"/>
          </p:cNvSpPr>
          <p:nvPr/>
        </p:nvSpPr>
        <p:spPr bwMode="auto">
          <a:xfrm flipH="1">
            <a:off x="1536700"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09" name="Line 308"/>
          <p:cNvSpPr>
            <a:spLocks noChangeShapeType="1"/>
          </p:cNvSpPr>
          <p:nvPr/>
        </p:nvSpPr>
        <p:spPr bwMode="auto">
          <a:xfrm>
            <a:off x="196056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310" name="Group 309"/>
          <p:cNvGrpSpPr>
            <a:grpSpLocks/>
          </p:cNvGrpSpPr>
          <p:nvPr/>
        </p:nvGrpSpPr>
        <p:grpSpPr bwMode="auto">
          <a:xfrm>
            <a:off x="1344613" y="5118100"/>
            <a:ext cx="307975" cy="307975"/>
            <a:chOff x="219" y="3466"/>
            <a:chExt cx="194" cy="194"/>
          </a:xfrm>
        </p:grpSpPr>
        <p:sp>
          <p:nvSpPr>
            <p:cNvPr id="311" name="Rectangle 31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2" name="Rectangle 31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3" name="Rectangle 31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4" name="Rectangle 31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5" name="Rectangle 31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6" name="Rectangle 31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7" name="Rectangle 31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18" name="Rectangle 31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319" name="Rectangle 31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20" name="Line 31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1" name="Line 32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2" name="Line 32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3" name="Line 32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4" name="Line 32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5" name="Line 32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6" name="Line 32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7" name="Line 32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8" name="Line 32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29" name="Line 32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30" name="Line 32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31" name="Line 33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32" name="Text Box 33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333" name="Group 332"/>
          <p:cNvGrpSpPr>
            <a:grpSpLocks/>
          </p:cNvGrpSpPr>
          <p:nvPr/>
        </p:nvGrpSpPr>
        <p:grpSpPr bwMode="auto">
          <a:xfrm>
            <a:off x="1882775" y="5118100"/>
            <a:ext cx="307975" cy="307975"/>
            <a:chOff x="219" y="3466"/>
            <a:chExt cx="194" cy="194"/>
          </a:xfrm>
        </p:grpSpPr>
        <p:sp>
          <p:nvSpPr>
            <p:cNvPr id="334" name="Rectangle 33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35" name="Rectangle 33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36" name="Rectangle 33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37" name="Rectangle 33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38" name="Rectangle 33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39" name="Rectangle 33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40" name="Rectangle 33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41" name="Rectangle 34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342" name="Rectangle 34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343" name="Line 34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4" name="Line 34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5" name="Line 34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6" name="Line 34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7" name="Line 34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8" name="Line 34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49" name="Line 34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50" name="Line 34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51" name="Line 35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52" name="Line 35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53" name="Line 35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54" name="Line 35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55" name="Text Box 35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356" name="Group 355"/>
          <p:cNvGrpSpPr>
            <a:grpSpLocks/>
          </p:cNvGrpSpPr>
          <p:nvPr/>
        </p:nvGrpSpPr>
        <p:grpSpPr bwMode="auto">
          <a:xfrm>
            <a:off x="1611313" y="4811713"/>
            <a:ext cx="306387" cy="73025"/>
            <a:chOff x="316" y="2801"/>
            <a:chExt cx="193" cy="46"/>
          </a:xfrm>
        </p:grpSpPr>
        <p:sp>
          <p:nvSpPr>
            <p:cNvPr id="357" name="Rectangle 35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358" name="Rectangle 35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359" name="Rectangle 35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360" name="Rectangle 35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361" name="Rectangle 36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362" name="Line 36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3" name="Line 36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4" name="Line 36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5" name="Line 36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6" name="Line 36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7" name="Line 36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8" name="Line 36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69" name="Line 36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70" name="Line 36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71" name="Line 37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72" name="Line 37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73" name="Line 37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374" name="Group 373"/>
          <p:cNvGrpSpPr>
            <a:grpSpLocks/>
          </p:cNvGrpSpPr>
          <p:nvPr/>
        </p:nvGrpSpPr>
        <p:grpSpPr bwMode="auto">
          <a:xfrm>
            <a:off x="1403350" y="5432425"/>
            <a:ext cx="192088" cy="38100"/>
            <a:chOff x="170" y="3297"/>
            <a:chExt cx="121" cy="24"/>
          </a:xfrm>
        </p:grpSpPr>
        <p:sp>
          <p:nvSpPr>
            <p:cNvPr id="375" name="Rectangle 37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76" name="Rectangle 37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77" name="Rectangle 37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78" name="Rectangle 37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79" name="Rectangle 37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80" name="Line 37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1" name="Line 38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2" name="Line 38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3" name="Line 38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4" name="Line 38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5" name="Line 38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6" name="Line 38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87" name="Line 38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388" name="Group 387"/>
          <p:cNvGrpSpPr>
            <a:grpSpLocks/>
          </p:cNvGrpSpPr>
          <p:nvPr/>
        </p:nvGrpSpPr>
        <p:grpSpPr bwMode="auto">
          <a:xfrm>
            <a:off x="1939925" y="5432425"/>
            <a:ext cx="192088" cy="38100"/>
            <a:chOff x="170" y="3297"/>
            <a:chExt cx="121" cy="24"/>
          </a:xfrm>
        </p:grpSpPr>
        <p:sp>
          <p:nvSpPr>
            <p:cNvPr id="389" name="Rectangle 38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90" name="Rectangle 38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91" name="Rectangle 39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92" name="Rectangle 39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93" name="Rectangle 39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394" name="Line 39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95" name="Line 39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96" name="Line 39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97" name="Line 39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98" name="Line 39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399" name="Line 39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00" name="Line 39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01" name="Line 40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402" name="Group 401"/>
          <p:cNvGrpSpPr>
            <a:grpSpLocks/>
          </p:cNvGrpSpPr>
          <p:nvPr/>
        </p:nvGrpSpPr>
        <p:grpSpPr bwMode="auto">
          <a:xfrm>
            <a:off x="2686050" y="4311650"/>
            <a:ext cx="306388" cy="73025"/>
            <a:chOff x="316" y="2801"/>
            <a:chExt cx="193" cy="46"/>
          </a:xfrm>
        </p:grpSpPr>
        <p:sp>
          <p:nvSpPr>
            <p:cNvPr id="403" name="Rectangle 40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04" name="Rectangle 40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05" name="Rectangle 40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06" name="Rectangle 40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07" name="Rectangle 40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08" name="Line 40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09" name="Line 40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0" name="Line 40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1" name="Line 41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2" name="Line 41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3" name="Line 41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4" name="Line 41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5" name="Line 41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6" name="Line 41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7" name="Line 41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8" name="Line 41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19" name="Line 41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420" name="Group 419"/>
          <p:cNvGrpSpPr>
            <a:grpSpLocks/>
          </p:cNvGrpSpPr>
          <p:nvPr/>
        </p:nvGrpSpPr>
        <p:grpSpPr bwMode="auto">
          <a:xfrm>
            <a:off x="2478088" y="5080000"/>
            <a:ext cx="192087" cy="38100"/>
            <a:chOff x="170" y="3297"/>
            <a:chExt cx="121" cy="24"/>
          </a:xfrm>
        </p:grpSpPr>
        <p:sp>
          <p:nvSpPr>
            <p:cNvPr id="421" name="Rectangle 42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22" name="Rectangle 42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23" name="Rectangle 42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24" name="Rectangle 42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25" name="Rectangle 42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26" name="Line 42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27" name="Line 42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28" name="Line 42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29" name="Line 42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30" name="Line 42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31" name="Line 43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32" name="Line 43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33" name="Line 43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434" name="Group 433"/>
          <p:cNvGrpSpPr>
            <a:grpSpLocks/>
          </p:cNvGrpSpPr>
          <p:nvPr/>
        </p:nvGrpSpPr>
        <p:grpSpPr bwMode="auto">
          <a:xfrm>
            <a:off x="3014663" y="5080000"/>
            <a:ext cx="192087" cy="38100"/>
            <a:chOff x="170" y="3297"/>
            <a:chExt cx="121" cy="24"/>
          </a:xfrm>
        </p:grpSpPr>
        <p:sp>
          <p:nvSpPr>
            <p:cNvPr id="435" name="Rectangle 4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36" name="Rectangle 4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37" name="Rectangle 4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38" name="Rectangle 4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39" name="Rectangle 4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440" name="Line 4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1" name="Line 4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2" name="Line 4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3" name="Line 4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4" name="Line 4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5" name="Line 4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6" name="Line 4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7" name="Line 4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448" name="Line 447"/>
          <p:cNvSpPr>
            <a:spLocks noChangeShapeType="1"/>
          </p:cNvSpPr>
          <p:nvPr/>
        </p:nvSpPr>
        <p:spPr bwMode="auto">
          <a:xfrm flipH="1">
            <a:off x="2611438"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49" name="Line 448"/>
          <p:cNvSpPr>
            <a:spLocks noChangeShapeType="1"/>
          </p:cNvSpPr>
          <p:nvPr/>
        </p:nvSpPr>
        <p:spPr bwMode="auto">
          <a:xfrm>
            <a:off x="3035300"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450" name="Group 449"/>
          <p:cNvGrpSpPr>
            <a:grpSpLocks/>
          </p:cNvGrpSpPr>
          <p:nvPr/>
        </p:nvGrpSpPr>
        <p:grpSpPr bwMode="auto">
          <a:xfrm>
            <a:off x="2420938" y="5118100"/>
            <a:ext cx="307975" cy="307975"/>
            <a:chOff x="219" y="3466"/>
            <a:chExt cx="194" cy="194"/>
          </a:xfrm>
        </p:grpSpPr>
        <p:sp>
          <p:nvSpPr>
            <p:cNvPr id="451" name="Rectangle 45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2" name="Rectangle 45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3" name="Rectangle 45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4" name="Rectangle 45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5" name="Rectangle 45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6" name="Rectangle 45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7" name="Rectangle 45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58" name="Rectangle 45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459" name="Rectangle 45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60" name="Line 45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1" name="Line 46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2" name="Line 46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3" name="Line 46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4" name="Line 46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5" name="Line 46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6" name="Line 46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7" name="Line 46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8" name="Line 46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69" name="Line 46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70" name="Line 46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71" name="Line 47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72" name="Text Box 47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473" name="Group 472"/>
          <p:cNvGrpSpPr>
            <a:grpSpLocks/>
          </p:cNvGrpSpPr>
          <p:nvPr/>
        </p:nvGrpSpPr>
        <p:grpSpPr bwMode="auto">
          <a:xfrm>
            <a:off x="2959100" y="5118100"/>
            <a:ext cx="307975" cy="307975"/>
            <a:chOff x="219" y="3466"/>
            <a:chExt cx="194" cy="194"/>
          </a:xfrm>
        </p:grpSpPr>
        <p:sp>
          <p:nvSpPr>
            <p:cNvPr id="474" name="Rectangle 47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75" name="Rectangle 47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76" name="Rectangle 47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77" name="Rectangle 47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78" name="Rectangle 47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79" name="Rectangle 47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80" name="Rectangle 47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81" name="Rectangle 48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482" name="Rectangle 48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483" name="Line 48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84" name="Line 48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85" name="Line 48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86" name="Line 48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87" name="Line 48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88" name="Line 48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89" name="Line 48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90" name="Line 48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91" name="Line 49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92" name="Line 49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93" name="Line 49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94" name="Line 49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495" name="Text Box 49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496" name="Group 495"/>
          <p:cNvGrpSpPr>
            <a:grpSpLocks/>
          </p:cNvGrpSpPr>
          <p:nvPr/>
        </p:nvGrpSpPr>
        <p:grpSpPr bwMode="auto">
          <a:xfrm>
            <a:off x="2686050" y="4811713"/>
            <a:ext cx="306388" cy="73025"/>
            <a:chOff x="316" y="2801"/>
            <a:chExt cx="193" cy="46"/>
          </a:xfrm>
        </p:grpSpPr>
        <p:sp>
          <p:nvSpPr>
            <p:cNvPr id="497" name="Rectangle 49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98" name="Rectangle 49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499" name="Rectangle 49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00" name="Rectangle 49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01" name="Rectangle 50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02" name="Line 50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3" name="Line 50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4" name="Line 50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5" name="Line 50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6" name="Line 50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7" name="Line 50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8" name="Line 50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09" name="Line 50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10" name="Line 50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11" name="Line 51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12" name="Line 51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13" name="Line 51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514" name="Group 513"/>
          <p:cNvGrpSpPr>
            <a:grpSpLocks/>
          </p:cNvGrpSpPr>
          <p:nvPr/>
        </p:nvGrpSpPr>
        <p:grpSpPr bwMode="auto">
          <a:xfrm>
            <a:off x="2478088" y="5432425"/>
            <a:ext cx="192087" cy="38100"/>
            <a:chOff x="170" y="3297"/>
            <a:chExt cx="121" cy="24"/>
          </a:xfrm>
        </p:grpSpPr>
        <p:sp>
          <p:nvSpPr>
            <p:cNvPr id="515" name="Rectangle 51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16" name="Rectangle 51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17" name="Rectangle 51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18" name="Rectangle 51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19" name="Rectangle 51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20" name="Line 51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1" name="Line 52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2" name="Line 52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3" name="Line 52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4" name="Line 52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5" name="Line 52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6" name="Line 52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27" name="Line 52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528" name="Group 527"/>
          <p:cNvGrpSpPr>
            <a:grpSpLocks/>
          </p:cNvGrpSpPr>
          <p:nvPr/>
        </p:nvGrpSpPr>
        <p:grpSpPr bwMode="auto">
          <a:xfrm>
            <a:off x="3014663" y="5432425"/>
            <a:ext cx="192087" cy="38100"/>
            <a:chOff x="170" y="3297"/>
            <a:chExt cx="121" cy="24"/>
          </a:xfrm>
        </p:grpSpPr>
        <p:sp>
          <p:nvSpPr>
            <p:cNvPr id="529" name="Rectangle 52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30" name="Rectangle 52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31" name="Rectangle 53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32" name="Rectangle 53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33" name="Rectangle 53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34" name="Line 53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35" name="Line 53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36" name="Line 53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37" name="Line 53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38" name="Line 53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39" name="Line 53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40" name="Line 53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41" name="Line 54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542" name="Group 541"/>
          <p:cNvGrpSpPr>
            <a:grpSpLocks/>
          </p:cNvGrpSpPr>
          <p:nvPr/>
        </p:nvGrpSpPr>
        <p:grpSpPr bwMode="auto">
          <a:xfrm>
            <a:off x="3762375" y="4311650"/>
            <a:ext cx="306388" cy="73025"/>
            <a:chOff x="316" y="2801"/>
            <a:chExt cx="193" cy="46"/>
          </a:xfrm>
        </p:grpSpPr>
        <p:sp>
          <p:nvSpPr>
            <p:cNvPr id="543" name="Rectangle 54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44" name="Rectangle 54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45" name="Rectangle 54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46" name="Rectangle 54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47" name="Rectangle 54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548" name="Line 54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49" name="Line 54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0" name="Line 54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1" name="Line 55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2" name="Line 55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3" name="Line 55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4" name="Line 55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5" name="Line 55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6" name="Line 55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7" name="Line 55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8" name="Line 55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59" name="Line 55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560" name="Group 559"/>
          <p:cNvGrpSpPr>
            <a:grpSpLocks/>
          </p:cNvGrpSpPr>
          <p:nvPr/>
        </p:nvGrpSpPr>
        <p:grpSpPr bwMode="auto">
          <a:xfrm>
            <a:off x="3554413" y="5080000"/>
            <a:ext cx="192087" cy="38100"/>
            <a:chOff x="170" y="3297"/>
            <a:chExt cx="121" cy="24"/>
          </a:xfrm>
        </p:grpSpPr>
        <p:sp>
          <p:nvSpPr>
            <p:cNvPr id="561" name="Rectangle 56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62" name="Rectangle 56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63" name="Rectangle 56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64" name="Rectangle 56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65" name="Rectangle 56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66" name="Line 56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67" name="Line 56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68" name="Line 56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69" name="Line 56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70" name="Line 56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71" name="Line 57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72" name="Line 57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73" name="Line 57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574" name="Group 573"/>
          <p:cNvGrpSpPr>
            <a:grpSpLocks/>
          </p:cNvGrpSpPr>
          <p:nvPr/>
        </p:nvGrpSpPr>
        <p:grpSpPr bwMode="auto">
          <a:xfrm>
            <a:off x="4090988" y="5080000"/>
            <a:ext cx="192087" cy="38100"/>
            <a:chOff x="170" y="3297"/>
            <a:chExt cx="121" cy="24"/>
          </a:xfrm>
        </p:grpSpPr>
        <p:sp>
          <p:nvSpPr>
            <p:cNvPr id="575" name="Rectangle 57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76" name="Rectangle 57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77" name="Rectangle 57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78" name="Rectangle 57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79" name="Rectangle 57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580" name="Line 57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1" name="Line 58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2" name="Line 58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3" name="Line 58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4" name="Line 58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5" name="Line 58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6" name="Line 58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7" name="Line 58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588" name="Line 587"/>
          <p:cNvSpPr>
            <a:spLocks noChangeShapeType="1"/>
          </p:cNvSpPr>
          <p:nvPr/>
        </p:nvSpPr>
        <p:spPr bwMode="auto">
          <a:xfrm flipH="1">
            <a:off x="368776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589" name="Line 588"/>
          <p:cNvSpPr>
            <a:spLocks noChangeShapeType="1"/>
          </p:cNvSpPr>
          <p:nvPr/>
        </p:nvSpPr>
        <p:spPr bwMode="auto">
          <a:xfrm>
            <a:off x="411162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590" name="Group 589"/>
          <p:cNvGrpSpPr>
            <a:grpSpLocks/>
          </p:cNvGrpSpPr>
          <p:nvPr/>
        </p:nvGrpSpPr>
        <p:grpSpPr bwMode="auto">
          <a:xfrm>
            <a:off x="3497263" y="5118100"/>
            <a:ext cx="307975" cy="307975"/>
            <a:chOff x="219" y="3466"/>
            <a:chExt cx="194" cy="194"/>
          </a:xfrm>
        </p:grpSpPr>
        <p:sp>
          <p:nvSpPr>
            <p:cNvPr id="591" name="Rectangle 59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2" name="Rectangle 59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3" name="Rectangle 59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4" name="Rectangle 59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5" name="Rectangle 59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6" name="Rectangle 59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7" name="Rectangle 59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598" name="Rectangle 59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599" name="Rectangle 59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00" name="Line 59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1" name="Line 60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2" name="Line 60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3" name="Line 60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4" name="Line 60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5" name="Line 60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6" name="Line 60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7" name="Line 60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8" name="Line 60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09" name="Line 60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10" name="Line 60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11" name="Line 61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12" name="Text Box 61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613" name="Group 612"/>
          <p:cNvGrpSpPr>
            <a:grpSpLocks/>
          </p:cNvGrpSpPr>
          <p:nvPr/>
        </p:nvGrpSpPr>
        <p:grpSpPr bwMode="auto">
          <a:xfrm>
            <a:off x="4033838" y="5118100"/>
            <a:ext cx="307975" cy="307975"/>
            <a:chOff x="219" y="3466"/>
            <a:chExt cx="194" cy="194"/>
          </a:xfrm>
        </p:grpSpPr>
        <p:sp>
          <p:nvSpPr>
            <p:cNvPr id="614" name="Rectangle 61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15" name="Rectangle 61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16" name="Rectangle 61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17" name="Rectangle 61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18" name="Rectangle 61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19" name="Rectangle 61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20" name="Rectangle 61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21" name="Rectangle 62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622" name="Rectangle 62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623" name="Line 62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4" name="Line 62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5" name="Line 62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6" name="Line 62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7" name="Line 62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8" name="Line 62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29" name="Line 62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0" name="Line 62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1" name="Line 63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2" name="Line 63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3" name="Line 63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4" name="Line 63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35" name="Text Box 63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636" name="Group 635"/>
          <p:cNvGrpSpPr>
            <a:grpSpLocks/>
          </p:cNvGrpSpPr>
          <p:nvPr/>
        </p:nvGrpSpPr>
        <p:grpSpPr bwMode="auto">
          <a:xfrm>
            <a:off x="3762375" y="4811713"/>
            <a:ext cx="306388" cy="73025"/>
            <a:chOff x="316" y="2801"/>
            <a:chExt cx="193" cy="46"/>
          </a:xfrm>
        </p:grpSpPr>
        <p:sp>
          <p:nvSpPr>
            <p:cNvPr id="637" name="Rectangle 63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38" name="Rectangle 63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39" name="Rectangle 63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40" name="Rectangle 63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41" name="Rectangle 64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42" name="Line 64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3" name="Line 64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4" name="Line 64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5" name="Line 64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6" name="Line 64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7" name="Line 64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8" name="Line 64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49" name="Line 64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50" name="Line 64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51" name="Line 65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52" name="Line 65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53" name="Line 65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654" name="Group 653"/>
          <p:cNvGrpSpPr>
            <a:grpSpLocks/>
          </p:cNvGrpSpPr>
          <p:nvPr/>
        </p:nvGrpSpPr>
        <p:grpSpPr bwMode="auto">
          <a:xfrm>
            <a:off x="3554413" y="5432425"/>
            <a:ext cx="192087" cy="38100"/>
            <a:chOff x="170" y="3297"/>
            <a:chExt cx="121" cy="24"/>
          </a:xfrm>
        </p:grpSpPr>
        <p:sp>
          <p:nvSpPr>
            <p:cNvPr id="655" name="Rectangle 65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56" name="Rectangle 65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57" name="Rectangle 65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58" name="Rectangle 65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59" name="Rectangle 65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60" name="Line 65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1" name="Line 66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2" name="Line 66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3" name="Line 66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4" name="Line 66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5" name="Line 66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6" name="Line 66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67" name="Line 66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668" name="Group 667"/>
          <p:cNvGrpSpPr>
            <a:grpSpLocks/>
          </p:cNvGrpSpPr>
          <p:nvPr/>
        </p:nvGrpSpPr>
        <p:grpSpPr bwMode="auto">
          <a:xfrm>
            <a:off x="4090988" y="5432425"/>
            <a:ext cx="192087" cy="38100"/>
            <a:chOff x="170" y="3297"/>
            <a:chExt cx="121" cy="24"/>
          </a:xfrm>
        </p:grpSpPr>
        <p:sp>
          <p:nvSpPr>
            <p:cNvPr id="669" name="Rectangle 66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70" name="Rectangle 66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71" name="Rectangle 67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72" name="Rectangle 67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73" name="Rectangle 67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674" name="Line 67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75" name="Line 67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76" name="Line 67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77" name="Line 67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78" name="Line 67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79" name="Line 67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80" name="Line 67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81" name="Line 68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682" name="Group 681"/>
          <p:cNvGrpSpPr>
            <a:grpSpLocks/>
          </p:cNvGrpSpPr>
          <p:nvPr/>
        </p:nvGrpSpPr>
        <p:grpSpPr bwMode="auto">
          <a:xfrm>
            <a:off x="5068888" y="4311650"/>
            <a:ext cx="306387" cy="73025"/>
            <a:chOff x="316" y="2801"/>
            <a:chExt cx="193" cy="46"/>
          </a:xfrm>
        </p:grpSpPr>
        <p:sp>
          <p:nvSpPr>
            <p:cNvPr id="683" name="Rectangle 68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84" name="Rectangle 68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85" name="Rectangle 68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86" name="Rectangle 68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87" name="Rectangle 68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688" name="Line 68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89" name="Line 68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0" name="Line 68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1" name="Line 69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2" name="Line 69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3" name="Line 69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4" name="Line 69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5" name="Line 69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6" name="Line 69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7" name="Line 69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8" name="Line 69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699" name="Line 69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700" name="Group 699"/>
          <p:cNvGrpSpPr>
            <a:grpSpLocks/>
          </p:cNvGrpSpPr>
          <p:nvPr/>
        </p:nvGrpSpPr>
        <p:grpSpPr bwMode="auto">
          <a:xfrm>
            <a:off x="4860925" y="5080000"/>
            <a:ext cx="192088" cy="38100"/>
            <a:chOff x="170" y="3297"/>
            <a:chExt cx="121" cy="24"/>
          </a:xfrm>
        </p:grpSpPr>
        <p:sp>
          <p:nvSpPr>
            <p:cNvPr id="701" name="Rectangle 70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02" name="Rectangle 70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03" name="Rectangle 70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04" name="Rectangle 70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05" name="Rectangle 70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06" name="Line 70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07" name="Line 70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08" name="Line 70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09" name="Line 70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10" name="Line 70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11" name="Line 71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12" name="Line 71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13" name="Line 71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714" name="Group 713"/>
          <p:cNvGrpSpPr>
            <a:grpSpLocks/>
          </p:cNvGrpSpPr>
          <p:nvPr/>
        </p:nvGrpSpPr>
        <p:grpSpPr bwMode="auto">
          <a:xfrm>
            <a:off x="5397500" y="5080000"/>
            <a:ext cx="192088" cy="38100"/>
            <a:chOff x="170" y="3297"/>
            <a:chExt cx="121" cy="24"/>
          </a:xfrm>
        </p:grpSpPr>
        <p:sp>
          <p:nvSpPr>
            <p:cNvPr id="715" name="Rectangle 71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16" name="Rectangle 71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17" name="Rectangle 71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18" name="Rectangle 71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19" name="Rectangle 71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20" name="Line 71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1" name="Line 72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2" name="Line 72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3" name="Line 72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4" name="Line 72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5" name="Line 72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6" name="Line 72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7" name="Line 72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728" name="Line 727"/>
          <p:cNvSpPr>
            <a:spLocks noChangeShapeType="1"/>
          </p:cNvSpPr>
          <p:nvPr/>
        </p:nvSpPr>
        <p:spPr bwMode="auto">
          <a:xfrm flipH="1">
            <a:off x="499427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29" name="Line 728"/>
          <p:cNvSpPr>
            <a:spLocks noChangeShapeType="1"/>
          </p:cNvSpPr>
          <p:nvPr/>
        </p:nvSpPr>
        <p:spPr bwMode="auto">
          <a:xfrm>
            <a:off x="5418138"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730" name="Group 729"/>
          <p:cNvGrpSpPr>
            <a:grpSpLocks/>
          </p:cNvGrpSpPr>
          <p:nvPr/>
        </p:nvGrpSpPr>
        <p:grpSpPr bwMode="auto">
          <a:xfrm>
            <a:off x="4802188" y="5118100"/>
            <a:ext cx="307975" cy="307975"/>
            <a:chOff x="219" y="3466"/>
            <a:chExt cx="194" cy="194"/>
          </a:xfrm>
        </p:grpSpPr>
        <p:sp>
          <p:nvSpPr>
            <p:cNvPr id="731" name="Rectangle 73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2" name="Rectangle 73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3" name="Rectangle 73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4" name="Rectangle 73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5" name="Rectangle 73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6" name="Rectangle 73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7" name="Rectangle 73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38" name="Rectangle 73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739" name="Rectangle 73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40" name="Line 73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1" name="Line 74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2" name="Line 74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3" name="Line 74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4" name="Line 74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5" name="Line 74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6" name="Line 74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7" name="Line 74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8" name="Line 74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49" name="Line 74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50" name="Line 74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51" name="Line 75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52" name="Text Box 75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753" name="Group 752"/>
          <p:cNvGrpSpPr>
            <a:grpSpLocks/>
          </p:cNvGrpSpPr>
          <p:nvPr/>
        </p:nvGrpSpPr>
        <p:grpSpPr bwMode="auto">
          <a:xfrm>
            <a:off x="5340350" y="5118100"/>
            <a:ext cx="307975" cy="307975"/>
            <a:chOff x="219" y="3466"/>
            <a:chExt cx="194" cy="194"/>
          </a:xfrm>
        </p:grpSpPr>
        <p:sp>
          <p:nvSpPr>
            <p:cNvPr id="754" name="Rectangle 75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55" name="Rectangle 75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56" name="Rectangle 75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57" name="Rectangle 75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58" name="Rectangle 75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59" name="Rectangle 75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60" name="Rectangle 75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61" name="Rectangle 76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762" name="Rectangle 76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763" name="Line 76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4" name="Line 76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5" name="Line 76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6" name="Line 76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7" name="Line 76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8" name="Line 76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69" name="Line 76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0" name="Line 76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1" name="Line 77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2" name="Line 77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3" name="Line 77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4" name="Line 77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75" name="Text Box 77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776" name="Group 775"/>
          <p:cNvGrpSpPr>
            <a:grpSpLocks/>
          </p:cNvGrpSpPr>
          <p:nvPr/>
        </p:nvGrpSpPr>
        <p:grpSpPr bwMode="auto">
          <a:xfrm>
            <a:off x="5068888" y="4811713"/>
            <a:ext cx="306387" cy="73025"/>
            <a:chOff x="316" y="2801"/>
            <a:chExt cx="193" cy="46"/>
          </a:xfrm>
        </p:grpSpPr>
        <p:sp>
          <p:nvSpPr>
            <p:cNvPr id="777" name="Rectangle 77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778" name="Rectangle 77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779" name="Rectangle 77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780" name="Rectangle 77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781" name="Rectangle 78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782" name="Line 78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3" name="Line 78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4" name="Line 78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5" name="Line 78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6" name="Line 78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7" name="Line 78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8" name="Line 78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89" name="Line 78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90" name="Line 78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91" name="Line 79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92" name="Line 79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793" name="Line 79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794" name="Group 793"/>
          <p:cNvGrpSpPr>
            <a:grpSpLocks/>
          </p:cNvGrpSpPr>
          <p:nvPr/>
        </p:nvGrpSpPr>
        <p:grpSpPr bwMode="auto">
          <a:xfrm>
            <a:off x="4860925" y="5432425"/>
            <a:ext cx="192088" cy="38100"/>
            <a:chOff x="170" y="3297"/>
            <a:chExt cx="121" cy="24"/>
          </a:xfrm>
        </p:grpSpPr>
        <p:sp>
          <p:nvSpPr>
            <p:cNvPr id="795" name="Rectangle 79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96" name="Rectangle 79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97" name="Rectangle 79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98" name="Rectangle 79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799" name="Rectangle 79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00" name="Line 79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1" name="Line 80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2" name="Line 80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3" name="Line 80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4" name="Line 80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5" name="Line 80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6" name="Line 80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07" name="Line 80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808" name="Group 807"/>
          <p:cNvGrpSpPr>
            <a:grpSpLocks/>
          </p:cNvGrpSpPr>
          <p:nvPr/>
        </p:nvGrpSpPr>
        <p:grpSpPr bwMode="auto">
          <a:xfrm>
            <a:off x="5397500" y="5432425"/>
            <a:ext cx="192088" cy="38100"/>
            <a:chOff x="170" y="3297"/>
            <a:chExt cx="121" cy="24"/>
          </a:xfrm>
        </p:grpSpPr>
        <p:sp>
          <p:nvSpPr>
            <p:cNvPr id="809" name="Rectangle 80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10" name="Rectangle 80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11" name="Rectangle 81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12" name="Rectangle 81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13" name="Rectangle 81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14" name="Line 81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15" name="Line 81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16" name="Line 81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17" name="Line 81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18" name="Line 81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19" name="Line 81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20" name="Line 81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21" name="Line 82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822" name="Group 821"/>
          <p:cNvGrpSpPr>
            <a:grpSpLocks/>
          </p:cNvGrpSpPr>
          <p:nvPr/>
        </p:nvGrpSpPr>
        <p:grpSpPr bwMode="auto">
          <a:xfrm>
            <a:off x="6143625" y="4311650"/>
            <a:ext cx="306388" cy="73025"/>
            <a:chOff x="316" y="2801"/>
            <a:chExt cx="193" cy="46"/>
          </a:xfrm>
        </p:grpSpPr>
        <p:sp>
          <p:nvSpPr>
            <p:cNvPr id="823" name="Rectangle 82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824" name="Rectangle 82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825" name="Rectangle 82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826" name="Rectangle 82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827" name="Rectangle 82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828" name="Line 82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29" name="Line 82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0" name="Line 82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1" name="Line 83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2" name="Line 83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3" name="Line 83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4" name="Line 83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5" name="Line 83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6" name="Line 83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7" name="Line 83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8" name="Line 83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39" name="Line 83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840" name="Group 839"/>
          <p:cNvGrpSpPr>
            <a:grpSpLocks/>
          </p:cNvGrpSpPr>
          <p:nvPr/>
        </p:nvGrpSpPr>
        <p:grpSpPr bwMode="auto">
          <a:xfrm>
            <a:off x="5935663" y="5080000"/>
            <a:ext cx="192087" cy="38100"/>
            <a:chOff x="170" y="3297"/>
            <a:chExt cx="121" cy="24"/>
          </a:xfrm>
        </p:grpSpPr>
        <p:sp>
          <p:nvSpPr>
            <p:cNvPr id="841" name="Rectangle 84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42" name="Rectangle 84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43" name="Rectangle 84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44" name="Rectangle 84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45" name="Rectangle 84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46" name="Line 84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47" name="Line 84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48" name="Line 84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49" name="Line 84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50" name="Line 84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51" name="Line 85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52" name="Line 85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53" name="Line 85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854" name="Group 853"/>
          <p:cNvGrpSpPr>
            <a:grpSpLocks/>
          </p:cNvGrpSpPr>
          <p:nvPr/>
        </p:nvGrpSpPr>
        <p:grpSpPr bwMode="auto">
          <a:xfrm>
            <a:off x="6472238" y="5080000"/>
            <a:ext cx="192087" cy="38100"/>
            <a:chOff x="170" y="3297"/>
            <a:chExt cx="121" cy="24"/>
          </a:xfrm>
        </p:grpSpPr>
        <p:sp>
          <p:nvSpPr>
            <p:cNvPr id="855" name="Rectangle 85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56" name="Rectangle 85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57" name="Rectangle 85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58" name="Rectangle 85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59" name="Rectangle 85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860" name="Line 85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1" name="Line 86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2" name="Line 86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3" name="Line 86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4" name="Line 86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5" name="Line 86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6" name="Line 86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7" name="Line 86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868" name="Line 867"/>
          <p:cNvSpPr>
            <a:spLocks noChangeShapeType="1"/>
          </p:cNvSpPr>
          <p:nvPr/>
        </p:nvSpPr>
        <p:spPr bwMode="auto">
          <a:xfrm flipH="1">
            <a:off x="606901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69" name="Line 868"/>
          <p:cNvSpPr>
            <a:spLocks noChangeShapeType="1"/>
          </p:cNvSpPr>
          <p:nvPr/>
        </p:nvSpPr>
        <p:spPr bwMode="auto">
          <a:xfrm>
            <a:off x="649287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870" name="Group 869"/>
          <p:cNvGrpSpPr>
            <a:grpSpLocks/>
          </p:cNvGrpSpPr>
          <p:nvPr/>
        </p:nvGrpSpPr>
        <p:grpSpPr bwMode="auto">
          <a:xfrm>
            <a:off x="5876925" y="5118100"/>
            <a:ext cx="307975" cy="307975"/>
            <a:chOff x="219" y="3466"/>
            <a:chExt cx="194" cy="194"/>
          </a:xfrm>
        </p:grpSpPr>
        <p:sp>
          <p:nvSpPr>
            <p:cNvPr id="871" name="Rectangle 87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2" name="Rectangle 87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3" name="Rectangle 87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4" name="Rectangle 87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5" name="Rectangle 87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6" name="Rectangle 87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7" name="Rectangle 87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78" name="Rectangle 87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879" name="Rectangle 87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80" name="Line 87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1" name="Line 88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2" name="Line 88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3" name="Line 88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4" name="Line 88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5" name="Line 88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6" name="Line 88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7" name="Line 88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8" name="Line 88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89" name="Line 88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90" name="Line 88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91" name="Line 89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892" name="Text Box 89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893" name="Group 892"/>
          <p:cNvGrpSpPr>
            <a:grpSpLocks/>
          </p:cNvGrpSpPr>
          <p:nvPr/>
        </p:nvGrpSpPr>
        <p:grpSpPr bwMode="auto">
          <a:xfrm>
            <a:off x="6415088" y="5118100"/>
            <a:ext cx="307975" cy="307975"/>
            <a:chOff x="219" y="3466"/>
            <a:chExt cx="194" cy="194"/>
          </a:xfrm>
        </p:grpSpPr>
        <p:sp>
          <p:nvSpPr>
            <p:cNvPr id="894" name="Rectangle 89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95" name="Rectangle 89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96" name="Rectangle 89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97" name="Rectangle 89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98" name="Rectangle 89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899" name="Rectangle 89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900" name="Rectangle 89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901" name="Rectangle 90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902" name="Rectangle 90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903" name="Line 90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4" name="Line 90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5" name="Line 90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6" name="Line 90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7" name="Line 90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8" name="Line 90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09" name="Line 90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0" name="Line 90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1" name="Line 91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2" name="Line 91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3" name="Line 91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4" name="Line 91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15" name="Text Box 91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916" name="Group 915"/>
          <p:cNvGrpSpPr>
            <a:grpSpLocks/>
          </p:cNvGrpSpPr>
          <p:nvPr/>
        </p:nvGrpSpPr>
        <p:grpSpPr bwMode="auto">
          <a:xfrm>
            <a:off x="6143625" y="4811713"/>
            <a:ext cx="306388" cy="73025"/>
            <a:chOff x="316" y="2801"/>
            <a:chExt cx="193" cy="46"/>
          </a:xfrm>
        </p:grpSpPr>
        <p:sp>
          <p:nvSpPr>
            <p:cNvPr id="917" name="Rectangle 91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18" name="Rectangle 91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19" name="Rectangle 91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20" name="Rectangle 91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21" name="Rectangle 92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22" name="Line 92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3" name="Line 92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4" name="Line 92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5" name="Line 92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6" name="Line 92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7" name="Line 92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8" name="Line 92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29" name="Line 92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30" name="Line 92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31" name="Line 93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32" name="Line 93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33" name="Line 93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934" name="Group 933"/>
          <p:cNvGrpSpPr>
            <a:grpSpLocks/>
          </p:cNvGrpSpPr>
          <p:nvPr/>
        </p:nvGrpSpPr>
        <p:grpSpPr bwMode="auto">
          <a:xfrm>
            <a:off x="5935663" y="5432425"/>
            <a:ext cx="192087" cy="38100"/>
            <a:chOff x="170" y="3297"/>
            <a:chExt cx="121" cy="24"/>
          </a:xfrm>
        </p:grpSpPr>
        <p:sp>
          <p:nvSpPr>
            <p:cNvPr id="935" name="Rectangle 9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36" name="Rectangle 9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37" name="Rectangle 9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38" name="Rectangle 9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39" name="Rectangle 9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40" name="Line 9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1" name="Line 9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2" name="Line 9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3" name="Line 9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4" name="Line 9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5" name="Line 9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6" name="Line 9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47" name="Line 9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948" name="Group 947"/>
          <p:cNvGrpSpPr>
            <a:grpSpLocks/>
          </p:cNvGrpSpPr>
          <p:nvPr/>
        </p:nvGrpSpPr>
        <p:grpSpPr bwMode="auto">
          <a:xfrm>
            <a:off x="6472238" y="5432425"/>
            <a:ext cx="192087" cy="38100"/>
            <a:chOff x="170" y="3297"/>
            <a:chExt cx="121" cy="24"/>
          </a:xfrm>
        </p:grpSpPr>
        <p:sp>
          <p:nvSpPr>
            <p:cNvPr id="949" name="Rectangle 94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50" name="Rectangle 94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51" name="Rectangle 95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52" name="Rectangle 95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53" name="Rectangle 95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54" name="Line 95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55" name="Line 95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56" name="Line 95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57" name="Line 95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58" name="Line 95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59" name="Line 95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60" name="Line 95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61" name="Line 96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962" name="Group 961"/>
          <p:cNvGrpSpPr>
            <a:grpSpLocks/>
          </p:cNvGrpSpPr>
          <p:nvPr/>
        </p:nvGrpSpPr>
        <p:grpSpPr bwMode="auto">
          <a:xfrm>
            <a:off x="7218363" y="4311650"/>
            <a:ext cx="306387" cy="73025"/>
            <a:chOff x="316" y="2801"/>
            <a:chExt cx="193" cy="46"/>
          </a:xfrm>
        </p:grpSpPr>
        <p:sp>
          <p:nvSpPr>
            <p:cNvPr id="963" name="Rectangle 96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64" name="Rectangle 96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65" name="Rectangle 96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66" name="Rectangle 96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67" name="Rectangle 96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968" name="Line 96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69" name="Line 96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0" name="Line 96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1" name="Line 97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2" name="Line 97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3" name="Line 97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4" name="Line 97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5" name="Line 97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6" name="Line 97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7" name="Line 97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8" name="Line 97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79" name="Line 97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980" name="Group 979"/>
          <p:cNvGrpSpPr>
            <a:grpSpLocks/>
          </p:cNvGrpSpPr>
          <p:nvPr/>
        </p:nvGrpSpPr>
        <p:grpSpPr bwMode="auto">
          <a:xfrm>
            <a:off x="7010400" y="5080000"/>
            <a:ext cx="192088" cy="38100"/>
            <a:chOff x="170" y="3297"/>
            <a:chExt cx="121" cy="24"/>
          </a:xfrm>
        </p:grpSpPr>
        <p:sp>
          <p:nvSpPr>
            <p:cNvPr id="981" name="Rectangle 98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82" name="Rectangle 98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83" name="Rectangle 98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84" name="Rectangle 98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85" name="Rectangle 98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86" name="Line 98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87" name="Line 98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88" name="Line 98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89" name="Line 98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90" name="Line 98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91" name="Line 99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92" name="Line 99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993" name="Line 99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994" name="Group 993"/>
          <p:cNvGrpSpPr>
            <a:grpSpLocks/>
          </p:cNvGrpSpPr>
          <p:nvPr/>
        </p:nvGrpSpPr>
        <p:grpSpPr bwMode="auto">
          <a:xfrm>
            <a:off x="7546975" y="5080000"/>
            <a:ext cx="192088" cy="38100"/>
            <a:chOff x="170" y="3297"/>
            <a:chExt cx="121" cy="24"/>
          </a:xfrm>
        </p:grpSpPr>
        <p:sp>
          <p:nvSpPr>
            <p:cNvPr id="995" name="Rectangle 99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96" name="Rectangle 99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97" name="Rectangle 99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98" name="Rectangle 99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999" name="Rectangle 99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00" name="Line 99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1" name="Line 100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2" name="Line 100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3" name="Line 100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4" name="Line 100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5" name="Line 100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6" name="Line 100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7" name="Line 100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008" name="Line 1007"/>
          <p:cNvSpPr>
            <a:spLocks noChangeShapeType="1"/>
          </p:cNvSpPr>
          <p:nvPr/>
        </p:nvSpPr>
        <p:spPr bwMode="auto">
          <a:xfrm flipH="1">
            <a:off x="7143750"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09" name="Line 1008"/>
          <p:cNvSpPr>
            <a:spLocks noChangeShapeType="1"/>
          </p:cNvSpPr>
          <p:nvPr/>
        </p:nvSpPr>
        <p:spPr bwMode="auto">
          <a:xfrm>
            <a:off x="7567613"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010" name="Group 1009"/>
          <p:cNvGrpSpPr>
            <a:grpSpLocks/>
          </p:cNvGrpSpPr>
          <p:nvPr/>
        </p:nvGrpSpPr>
        <p:grpSpPr bwMode="auto">
          <a:xfrm>
            <a:off x="6951663" y="5118100"/>
            <a:ext cx="307975" cy="307975"/>
            <a:chOff x="219" y="3466"/>
            <a:chExt cx="194" cy="194"/>
          </a:xfrm>
        </p:grpSpPr>
        <p:sp>
          <p:nvSpPr>
            <p:cNvPr id="1011" name="Rectangle 101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2" name="Rectangle 101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3" name="Rectangle 101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4" name="Rectangle 101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5" name="Rectangle 101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6" name="Rectangle 101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7" name="Rectangle 101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18" name="Rectangle 101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019" name="Rectangle 101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20" name="Line 101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1" name="Line 102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2" name="Line 102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3" name="Line 102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4" name="Line 102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5" name="Line 102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6" name="Line 102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7" name="Line 102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8" name="Line 102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29" name="Line 102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30" name="Line 102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31" name="Line 103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32" name="Text Box 103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1033" name="Group 1032"/>
          <p:cNvGrpSpPr>
            <a:grpSpLocks/>
          </p:cNvGrpSpPr>
          <p:nvPr/>
        </p:nvGrpSpPr>
        <p:grpSpPr bwMode="auto">
          <a:xfrm>
            <a:off x="7489825" y="5118100"/>
            <a:ext cx="307975" cy="307975"/>
            <a:chOff x="219" y="3466"/>
            <a:chExt cx="194" cy="194"/>
          </a:xfrm>
        </p:grpSpPr>
        <p:sp>
          <p:nvSpPr>
            <p:cNvPr id="1034" name="Rectangle 103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35" name="Rectangle 103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36" name="Rectangle 103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37" name="Rectangle 103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38" name="Rectangle 103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39" name="Rectangle 103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40" name="Rectangle 103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41" name="Rectangle 104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042" name="Rectangle 104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043" name="Line 104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44" name="Line 104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45" name="Line 104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46" name="Line 104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47" name="Line 104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48" name="Line 104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49" name="Line 104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50" name="Line 104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51" name="Line 105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52" name="Line 105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53" name="Line 105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54" name="Line 105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55" name="Text Box 105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1056" name="Group 1055"/>
          <p:cNvGrpSpPr>
            <a:grpSpLocks/>
          </p:cNvGrpSpPr>
          <p:nvPr/>
        </p:nvGrpSpPr>
        <p:grpSpPr bwMode="auto">
          <a:xfrm>
            <a:off x="7218363" y="4811713"/>
            <a:ext cx="306387" cy="73025"/>
            <a:chOff x="316" y="2801"/>
            <a:chExt cx="193" cy="46"/>
          </a:xfrm>
        </p:grpSpPr>
        <p:sp>
          <p:nvSpPr>
            <p:cNvPr id="1057" name="Rectangle 105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058" name="Rectangle 105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059" name="Rectangle 105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060" name="Rectangle 105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061" name="Rectangle 106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062" name="Line 106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3" name="Line 106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4" name="Line 106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5" name="Line 106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6" name="Line 106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7" name="Line 106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8" name="Line 106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69" name="Line 106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70" name="Line 106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71" name="Line 107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72" name="Line 107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73" name="Line 107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074" name="Group 1073"/>
          <p:cNvGrpSpPr>
            <a:grpSpLocks/>
          </p:cNvGrpSpPr>
          <p:nvPr/>
        </p:nvGrpSpPr>
        <p:grpSpPr bwMode="auto">
          <a:xfrm>
            <a:off x="7010400" y="5432425"/>
            <a:ext cx="192088" cy="38100"/>
            <a:chOff x="170" y="3297"/>
            <a:chExt cx="121" cy="24"/>
          </a:xfrm>
        </p:grpSpPr>
        <p:sp>
          <p:nvSpPr>
            <p:cNvPr id="1075" name="Rectangle 107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76" name="Rectangle 107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77" name="Rectangle 107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78" name="Rectangle 107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79" name="Rectangle 107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80" name="Line 107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1" name="Line 108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2" name="Line 108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3" name="Line 108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4" name="Line 108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5" name="Line 108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6" name="Line 108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87" name="Line 108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088" name="Group 1087"/>
          <p:cNvGrpSpPr>
            <a:grpSpLocks/>
          </p:cNvGrpSpPr>
          <p:nvPr/>
        </p:nvGrpSpPr>
        <p:grpSpPr bwMode="auto">
          <a:xfrm>
            <a:off x="7546975" y="5432425"/>
            <a:ext cx="192088" cy="38100"/>
            <a:chOff x="170" y="3297"/>
            <a:chExt cx="121" cy="24"/>
          </a:xfrm>
        </p:grpSpPr>
        <p:sp>
          <p:nvSpPr>
            <p:cNvPr id="1089" name="Rectangle 108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90" name="Rectangle 108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91" name="Rectangle 109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92" name="Rectangle 109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93" name="Rectangle 109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094" name="Line 109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95" name="Line 109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96" name="Line 109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97" name="Line 109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98" name="Line 109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099" name="Line 109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00" name="Line 109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01" name="Line 110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102" name="Group 1101"/>
          <p:cNvGrpSpPr>
            <a:grpSpLocks/>
          </p:cNvGrpSpPr>
          <p:nvPr/>
        </p:nvGrpSpPr>
        <p:grpSpPr bwMode="auto">
          <a:xfrm>
            <a:off x="8294688" y="4311650"/>
            <a:ext cx="306387" cy="73025"/>
            <a:chOff x="316" y="2801"/>
            <a:chExt cx="193" cy="46"/>
          </a:xfrm>
        </p:grpSpPr>
        <p:sp>
          <p:nvSpPr>
            <p:cNvPr id="1103" name="Rectangle 1102"/>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04" name="Rectangle 1103"/>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05" name="Rectangle 1104"/>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06" name="Rectangle 1105"/>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07" name="Rectangle 1106"/>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08" name="Line 1107"/>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09" name="Line 1108"/>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0" name="Line 1109"/>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1" name="Line 1110"/>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2" name="Line 1111"/>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3" name="Line 1112"/>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4" name="Line 1113"/>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5" name="Line 1114"/>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6" name="Line 1115"/>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7" name="Line 1116"/>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8" name="Line 1117"/>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19" name="Line 1118"/>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120" name="Group 1119"/>
          <p:cNvGrpSpPr>
            <a:grpSpLocks/>
          </p:cNvGrpSpPr>
          <p:nvPr/>
        </p:nvGrpSpPr>
        <p:grpSpPr bwMode="auto">
          <a:xfrm>
            <a:off x="8086725" y="5080000"/>
            <a:ext cx="192088" cy="38100"/>
            <a:chOff x="170" y="3297"/>
            <a:chExt cx="121" cy="24"/>
          </a:xfrm>
        </p:grpSpPr>
        <p:sp>
          <p:nvSpPr>
            <p:cNvPr id="1121" name="Rectangle 1120"/>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22" name="Rectangle 1121"/>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23" name="Rectangle 1122"/>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24" name="Rectangle 1123"/>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25" name="Rectangle 1124"/>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26" name="Line 1125"/>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27" name="Line 1126"/>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28" name="Line 1127"/>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29" name="Line 1128"/>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30" name="Line 1129"/>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31" name="Line 1130"/>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32" name="Line 1131"/>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33" name="Line 1132"/>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134" name="Group 1133"/>
          <p:cNvGrpSpPr>
            <a:grpSpLocks/>
          </p:cNvGrpSpPr>
          <p:nvPr/>
        </p:nvGrpSpPr>
        <p:grpSpPr bwMode="auto">
          <a:xfrm>
            <a:off x="8623300" y="5080000"/>
            <a:ext cx="192088" cy="38100"/>
            <a:chOff x="170" y="3297"/>
            <a:chExt cx="121" cy="24"/>
          </a:xfrm>
        </p:grpSpPr>
        <p:sp>
          <p:nvSpPr>
            <p:cNvPr id="1135" name="Rectangle 113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36" name="Rectangle 113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37" name="Rectangle 113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38" name="Rectangle 113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39" name="Rectangle 113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140" name="Line 113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1" name="Line 114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2" name="Line 114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3" name="Line 114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4" name="Line 114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5" name="Line 114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6" name="Line 114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7" name="Line 114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148" name="Line 1147"/>
          <p:cNvSpPr>
            <a:spLocks noChangeShapeType="1"/>
          </p:cNvSpPr>
          <p:nvPr/>
        </p:nvSpPr>
        <p:spPr bwMode="auto">
          <a:xfrm flipH="1">
            <a:off x="8220075"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49" name="Line 1148"/>
          <p:cNvSpPr>
            <a:spLocks noChangeShapeType="1"/>
          </p:cNvSpPr>
          <p:nvPr/>
        </p:nvSpPr>
        <p:spPr bwMode="auto">
          <a:xfrm>
            <a:off x="8643938" y="4856163"/>
            <a:ext cx="38100" cy="192087"/>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150" name="Group 1149"/>
          <p:cNvGrpSpPr>
            <a:grpSpLocks/>
          </p:cNvGrpSpPr>
          <p:nvPr/>
        </p:nvGrpSpPr>
        <p:grpSpPr bwMode="auto">
          <a:xfrm>
            <a:off x="8027988" y="5118100"/>
            <a:ext cx="307975" cy="307975"/>
            <a:chOff x="219" y="3466"/>
            <a:chExt cx="194" cy="194"/>
          </a:xfrm>
        </p:grpSpPr>
        <p:sp>
          <p:nvSpPr>
            <p:cNvPr id="1151" name="Rectangle 1150"/>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2" name="Rectangle 1151"/>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3" name="Rectangle 1152"/>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4" name="Rectangle 1153"/>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5" name="Rectangle 1154"/>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6" name="Rectangle 1155"/>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7" name="Rectangle 1156"/>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58" name="Rectangle 1157"/>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159" name="Rectangle 1158"/>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60" name="Line 1159"/>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1" name="Line 1160"/>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2" name="Line 1161"/>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3" name="Line 1162"/>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4" name="Line 1163"/>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5" name="Line 1164"/>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6" name="Line 1165"/>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7" name="Line 1166"/>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8" name="Line 1167"/>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69" name="Line 1168"/>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70" name="Line 1169"/>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71" name="Line 1170"/>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72" name="Text Box 1171"/>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1173" name="Group 1172"/>
          <p:cNvGrpSpPr>
            <a:grpSpLocks/>
          </p:cNvGrpSpPr>
          <p:nvPr/>
        </p:nvGrpSpPr>
        <p:grpSpPr bwMode="auto">
          <a:xfrm>
            <a:off x="8566150" y="5118100"/>
            <a:ext cx="307975" cy="307975"/>
            <a:chOff x="219" y="3466"/>
            <a:chExt cx="194" cy="194"/>
          </a:xfrm>
        </p:grpSpPr>
        <p:sp>
          <p:nvSpPr>
            <p:cNvPr id="1174" name="Rectangle 1173"/>
            <p:cNvSpPr>
              <a:spLocks noChangeArrowheads="1"/>
            </p:cNvSpPr>
            <p:nvPr/>
          </p:nvSpPr>
          <p:spPr bwMode="auto">
            <a:xfrm>
              <a:off x="364"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75" name="Rectangle 1174"/>
            <p:cNvSpPr>
              <a:spLocks noChangeArrowheads="1"/>
            </p:cNvSpPr>
            <p:nvPr/>
          </p:nvSpPr>
          <p:spPr bwMode="auto">
            <a:xfrm>
              <a:off x="219" y="3612"/>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76" name="Rectangle 1175"/>
            <p:cNvSpPr>
              <a:spLocks noChangeArrowheads="1"/>
            </p:cNvSpPr>
            <p:nvPr/>
          </p:nvSpPr>
          <p:spPr bwMode="auto">
            <a:xfrm>
              <a:off x="364"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77" name="Rectangle 1176"/>
            <p:cNvSpPr>
              <a:spLocks noChangeArrowheads="1"/>
            </p:cNvSpPr>
            <p:nvPr/>
          </p:nvSpPr>
          <p:spPr bwMode="auto">
            <a:xfrm>
              <a:off x="219" y="3564"/>
              <a:ext cx="49" cy="4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78" name="Rectangle 1177"/>
            <p:cNvSpPr>
              <a:spLocks noChangeArrowheads="1"/>
            </p:cNvSpPr>
            <p:nvPr/>
          </p:nvSpPr>
          <p:spPr bwMode="auto">
            <a:xfrm>
              <a:off x="364"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79" name="Rectangle 1178"/>
            <p:cNvSpPr>
              <a:spLocks noChangeArrowheads="1"/>
            </p:cNvSpPr>
            <p:nvPr/>
          </p:nvSpPr>
          <p:spPr bwMode="auto">
            <a:xfrm>
              <a:off x="219" y="3515"/>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80" name="Rectangle 1179"/>
            <p:cNvSpPr>
              <a:spLocks noChangeArrowheads="1"/>
            </p:cNvSpPr>
            <p:nvPr/>
          </p:nvSpPr>
          <p:spPr bwMode="auto">
            <a:xfrm>
              <a:off x="364"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81" name="Rectangle 1180"/>
            <p:cNvSpPr>
              <a:spLocks noChangeArrowheads="1"/>
            </p:cNvSpPr>
            <p:nvPr/>
          </p:nvSpPr>
          <p:spPr bwMode="auto">
            <a:xfrm>
              <a:off x="268" y="3466"/>
              <a:ext cx="96"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182" name="Rectangle 1181"/>
            <p:cNvSpPr>
              <a:spLocks noChangeArrowheads="1"/>
            </p:cNvSpPr>
            <p:nvPr/>
          </p:nvSpPr>
          <p:spPr bwMode="auto">
            <a:xfrm>
              <a:off x="219" y="3466"/>
              <a:ext cx="49" cy="4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183" name="Line 1182"/>
            <p:cNvSpPr>
              <a:spLocks noChangeShapeType="1"/>
            </p:cNvSpPr>
            <p:nvPr/>
          </p:nvSpPr>
          <p:spPr bwMode="auto">
            <a:xfrm>
              <a:off x="219" y="3466"/>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84" name="Line 1183"/>
            <p:cNvSpPr>
              <a:spLocks noChangeShapeType="1"/>
            </p:cNvSpPr>
            <p:nvPr/>
          </p:nvSpPr>
          <p:spPr bwMode="auto">
            <a:xfrm>
              <a:off x="219"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85" name="Line 1184"/>
            <p:cNvSpPr>
              <a:spLocks noChangeShapeType="1"/>
            </p:cNvSpPr>
            <p:nvPr/>
          </p:nvSpPr>
          <p:spPr bwMode="auto">
            <a:xfrm>
              <a:off x="219"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86" name="Line 1185"/>
            <p:cNvSpPr>
              <a:spLocks noChangeShapeType="1"/>
            </p:cNvSpPr>
            <p:nvPr/>
          </p:nvSpPr>
          <p:spPr bwMode="auto">
            <a:xfrm>
              <a:off x="219"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87" name="Line 1186"/>
            <p:cNvSpPr>
              <a:spLocks noChangeShapeType="1"/>
            </p:cNvSpPr>
            <p:nvPr/>
          </p:nvSpPr>
          <p:spPr bwMode="auto">
            <a:xfrm>
              <a:off x="219" y="3660"/>
              <a:ext cx="194"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88" name="Line 1187"/>
            <p:cNvSpPr>
              <a:spLocks noChangeShapeType="1"/>
            </p:cNvSpPr>
            <p:nvPr/>
          </p:nvSpPr>
          <p:spPr bwMode="auto">
            <a:xfrm>
              <a:off x="219"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89" name="Line 1188"/>
            <p:cNvSpPr>
              <a:spLocks noChangeShapeType="1"/>
            </p:cNvSpPr>
            <p:nvPr/>
          </p:nvSpPr>
          <p:spPr bwMode="auto">
            <a:xfrm>
              <a:off x="268"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0" name="Line 1189"/>
            <p:cNvSpPr>
              <a:spLocks noChangeShapeType="1"/>
            </p:cNvSpPr>
            <p:nvPr/>
          </p:nvSpPr>
          <p:spPr bwMode="auto">
            <a:xfrm>
              <a:off x="364" y="3466"/>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1" name="Line 1190"/>
            <p:cNvSpPr>
              <a:spLocks noChangeShapeType="1"/>
            </p:cNvSpPr>
            <p:nvPr/>
          </p:nvSpPr>
          <p:spPr bwMode="auto">
            <a:xfrm>
              <a:off x="413" y="3466"/>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2" name="Line 1191"/>
            <p:cNvSpPr>
              <a:spLocks noChangeShapeType="1"/>
            </p:cNvSpPr>
            <p:nvPr/>
          </p:nvSpPr>
          <p:spPr bwMode="auto">
            <a:xfrm>
              <a:off x="364" y="3515"/>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3" name="Line 1192"/>
            <p:cNvSpPr>
              <a:spLocks noChangeShapeType="1"/>
            </p:cNvSpPr>
            <p:nvPr/>
          </p:nvSpPr>
          <p:spPr bwMode="auto">
            <a:xfrm>
              <a:off x="364" y="3564"/>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4" name="Line 1193"/>
            <p:cNvSpPr>
              <a:spLocks noChangeShapeType="1"/>
            </p:cNvSpPr>
            <p:nvPr/>
          </p:nvSpPr>
          <p:spPr bwMode="auto">
            <a:xfrm>
              <a:off x="364" y="3612"/>
              <a:ext cx="4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195" name="Text Box 1194"/>
            <p:cNvSpPr txBox="1">
              <a:spLocks noChangeArrowheads="1"/>
            </p:cNvSpPr>
            <p:nvPr/>
          </p:nvSpPr>
          <p:spPr bwMode="auto">
            <a:xfrm>
              <a:off x="267" y="3491"/>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0000FF"/>
                  </a:solidFill>
                  <a:latin typeface="Trebuchet MS" panose="020B0603020202020204" pitchFamily="34" charset="0"/>
                </a:rPr>
                <a:t>  </a:t>
              </a:r>
              <a:r>
                <a:rPr lang="en-US" sz="600" b="1" dirty="0">
                  <a:solidFill>
                    <a:srgbClr val="0000FF"/>
                  </a:solidFill>
                  <a:latin typeface="Trebuchet MS" panose="020B0603020202020204" pitchFamily="34" charset="0"/>
                </a:rPr>
                <a:t>400</a:t>
              </a:r>
            </a:p>
          </p:txBody>
        </p:sp>
      </p:grpSp>
      <p:grpSp>
        <p:nvGrpSpPr>
          <p:cNvPr id="1196" name="Group 1195"/>
          <p:cNvGrpSpPr>
            <a:grpSpLocks/>
          </p:cNvGrpSpPr>
          <p:nvPr/>
        </p:nvGrpSpPr>
        <p:grpSpPr bwMode="auto">
          <a:xfrm>
            <a:off x="8294688" y="4811713"/>
            <a:ext cx="306387" cy="73025"/>
            <a:chOff x="316" y="2801"/>
            <a:chExt cx="193" cy="46"/>
          </a:xfrm>
        </p:grpSpPr>
        <p:sp>
          <p:nvSpPr>
            <p:cNvPr id="1197" name="Rectangle 1196"/>
            <p:cNvSpPr>
              <a:spLocks noChangeArrowheads="1"/>
            </p:cNvSpPr>
            <p:nvPr/>
          </p:nvSpPr>
          <p:spPr bwMode="auto">
            <a:xfrm>
              <a:off x="470"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98" name="Rectangle 1197"/>
            <p:cNvSpPr>
              <a:spLocks noChangeArrowheads="1"/>
            </p:cNvSpPr>
            <p:nvPr/>
          </p:nvSpPr>
          <p:spPr bwMode="auto">
            <a:xfrm>
              <a:off x="432"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199" name="Rectangle 1198"/>
            <p:cNvSpPr>
              <a:spLocks noChangeArrowheads="1"/>
            </p:cNvSpPr>
            <p:nvPr/>
          </p:nvSpPr>
          <p:spPr bwMode="auto">
            <a:xfrm>
              <a:off x="393"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00" name="Rectangle 1199"/>
            <p:cNvSpPr>
              <a:spLocks noChangeArrowheads="1"/>
            </p:cNvSpPr>
            <p:nvPr/>
          </p:nvSpPr>
          <p:spPr bwMode="auto">
            <a:xfrm>
              <a:off x="355" y="2801"/>
              <a:ext cx="38"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01" name="Rectangle 1200"/>
            <p:cNvSpPr>
              <a:spLocks noChangeArrowheads="1"/>
            </p:cNvSpPr>
            <p:nvPr/>
          </p:nvSpPr>
          <p:spPr bwMode="auto">
            <a:xfrm>
              <a:off x="316" y="2801"/>
              <a:ext cx="39" cy="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400" b="1" dirty="0">
                  <a:solidFill>
                    <a:srgbClr val="FFFFFF"/>
                  </a:solidFill>
                  <a:latin typeface="Trebuchet MS" panose="020B0603020202020204" pitchFamily="34" charset="0"/>
                </a:rPr>
                <a:t>P</a:t>
              </a:r>
            </a:p>
          </p:txBody>
        </p:sp>
        <p:sp>
          <p:nvSpPr>
            <p:cNvPr id="1202" name="Line 1201"/>
            <p:cNvSpPr>
              <a:spLocks noChangeShapeType="1"/>
            </p:cNvSpPr>
            <p:nvPr/>
          </p:nvSpPr>
          <p:spPr bwMode="auto">
            <a:xfrm>
              <a:off x="316"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3" name="Line 1202"/>
            <p:cNvSpPr>
              <a:spLocks noChangeShapeType="1"/>
            </p:cNvSpPr>
            <p:nvPr/>
          </p:nvSpPr>
          <p:spPr bwMode="auto">
            <a:xfrm>
              <a:off x="316"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4" name="Line 1203"/>
            <p:cNvSpPr>
              <a:spLocks noChangeShapeType="1"/>
            </p:cNvSpPr>
            <p:nvPr/>
          </p:nvSpPr>
          <p:spPr bwMode="auto">
            <a:xfrm>
              <a:off x="316"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5" name="Line 1204"/>
            <p:cNvSpPr>
              <a:spLocks noChangeShapeType="1"/>
            </p:cNvSpPr>
            <p:nvPr/>
          </p:nvSpPr>
          <p:spPr bwMode="auto">
            <a:xfrm>
              <a:off x="509" y="2801"/>
              <a:ext cx="0" cy="4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6" name="Line 1205"/>
            <p:cNvSpPr>
              <a:spLocks noChangeShapeType="1"/>
            </p:cNvSpPr>
            <p:nvPr/>
          </p:nvSpPr>
          <p:spPr bwMode="auto">
            <a:xfrm>
              <a:off x="355"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7" name="Line 1206"/>
            <p:cNvSpPr>
              <a:spLocks noChangeShapeType="1"/>
            </p:cNvSpPr>
            <p:nvPr/>
          </p:nvSpPr>
          <p:spPr bwMode="auto">
            <a:xfrm>
              <a:off x="355"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8" name="Line 1207"/>
            <p:cNvSpPr>
              <a:spLocks noChangeShapeType="1"/>
            </p:cNvSpPr>
            <p:nvPr/>
          </p:nvSpPr>
          <p:spPr bwMode="auto">
            <a:xfrm>
              <a:off x="393"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09" name="Line 1208"/>
            <p:cNvSpPr>
              <a:spLocks noChangeShapeType="1"/>
            </p:cNvSpPr>
            <p:nvPr/>
          </p:nvSpPr>
          <p:spPr bwMode="auto">
            <a:xfrm>
              <a:off x="393"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10" name="Line 1209"/>
            <p:cNvSpPr>
              <a:spLocks noChangeShapeType="1"/>
            </p:cNvSpPr>
            <p:nvPr/>
          </p:nvSpPr>
          <p:spPr bwMode="auto">
            <a:xfrm>
              <a:off x="432" y="2801"/>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11" name="Line 1210"/>
            <p:cNvSpPr>
              <a:spLocks noChangeShapeType="1"/>
            </p:cNvSpPr>
            <p:nvPr/>
          </p:nvSpPr>
          <p:spPr bwMode="auto">
            <a:xfrm>
              <a:off x="432" y="2847"/>
              <a:ext cx="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12" name="Line 1211"/>
            <p:cNvSpPr>
              <a:spLocks noChangeShapeType="1"/>
            </p:cNvSpPr>
            <p:nvPr/>
          </p:nvSpPr>
          <p:spPr bwMode="auto">
            <a:xfrm>
              <a:off x="470" y="2801"/>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13" name="Line 1212"/>
            <p:cNvSpPr>
              <a:spLocks noChangeShapeType="1"/>
            </p:cNvSpPr>
            <p:nvPr/>
          </p:nvSpPr>
          <p:spPr bwMode="auto">
            <a:xfrm>
              <a:off x="470" y="2847"/>
              <a:ext cx="3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214" name="Group 1213"/>
          <p:cNvGrpSpPr>
            <a:grpSpLocks/>
          </p:cNvGrpSpPr>
          <p:nvPr/>
        </p:nvGrpSpPr>
        <p:grpSpPr bwMode="auto">
          <a:xfrm>
            <a:off x="8086725" y="5432425"/>
            <a:ext cx="192088" cy="38100"/>
            <a:chOff x="170" y="3297"/>
            <a:chExt cx="121" cy="24"/>
          </a:xfrm>
        </p:grpSpPr>
        <p:sp>
          <p:nvSpPr>
            <p:cNvPr id="1215" name="Rectangle 1214"/>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16" name="Rectangle 1215"/>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17" name="Rectangle 1216"/>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18" name="Rectangle 1217"/>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19" name="Rectangle 1218"/>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20" name="Line 1219"/>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1" name="Line 1220"/>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2" name="Line 1221"/>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3" name="Line 1222"/>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4" name="Line 1223"/>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5" name="Line 1224"/>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6" name="Line 1225"/>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27" name="Line 1226"/>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228" name="Group 1227"/>
          <p:cNvGrpSpPr>
            <a:grpSpLocks/>
          </p:cNvGrpSpPr>
          <p:nvPr/>
        </p:nvGrpSpPr>
        <p:grpSpPr bwMode="auto">
          <a:xfrm>
            <a:off x="8623300" y="5432425"/>
            <a:ext cx="192088" cy="38100"/>
            <a:chOff x="170" y="3297"/>
            <a:chExt cx="121" cy="24"/>
          </a:xfrm>
        </p:grpSpPr>
        <p:sp>
          <p:nvSpPr>
            <p:cNvPr id="1229" name="Rectangle 1228"/>
            <p:cNvSpPr>
              <a:spLocks noChangeArrowheads="1"/>
            </p:cNvSpPr>
            <p:nvPr/>
          </p:nvSpPr>
          <p:spPr bwMode="auto">
            <a:xfrm>
              <a:off x="267"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30" name="Rectangle 1229"/>
            <p:cNvSpPr>
              <a:spLocks noChangeArrowheads="1"/>
            </p:cNvSpPr>
            <p:nvPr/>
          </p:nvSpPr>
          <p:spPr bwMode="auto">
            <a:xfrm>
              <a:off x="243"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31" name="Rectangle 1230"/>
            <p:cNvSpPr>
              <a:spLocks noChangeArrowheads="1"/>
            </p:cNvSpPr>
            <p:nvPr/>
          </p:nvSpPr>
          <p:spPr bwMode="auto">
            <a:xfrm>
              <a:off x="218" y="3297"/>
              <a:ext cx="25"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32" name="Rectangle 1231"/>
            <p:cNvSpPr>
              <a:spLocks noChangeArrowheads="1"/>
            </p:cNvSpPr>
            <p:nvPr/>
          </p:nvSpPr>
          <p:spPr bwMode="auto">
            <a:xfrm>
              <a:off x="194"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33" name="Rectangle 1232"/>
            <p:cNvSpPr>
              <a:spLocks noChangeArrowheads="1"/>
            </p:cNvSpPr>
            <p:nvPr/>
          </p:nvSpPr>
          <p:spPr bwMode="auto">
            <a:xfrm>
              <a:off x="170" y="3297"/>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200" b="1" dirty="0">
                  <a:solidFill>
                    <a:srgbClr val="FFFFFF"/>
                  </a:solidFill>
                  <a:latin typeface="Trebuchet MS" panose="020B0603020202020204" pitchFamily="34" charset="0"/>
                </a:rPr>
                <a:t>P</a:t>
              </a:r>
            </a:p>
          </p:txBody>
        </p:sp>
        <p:sp>
          <p:nvSpPr>
            <p:cNvPr id="1234" name="Line 1233"/>
            <p:cNvSpPr>
              <a:spLocks noChangeShapeType="1"/>
            </p:cNvSpPr>
            <p:nvPr/>
          </p:nvSpPr>
          <p:spPr bwMode="auto">
            <a:xfrm>
              <a:off x="170" y="3297"/>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35" name="Line 1234"/>
            <p:cNvSpPr>
              <a:spLocks noChangeShapeType="1"/>
            </p:cNvSpPr>
            <p:nvPr/>
          </p:nvSpPr>
          <p:spPr bwMode="auto">
            <a:xfrm>
              <a:off x="170" y="3321"/>
              <a:ext cx="1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36" name="Line 1235"/>
            <p:cNvSpPr>
              <a:spLocks noChangeShapeType="1"/>
            </p:cNvSpPr>
            <p:nvPr/>
          </p:nvSpPr>
          <p:spPr bwMode="auto">
            <a:xfrm>
              <a:off x="170"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37" name="Line 1236"/>
            <p:cNvSpPr>
              <a:spLocks noChangeShapeType="1"/>
            </p:cNvSpPr>
            <p:nvPr/>
          </p:nvSpPr>
          <p:spPr bwMode="auto">
            <a:xfrm>
              <a:off x="194"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38" name="Line 1237"/>
            <p:cNvSpPr>
              <a:spLocks noChangeShapeType="1"/>
            </p:cNvSpPr>
            <p:nvPr/>
          </p:nvSpPr>
          <p:spPr bwMode="auto">
            <a:xfrm>
              <a:off x="218"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39" name="Line 1238"/>
            <p:cNvSpPr>
              <a:spLocks noChangeShapeType="1"/>
            </p:cNvSpPr>
            <p:nvPr/>
          </p:nvSpPr>
          <p:spPr bwMode="auto">
            <a:xfrm>
              <a:off x="243"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40" name="Line 1239"/>
            <p:cNvSpPr>
              <a:spLocks noChangeShapeType="1"/>
            </p:cNvSpPr>
            <p:nvPr/>
          </p:nvSpPr>
          <p:spPr bwMode="auto">
            <a:xfrm>
              <a:off x="267"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41" name="Line 1240"/>
            <p:cNvSpPr>
              <a:spLocks noChangeShapeType="1"/>
            </p:cNvSpPr>
            <p:nvPr/>
          </p:nvSpPr>
          <p:spPr bwMode="auto">
            <a:xfrm>
              <a:off x="291" y="3297"/>
              <a:ext cx="0" cy="2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242" name="Group 1241"/>
          <p:cNvGrpSpPr>
            <a:grpSpLocks/>
          </p:cNvGrpSpPr>
          <p:nvPr/>
        </p:nvGrpSpPr>
        <p:grpSpPr bwMode="auto">
          <a:xfrm>
            <a:off x="587375" y="3248025"/>
            <a:ext cx="3451225" cy="1063625"/>
            <a:chOff x="370" y="2143"/>
            <a:chExt cx="2174" cy="670"/>
          </a:xfrm>
        </p:grpSpPr>
        <p:grpSp>
          <p:nvGrpSpPr>
            <p:cNvPr id="1243" name="Group 1242"/>
            <p:cNvGrpSpPr>
              <a:grpSpLocks/>
            </p:cNvGrpSpPr>
            <p:nvPr/>
          </p:nvGrpSpPr>
          <p:grpSpPr bwMode="auto">
            <a:xfrm>
              <a:off x="370" y="2143"/>
              <a:ext cx="825" cy="670"/>
              <a:chOff x="370" y="2143"/>
              <a:chExt cx="825" cy="670"/>
            </a:xfrm>
          </p:grpSpPr>
          <p:grpSp>
            <p:nvGrpSpPr>
              <p:cNvPr id="1305" name="Group 1243"/>
              <p:cNvGrpSpPr>
                <a:grpSpLocks/>
              </p:cNvGrpSpPr>
              <p:nvPr/>
            </p:nvGrpSpPr>
            <p:grpSpPr bwMode="auto">
              <a:xfrm>
                <a:off x="370" y="2236"/>
                <a:ext cx="825" cy="384"/>
                <a:chOff x="1211" y="2087"/>
                <a:chExt cx="825" cy="384"/>
              </a:xfrm>
            </p:grpSpPr>
            <p:sp>
              <p:nvSpPr>
                <p:cNvPr id="1344" name="Rectangle 1244"/>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45" name="Rectangle 1245"/>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46" name="Rectangle 1246"/>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47" name="Rectangle 1247"/>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48" name="Rectangle 1248"/>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49" name="Rectangle 1249"/>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50" name="Rectangle 1250"/>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51" name="Rectangle 1251"/>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Trebuchet MS" panose="020B0603020202020204" pitchFamily="34" charset="0"/>
                    </a:rPr>
                    <a:t>400 BV</a:t>
                  </a:r>
                </a:p>
              </p:txBody>
            </p:sp>
            <p:sp>
              <p:nvSpPr>
                <p:cNvPr id="1352" name="Rectangle 1252"/>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53" name="Line 1253"/>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4" name="Line 1254"/>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5" name="Line 1255"/>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6" name="Line 1256"/>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7" name="Line 1257"/>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8" name="Line 1258"/>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59" name="Line 1259"/>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60" name="Line 1260"/>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61" name="Line 1261"/>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62" name="Line 1262"/>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63" name="Line 1263"/>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64" name="Line 1264"/>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306" name="Group 1265"/>
              <p:cNvGrpSpPr>
                <a:grpSpLocks/>
              </p:cNvGrpSpPr>
              <p:nvPr/>
            </p:nvGrpSpPr>
            <p:grpSpPr bwMode="auto">
              <a:xfrm>
                <a:off x="611" y="2143"/>
                <a:ext cx="338" cy="96"/>
                <a:chOff x="2590" y="513"/>
                <a:chExt cx="580" cy="96"/>
              </a:xfrm>
            </p:grpSpPr>
            <p:sp>
              <p:nvSpPr>
                <p:cNvPr id="1327" name="Rectangle 126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28" name="Rectangle 126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29" name="Rectangle 126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30" name="Rectangle 126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31" name="Rectangle 127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32" name="Line 127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3" name="Line 127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4" name="Line 127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5" name="Line 127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6" name="Line 127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7" name="Line 127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8" name="Line 127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39" name="Line 127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40" name="Line 127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41" name="Line 128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42" name="Line 128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43" name="Line 128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307" name="Line 1283"/>
              <p:cNvSpPr>
                <a:spLocks noChangeShapeType="1"/>
              </p:cNvSpPr>
              <p:nvPr/>
            </p:nvSpPr>
            <p:spPr bwMode="auto">
              <a:xfrm flipH="1">
                <a:off x="533"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308" name="Group 1284"/>
              <p:cNvGrpSpPr>
                <a:grpSpLocks/>
              </p:cNvGrpSpPr>
              <p:nvPr/>
            </p:nvGrpSpPr>
            <p:grpSpPr bwMode="auto">
              <a:xfrm>
                <a:off x="612" y="2614"/>
                <a:ext cx="338" cy="96"/>
                <a:chOff x="2590" y="513"/>
                <a:chExt cx="580" cy="96"/>
              </a:xfrm>
            </p:grpSpPr>
            <p:sp>
              <p:nvSpPr>
                <p:cNvPr id="1310" name="Rectangle 1285"/>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11" name="Rectangle 1286"/>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12" name="Rectangle 1287"/>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13" name="Rectangle 1288"/>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14" name="Rectangle 1289"/>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15" name="Line 1290"/>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16" name="Line 1291"/>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17" name="Line 1292"/>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18" name="Line 1293"/>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19" name="Line 1294"/>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0" name="Line 1295"/>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1" name="Line 1296"/>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2" name="Line 1297"/>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3" name="Line 1298"/>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4" name="Line 1299"/>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5" name="Line 1300"/>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26" name="Line 1301"/>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309" name="Line 1302"/>
              <p:cNvSpPr>
                <a:spLocks noChangeShapeType="1"/>
              </p:cNvSpPr>
              <p:nvPr/>
            </p:nvSpPr>
            <p:spPr bwMode="auto">
              <a:xfrm>
                <a:off x="969"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244" name="Group 1303"/>
            <p:cNvGrpSpPr>
              <a:grpSpLocks/>
            </p:cNvGrpSpPr>
            <p:nvPr/>
          </p:nvGrpSpPr>
          <p:grpSpPr bwMode="auto">
            <a:xfrm>
              <a:off x="1719" y="2143"/>
              <a:ext cx="825" cy="670"/>
              <a:chOff x="370" y="2143"/>
              <a:chExt cx="825" cy="670"/>
            </a:xfrm>
          </p:grpSpPr>
          <p:grpSp>
            <p:nvGrpSpPr>
              <p:cNvPr id="1245" name="Group 1304"/>
              <p:cNvGrpSpPr>
                <a:grpSpLocks/>
              </p:cNvGrpSpPr>
              <p:nvPr/>
            </p:nvGrpSpPr>
            <p:grpSpPr bwMode="auto">
              <a:xfrm>
                <a:off x="370" y="2236"/>
                <a:ext cx="825" cy="384"/>
                <a:chOff x="1211" y="2087"/>
                <a:chExt cx="825" cy="384"/>
              </a:xfrm>
            </p:grpSpPr>
            <p:sp>
              <p:nvSpPr>
                <p:cNvPr id="1284" name="Rectangle 1305"/>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85" name="Rectangle 1306"/>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86" name="Rectangle 1307"/>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87" name="Rectangle 1308"/>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88" name="Rectangle 1309"/>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89" name="Rectangle 1310"/>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90" name="Rectangle 1311"/>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91" name="Rectangle 1312"/>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Trebuchet MS" panose="020B0603020202020204" pitchFamily="34" charset="0"/>
                    </a:rPr>
                    <a:t>400 BV</a:t>
                  </a:r>
                </a:p>
              </p:txBody>
            </p:sp>
            <p:sp>
              <p:nvSpPr>
                <p:cNvPr id="1292" name="Rectangle 1313"/>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293" name="Line 1314"/>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4" name="Line 1315"/>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5" name="Line 1316"/>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6" name="Line 1317"/>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7" name="Line 1318"/>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8" name="Line 1319"/>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99" name="Line 1320"/>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00" name="Line 1321"/>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01" name="Line 1322"/>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02" name="Line 1323"/>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03" name="Line 1324"/>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04" name="Line 1325"/>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246" name="Group 1326"/>
              <p:cNvGrpSpPr>
                <a:grpSpLocks/>
              </p:cNvGrpSpPr>
              <p:nvPr/>
            </p:nvGrpSpPr>
            <p:grpSpPr bwMode="auto">
              <a:xfrm>
                <a:off x="611" y="2143"/>
                <a:ext cx="338" cy="96"/>
                <a:chOff x="2590" y="513"/>
                <a:chExt cx="580" cy="96"/>
              </a:xfrm>
            </p:grpSpPr>
            <p:sp>
              <p:nvSpPr>
                <p:cNvPr id="1267" name="Rectangle 132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68" name="Rectangle 132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69" name="Rectangle 132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70" name="Rectangle 133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71" name="Rectangle 133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72" name="Line 133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3" name="Line 133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4" name="Line 133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5" name="Line 133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6" name="Line 133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7" name="Line 133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8" name="Line 133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79" name="Line 133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80" name="Line 134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81" name="Line 134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82" name="Line 134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83" name="Line 134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247" name="Line 1344"/>
              <p:cNvSpPr>
                <a:spLocks noChangeShapeType="1"/>
              </p:cNvSpPr>
              <p:nvPr/>
            </p:nvSpPr>
            <p:spPr bwMode="auto">
              <a:xfrm flipH="1">
                <a:off x="533"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248" name="Group 1345"/>
              <p:cNvGrpSpPr>
                <a:grpSpLocks/>
              </p:cNvGrpSpPr>
              <p:nvPr/>
            </p:nvGrpSpPr>
            <p:grpSpPr bwMode="auto">
              <a:xfrm>
                <a:off x="612" y="2614"/>
                <a:ext cx="338" cy="96"/>
                <a:chOff x="2590" y="513"/>
                <a:chExt cx="580" cy="96"/>
              </a:xfrm>
            </p:grpSpPr>
            <p:sp>
              <p:nvSpPr>
                <p:cNvPr id="1250" name="Rectangle 134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51" name="Rectangle 134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52" name="Rectangle 134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53" name="Rectangle 134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54" name="Rectangle 135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255" name="Line 135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56" name="Line 135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57" name="Line 135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58" name="Line 135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59" name="Line 135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0" name="Line 135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1" name="Line 135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2" name="Line 135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3" name="Line 135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4" name="Line 136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5" name="Line 136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266" name="Line 136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249" name="Line 1363"/>
              <p:cNvSpPr>
                <a:spLocks noChangeShapeType="1"/>
              </p:cNvSpPr>
              <p:nvPr/>
            </p:nvSpPr>
            <p:spPr bwMode="auto">
              <a:xfrm>
                <a:off x="969" y="2668"/>
                <a:ext cx="48" cy="14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grpSp>
        <p:nvGrpSpPr>
          <p:cNvPr id="1365" name="Group 1364"/>
          <p:cNvGrpSpPr>
            <a:grpSpLocks/>
          </p:cNvGrpSpPr>
          <p:nvPr/>
        </p:nvGrpSpPr>
        <p:grpSpPr bwMode="auto">
          <a:xfrm>
            <a:off x="5110163" y="3395663"/>
            <a:ext cx="1309687" cy="609600"/>
            <a:chOff x="1211" y="2087"/>
            <a:chExt cx="825" cy="384"/>
          </a:xfrm>
        </p:grpSpPr>
        <p:sp>
          <p:nvSpPr>
            <p:cNvPr id="1366" name="Rectangle 1365"/>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67" name="Rectangle 1366"/>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68" name="Rectangle 1367"/>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69" name="Rectangle 1368"/>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70" name="Rectangle 1369"/>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71" name="Rectangle 1370"/>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72" name="Rectangle 1371"/>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73" name="Rectangle 1372"/>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Trebuchet MS" panose="020B0603020202020204" pitchFamily="34" charset="0"/>
                </a:rPr>
                <a:t>400 BV</a:t>
              </a:r>
            </a:p>
          </p:txBody>
        </p:sp>
        <p:sp>
          <p:nvSpPr>
            <p:cNvPr id="1374" name="Rectangle 1373"/>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375" name="Line 1374"/>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76" name="Line 1375"/>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77" name="Line 1376"/>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78" name="Line 1377"/>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79" name="Line 1378"/>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0" name="Line 1379"/>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1" name="Line 1380"/>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2" name="Line 1381"/>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3" name="Line 1382"/>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4" name="Line 1383"/>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5" name="Line 1384"/>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86" name="Line 1385"/>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387" name="Group 1386"/>
          <p:cNvGrpSpPr>
            <a:grpSpLocks/>
          </p:cNvGrpSpPr>
          <p:nvPr/>
        </p:nvGrpSpPr>
        <p:grpSpPr bwMode="auto">
          <a:xfrm>
            <a:off x="5497513" y="3248025"/>
            <a:ext cx="536575" cy="152400"/>
            <a:chOff x="2590" y="513"/>
            <a:chExt cx="580" cy="96"/>
          </a:xfrm>
        </p:grpSpPr>
        <p:sp>
          <p:nvSpPr>
            <p:cNvPr id="1388" name="Rectangle 138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89" name="Rectangle 138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90" name="Rectangle 138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91" name="Rectangle 139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92" name="Rectangle 139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393" name="Line 139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4" name="Line 139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5" name="Line 139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6" name="Line 139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7" name="Line 139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8" name="Line 139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399" name="Line 139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00" name="Line 139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01" name="Line 140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02" name="Line 140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03" name="Line 140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04" name="Line 140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405" name="Line 1404"/>
          <p:cNvSpPr>
            <a:spLocks noChangeShapeType="1"/>
          </p:cNvSpPr>
          <p:nvPr/>
        </p:nvSpPr>
        <p:spPr bwMode="auto">
          <a:xfrm flipH="1">
            <a:off x="5373688"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406" name="Group 1405"/>
          <p:cNvGrpSpPr>
            <a:grpSpLocks/>
          </p:cNvGrpSpPr>
          <p:nvPr/>
        </p:nvGrpSpPr>
        <p:grpSpPr bwMode="auto">
          <a:xfrm>
            <a:off x="5499100" y="3995738"/>
            <a:ext cx="536575" cy="152400"/>
            <a:chOff x="2590" y="513"/>
            <a:chExt cx="580" cy="96"/>
          </a:xfrm>
        </p:grpSpPr>
        <p:sp>
          <p:nvSpPr>
            <p:cNvPr id="1407" name="Rectangle 140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08" name="Rectangle 140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09" name="Rectangle 140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10" name="Rectangle 140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11" name="Rectangle 141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12" name="Line 141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3" name="Line 141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4" name="Line 141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5" name="Line 141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6" name="Line 141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7" name="Line 141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8" name="Line 141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19" name="Line 141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20" name="Line 141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21" name="Line 142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22" name="Line 142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23" name="Line 142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424" name="Line 1423"/>
          <p:cNvSpPr>
            <a:spLocks noChangeShapeType="1"/>
          </p:cNvSpPr>
          <p:nvPr/>
        </p:nvSpPr>
        <p:spPr bwMode="auto">
          <a:xfrm>
            <a:off x="6065838"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425" name="Group 1424"/>
          <p:cNvGrpSpPr>
            <a:grpSpLocks/>
          </p:cNvGrpSpPr>
          <p:nvPr/>
        </p:nvGrpSpPr>
        <p:grpSpPr bwMode="auto">
          <a:xfrm>
            <a:off x="7256463" y="3395663"/>
            <a:ext cx="1309687" cy="609600"/>
            <a:chOff x="1211" y="2087"/>
            <a:chExt cx="825" cy="384"/>
          </a:xfrm>
        </p:grpSpPr>
        <p:sp>
          <p:nvSpPr>
            <p:cNvPr id="1426" name="Rectangle 1425"/>
            <p:cNvSpPr>
              <a:spLocks noChangeArrowheads="1"/>
            </p:cNvSpPr>
            <p:nvPr/>
          </p:nvSpPr>
          <p:spPr bwMode="auto">
            <a:xfrm>
              <a:off x="1790" y="2375"/>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27" name="Rectangle 1426"/>
            <p:cNvSpPr>
              <a:spLocks noChangeArrowheads="1"/>
            </p:cNvSpPr>
            <p:nvPr/>
          </p:nvSpPr>
          <p:spPr bwMode="auto">
            <a:xfrm>
              <a:off x="1211" y="2375"/>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28" name="Rectangle 1427"/>
            <p:cNvSpPr>
              <a:spLocks noChangeArrowheads="1"/>
            </p:cNvSpPr>
            <p:nvPr/>
          </p:nvSpPr>
          <p:spPr bwMode="auto">
            <a:xfrm>
              <a:off x="1790" y="2279"/>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29" name="Rectangle 1428"/>
            <p:cNvSpPr>
              <a:spLocks noChangeArrowheads="1"/>
            </p:cNvSpPr>
            <p:nvPr/>
          </p:nvSpPr>
          <p:spPr bwMode="auto">
            <a:xfrm>
              <a:off x="1211" y="2279"/>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30" name="Rectangle 1429"/>
            <p:cNvSpPr>
              <a:spLocks noChangeArrowheads="1"/>
            </p:cNvSpPr>
            <p:nvPr/>
          </p:nvSpPr>
          <p:spPr bwMode="auto">
            <a:xfrm>
              <a:off x="1790" y="2183"/>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31" name="Rectangle 1430"/>
            <p:cNvSpPr>
              <a:spLocks noChangeArrowheads="1"/>
            </p:cNvSpPr>
            <p:nvPr/>
          </p:nvSpPr>
          <p:spPr bwMode="auto">
            <a:xfrm>
              <a:off x="1211" y="2183"/>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32" name="Rectangle 1431"/>
            <p:cNvSpPr>
              <a:spLocks noChangeArrowheads="1"/>
            </p:cNvSpPr>
            <p:nvPr/>
          </p:nvSpPr>
          <p:spPr bwMode="auto">
            <a:xfrm>
              <a:off x="1790" y="2087"/>
              <a:ext cx="246"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33" name="Rectangle 1432"/>
            <p:cNvSpPr>
              <a:spLocks noChangeArrowheads="1"/>
            </p:cNvSpPr>
            <p:nvPr/>
          </p:nvSpPr>
          <p:spPr bwMode="auto">
            <a:xfrm>
              <a:off x="1454" y="2087"/>
              <a:ext cx="3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nchorCtr="1"/>
            <a:lstStyle/>
            <a:p>
              <a:pPr fontAlgn="base">
                <a:spcBef>
                  <a:spcPct val="20000"/>
                </a:spcBef>
                <a:spcAft>
                  <a:spcPct val="0"/>
                </a:spcAft>
                <a:buClr>
                  <a:srgbClr val="FFFF99"/>
                </a:buClr>
                <a:buSzPct val="80000"/>
                <a:buFont typeface="Wingdings" pitchFamily="2" charset="2"/>
                <a:buNone/>
              </a:pPr>
              <a:r>
                <a:rPr lang="en-US" sz="1100" b="1" dirty="0">
                  <a:solidFill>
                    <a:srgbClr val="0000FF"/>
                  </a:solidFill>
                  <a:latin typeface="Trebuchet MS" panose="020B0603020202020204" pitchFamily="34" charset="0"/>
                </a:rPr>
                <a:t>400 BV</a:t>
              </a:r>
            </a:p>
          </p:txBody>
        </p:sp>
        <p:sp>
          <p:nvSpPr>
            <p:cNvPr id="1434" name="Rectangle 1433"/>
            <p:cNvSpPr>
              <a:spLocks noChangeArrowheads="1"/>
            </p:cNvSpPr>
            <p:nvPr/>
          </p:nvSpPr>
          <p:spPr bwMode="auto">
            <a:xfrm>
              <a:off x="1211" y="2087"/>
              <a:ext cx="243"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1435" name="Line 1434"/>
            <p:cNvSpPr>
              <a:spLocks noChangeShapeType="1"/>
            </p:cNvSpPr>
            <p:nvPr/>
          </p:nvSpPr>
          <p:spPr bwMode="auto">
            <a:xfrm>
              <a:off x="1211" y="2087"/>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36" name="Line 1435"/>
            <p:cNvSpPr>
              <a:spLocks noChangeShapeType="1"/>
            </p:cNvSpPr>
            <p:nvPr/>
          </p:nvSpPr>
          <p:spPr bwMode="auto">
            <a:xfrm>
              <a:off x="1211" y="2183"/>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37" name="Line 1436"/>
            <p:cNvSpPr>
              <a:spLocks noChangeShapeType="1"/>
            </p:cNvSpPr>
            <p:nvPr/>
          </p:nvSpPr>
          <p:spPr bwMode="auto">
            <a:xfrm>
              <a:off x="1211" y="2279"/>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38" name="Line 1437"/>
            <p:cNvSpPr>
              <a:spLocks noChangeShapeType="1"/>
            </p:cNvSpPr>
            <p:nvPr/>
          </p:nvSpPr>
          <p:spPr bwMode="auto">
            <a:xfrm>
              <a:off x="1211" y="2375"/>
              <a:ext cx="24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39" name="Line 1438"/>
            <p:cNvSpPr>
              <a:spLocks noChangeShapeType="1"/>
            </p:cNvSpPr>
            <p:nvPr/>
          </p:nvSpPr>
          <p:spPr bwMode="auto">
            <a:xfrm>
              <a:off x="1211" y="2471"/>
              <a:ext cx="825"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0" name="Line 1439"/>
            <p:cNvSpPr>
              <a:spLocks noChangeShapeType="1"/>
            </p:cNvSpPr>
            <p:nvPr/>
          </p:nvSpPr>
          <p:spPr bwMode="auto">
            <a:xfrm>
              <a:off x="1211"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1" name="Line 1440"/>
            <p:cNvSpPr>
              <a:spLocks noChangeShapeType="1"/>
            </p:cNvSpPr>
            <p:nvPr/>
          </p:nvSpPr>
          <p:spPr bwMode="auto">
            <a:xfrm>
              <a:off x="1454"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2" name="Line 1441"/>
            <p:cNvSpPr>
              <a:spLocks noChangeShapeType="1"/>
            </p:cNvSpPr>
            <p:nvPr/>
          </p:nvSpPr>
          <p:spPr bwMode="auto">
            <a:xfrm>
              <a:off x="1790" y="2087"/>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3" name="Line 1442"/>
            <p:cNvSpPr>
              <a:spLocks noChangeShapeType="1"/>
            </p:cNvSpPr>
            <p:nvPr/>
          </p:nvSpPr>
          <p:spPr bwMode="auto">
            <a:xfrm>
              <a:off x="2036" y="2087"/>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4" name="Line 1443"/>
            <p:cNvSpPr>
              <a:spLocks noChangeShapeType="1"/>
            </p:cNvSpPr>
            <p:nvPr/>
          </p:nvSpPr>
          <p:spPr bwMode="auto">
            <a:xfrm>
              <a:off x="1790" y="2183"/>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5" name="Line 1444"/>
            <p:cNvSpPr>
              <a:spLocks noChangeShapeType="1"/>
            </p:cNvSpPr>
            <p:nvPr/>
          </p:nvSpPr>
          <p:spPr bwMode="auto">
            <a:xfrm>
              <a:off x="1790" y="2279"/>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46" name="Line 1445"/>
            <p:cNvSpPr>
              <a:spLocks noChangeShapeType="1"/>
            </p:cNvSpPr>
            <p:nvPr/>
          </p:nvSpPr>
          <p:spPr bwMode="auto">
            <a:xfrm>
              <a:off x="1790" y="2375"/>
              <a:ext cx="24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1447" name="Group 1446"/>
          <p:cNvGrpSpPr>
            <a:grpSpLocks/>
          </p:cNvGrpSpPr>
          <p:nvPr/>
        </p:nvGrpSpPr>
        <p:grpSpPr bwMode="auto">
          <a:xfrm>
            <a:off x="7642225" y="3248025"/>
            <a:ext cx="536575" cy="152400"/>
            <a:chOff x="2590" y="513"/>
            <a:chExt cx="580" cy="96"/>
          </a:xfrm>
        </p:grpSpPr>
        <p:sp>
          <p:nvSpPr>
            <p:cNvPr id="1448" name="Rectangle 1447"/>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49" name="Rectangle 1448"/>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50" name="Rectangle 1449"/>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51" name="Rectangle 1450"/>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52" name="Rectangle 1451"/>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53" name="Line 1452"/>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54" name="Line 1453"/>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55" name="Line 1454"/>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56" name="Line 1455"/>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57" name="Line 1456"/>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58" name="Line 1457"/>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59" name="Line 1458"/>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60" name="Line 1459"/>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61" name="Line 1460"/>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62" name="Line 1461"/>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63" name="Line 1462"/>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64" name="Line 1463"/>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465" name="Line 1464"/>
          <p:cNvSpPr>
            <a:spLocks noChangeShapeType="1"/>
          </p:cNvSpPr>
          <p:nvPr/>
        </p:nvSpPr>
        <p:spPr bwMode="auto">
          <a:xfrm flipH="1">
            <a:off x="7518400"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466" name="Group 1465"/>
          <p:cNvGrpSpPr>
            <a:grpSpLocks/>
          </p:cNvGrpSpPr>
          <p:nvPr/>
        </p:nvGrpSpPr>
        <p:grpSpPr bwMode="auto">
          <a:xfrm>
            <a:off x="7643813" y="3995738"/>
            <a:ext cx="536575" cy="152400"/>
            <a:chOff x="2590" y="513"/>
            <a:chExt cx="580" cy="96"/>
          </a:xfrm>
        </p:grpSpPr>
        <p:sp>
          <p:nvSpPr>
            <p:cNvPr id="1467" name="Rectangle 1466"/>
            <p:cNvSpPr>
              <a:spLocks noChangeArrowheads="1"/>
            </p:cNvSpPr>
            <p:nvPr/>
          </p:nvSpPr>
          <p:spPr bwMode="auto">
            <a:xfrm>
              <a:off x="3054"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68" name="Rectangle 1467"/>
            <p:cNvSpPr>
              <a:spLocks noChangeArrowheads="1"/>
            </p:cNvSpPr>
            <p:nvPr/>
          </p:nvSpPr>
          <p:spPr bwMode="auto">
            <a:xfrm>
              <a:off x="2938"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69" name="Rectangle 1468"/>
            <p:cNvSpPr>
              <a:spLocks noChangeArrowheads="1"/>
            </p:cNvSpPr>
            <p:nvPr/>
          </p:nvSpPr>
          <p:spPr bwMode="auto">
            <a:xfrm>
              <a:off x="2822"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70" name="Rectangle 1469"/>
            <p:cNvSpPr>
              <a:spLocks noChangeArrowheads="1"/>
            </p:cNvSpPr>
            <p:nvPr/>
          </p:nvSpPr>
          <p:spPr bwMode="auto">
            <a:xfrm>
              <a:off x="2706"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71" name="Rectangle 1470"/>
            <p:cNvSpPr>
              <a:spLocks noChangeArrowheads="1"/>
            </p:cNvSpPr>
            <p:nvPr/>
          </p:nvSpPr>
          <p:spPr bwMode="auto">
            <a:xfrm>
              <a:off x="2590" y="513"/>
              <a:ext cx="11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800" b="1" dirty="0">
                  <a:solidFill>
                    <a:srgbClr val="FFFFFF"/>
                  </a:solidFill>
                  <a:latin typeface="Trebuchet MS" panose="020B0603020202020204" pitchFamily="34" charset="0"/>
                </a:rPr>
                <a:t>P</a:t>
              </a:r>
            </a:p>
          </p:txBody>
        </p:sp>
        <p:sp>
          <p:nvSpPr>
            <p:cNvPr id="1472" name="Line 1471"/>
            <p:cNvSpPr>
              <a:spLocks noChangeShapeType="1"/>
            </p:cNvSpPr>
            <p:nvPr/>
          </p:nvSpPr>
          <p:spPr bwMode="auto">
            <a:xfrm>
              <a:off x="2590"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3" name="Line 1472"/>
            <p:cNvSpPr>
              <a:spLocks noChangeShapeType="1"/>
            </p:cNvSpPr>
            <p:nvPr/>
          </p:nvSpPr>
          <p:spPr bwMode="auto">
            <a:xfrm>
              <a:off x="2590"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4" name="Line 1473"/>
            <p:cNvSpPr>
              <a:spLocks noChangeShapeType="1"/>
            </p:cNvSpPr>
            <p:nvPr/>
          </p:nvSpPr>
          <p:spPr bwMode="auto">
            <a:xfrm>
              <a:off x="259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5" name="Line 1474"/>
            <p:cNvSpPr>
              <a:spLocks noChangeShapeType="1"/>
            </p:cNvSpPr>
            <p:nvPr/>
          </p:nvSpPr>
          <p:spPr bwMode="auto">
            <a:xfrm>
              <a:off x="3170" y="513"/>
              <a:ext cx="0" cy="9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6" name="Line 1475"/>
            <p:cNvSpPr>
              <a:spLocks noChangeShapeType="1"/>
            </p:cNvSpPr>
            <p:nvPr/>
          </p:nvSpPr>
          <p:spPr bwMode="auto">
            <a:xfrm>
              <a:off x="2706"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7" name="Line 1476"/>
            <p:cNvSpPr>
              <a:spLocks noChangeShapeType="1"/>
            </p:cNvSpPr>
            <p:nvPr/>
          </p:nvSpPr>
          <p:spPr bwMode="auto">
            <a:xfrm>
              <a:off x="2706"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8" name="Line 1477"/>
            <p:cNvSpPr>
              <a:spLocks noChangeShapeType="1"/>
            </p:cNvSpPr>
            <p:nvPr/>
          </p:nvSpPr>
          <p:spPr bwMode="auto">
            <a:xfrm>
              <a:off x="2822"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79" name="Line 1478"/>
            <p:cNvSpPr>
              <a:spLocks noChangeShapeType="1"/>
            </p:cNvSpPr>
            <p:nvPr/>
          </p:nvSpPr>
          <p:spPr bwMode="auto">
            <a:xfrm>
              <a:off x="2822"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0" name="Line 1479"/>
            <p:cNvSpPr>
              <a:spLocks noChangeShapeType="1"/>
            </p:cNvSpPr>
            <p:nvPr/>
          </p:nvSpPr>
          <p:spPr bwMode="auto">
            <a:xfrm>
              <a:off x="2938"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1" name="Line 1480"/>
            <p:cNvSpPr>
              <a:spLocks noChangeShapeType="1"/>
            </p:cNvSpPr>
            <p:nvPr/>
          </p:nvSpPr>
          <p:spPr bwMode="auto">
            <a:xfrm>
              <a:off x="2938"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2" name="Line 1481"/>
            <p:cNvSpPr>
              <a:spLocks noChangeShapeType="1"/>
            </p:cNvSpPr>
            <p:nvPr/>
          </p:nvSpPr>
          <p:spPr bwMode="auto">
            <a:xfrm>
              <a:off x="3054" y="513"/>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3" name="Line 1482"/>
            <p:cNvSpPr>
              <a:spLocks noChangeShapeType="1"/>
            </p:cNvSpPr>
            <p:nvPr/>
          </p:nvSpPr>
          <p:spPr bwMode="auto">
            <a:xfrm>
              <a:off x="3054" y="609"/>
              <a:ext cx="11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1484" name="Line 1483"/>
          <p:cNvSpPr>
            <a:spLocks noChangeShapeType="1"/>
          </p:cNvSpPr>
          <p:nvPr/>
        </p:nvSpPr>
        <p:spPr bwMode="auto">
          <a:xfrm>
            <a:off x="8210550" y="4081463"/>
            <a:ext cx="76200" cy="230187"/>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5" name="Line 1484"/>
          <p:cNvSpPr>
            <a:spLocks noChangeShapeType="1"/>
          </p:cNvSpPr>
          <p:nvPr/>
        </p:nvSpPr>
        <p:spPr bwMode="auto">
          <a:xfrm flipH="1">
            <a:off x="3151188" y="1808163"/>
            <a:ext cx="384175" cy="30797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486" name="Line 1485"/>
          <p:cNvSpPr>
            <a:spLocks noChangeShapeType="1"/>
          </p:cNvSpPr>
          <p:nvPr/>
        </p:nvSpPr>
        <p:spPr bwMode="auto">
          <a:xfrm>
            <a:off x="5589588" y="1816100"/>
            <a:ext cx="384175" cy="307975"/>
          </a:xfrm>
          <a:prstGeom prst="line">
            <a:avLst/>
          </a:prstGeom>
          <a:noFill/>
          <a:ln w="1905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nvGrpSpPr>
          <p:cNvPr id="1487" name="Group 1486"/>
          <p:cNvGrpSpPr>
            <a:grpSpLocks/>
          </p:cNvGrpSpPr>
          <p:nvPr/>
        </p:nvGrpSpPr>
        <p:grpSpPr bwMode="auto">
          <a:xfrm>
            <a:off x="193675" y="5118100"/>
            <a:ext cx="8756650" cy="307975"/>
            <a:chOff x="122" y="3321"/>
            <a:chExt cx="5516" cy="194"/>
          </a:xfrm>
        </p:grpSpPr>
        <p:grpSp>
          <p:nvGrpSpPr>
            <p:cNvPr id="1488" name="Group 1487"/>
            <p:cNvGrpSpPr>
              <a:grpSpLocks/>
            </p:cNvGrpSpPr>
            <p:nvPr/>
          </p:nvGrpSpPr>
          <p:grpSpPr bwMode="auto">
            <a:xfrm>
              <a:off x="461" y="3321"/>
              <a:ext cx="290" cy="194"/>
              <a:chOff x="824" y="3418"/>
              <a:chExt cx="290" cy="194"/>
            </a:xfrm>
          </p:grpSpPr>
          <p:sp>
            <p:nvSpPr>
              <p:cNvPr id="1984" name="Rectangle 1488"/>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85" name="Rectangle 1489"/>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86" name="Rectangle 1490"/>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87" name="Rectangle 1491"/>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88" name="Rectangle 1492"/>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89" name="Rectangle 1493"/>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0" name="Rectangle 1494"/>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1" name="Rectangle 1495"/>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2" name="Rectangle 1496"/>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3" name="Rectangle 1497"/>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4" name="Rectangle 1498"/>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5" name="Rectangle 1499"/>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6" name="Rectangle 1500"/>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7" name="Rectangle 1501"/>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98" name="Rectangle 1502"/>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999" name="Rectangle 1503"/>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2000" name="Rectangle 1504"/>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2001" name="Line 1505"/>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2" name="Line 1506"/>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3" name="Line 1507"/>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4" name="Line 1508"/>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5" name="Line 1509"/>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6" name="Line 1510"/>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7" name="Line 1511"/>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8" name="Line 1512"/>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09" name="Line 1513"/>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10" name="Line 1514"/>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11" name="Line 1515"/>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12" name="Line 1516"/>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13" name="Line 1517"/>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14" name="Line 1518"/>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15" name="Text Box 1519"/>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89" name="Group 1520"/>
            <p:cNvGrpSpPr>
              <a:grpSpLocks/>
            </p:cNvGrpSpPr>
            <p:nvPr/>
          </p:nvGrpSpPr>
          <p:grpSpPr bwMode="auto">
            <a:xfrm>
              <a:off x="799" y="3321"/>
              <a:ext cx="290" cy="194"/>
              <a:chOff x="824" y="3418"/>
              <a:chExt cx="290" cy="194"/>
            </a:xfrm>
          </p:grpSpPr>
          <p:sp>
            <p:nvSpPr>
              <p:cNvPr id="1952" name="Rectangle 1521"/>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3" name="Rectangle 1522"/>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4" name="Rectangle 1523"/>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5" name="Rectangle 1524"/>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6" name="Rectangle 1525"/>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7" name="Rectangle 1526"/>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8" name="Rectangle 1527"/>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59" name="Rectangle 1528"/>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0" name="Rectangle 1529"/>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1" name="Rectangle 1530"/>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2" name="Rectangle 1531"/>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3" name="Rectangle 1532"/>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4" name="Rectangle 1533"/>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5" name="Rectangle 1534"/>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6" name="Rectangle 1535"/>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967" name="Rectangle 1536"/>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8" name="Rectangle 1537"/>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69" name="Line 1538"/>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0" name="Line 1539"/>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1" name="Line 1540"/>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2" name="Line 1541"/>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3" name="Line 1542"/>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4" name="Line 1543"/>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5" name="Line 1544"/>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6" name="Line 1545"/>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7" name="Line 1546"/>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8" name="Line 1547"/>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79" name="Line 1548"/>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80" name="Line 1549"/>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81" name="Line 1550"/>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82" name="Line 1551"/>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83" name="Text Box 1552"/>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0" name="Group 1553"/>
            <p:cNvGrpSpPr>
              <a:grpSpLocks/>
            </p:cNvGrpSpPr>
            <p:nvPr/>
          </p:nvGrpSpPr>
          <p:grpSpPr bwMode="auto">
            <a:xfrm>
              <a:off x="122" y="3321"/>
              <a:ext cx="290" cy="194"/>
              <a:chOff x="824" y="3418"/>
              <a:chExt cx="290" cy="194"/>
            </a:xfrm>
          </p:grpSpPr>
          <p:sp>
            <p:nvSpPr>
              <p:cNvPr id="1920" name="Rectangle 1554"/>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1" name="Rectangle 1555"/>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2" name="Rectangle 1556"/>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3" name="Rectangle 1557"/>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4" name="Rectangle 1558"/>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5" name="Rectangle 1559"/>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6" name="Rectangle 1560"/>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7" name="Rectangle 1561"/>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8" name="Rectangle 1562"/>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29" name="Rectangle 1563"/>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0" name="Rectangle 1564"/>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1" name="Rectangle 1565"/>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2" name="Rectangle 1566"/>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3" name="Rectangle 1567"/>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4" name="Rectangle 1568"/>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935" name="Rectangle 1569"/>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6" name="Rectangle 1570"/>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37" name="Line 1571"/>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38" name="Line 1572"/>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39" name="Line 1573"/>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0" name="Line 1574"/>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1" name="Line 1575"/>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2" name="Line 1576"/>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3" name="Line 1577"/>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4" name="Line 1578"/>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5" name="Line 1579"/>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6" name="Line 1580"/>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7" name="Line 1581"/>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8" name="Line 1582"/>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49" name="Line 1583"/>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50" name="Line 1584"/>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51" name="Text Box 1585"/>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1" name="Group 1586"/>
            <p:cNvGrpSpPr>
              <a:grpSpLocks/>
            </p:cNvGrpSpPr>
            <p:nvPr/>
          </p:nvGrpSpPr>
          <p:grpSpPr bwMode="auto">
            <a:xfrm>
              <a:off x="1138" y="3321"/>
              <a:ext cx="290" cy="194"/>
              <a:chOff x="824" y="3418"/>
              <a:chExt cx="290" cy="194"/>
            </a:xfrm>
          </p:grpSpPr>
          <p:sp>
            <p:nvSpPr>
              <p:cNvPr id="1888" name="Rectangle 1587"/>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89" name="Rectangle 1588"/>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0" name="Rectangle 1589"/>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1" name="Rectangle 1590"/>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2" name="Rectangle 1591"/>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3" name="Rectangle 1592"/>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4" name="Rectangle 1593"/>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5" name="Rectangle 1594"/>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6" name="Rectangle 1595"/>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7" name="Rectangle 1596"/>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8" name="Rectangle 1597"/>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99" name="Rectangle 1598"/>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00" name="Rectangle 1599"/>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01" name="Rectangle 1600"/>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02" name="Rectangle 1601"/>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903" name="Rectangle 1602"/>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04" name="Rectangle 1603"/>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905" name="Line 1604"/>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06" name="Line 1605"/>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07" name="Line 1606"/>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08" name="Line 1607"/>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09" name="Line 1608"/>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0" name="Line 1609"/>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1" name="Line 1610"/>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2" name="Line 1611"/>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3" name="Line 1612"/>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4" name="Line 1613"/>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5" name="Line 1614"/>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6" name="Line 1615"/>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7" name="Line 1616"/>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8" name="Line 1617"/>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919" name="Text Box 1618"/>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2" name="Group 1619"/>
            <p:cNvGrpSpPr>
              <a:grpSpLocks/>
            </p:cNvGrpSpPr>
            <p:nvPr/>
          </p:nvGrpSpPr>
          <p:grpSpPr bwMode="auto">
            <a:xfrm>
              <a:off x="1477" y="3321"/>
              <a:ext cx="290" cy="194"/>
              <a:chOff x="824" y="3418"/>
              <a:chExt cx="290" cy="194"/>
            </a:xfrm>
          </p:grpSpPr>
          <p:sp>
            <p:nvSpPr>
              <p:cNvPr id="1856" name="Rectangle 1620"/>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57" name="Rectangle 1621"/>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58" name="Rectangle 1622"/>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59" name="Rectangle 1623"/>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0" name="Rectangle 1624"/>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1" name="Rectangle 1625"/>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2" name="Rectangle 1626"/>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3" name="Rectangle 1627"/>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4" name="Rectangle 1628"/>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5" name="Rectangle 1629"/>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6" name="Rectangle 1630"/>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7" name="Rectangle 1631"/>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8" name="Rectangle 1632"/>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69" name="Rectangle 1633"/>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70" name="Rectangle 1634"/>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871" name="Rectangle 1635"/>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72" name="Rectangle 1636"/>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73" name="Line 1637"/>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4" name="Line 1638"/>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5" name="Line 1639"/>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6" name="Line 1640"/>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7" name="Line 1641"/>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8" name="Line 1642"/>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79" name="Line 1643"/>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0" name="Line 1644"/>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1" name="Line 1645"/>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2" name="Line 1646"/>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3" name="Line 1647"/>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4" name="Line 1648"/>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5" name="Line 1649"/>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6" name="Line 1650"/>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87" name="Text Box 1651"/>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3" name="Group 1652"/>
            <p:cNvGrpSpPr>
              <a:grpSpLocks/>
            </p:cNvGrpSpPr>
            <p:nvPr/>
          </p:nvGrpSpPr>
          <p:grpSpPr bwMode="auto">
            <a:xfrm>
              <a:off x="1816" y="3321"/>
              <a:ext cx="290" cy="194"/>
              <a:chOff x="824" y="3418"/>
              <a:chExt cx="290" cy="194"/>
            </a:xfrm>
          </p:grpSpPr>
          <p:sp>
            <p:nvSpPr>
              <p:cNvPr id="1824" name="Rectangle 1653"/>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25" name="Rectangle 1654"/>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26" name="Rectangle 1655"/>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27" name="Rectangle 1656"/>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28" name="Rectangle 1657"/>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29" name="Rectangle 1658"/>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0" name="Rectangle 1659"/>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1" name="Rectangle 1660"/>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2" name="Rectangle 1661"/>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3" name="Rectangle 1662"/>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4" name="Rectangle 1663"/>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5" name="Rectangle 1664"/>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6" name="Rectangle 1665"/>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7" name="Rectangle 1666"/>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38" name="Rectangle 1667"/>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839" name="Rectangle 1668"/>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40" name="Rectangle 1669"/>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41" name="Line 1670"/>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2" name="Line 1671"/>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3" name="Line 1672"/>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4" name="Line 1673"/>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5" name="Line 1674"/>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6" name="Line 1675"/>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7" name="Line 1676"/>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8" name="Line 1677"/>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49" name="Line 1678"/>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0" name="Line 1679"/>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1" name="Line 1680"/>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2" name="Line 1681"/>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3" name="Line 1682"/>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4" name="Line 1683"/>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55" name="Text Box 1684"/>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4" name="Group 1685"/>
            <p:cNvGrpSpPr>
              <a:grpSpLocks/>
            </p:cNvGrpSpPr>
            <p:nvPr/>
          </p:nvGrpSpPr>
          <p:grpSpPr bwMode="auto">
            <a:xfrm>
              <a:off x="2155" y="3321"/>
              <a:ext cx="290" cy="194"/>
              <a:chOff x="824" y="3418"/>
              <a:chExt cx="290" cy="194"/>
            </a:xfrm>
          </p:grpSpPr>
          <p:sp>
            <p:nvSpPr>
              <p:cNvPr id="1792" name="Rectangle 1686"/>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3" name="Rectangle 1687"/>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4" name="Rectangle 1688"/>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5" name="Rectangle 1689"/>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6" name="Rectangle 1690"/>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7" name="Rectangle 1691"/>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8" name="Rectangle 1692"/>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99" name="Rectangle 1693"/>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0" name="Rectangle 1694"/>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1" name="Rectangle 1695"/>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2" name="Rectangle 1696"/>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3" name="Rectangle 1697"/>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4" name="Rectangle 1698"/>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5" name="Rectangle 1699"/>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6" name="Rectangle 1700"/>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807" name="Rectangle 1701"/>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8" name="Rectangle 1702"/>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809" name="Line 1703"/>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0" name="Line 1704"/>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1" name="Line 1705"/>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2" name="Line 1706"/>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3" name="Line 1707"/>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4" name="Line 1708"/>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5" name="Line 1709"/>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6" name="Line 1710"/>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7" name="Line 1711"/>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8" name="Line 1712"/>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19" name="Line 1713"/>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20" name="Line 1714"/>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21" name="Line 1715"/>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22" name="Line 1716"/>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823" name="Text Box 1717"/>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5" name="Group 1718"/>
            <p:cNvGrpSpPr>
              <a:grpSpLocks/>
            </p:cNvGrpSpPr>
            <p:nvPr/>
          </p:nvGrpSpPr>
          <p:grpSpPr bwMode="auto">
            <a:xfrm>
              <a:off x="2493" y="3321"/>
              <a:ext cx="290" cy="194"/>
              <a:chOff x="824" y="3418"/>
              <a:chExt cx="290" cy="194"/>
            </a:xfrm>
          </p:grpSpPr>
          <p:sp>
            <p:nvSpPr>
              <p:cNvPr id="1760" name="Rectangle 1719"/>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1" name="Rectangle 1720"/>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2" name="Rectangle 1721"/>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3" name="Rectangle 1722"/>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4" name="Rectangle 1723"/>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5" name="Rectangle 1724"/>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6" name="Rectangle 1725"/>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7" name="Rectangle 1726"/>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8" name="Rectangle 1727"/>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69" name="Rectangle 1728"/>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0" name="Rectangle 1729"/>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1" name="Rectangle 1730"/>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2" name="Rectangle 1731"/>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3" name="Rectangle 1732"/>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4" name="Rectangle 1733"/>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775" name="Rectangle 1734"/>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6" name="Rectangle 1735"/>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77" name="Line 1736"/>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78" name="Line 1737"/>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79" name="Line 1738"/>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0" name="Line 1739"/>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1" name="Line 1740"/>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2" name="Line 1741"/>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3" name="Line 1742"/>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4" name="Line 1743"/>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5" name="Line 1744"/>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6" name="Line 1745"/>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7" name="Line 1746"/>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8" name="Line 1747"/>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89" name="Line 1748"/>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90" name="Line 1749"/>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91" name="Text Box 1750"/>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6" name="Group 1751"/>
            <p:cNvGrpSpPr>
              <a:grpSpLocks/>
            </p:cNvGrpSpPr>
            <p:nvPr/>
          </p:nvGrpSpPr>
          <p:grpSpPr bwMode="auto">
            <a:xfrm>
              <a:off x="2977" y="3321"/>
              <a:ext cx="290" cy="194"/>
              <a:chOff x="824" y="3418"/>
              <a:chExt cx="290" cy="194"/>
            </a:xfrm>
          </p:grpSpPr>
          <p:sp>
            <p:nvSpPr>
              <p:cNvPr id="1728" name="Rectangle 1752"/>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29" name="Rectangle 1753"/>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0" name="Rectangle 1754"/>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1" name="Rectangle 1755"/>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2" name="Rectangle 1756"/>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3" name="Rectangle 1757"/>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4" name="Rectangle 1758"/>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5" name="Rectangle 1759"/>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6" name="Rectangle 1760"/>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7" name="Rectangle 1761"/>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8" name="Rectangle 1762"/>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39" name="Rectangle 1763"/>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40" name="Rectangle 1764"/>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41" name="Rectangle 1765"/>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42" name="Rectangle 1766"/>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743" name="Rectangle 1767"/>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44" name="Rectangle 1768"/>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45" name="Line 1769"/>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46" name="Line 1770"/>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47" name="Line 1771"/>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48" name="Line 1772"/>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49" name="Line 1773"/>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0" name="Line 1774"/>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1" name="Line 1775"/>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2" name="Line 1776"/>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3" name="Line 1777"/>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4" name="Line 1778"/>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5" name="Line 1779"/>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6" name="Line 1780"/>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7" name="Line 1781"/>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8" name="Line 1782"/>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59" name="Text Box 1783"/>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7" name="Group 1784"/>
            <p:cNvGrpSpPr>
              <a:grpSpLocks/>
            </p:cNvGrpSpPr>
            <p:nvPr/>
          </p:nvGrpSpPr>
          <p:grpSpPr bwMode="auto">
            <a:xfrm>
              <a:off x="3316" y="3321"/>
              <a:ext cx="290" cy="194"/>
              <a:chOff x="824" y="3418"/>
              <a:chExt cx="290" cy="194"/>
            </a:xfrm>
          </p:grpSpPr>
          <p:sp>
            <p:nvSpPr>
              <p:cNvPr id="1696" name="Rectangle 1785"/>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97" name="Rectangle 1786"/>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98" name="Rectangle 1787"/>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99" name="Rectangle 1788"/>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0" name="Rectangle 1789"/>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1" name="Rectangle 1790"/>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2" name="Rectangle 1791"/>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3" name="Rectangle 1792"/>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4" name="Rectangle 1793"/>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5" name="Rectangle 1794"/>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6" name="Rectangle 1795"/>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7" name="Rectangle 1796"/>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8" name="Rectangle 1797"/>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09" name="Rectangle 1798"/>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10" name="Rectangle 1799"/>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711" name="Rectangle 1800"/>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12" name="Rectangle 1801"/>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713" name="Line 1802"/>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14" name="Line 1803"/>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15" name="Line 1804"/>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16" name="Line 1805"/>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17" name="Line 1806"/>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18" name="Line 1807"/>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19" name="Line 1808"/>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0" name="Line 1809"/>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1" name="Line 1810"/>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2" name="Line 1811"/>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3" name="Line 1812"/>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4" name="Line 1813"/>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5" name="Line 1814"/>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6" name="Line 1815"/>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727" name="Text Box 1816"/>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8" name="Group 1817"/>
            <p:cNvGrpSpPr>
              <a:grpSpLocks/>
            </p:cNvGrpSpPr>
            <p:nvPr/>
          </p:nvGrpSpPr>
          <p:grpSpPr bwMode="auto">
            <a:xfrm>
              <a:off x="3654" y="3321"/>
              <a:ext cx="290" cy="194"/>
              <a:chOff x="824" y="3418"/>
              <a:chExt cx="290" cy="194"/>
            </a:xfrm>
          </p:grpSpPr>
          <p:sp>
            <p:nvSpPr>
              <p:cNvPr id="1664" name="Rectangle 1818"/>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65" name="Rectangle 1819"/>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66" name="Rectangle 1820"/>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67" name="Rectangle 1821"/>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68" name="Rectangle 1822"/>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69" name="Rectangle 1823"/>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0" name="Rectangle 1824"/>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1" name="Rectangle 1825"/>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2" name="Rectangle 1826"/>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3" name="Rectangle 1827"/>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4" name="Rectangle 1828"/>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5" name="Rectangle 1829"/>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6" name="Rectangle 1830"/>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7" name="Rectangle 1831"/>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78" name="Rectangle 1832"/>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679" name="Rectangle 1833"/>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80" name="Rectangle 1834"/>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81" name="Line 1835"/>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2" name="Line 1836"/>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3" name="Line 1837"/>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4" name="Line 1838"/>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5" name="Line 1839"/>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6" name="Line 1840"/>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7" name="Line 1841"/>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8" name="Line 1842"/>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89" name="Line 1843"/>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0" name="Line 1844"/>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1" name="Line 1845"/>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2" name="Line 1846"/>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3" name="Line 1847"/>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4" name="Line 1848"/>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95" name="Text Box 1849"/>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499" name="Group 1850"/>
            <p:cNvGrpSpPr>
              <a:grpSpLocks/>
            </p:cNvGrpSpPr>
            <p:nvPr/>
          </p:nvGrpSpPr>
          <p:grpSpPr bwMode="auto">
            <a:xfrm>
              <a:off x="3993" y="3321"/>
              <a:ext cx="290" cy="194"/>
              <a:chOff x="824" y="3418"/>
              <a:chExt cx="290" cy="194"/>
            </a:xfrm>
          </p:grpSpPr>
          <p:sp>
            <p:nvSpPr>
              <p:cNvPr id="1632" name="Rectangle 1851"/>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3" name="Rectangle 1852"/>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4" name="Rectangle 1853"/>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5" name="Rectangle 1854"/>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6" name="Rectangle 1855"/>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7" name="Rectangle 1856"/>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8" name="Rectangle 1857"/>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39" name="Rectangle 1858"/>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0" name="Rectangle 1859"/>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1" name="Rectangle 1860"/>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2" name="Rectangle 1861"/>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3" name="Rectangle 1862"/>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4" name="Rectangle 1863"/>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5" name="Rectangle 1864"/>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6" name="Rectangle 1865"/>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647" name="Rectangle 1866"/>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8" name="Rectangle 1867"/>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49" name="Line 1868"/>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0" name="Line 1869"/>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1" name="Line 1870"/>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2" name="Line 1871"/>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3" name="Line 1872"/>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4" name="Line 1873"/>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5" name="Line 1874"/>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6" name="Line 1875"/>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7" name="Line 1876"/>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8" name="Line 1877"/>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59" name="Line 1878"/>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60" name="Line 1879"/>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61" name="Line 1880"/>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62" name="Line 1881"/>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63" name="Text Box 1882"/>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500" name="Group 1883"/>
            <p:cNvGrpSpPr>
              <a:grpSpLocks/>
            </p:cNvGrpSpPr>
            <p:nvPr/>
          </p:nvGrpSpPr>
          <p:grpSpPr bwMode="auto">
            <a:xfrm>
              <a:off x="4332" y="3321"/>
              <a:ext cx="290" cy="194"/>
              <a:chOff x="824" y="3418"/>
              <a:chExt cx="290" cy="194"/>
            </a:xfrm>
          </p:grpSpPr>
          <p:sp>
            <p:nvSpPr>
              <p:cNvPr id="1600" name="Rectangle 1884"/>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1" name="Rectangle 1885"/>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2" name="Rectangle 1886"/>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3" name="Rectangle 1887"/>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4" name="Rectangle 1888"/>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5" name="Rectangle 1889"/>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6" name="Rectangle 1890"/>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7" name="Rectangle 1891"/>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8" name="Rectangle 1892"/>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09" name="Rectangle 1893"/>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0" name="Rectangle 1894"/>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1" name="Rectangle 1895"/>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2" name="Rectangle 1896"/>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3" name="Rectangle 1897"/>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4" name="Rectangle 1898"/>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615" name="Rectangle 1899"/>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6" name="Rectangle 1900"/>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617" name="Line 1901"/>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18" name="Line 1902"/>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19" name="Line 1903"/>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0" name="Line 1904"/>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1" name="Line 1905"/>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2" name="Line 1906"/>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3" name="Line 1907"/>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4" name="Line 1908"/>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5" name="Line 1909"/>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6" name="Line 1910"/>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7" name="Line 1911"/>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8" name="Line 1912"/>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29" name="Line 1913"/>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30" name="Line 1914"/>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631" name="Text Box 1915"/>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501" name="Group 1916"/>
            <p:cNvGrpSpPr>
              <a:grpSpLocks/>
            </p:cNvGrpSpPr>
            <p:nvPr/>
          </p:nvGrpSpPr>
          <p:grpSpPr bwMode="auto">
            <a:xfrm>
              <a:off x="4670" y="3321"/>
              <a:ext cx="290" cy="194"/>
              <a:chOff x="824" y="3418"/>
              <a:chExt cx="290" cy="194"/>
            </a:xfrm>
          </p:grpSpPr>
          <p:sp>
            <p:nvSpPr>
              <p:cNvPr id="1568" name="Rectangle 1917"/>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69" name="Rectangle 1918"/>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0" name="Rectangle 1919"/>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1" name="Rectangle 1920"/>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2" name="Rectangle 1921"/>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3" name="Rectangle 1922"/>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4" name="Rectangle 1923"/>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5" name="Rectangle 1924"/>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6" name="Rectangle 1925"/>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7" name="Rectangle 1926"/>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8" name="Rectangle 1927"/>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79" name="Rectangle 1928"/>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80" name="Rectangle 1929"/>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81" name="Rectangle 1930"/>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82" name="Rectangle 1931"/>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583" name="Rectangle 1932"/>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84" name="Rectangle 1933"/>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85" name="Line 1934"/>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86" name="Line 1935"/>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87" name="Line 1936"/>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88" name="Line 1937"/>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89" name="Line 1938"/>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0" name="Line 1939"/>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1" name="Line 1940"/>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2" name="Line 1941"/>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3" name="Line 1942"/>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4" name="Line 1943"/>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5" name="Line 1944"/>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6" name="Line 1945"/>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7" name="Line 1946"/>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8" name="Line 1947"/>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99" name="Text Box 1948"/>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502" name="Group 1949"/>
            <p:cNvGrpSpPr>
              <a:grpSpLocks/>
            </p:cNvGrpSpPr>
            <p:nvPr/>
          </p:nvGrpSpPr>
          <p:grpSpPr bwMode="auto">
            <a:xfrm>
              <a:off x="5009" y="3321"/>
              <a:ext cx="290" cy="194"/>
              <a:chOff x="824" y="3418"/>
              <a:chExt cx="290" cy="194"/>
            </a:xfrm>
          </p:grpSpPr>
          <p:sp>
            <p:nvSpPr>
              <p:cNvPr id="1536" name="Rectangle 1950"/>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37" name="Rectangle 1951"/>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38" name="Rectangle 1952"/>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39" name="Rectangle 1953"/>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0" name="Rectangle 1954"/>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1" name="Rectangle 1955"/>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2" name="Rectangle 1956"/>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3" name="Rectangle 1957"/>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4" name="Rectangle 1958"/>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5" name="Rectangle 1959"/>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6" name="Rectangle 1960"/>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7" name="Rectangle 1961"/>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8" name="Rectangle 1962"/>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49" name="Rectangle 1963"/>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50" name="Rectangle 1964"/>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551" name="Rectangle 1965"/>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52" name="Rectangle 1966"/>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53" name="Line 1967"/>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54" name="Line 1968"/>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55" name="Line 1969"/>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56" name="Line 1970"/>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57" name="Line 1971"/>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58" name="Line 1972"/>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59" name="Line 1973"/>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0" name="Line 1974"/>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1" name="Line 1975"/>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2" name="Line 1976"/>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3" name="Line 1977"/>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4" name="Line 1978"/>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5" name="Line 1979"/>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6" name="Line 1980"/>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67" name="Text Box 1981"/>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nvGrpSpPr>
            <p:cNvPr id="1503" name="Group 1982"/>
            <p:cNvGrpSpPr>
              <a:grpSpLocks/>
            </p:cNvGrpSpPr>
            <p:nvPr/>
          </p:nvGrpSpPr>
          <p:grpSpPr bwMode="auto">
            <a:xfrm>
              <a:off x="5348" y="3321"/>
              <a:ext cx="290" cy="194"/>
              <a:chOff x="824" y="3418"/>
              <a:chExt cx="290" cy="194"/>
            </a:xfrm>
          </p:grpSpPr>
          <p:sp>
            <p:nvSpPr>
              <p:cNvPr id="1504" name="Rectangle 1983"/>
              <p:cNvSpPr>
                <a:spLocks noChangeArrowheads="1"/>
              </p:cNvSpPr>
              <p:nvPr/>
            </p:nvSpPr>
            <p:spPr bwMode="auto">
              <a:xfrm>
                <a:off x="1066"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05" name="Rectangle 1984"/>
              <p:cNvSpPr>
                <a:spLocks noChangeArrowheads="1"/>
              </p:cNvSpPr>
              <p:nvPr/>
            </p:nvSpPr>
            <p:spPr bwMode="auto">
              <a:xfrm>
                <a:off x="1017"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06" name="Rectangle 1985"/>
              <p:cNvSpPr>
                <a:spLocks noChangeArrowheads="1"/>
              </p:cNvSpPr>
              <p:nvPr/>
            </p:nvSpPr>
            <p:spPr bwMode="auto">
              <a:xfrm>
                <a:off x="872" y="3564"/>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07" name="Rectangle 1986"/>
              <p:cNvSpPr>
                <a:spLocks noChangeArrowheads="1"/>
              </p:cNvSpPr>
              <p:nvPr/>
            </p:nvSpPr>
            <p:spPr bwMode="auto">
              <a:xfrm>
                <a:off x="824" y="3564"/>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08" name="Rectangle 1987"/>
              <p:cNvSpPr>
                <a:spLocks noChangeArrowheads="1"/>
              </p:cNvSpPr>
              <p:nvPr/>
            </p:nvSpPr>
            <p:spPr bwMode="auto">
              <a:xfrm>
                <a:off x="1066"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09" name="Rectangle 1988"/>
              <p:cNvSpPr>
                <a:spLocks noChangeArrowheads="1"/>
              </p:cNvSpPr>
              <p:nvPr/>
            </p:nvSpPr>
            <p:spPr bwMode="auto">
              <a:xfrm>
                <a:off x="1017"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0" name="Rectangle 1989"/>
              <p:cNvSpPr>
                <a:spLocks noChangeArrowheads="1"/>
              </p:cNvSpPr>
              <p:nvPr/>
            </p:nvSpPr>
            <p:spPr bwMode="auto">
              <a:xfrm>
                <a:off x="872" y="3516"/>
                <a:ext cx="49"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1" name="Rectangle 1990"/>
              <p:cNvSpPr>
                <a:spLocks noChangeArrowheads="1"/>
              </p:cNvSpPr>
              <p:nvPr/>
            </p:nvSpPr>
            <p:spPr bwMode="auto">
              <a:xfrm>
                <a:off x="824" y="3516"/>
                <a:ext cx="48" cy="4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2" name="Rectangle 1991"/>
              <p:cNvSpPr>
                <a:spLocks noChangeArrowheads="1"/>
              </p:cNvSpPr>
              <p:nvPr/>
            </p:nvSpPr>
            <p:spPr bwMode="auto">
              <a:xfrm>
                <a:off x="1066"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3" name="Rectangle 1992"/>
              <p:cNvSpPr>
                <a:spLocks noChangeArrowheads="1"/>
              </p:cNvSpPr>
              <p:nvPr/>
            </p:nvSpPr>
            <p:spPr bwMode="auto">
              <a:xfrm>
                <a:off x="1017"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4" name="Rectangle 1993"/>
              <p:cNvSpPr>
                <a:spLocks noChangeArrowheads="1"/>
              </p:cNvSpPr>
              <p:nvPr/>
            </p:nvSpPr>
            <p:spPr bwMode="auto">
              <a:xfrm>
                <a:off x="872" y="3467"/>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5" name="Rectangle 1994"/>
              <p:cNvSpPr>
                <a:spLocks noChangeArrowheads="1"/>
              </p:cNvSpPr>
              <p:nvPr/>
            </p:nvSpPr>
            <p:spPr bwMode="auto">
              <a:xfrm>
                <a:off x="824" y="3467"/>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6" name="Rectangle 1995"/>
              <p:cNvSpPr>
                <a:spLocks noChangeArrowheads="1"/>
              </p:cNvSpPr>
              <p:nvPr/>
            </p:nvSpPr>
            <p:spPr bwMode="auto">
              <a:xfrm>
                <a:off x="1066"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7" name="Rectangle 1996"/>
              <p:cNvSpPr>
                <a:spLocks noChangeArrowheads="1"/>
              </p:cNvSpPr>
              <p:nvPr/>
            </p:nvSpPr>
            <p:spPr bwMode="auto">
              <a:xfrm>
                <a:off x="1017"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18" name="Rectangle 1997"/>
              <p:cNvSpPr>
                <a:spLocks noChangeArrowheads="1"/>
              </p:cNvSpPr>
              <p:nvPr/>
            </p:nvSpPr>
            <p:spPr bwMode="auto">
              <a:xfrm>
                <a:off x="921" y="3418"/>
                <a:ext cx="9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lnSpc>
                    <a:spcPct val="130000"/>
                  </a:lnSpc>
                  <a:spcBef>
                    <a:spcPct val="20000"/>
                  </a:spcBef>
                  <a:spcAft>
                    <a:spcPct val="0"/>
                  </a:spcAft>
                  <a:buClr>
                    <a:srgbClr val="FFFF99"/>
                  </a:buClr>
                  <a:buSzPct val="80000"/>
                  <a:buFont typeface="Wingdings" pitchFamily="2" charset="2"/>
                  <a:buNone/>
                </a:pPr>
                <a:endParaRPr lang="en-US" sz="700" b="1" dirty="0">
                  <a:solidFill>
                    <a:srgbClr val="FF0000"/>
                  </a:solidFill>
                  <a:latin typeface="Trebuchet MS" panose="020B0603020202020204" pitchFamily="34" charset="0"/>
                </a:endParaRPr>
              </a:p>
            </p:txBody>
          </p:sp>
          <p:sp>
            <p:nvSpPr>
              <p:cNvPr id="1519" name="Rectangle 1998"/>
              <p:cNvSpPr>
                <a:spLocks noChangeArrowheads="1"/>
              </p:cNvSpPr>
              <p:nvPr/>
            </p:nvSpPr>
            <p:spPr bwMode="auto">
              <a:xfrm>
                <a:off x="872" y="3418"/>
                <a:ext cx="49" cy="4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20" name="Rectangle 1999"/>
              <p:cNvSpPr>
                <a:spLocks noChangeArrowheads="1"/>
              </p:cNvSpPr>
              <p:nvPr/>
            </p:nvSpPr>
            <p:spPr bwMode="auto">
              <a:xfrm>
                <a:off x="824" y="3418"/>
                <a:ext cx="48" cy="4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400" b="1" dirty="0">
                  <a:solidFill>
                    <a:srgbClr val="FFFF99"/>
                  </a:solidFill>
                  <a:latin typeface="Trebuchet MS" panose="020B0603020202020204" pitchFamily="34" charset="0"/>
                </a:endParaRPr>
              </a:p>
            </p:txBody>
          </p:sp>
          <p:sp>
            <p:nvSpPr>
              <p:cNvPr id="1521" name="Line 2000"/>
              <p:cNvSpPr>
                <a:spLocks noChangeShapeType="1"/>
              </p:cNvSpPr>
              <p:nvPr/>
            </p:nvSpPr>
            <p:spPr bwMode="auto">
              <a:xfrm>
                <a:off x="824" y="3418"/>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2" name="Line 2001"/>
              <p:cNvSpPr>
                <a:spLocks noChangeShapeType="1"/>
              </p:cNvSpPr>
              <p:nvPr/>
            </p:nvSpPr>
            <p:spPr bwMode="auto">
              <a:xfrm>
                <a:off x="824"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3" name="Line 2002"/>
              <p:cNvSpPr>
                <a:spLocks noChangeShapeType="1"/>
              </p:cNvSpPr>
              <p:nvPr/>
            </p:nvSpPr>
            <p:spPr bwMode="auto">
              <a:xfrm>
                <a:off x="824"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4" name="Line 2003"/>
              <p:cNvSpPr>
                <a:spLocks noChangeShapeType="1"/>
              </p:cNvSpPr>
              <p:nvPr/>
            </p:nvSpPr>
            <p:spPr bwMode="auto">
              <a:xfrm>
                <a:off x="824"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5" name="Line 2004"/>
              <p:cNvSpPr>
                <a:spLocks noChangeShapeType="1"/>
              </p:cNvSpPr>
              <p:nvPr/>
            </p:nvSpPr>
            <p:spPr bwMode="auto">
              <a:xfrm>
                <a:off x="824" y="3612"/>
                <a:ext cx="290"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6" name="Line 2005"/>
              <p:cNvSpPr>
                <a:spLocks noChangeShapeType="1"/>
              </p:cNvSpPr>
              <p:nvPr/>
            </p:nvSpPr>
            <p:spPr bwMode="auto">
              <a:xfrm>
                <a:off x="82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7" name="Line 2006"/>
              <p:cNvSpPr>
                <a:spLocks noChangeShapeType="1"/>
              </p:cNvSpPr>
              <p:nvPr/>
            </p:nvSpPr>
            <p:spPr bwMode="auto">
              <a:xfrm>
                <a:off x="872"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8" name="Line 2007"/>
              <p:cNvSpPr>
                <a:spLocks noChangeShapeType="1"/>
              </p:cNvSpPr>
              <p:nvPr/>
            </p:nvSpPr>
            <p:spPr bwMode="auto">
              <a:xfrm>
                <a:off x="921"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29" name="Line 2008"/>
              <p:cNvSpPr>
                <a:spLocks noChangeShapeType="1"/>
              </p:cNvSpPr>
              <p:nvPr/>
            </p:nvSpPr>
            <p:spPr bwMode="auto">
              <a:xfrm>
                <a:off x="1017"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0" name="Line 2009"/>
              <p:cNvSpPr>
                <a:spLocks noChangeShapeType="1"/>
              </p:cNvSpPr>
              <p:nvPr/>
            </p:nvSpPr>
            <p:spPr bwMode="auto">
              <a:xfrm>
                <a:off x="1066" y="3418"/>
                <a:ext cx="0" cy="19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1" name="Line 2010"/>
              <p:cNvSpPr>
                <a:spLocks noChangeShapeType="1"/>
              </p:cNvSpPr>
              <p:nvPr/>
            </p:nvSpPr>
            <p:spPr bwMode="auto">
              <a:xfrm>
                <a:off x="1114" y="3418"/>
                <a:ext cx="0" cy="19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2" name="Line 2011"/>
              <p:cNvSpPr>
                <a:spLocks noChangeShapeType="1"/>
              </p:cNvSpPr>
              <p:nvPr/>
            </p:nvSpPr>
            <p:spPr bwMode="auto">
              <a:xfrm>
                <a:off x="1017" y="3467"/>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3" name="Line 2012"/>
              <p:cNvSpPr>
                <a:spLocks noChangeShapeType="1"/>
              </p:cNvSpPr>
              <p:nvPr/>
            </p:nvSpPr>
            <p:spPr bwMode="auto">
              <a:xfrm>
                <a:off x="1017" y="3516"/>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4" name="Line 2013"/>
              <p:cNvSpPr>
                <a:spLocks noChangeShapeType="1"/>
              </p:cNvSpPr>
              <p:nvPr/>
            </p:nvSpPr>
            <p:spPr bwMode="auto">
              <a:xfrm>
                <a:off x="1017" y="356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1535" name="Text Box 2014"/>
              <p:cNvSpPr txBox="1">
                <a:spLocks noChangeArrowheads="1"/>
              </p:cNvSpPr>
              <p:nvPr/>
            </p:nvSpPr>
            <p:spPr bwMode="auto">
              <a:xfrm>
                <a:off x="920" y="3539"/>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200" b="1" dirty="0">
                    <a:solidFill>
                      <a:srgbClr val="EF0F14"/>
                    </a:solidFill>
                    <a:latin typeface="Trebuchet MS" panose="020B0603020202020204" pitchFamily="34" charset="0"/>
                  </a:rPr>
                  <a:t>  </a:t>
                </a:r>
                <a:r>
                  <a:rPr lang="en-US" sz="600" b="1" dirty="0">
                    <a:solidFill>
                      <a:srgbClr val="EF0F14"/>
                    </a:solidFill>
                    <a:latin typeface="Trebuchet MS" panose="020B0603020202020204" pitchFamily="34" charset="0"/>
                  </a:rPr>
                  <a:t>165</a:t>
                </a:r>
              </a:p>
            </p:txBody>
          </p:sp>
        </p:grpSp>
      </p:grpSp>
      <p:grpSp>
        <p:nvGrpSpPr>
          <p:cNvPr id="2016" name="Group 2015"/>
          <p:cNvGrpSpPr>
            <a:grpSpLocks/>
          </p:cNvGrpSpPr>
          <p:nvPr/>
        </p:nvGrpSpPr>
        <p:grpSpPr bwMode="auto">
          <a:xfrm>
            <a:off x="314325" y="3395663"/>
            <a:ext cx="8515350" cy="609600"/>
            <a:chOff x="198" y="2139"/>
            <a:chExt cx="5364" cy="384"/>
          </a:xfrm>
        </p:grpSpPr>
        <p:grpSp>
          <p:nvGrpSpPr>
            <p:cNvPr id="2017" name="Group 2016"/>
            <p:cNvGrpSpPr>
              <a:grpSpLocks/>
            </p:cNvGrpSpPr>
            <p:nvPr/>
          </p:nvGrpSpPr>
          <p:grpSpPr bwMode="auto">
            <a:xfrm>
              <a:off x="198" y="2139"/>
              <a:ext cx="1162" cy="384"/>
              <a:chOff x="2203" y="3321"/>
              <a:chExt cx="1162" cy="384"/>
            </a:xfrm>
          </p:grpSpPr>
          <p:sp>
            <p:nvSpPr>
              <p:cNvPr id="2114" name="Rectangle 2017"/>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115" name="Rectangle 2018"/>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116" name="Rectangle 2019"/>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17" name="Rectangle 2020"/>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18" name="Rectangle 2021"/>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119" name="Rectangle 2022"/>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120" name="Rectangle 2023"/>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21" name="Rectangle 2024"/>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22" name="Rectangle 2025"/>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123" name="Rectangle 2026"/>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124" name="Rectangle 2027"/>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125" name="Rectangle 2028"/>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126" name="Rectangle 2029"/>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27" name="Rectangle 2030"/>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28" name="Rectangle 2031"/>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29" name="Rectangle 2032"/>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Trebuchet MS" panose="020B0603020202020204" pitchFamily="34" charset="0"/>
                  </a:rPr>
                  <a:t>165 IBV</a:t>
                </a:r>
              </a:p>
            </p:txBody>
          </p:sp>
          <p:sp>
            <p:nvSpPr>
              <p:cNvPr id="2130" name="Rectangle 2033"/>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31" name="Line 2034"/>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2" name="Line 2035"/>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3" name="Line 2036"/>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4" name="Line 2037"/>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5" name="Line 2038"/>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6" name="Line 2039"/>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7" name="Line 2040"/>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8" name="Line 2041"/>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39" name="Line 2042"/>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0" name="Line 2043"/>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1" name="Line 2044"/>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2" name="Line 2045"/>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3" name="Line 2046"/>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4" name="Line 2047"/>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018" name="Group 2048"/>
            <p:cNvGrpSpPr>
              <a:grpSpLocks/>
            </p:cNvGrpSpPr>
            <p:nvPr/>
          </p:nvGrpSpPr>
          <p:grpSpPr bwMode="auto">
            <a:xfrm>
              <a:off x="1549" y="2139"/>
              <a:ext cx="1162" cy="384"/>
              <a:chOff x="2203" y="3321"/>
              <a:chExt cx="1162" cy="384"/>
            </a:xfrm>
          </p:grpSpPr>
          <p:sp>
            <p:nvSpPr>
              <p:cNvPr id="2083" name="Rectangle 2049"/>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084" name="Rectangle 2050"/>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085" name="Rectangle 2051"/>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86" name="Rectangle 2052"/>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87" name="Rectangle 2053"/>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088" name="Rectangle 2054"/>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089" name="Rectangle 2055"/>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90" name="Rectangle 2056"/>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91" name="Rectangle 2057"/>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092" name="Rectangle 2058"/>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093" name="Rectangle 2059"/>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094" name="Rectangle 2060"/>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095" name="Rectangle 2061"/>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96" name="Rectangle 2062"/>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97" name="Rectangle 2063"/>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98" name="Rectangle 2064"/>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Trebuchet MS" panose="020B0603020202020204" pitchFamily="34" charset="0"/>
                  </a:rPr>
                  <a:t>165 IBV</a:t>
                </a:r>
              </a:p>
            </p:txBody>
          </p:sp>
          <p:sp>
            <p:nvSpPr>
              <p:cNvPr id="2099" name="Rectangle 2065"/>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100" name="Line 2066"/>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1" name="Line 2067"/>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2" name="Line 2068"/>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3" name="Line 2069"/>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4" name="Line 2070"/>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5" name="Line 2071"/>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6" name="Line 2072"/>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7" name="Line 2073"/>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8" name="Line 2074"/>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09" name="Line 2075"/>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10" name="Line 2076"/>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11" name="Line 2077"/>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12" name="Line 2078"/>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13" name="Line 2079"/>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019" name="Group 2080"/>
            <p:cNvGrpSpPr>
              <a:grpSpLocks/>
            </p:cNvGrpSpPr>
            <p:nvPr/>
          </p:nvGrpSpPr>
          <p:grpSpPr bwMode="auto">
            <a:xfrm>
              <a:off x="3049" y="2139"/>
              <a:ext cx="1162" cy="384"/>
              <a:chOff x="2203" y="3321"/>
              <a:chExt cx="1162" cy="384"/>
            </a:xfrm>
          </p:grpSpPr>
          <p:sp>
            <p:nvSpPr>
              <p:cNvPr id="2052" name="Rectangle 2081"/>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053" name="Rectangle 2082"/>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054" name="Rectangle 2083"/>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55" name="Rectangle 2084"/>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56" name="Rectangle 2085"/>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057" name="Rectangle 2086"/>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058" name="Rectangle 2087"/>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59" name="Rectangle 2088"/>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60" name="Rectangle 2089"/>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061" name="Rectangle 2090"/>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062" name="Rectangle 2091"/>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063" name="Rectangle 2092"/>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064" name="Rectangle 2093"/>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65" name="Rectangle 2094"/>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66" name="Rectangle 2095"/>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67" name="Rectangle 2096"/>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Trebuchet MS" panose="020B0603020202020204" pitchFamily="34" charset="0"/>
                  </a:rPr>
                  <a:t>165 IBV</a:t>
                </a:r>
              </a:p>
            </p:txBody>
          </p:sp>
          <p:sp>
            <p:nvSpPr>
              <p:cNvPr id="2068" name="Rectangle 2097"/>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69" name="Line 2098"/>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0" name="Line 2099"/>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1" name="Line 2100"/>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2" name="Line 2101"/>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3" name="Line 2102"/>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4" name="Line 2103"/>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5" name="Line 2104"/>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6" name="Line 2105"/>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7" name="Line 2106"/>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8" name="Line 2107"/>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79" name="Line 2108"/>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80" name="Line 2109"/>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81" name="Line 2110"/>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82" name="Line 2111"/>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020" name="Group 2112"/>
            <p:cNvGrpSpPr>
              <a:grpSpLocks/>
            </p:cNvGrpSpPr>
            <p:nvPr/>
          </p:nvGrpSpPr>
          <p:grpSpPr bwMode="auto">
            <a:xfrm>
              <a:off x="4400" y="2139"/>
              <a:ext cx="1162" cy="384"/>
              <a:chOff x="2203" y="3321"/>
              <a:chExt cx="1162" cy="384"/>
            </a:xfrm>
          </p:grpSpPr>
          <p:sp>
            <p:nvSpPr>
              <p:cNvPr id="2021" name="Rectangle 2113"/>
              <p:cNvSpPr>
                <a:spLocks noChangeArrowheads="1"/>
              </p:cNvSpPr>
              <p:nvPr/>
            </p:nvSpPr>
            <p:spPr bwMode="auto">
              <a:xfrm>
                <a:off x="2203" y="3609"/>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022" name="Rectangle 2114"/>
              <p:cNvSpPr>
                <a:spLocks noChangeArrowheads="1"/>
              </p:cNvSpPr>
              <p:nvPr/>
            </p:nvSpPr>
            <p:spPr bwMode="auto">
              <a:xfrm>
                <a:off x="2203" y="3513"/>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023" name="Rectangle 2115"/>
              <p:cNvSpPr>
                <a:spLocks noChangeArrowheads="1"/>
              </p:cNvSpPr>
              <p:nvPr/>
            </p:nvSpPr>
            <p:spPr bwMode="auto">
              <a:xfrm>
                <a:off x="2203" y="3417"/>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24" name="Rectangle 2116"/>
              <p:cNvSpPr>
                <a:spLocks noChangeArrowheads="1"/>
              </p:cNvSpPr>
              <p:nvPr/>
            </p:nvSpPr>
            <p:spPr bwMode="auto">
              <a:xfrm>
                <a:off x="2203" y="3321"/>
                <a:ext cx="171"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25" name="Rectangle 2117"/>
              <p:cNvSpPr>
                <a:spLocks noChangeArrowheads="1"/>
              </p:cNvSpPr>
              <p:nvPr/>
            </p:nvSpPr>
            <p:spPr bwMode="auto">
              <a:xfrm>
                <a:off x="2953" y="3609"/>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026" name="Rectangle 2118"/>
              <p:cNvSpPr>
                <a:spLocks noChangeArrowheads="1"/>
              </p:cNvSpPr>
              <p:nvPr/>
            </p:nvSpPr>
            <p:spPr bwMode="auto">
              <a:xfrm>
                <a:off x="2953" y="3513"/>
                <a:ext cx="246"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027" name="Rectangle 2119"/>
              <p:cNvSpPr>
                <a:spLocks noChangeArrowheads="1"/>
              </p:cNvSpPr>
              <p:nvPr/>
            </p:nvSpPr>
            <p:spPr bwMode="auto">
              <a:xfrm>
                <a:off x="2953" y="3417"/>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28" name="Rectangle 2120"/>
              <p:cNvSpPr>
                <a:spLocks noChangeArrowheads="1"/>
              </p:cNvSpPr>
              <p:nvPr/>
            </p:nvSpPr>
            <p:spPr bwMode="auto">
              <a:xfrm>
                <a:off x="2953" y="3321"/>
                <a:ext cx="246"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29" name="Rectangle 2121"/>
              <p:cNvSpPr>
                <a:spLocks noChangeArrowheads="1"/>
              </p:cNvSpPr>
              <p:nvPr/>
            </p:nvSpPr>
            <p:spPr bwMode="auto">
              <a:xfrm>
                <a:off x="3199" y="3609"/>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618</a:t>
                </a:r>
              </a:p>
            </p:txBody>
          </p:sp>
          <p:sp>
            <p:nvSpPr>
              <p:cNvPr id="2030" name="Rectangle 2122"/>
              <p:cNvSpPr>
                <a:spLocks noChangeArrowheads="1"/>
              </p:cNvSpPr>
              <p:nvPr/>
            </p:nvSpPr>
            <p:spPr bwMode="auto">
              <a:xfrm>
                <a:off x="2374" y="3609"/>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031" name="Rectangle 2123"/>
              <p:cNvSpPr>
                <a:spLocks noChangeArrowheads="1"/>
              </p:cNvSpPr>
              <p:nvPr/>
            </p:nvSpPr>
            <p:spPr bwMode="auto">
              <a:xfrm>
                <a:off x="3199" y="3513"/>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000" b="1" dirty="0">
                  <a:solidFill>
                    <a:srgbClr val="000000"/>
                  </a:solidFill>
                  <a:latin typeface="Trebuchet MS" panose="020B0603020202020204" pitchFamily="34" charset="0"/>
                </a:endParaRPr>
              </a:p>
            </p:txBody>
          </p:sp>
          <p:sp>
            <p:nvSpPr>
              <p:cNvPr id="2032" name="Rectangle 2124"/>
              <p:cNvSpPr>
                <a:spLocks noChangeArrowheads="1"/>
              </p:cNvSpPr>
              <p:nvPr/>
            </p:nvSpPr>
            <p:spPr bwMode="auto">
              <a:xfrm>
                <a:off x="2374" y="3513"/>
                <a:ext cx="243" cy="9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033" name="Rectangle 2125"/>
              <p:cNvSpPr>
                <a:spLocks noChangeArrowheads="1"/>
              </p:cNvSpPr>
              <p:nvPr/>
            </p:nvSpPr>
            <p:spPr bwMode="auto">
              <a:xfrm>
                <a:off x="3199" y="3417"/>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34" name="Rectangle 2126"/>
              <p:cNvSpPr>
                <a:spLocks noChangeArrowheads="1"/>
              </p:cNvSpPr>
              <p:nvPr/>
            </p:nvSpPr>
            <p:spPr bwMode="auto">
              <a:xfrm>
                <a:off x="2374" y="3417"/>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35" name="Rectangle 2127"/>
              <p:cNvSpPr>
                <a:spLocks noChangeArrowheads="1"/>
              </p:cNvSpPr>
              <p:nvPr/>
            </p:nvSpPr>
            <p:spPr bwMode="auto">
              <a:xfrm>
                <a:off x="3199" y="3321"/>
                <a:ext cx="166" cy="9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36" name="Rectangle 2128"/>
              <p:cNvSpPr>
                <a:spLocks noChangeArrowheads="1"/>
              </p:cNvSpPr>
              <p:nvPr/>
            </p:nvSpPr>
            <p:spPr bwMode="auto">
              <a:xfrm>
                <a:off x="2617" y="3321"/>
                <a:ext cx="336"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11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endParaRPr lang="en-US" sz="900" b="1" dirty="0">
                  <a:solidFill>
                    <a:srgbClr val="0000FF"/>
                  </a:solidFill>
                  <a:latin typeface="Trebuchet MS" panose="020B0603020202020204" pitchFamily="34" charset="0"/>
                </a:endParaRPr>
              </a:p>
              <a:p>
                <a:pPr fontAlgn="base">
                  <a:spcBef>
                    <a:spcPct val="20000"/>
                  </a:spcBef>
                  <a:spcAft>
                    <a:spcPct val="0"/>
                  </a:spcAft>
                  <a:buClr>
                    <a:srgbClr val="FFFF99"/>
                  </a:buClr>
                  <a:buSzPct val="80000"/>
                  <a:buFont typeface="Wingdings" pitchFamily="2" charset="2"/>
                  <a:buNone/>
                </a:pPr>
                <a:r>
                  <a:rPr lang="en-US" sz="1100" b="1" dirty="0">
                    <a:solidFill>
                      <a:srgbClr val="EF0F14"/>
                    </a:solidFill>
                    <a:latin typeface="Trebuchet MS" panose="020B0603020202020204" pitchFamily="34" charset="0"/>
                  </a:rPr>
                  <a:t>165 IBV</a:t>
                </a:r>
              </a:p>
            </p:txBody>
          </p:sp>
          <p:sp>
            <p:nvSpPr>
              <p:cNvPr id="2037" name="Rectangle 2129"/>
              <p:cNvSpPr>
                <a:spLocks noChangeArrowheads="1"/>
              </p:cNvSpPr>
              <p:nvPr/>
            </p:nvSpPr>
            <p:spPr bwMode="auto">
              <a:xfrm>
                <a:off x="2374" y="3321"/>
                <a:ext cx="243" cy="9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20000"/>
                  </a:spcBef>
                  <a:spcAft>
                    <a:spcPct val="0"/>
                  </a:spcAft>
                  <a:buClr>
                    <a:srgbClr val="FFFF99"/>
                  </a:buClr>
                  <a:buSzPct val="80000"/>
                  <a:buFont typeface="Wingdings" pitchFamily="2" charset="2"/>
                  <a:buNone/>
                </a:pPr>
                <a:endParaRPr lang="en-US" sz="800" b="1" dirty="0">
                  <a:solidFill>
                    <a:srgbClr val="FFFF99"/>
                  </a:solidFill>
                  <a:latin typeface="Trebuchet MS" panose="020B0603020202020204" pitchFamily="34" charset="0"/>
                </a:endParaRPr>
              </a:p>
            </p:txBody>
          </p:sp>
          <p:sp>
            <p:nvSpPr>
              <p:cNvPr id="2038" name="Line 2130"/>
              <p:cNvSpPr>
                <a:spLocks noChangeShapeType="1"/>
              </p:cNvSpPr>
              <p:nvPr/>
            </p:nvSpPr>
            <p:spPr bwMode="auto">
              <a:xfrm>
                <a:off x="2203" y="3321"/>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39" name="Line 2131"/>
              <p:cNvSpPr>
                <a:spLocks noChangeShapeType="1"/>
              </p:cNvSpPr>
              <p:nvPr/>
            </p:nvSpPr>
            <p:spPr bwMode="auto">
              <a:xfrm>
                <a:off x="2203" y="3417"/>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0" name="Line 2132"/>
              <p:cNvSpPr>
                <a:spLocks noChangeShapeType="1"/>
              </p:cNvSpPr>
              <p:nvPr/>
            </p:nvSpPr>
            <p:spPr bwMode="auto">
              <a:xfrm>
                <a:off x="2203" y="3513"/>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1" name="Line 2133"/>
              <p:cNvSpPr>
                <a:spLocks noChangeShapeType="1"/>
              </p:cNvSpPr>
              <p:nvPr/>
            </p:nvSpPr>
            <p:spPr bwMode="auto">
              <a:xfrm>
                <a:off x="2203" y="3609"/>
                <a:ext cx="41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2" name="Line 2134"/>
              <p:cNvSpPr>
                <a:spLocks noChangeShapeType="1"/>
              </p:cNvSpPr>
              <p:nvPr/>
            </p:nvSpPr>
            <p:spPr bwMode="auto">
              <a:xfrm>
                <a:off x="2203" y="3705"/>
                <a:ext cx="116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3" name="Line 2135"/>
              <p:cNvSpPr>
                <a:spLocks noChangeShapeType="1"/>
              </p:cNvSpPr>
              <p:nvPr/>
            </p:nvSpPr>
            <p:spPr bwMode="auto">
              <a:xfrm>
                <a:off x="2203"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4" name="Line 2136"/>
              <p:cNvSpPr>
                <a:spLocks noChangeShapeType="1"/>
              </p:cNvSpPr>
              <p:nvPr/>
            </p:nvSpPr>
            <p:spPr bwMode="auto">
              <a:xfrm>
                <a:off x="2617"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5" name="Line 2137"/>
              <p:cNvSpPr>
                <a:spLocks noChangeShapeType="1"/>
              </p:cNvSpPr>
              <p:nvPr/>
            </p:nvSpPr>
            <p:spPr bwMode="auto">
              <a:xfrm>
                <a:off x="2953"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6" name="Line 2138"/>
              <p:cNvSpPr>
                <a:spLocks noChangeShapeType="1"/>
              </p:cNvSpPr>
              <p:nvPr/>
            </p:nvSpPr>
            <p:spPr bwMode="auto">
              <a:xfrm>
                <a:off x="3365" y="3321"/>
                <a:ext cx="0" cy="384"/>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7" name="Line 2139"/>
              <p:cNvSpPr>
                <a:spLocks noChangeShapeType="1"/>
              </p:cNvSpPr>
              <p:nvPr/>
            </p:nvSpPr>
            <p:spPr bwMode="auto">
              <a:xfrm>
                <a:off x="2953" y="3417"/>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8" name="Line 2140"/>
              <p:cNvSpPr>
                <a:spLocks noChangeShapeType="1"/>
              </p:cNvSpPr>
              <p:nvPr/>
            </p:nvSpPr>
            <p:spPr bwMode="auto">
              <a:xfrm>
                <a:off x="2953" y="3513"/>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49" name="Line 2141"/>
              <p:cNvSpPr>
                <a:spLocks noChangeShapeType="1"/>
              </p:cNvSpPr>
              <p:nvPr/>
            </p:nvSpPr>
            <p:spPr bwMode="auto">
              <a:xfrm>
                <a:off x="2953" y="3609"/>
                <a:ext cx="41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50" name="Line 2142"/>
              <p:cNvSpPr>
                <a:spLocks noChangeShapeType="1"/>
              </p:cNvSpPr>
              <p:nvPr/>
            </p:nvSpPr>
            <p:spPr bwMode="auto">
              <a:xfrm>
                <a:off x="3199"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051" name="Line 2143"/>
              <p:cNvSpPr>
                <a:spLocks noChangeShapeType="1"/>
              </p:cNvSpPr>
              <p:nvPr/>
            </p:nvSpPr>
            <p:spPr bwMode="auto">
              <a:xfrm>
                <a:off x="2374" y="3321"/>
                <a:ext cx="0" cy="38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grpSp>
        <p:nvGrpSpPr>
          <p:cNvPr id="2145" name="Group 2144"/>
          <p:cNvGrpSpPr>
            <a:grpSpLocks/>
          </p:cNvGrpSpPr>
          <p:nvPr/>
        </p:nvGrpSpPr>
        <p:grpSpPr bwMode="auto">
          <a:xfrm>
            <a:off x="763588" y="5486400"/>
            <a:ext cx="390525" cy="403225"/>
            <a:chOff x="142" y="3456"/>
            <a:chExt cx="246" cy="254"/>
          </a:xfrm>
        </p:grpSpPr>
        <p:sp>
          <p:nvSpPr>
            <p:cNvPr id="2146" name="Line 214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7" name="Line 214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48" name="Text Box 214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49" name="Text Box 214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50" name="Group 2149"/>
          <p:cNvGrpSpPr>
            <a:grpSpLocks/>
          </p:cNvGrpSpPr>
          <p:nvPr/>
        </p:nvGrpSpPr>
        <p:grpSpPr bwMode="auto">
          <a:xfrm>
            <a:off x="1301750" y="5483225"/>
            <a:ext cx="390525" cy="403225"/>
            <a:chOff x="142" y="3456"/>
            <a:chExt cx="246" cy="254"/>
          </a:xfrm>
        </p:grpSpPr>
        <p:sp>
          <p:nvSpPr>
            <p:cNvPr id="2151" name="Line 215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52" name="Line 215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53" name="Text Box 215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54" name="Text Box 215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55" name="Group 2154"/>
          <p:cNvGrpSpPr>
            <a:grpSpLocks/>
          </p:cNvGrpSpPr>
          <p:nvPr/>
        </p:nvGrpSpPr>
        <p:grpSpPr bwMode="auto">
          <a:xfrm>
            <a:off x="225425" y="5483225"/>
            <a:ext cx="390525" cy="403225"/>
            <a:chOff x="142" y="3456"/>
            <a:chExt cx="246" cy="254"/>
          </a:xfrm>
        </p:grpSpPr>
        <p:sp>
          <p:nvSpPr>
            <p:cNvPr id="2156" name="Line 215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57" name="Line 215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58" name="Text Box 215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59" name="Text Box 215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60" name="Group 2159"/>
          <p:cNvGrpSpPr>
            <a:grpSpLocks/>
          </p:cNvGrpSpPr>
          <p:nvPr/>
        </p:nvGrpSpPr>
        <p:grpSpPr bwMode="auto">
          <a:xfrm>
            <a:off x="1844675" y="5483225"/>
            <a:ext cx="390525" cy="403225"/>
            <a:chOff x="142" y="3456"/>
            <a:chExt cx="246" cy="254"/>
          </a:xfrm>
        </p:grpSpPr>
        <p:sp>
          <p:nvSpPr>
            <p:cNvPr id="2161" name="Line 216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62" name="Line 216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63" name="Text Box 216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64" name="Text Box 216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65" name="Group 2164"/>
          <p:cNvGrpSpPr>
            <a:grpSpLocks/>
          </p:cNvGrpSpPr>
          <p:nvPr/>
        </p:nvGrpSpPr>
        <p:grpSpPr bwMode="auto">
          <a:xfrm>
            <a:off x="2376488" y="5483225"/>
            <a:ext cx="390525" cy="403225"/>
            <a:chOff x="142" y="3456"/>
            <a:chExt cx="246" cy="254"/>
          </a:xfrm>
        </p:grpSpPr>
        <p:sp>
          <p:nvSpPr>
            <p:cNvPr id="2166" name="Line 216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67" name="Line 216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68" name="Text Box 216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69" name="Text Box 216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70" name="Group 2169"/>
          <p:cNvGrpSpPr>
            <a:grpSpLocks/>
          </p:cNvGrpSpPr>
          <p:nvPr/>
        </p:nvGrpSpPr>
        <p:grpSpPr bwMode="auto">
          <a:xfrm>
            <a:off x="2914650" y="5483225"/>
            <a:ext cx="390525" cy="403225"/>
            <a:chOff x="142" y="3456"/>
            <a:chExt cx="246" cy="254"/>
          </a:xfrm>
        </p:grpSpPr>
        <p:sp>
          <p:nvSpPr>
            <p:cNvPr id="2171" name="Line 217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72" name="Line 217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73" name="Text Box 217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74" name="Text Box 217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75" name="Group 2174"/>
          <p:cNvGrpSpPr>
            <a:grpSpLocks/>
          </p:cNvGrpSpPr>
          <p:nvPr/>
        </p:nvGrpSpPr>
        <p:grpSpPr bwMode="auto">
          <a:xfrm>
            <a:off x="3457575" y="5483225"/>
            <a:ext cx="390525" cy="403225"/>
            <a:chOff x="142" y="3456"/>
            <a:chExt cx="246" cy="254"/>
          </a:xfrm>
        </p:grpSpPr>
        <p:sp>
          <p:nvSpPr>
            <p:cNvPr id="2176" name="Line 217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77" name="Line 217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78" name="Text Box 217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79" name="Text Box 217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80" name="Group 2179"/>
          <p:cNvGrpSpPr>
            <a:grpSpLocks/>
          </p:cNvGrpSpPr>
          <p:nvPr/>
        </p:nvGrpSpPr>
        <p:grpSpPr bwMode="auto">
          <a:xfrm>
            <a:off x="3989388" y="5483225"/>
            <a:ext cx="390525" cy="403225"/>
            <a:chOff x="142" y="3456"/>
            <a:chExt cx="246" cy="254"/>
          </a:xfrm>
        </p:grpSpPr>
        <p:sp>
          <p:nvSpPr>
            <p:cNvPr id="2181" name="Line 218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82" name="Line 218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83" name="Text Box 218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84" name="Text Box 218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85" name="Group 2184"/>
          <p:cNvGrpSpPr>
            <a:grpSpLocks/>
          </p:cNvGrpSpPr>
          <p:nvPr/>
        </p:nvGrpSpPr>
        <p:grpSpPr bwMode="auto">
          <a:xfrm>
            <a:off x="4764088" y="5483225"/>
            <a:ext cx="390525" cy="403225"/>
            <a:chOff x="142" y="3456"/>
            <a:chExt cx="246" cy="254"/>
          </a:xfrm>
        </p:grpSpPr>
        <p:sp>
          <p:nvSpPr>
            <p:cNvPr id="2186" name="Line 218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87" name="Line 218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88" name="Text Box 218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89" name="Text Box 218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90" name="Group 2189"/>
          <p:cNvGrpSpPr>
            <a:grpSpLocks/>
          </p:cNvGrpSpPr>
          <p:nvPr/>
        </p:nvGrpSpPr>
        <p:grpSpPr bwMode="auto">
          <a:xfrm>
            <a:off x="5302250" y="5483225"/>
            <a:ext cx="390525" cy="403225"/>
            <a:chOff x="142" y="3456"/>
            <a:chExt cx="246" cy="254"/>
          </a:xfrm>
        </p:grpSpPr>
        <p:sp>
          <p:nvSpPr>
            <p:cNvPr id="2191" name="Line 219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92" name="Line 219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93" name="Text Box 219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94" name="Text Box 219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195" name="Group 2194"/>
          <p:cNvGrpSpPr>
            <a:grpSpLocks/>
          </p:cNvGrpSpPr>
          <p:nvPr/>
        </p:nvGrpSpPr>
        <p:grpSpPr bwMode="auto">
          <a:xfrm>
            <a:off x="5832475" y="5483225"/>
            <a:ext cx="390525" cy="403225"/>
            <a:chOff x="142" y="3456"/>
            <a:chExt cx="246" cy="254"/>
          </a:xfrm>
        </p:grpSpPr>
        <p:sp>
          <p:nvSpPr>
            <p:cNvPr id="2196" name="Line 219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97" name="Line 219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198" name="Text Box 219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199" name="Text Box 219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200" name="Group 2199"/>
          <p:cNvGrpSpPr>
            <a:grpSpLocks/>
          </p:cNvGrpSpPr>
          <p:nvPr/>
        </p:nvGrpSpPr>
        <p:grpSpPr bwMode="auto">
          <a:xfrm>
            <a:off x="6376988" y="5483225"/>
            <a:ext cx="390525" cy="403225"/>
            <a:chOff x="142" y="3456"/>
            <a:chExt cx="246" cy="254"/>
          </a:xfrm>
        </p:grpSpPr>
        <p:sp>
          <p:nvSpPr>
            <p:cNvPr id="2201" name="Line 220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02" name="Line 220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03" name="Text Box 220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204" name="Text Box 220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205" name="Group 2204"/>
          <p:cNvGrpSpPr>
            <a:grpSpLocks/>
          </p:cNvGrpSpPr>
          <p:nvPr/>
        </p:nvGrpSpPr>
        <p:grpSpPr bwMode="auto">
          <a:xfrm>
            <a:off x="6908800" y="5483225"/>
            <a:ext cx="390525" cy="403225"/>
            <a:chOff x="142" y="3456"/>
            <a:chExt cx="246" cy="254"/>
          </a:xfrm>
        </p:grpSpPr>
        <p:sp>
          <p:nvSpPr>
            <p:cNvPr id="2206" name="Line 220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07" name="Line 220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08" name="Text Box 220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209" name="Text Box 220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210" name="Group 2209"/>
          <p:cNvGrpSpPr>
            <a:grpSpLocks/>
          </p:cNvGrpSpPr>
          <p:nvPr/>
        </p:nvGrpSpPr>
        <p:grpSpPr bwMode="auto">
          <a:xfrm>
            <a:off x="7445375" y="5483225"/>
            <a:ext cx="390525" cy="403225"/>
            <a:chOff x="142" y="3456"/>
            <a:chExt cx="246" cy="254"/>
          </a:xfrm>
        </p:grpSpPr>
        <p:sp>
          <p:nvSpPr>
            <p:cNvPr id="2211" name="Line 221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12" name="Line 221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13" name="Text Box 221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214" name="Text Box 221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215" name="Group 2214"/>
          <p:cNvGrpSpPr>
            <a:grpSpLocks/>
          </p:cNvGrpSpPr>
          <p:nvPr/>
        </p:nvGrpSpPr>
        <p:grpSpPr bwMode="auto">
          <a:xfrm>
            <a:off x="7983538" y="5483225"/>
            <a:ext cx="390525" cy="403225"/>
            <a:chOff x="142" y="3456"/>
            <a:chExt cx="246" cy="254"/>
          </a:xfrm>
        </p:grpSpPr>
        <p:sp>
          <p:nvSpPr>
            <p:cNvPr id="2216" name="Line 2215"/>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17" name="Line 2216"/>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18" name="Text Box 2217"/>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219" name="Text Box 2218"/>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220" name="Group 2219"/>
          <p:cNvGrpSpPr>
            <a:grpSpLocks/>
          </p:cNvGrpSpPr>
          <p:nvPr/>
        </p:nvGrpSpPr>
        <p:grpSpPr bwMode="auto">
          <a:xfrm>
            <a:off x="8521700" y="5483225"/>
            <a:ext cx="390525" cy="403225"/>
            <a:chOff x="142" y="3456"/>
            <a:chExt cx="246" cy="254"/>
          </a:xfrm>
        </p:grpSpPr>
        <p:sp>
          <p:nvSpPr>
            <p:cNvPr id="2221" name="Line 2220"/>
            <p:cNvSpPr>
              <a:spLocks noChangeShapeType="1"/>
            </p:cNvSpPr>
            <p:nvPr/>
          </p:nvSpPr>
          <p:spPr bwMode="auto">
            <a:xfrm>
              <a:off x="301"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22" name="Line 2221"/>
            <p:cNvSpPr>
              <a:spLocks noChangeShapeType="1"/>
            </p:cNvSpPr>
            <p:nvPr/>
          </p:nvSpPr>
          <p:spPr bwMode="auto">
            <a:xfrm flipH="1">
              <a:off x="195" y="3456"/>
              <a:ext cx="35" cy="95"/>
            </a:xfrm>
            <a:prstGeom prst="line">
              <a:avLst/>
            </a:prstGeom>
            <a:noFill/>
            <a:ln w="15875">
              <a:solidFill>
                <a:schemeClr val="bg1"/>
              </a:solidFill>
              <a:round/>
              <a:headEnd/>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23" name="Text Box 2222"/>
            <p:cNvSpPr txBox="1">
              <a:spLocks noChangeArrowheads="1"/>
            </p:cNvSpPr>
            <p:nvPr/>
          </p:nvSpPr>
          <p:spPr bwMode="auto">
            <a:xfrm>
              <a:off x="142" y="3561"/>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sp>
          <p:nvSpPr>
            <p:cNvPr id="2224" name="Text Box 2223"/>
            <p:cNvSpPr txBox="1">
              <a:spLocks noChangeArrowheads="1"/>
            </p:cNvSpPr>
            <p:nvPr/>
          </p:nvSpPr>
          <p:spPr bwMode="auto">
            <a:xfrm>
              <a:off x="287" y="3563"/>
              <a:ext cx="101"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1"/>
            <a:lstStyle/>
            <a:p>
              <a:pPr algn="ctr" fontAlgn="base">
                <a:spcBef>
                  <a:spcPct val="0"/>
                </a:spcBef>
                <a:spcAft>
                  <a:spcPct val="0"/>
                </a:spcAft>
              </a:pPr>
              <a:r>
                <a:rPr lang="en-US" sz="1400" dirty="0">
                  <a:solidFill>
                    <a:srgbClr val="FFFFFF"/>
                  </a:solidFill>
                  <a:latin typeface="Trebuchet MS" panose="020B0603020202020204" pitchFamily="34" charset="0"/>
                </a:rPr>
                <a:t>3</a:t>
              </a:r>
            </a:p>
          </p:txBody>
        </p:sp>
      </p:grpSp>
      <p:grpSp>
        <p:nvGrpSpPr>
          <p:cNvPr id="2225" name="Group 2224"/>
          <p:cNvGrpSpPr>
            <a:grpSpLocks/>
          </p:cNvGrpSpPr>
          <p:nvPr/>
        </p:nvGrpSpPr>
        <p:grpSpPr bwMode="auto">
          <a:xfrm>
            <a:off x="385763" y="4389438"/>
            <a:ext cx="614362" cy="422275"/>
            <a:chOff x="1767" y="3249"/>
            <a:chExt cx="387" cy="266"/>
          </a:xfrm>
        </p:grpSpPr>
        <p:grpSp>
          <p:nvGrpSpPr>
            <p:cNvPr id="2226" name="Group 2225"/>
            <p:cNvGrpSpPr>
              <a:grpSpLocks/>
            </p:cNvGrpSpPr>
            <p:nvPr/>
          </p:nvGrpSpPr>
          <p:grpSpPr bwMode="auto">
            <a:xfrm>
              <a:off x="1767" y="3249"/>
              <a:ext cx="387" cy="266"/>
              <a:chOff x="1767" y="3249"/>
              <a:chExt cx="387" cy="266"/>
            </a:xfrm>
          </p:grpSpPr>
          <p:sp>
            <p:nvSpPr>
              <p:cNvPr id="2228" name="Rectangle 2226"/>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29" name="Rectangle 2227"/>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0" name="Rectangle 2228"/>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1" name="Rectangle 2229"/>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2" name="Rectangle 2230"/>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3" name="Rectangle 2231"/>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4" name="Rectangle 2232"/>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5" name="Rectangle 2233"/>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6" name="Rectangle 2234"/>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37" name="Line 2235"/>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38" name="Line 2236"/>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39" name="Line 2237"/>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0" name="Line 2238"/>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1" name="Line 2239"/>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2" name="Line 2240"/>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3" name="Line 2241"/>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4" name="Line 2242"/>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5" name="Line 2243"/>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6" name="Line 2244"/>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7" name="Line 2245"/>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48" name="Line 2246"/>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227" name="Text Box 2247"/>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249" name="Group 2248"/>
          <p:cNvGrpSpPr>
            <a:grpSpLocks/>
          </p:cNvGrpSpPr>
          <p:nvPr/>
        </p:nvGrpSpPr>
        <p:grpSpPr bwMode="auto">
          <a:xfrm>
            <a:off x="1462088" y="4389438"/>
            <a:ext cx="614362" cy="422275"/>
            <a:chOff x="1767" y="3249"/>
            <a:chExt cx="387" cy="266"/>
          </a:xfrm>
        </p:grpSpPr>
        <p:grpSp>
          <p:nvGrpSpPr>
            <p:cNvPr id="2250" name="Group 2249"/>
            <p:cNvGrpSpPr>
              <a:grpSpLocks/>
            </p:cNvGrpSpPr>
            <p:nvPr/>
          </p:nvGrpSpPr>
          <p:grpSpPr bwMode="auto">
            <a:xfrm>
              <a:off x="1767" y="3249"/>
              <a:ext cx="387" cy="266"/>
              <a:chOff x="1767" y="3249"/>
              <a:chExt cx="387" cy="266"/>
            </a:xfrm>
          </p:grpSpPr>
          <p:sp>
            <p:nvSpPr>
              <p:cNvPr id="2252" name="Rectangle 2250"/>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3" name="Rectangle 2251"/>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4" name="Rectangle 2252"/>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5" name="Rectangle 2253"/>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6" name="Rectangle 2254"/>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7" name="Rectangle 2255"/>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8" name="Rectangle 2256"/>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59" name="Rectangle 2257"/>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60" name="Rectangle 2258"/>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61" name="Line 2259"/>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2" name="Line 2260"/>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3" name="Line 2261"/>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4" name="Line 2262"/>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5" name="Line 2263"/>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6" name="Line 2264"/>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7" name="Line 2265"/>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8" name="Line 2266"/>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69" name="Line 2267"/>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70" name="Line 2268"/>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71" name="Line 2269"/>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72" name="Line 2270"/>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251" name="Text Box 2271"/>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273" name="Group 2272"/>
          <p:cNvGrpSpPr>
            <a:grpSpLocks/>
          </p:cNvGrpSpPr>
          <p:nvPr/>
        </p:nvGrpSpPr>
        <p:grpSpPr bwMode="auto">
          <a:xfrm>
            <a:off x="2536825" y="4389438"/>
            <a:ext cx="614363" cy="422275"/>
            <a:chOff x="1767" y="3249"/>
            <a:chExt cx="387" cy="266"/>
          </a:xfrm>
        </p:grpSpPr>
        <p:grpSp>
          <p:nvGrpSpPr>
            <p:cNvPr id="2274" name="Group 2273"/>
            <p:cNvGrpSpPr>
              <a:grpSpLocks/>
            </p:cNvGrpSpPr>
            <p:nvPr/>
          </p:nvGrpSpPr>
          <p:grpSpPr bwMode="auto">
            <a:xfrm>
              <a:off x="1767" y="3249"/>
              <a:ext cx="387" cy="266"/>
              <a:chOff x="1767" y="3249"/>
              <a:chExt cx="387" cy="266"/>
            </a:xfrm>
          </p:grpSpPr>
          <p:sp>
            <p:nvSpPr>
              <p:cNvPr id="2276" name="Rectangle 2274"/>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77" name="Rectangle 2275"/>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78" name="Rectangle 2276"/>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79" name="Rectangle 2277"/>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80" name="Rectangle 2278"/>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81" name="Rectangle 2279"/>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82" name="Rectangle 2280"/>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83" name="Rectangle 2281"/>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84" name="Rectangle 2282"/>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285" name="Line 2283"/>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86" name="Line 2284"/>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87" name="Line 2285"/>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88" name="Line 2286"/>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89" name="Line 2287"/>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0" name="Line 2288"/>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1" name="Line 2289"/>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2" name="Line 2290"/>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3" name="Line 2291"/>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4" name="Line 2292"/>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5" name="Line 2293"/>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296" name="Line 2294"/>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275" name="Text Box 2295"/>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297" name="Group 2296"/>
          <p:cNvGrpSpPr>
            <a:grpSpLocks/>
          </p:cNvGrpSpPr>
          <p:nvPr/>
        </p:nvGrpSpPr>
        <p:grpSpPr bwMode="auto">
          <a:xfrm>
            <a:off x="3613150" y="4389438"/>
            <a:ext cx="614363" cy="422275"/>
            <a:chOff x="1767" y="3249"/>
            <a:chExt cx="387" cy="266"/>
          </a:xfrm>
        </p:grpSpPr>
        <p:grpSp>
          <p:nvGrpSpPr>
            <p:cNvPr id="2298" name="Group 2297"/>
            <p:cNvGrpSpPr>
              <a:grpSpLocks/>
            </p:cNvGrpSpPr>
            <p:nvPr/>
          </p:nvGrpSpPr>
          <p:grpSpPr bwMode="auto">
            <a:xfrm>
              <a:off x="1767" y="3249"/>
              <a:ext cx="387" cy="266"/>
              <a:chOff x="1767" y="3249"/>
              <a:chExt cx="387" cy="266"/>
            </a:xfrm>
          </p:grpSpPr>
          <p:sp>
            <p:nvSpPr>
              <p:cNvPr id="2300" name="Rectangle 2298"/>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1" name="Rectangle 2299"/>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2" name="Rectangle 2300"/>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3" name="Rectangle 2301"/>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4" name="Rectangle 2302"/>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5" name="Rectangle 2303"/>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6" name="Rectangle 2304"/>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7" name="Rectangle 2305"/>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8" name="Rectangle 2306"/>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09" name="Line 2307"/>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0" name="Line 2308"/>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1" name="Line 2309"/>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2" name="Line 2310"/>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3" name="Line 2311"/>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4" name="Line 2312"/>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5" name="Line 2313"/>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6" name="Line 2314"/>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7" name="Line 2315"/>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8" name="Line 2316"/>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19" name="Line 2317"/>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20" name="Line 2318"/>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299" name="Text Box 2319"/>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321" name="Group 2320"/>
          <p:cNvGrpSpPr>
            <a:grpSpLocks/>
          </p:cNvGrpSpPr>
          <p:nvPr/>
        </p:nvGrpSpPr>
        <p:grpSpPr bwMode="auto">
          <a:xfrm>
            <a:off x="4918075" y="4389438"/>
            <a:ext cx="614363" cy="422275"/>
            <a:chOff x="1767" y="3249"/>
            <a:chExt cx="387" cy="266"/>
          </a:xfrm>
        </p:grpSpPr>
        <p:grpSp>
          <p:nvGrpSpPr>
            <p:cNvPr id="2322" name="Group 2321"/>
            <p:cNvGrpSpPr>
              <a:grpSpLocks/>
            </p:cNvGrpSpPr>
            <p:nvPr/>
          </p:nvGrpSpPr>
          <p:grpSpPr bwMode="auto">
            <a:xfrm>
              <a:off x="1767" y="3249"/>
              <a:ext cx="387" cy="266"/>
              <a:chOff x="1767" y="3249"/>
              <a:chExt cx="387" cy="266"/>
            </a:xfrm>
          </p:grpSpPr>
          <p:sp>
            <p:nvSpPr>
              <p:cNvPr id="2324" name="Rectangle 2322"/>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25" name="Rectangle 2323"/>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26" name="Rectangle 2324"/>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27" name="Rectangle 2325"/>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28" name="Rectangle 2326"/>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29" name="Rectangle 2327"/>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30" name="Rectangle 2328"/>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31" name="Rectangle 2329"/>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32" name="Rectangle 2330"/>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33" name="Line 2331"/>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4" name="Line 2332"/>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5" name="Line 2333"/>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6" name="Line 2334"/>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7" name="Line 2335"/>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8" name="Line 2336"/>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39" name="Line 2337"/>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40" name="Line 2338"/>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41" name="Line 2339"/>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42" name="Line 2340"/>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43" name="Line 2341"/>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44" name="Line 2342"/>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323" name="Text Box 2343"/>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345" name="Group 2344"/>
          <p:cNvGrpSpPr>
            <a:grpSpLocks/>
          </p:cNvGrpSpPr>
          <p:nvPr/>
        </p:nvGrpSpPr>
        <p:grpSpPr bwMode="auto">
          <a:xfrm>
            <a:off x="5994400" y="4389438"/>
            <a:ext cx="614363" cy="422275"/>
            <a:chOff x="1767" y="3249"/>
            <a:chExt cx="387" cy="266"/>
          </a:xfrm>
        </p:grpSpPr>
        <p:grpSp>
          <p:nvGrpSpPr>
            <p:cNvPr id="2346" name="Group 2345"/>
            <p:cNvGrpSpPr>
              <a:grpSpLocks/>
            </p:cNvGrpSpPr>
            <p:nvPr/>
          </p:nvGrpSpPr>
          <p:grpSpPr bwMode="auto">
            <a:xfrm>
              <a:off x="1767" y="3249"/>
              <a:ext cx="387" cy="266"/>
              <a:chOff x="1767" y="3249"/>
              <a:chExt cx="387" cy="266"/>
            </a:xfrm>
          </p:grpSpPr>
          <p:sp>
            <p:nvSpPr>
              <p:cNvPr id="2348" name="Rectangle 2346"/>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49" name="Rectangle 2347"/>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0" name="Rectangle 2348"/>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1" name="Rectangle 2349"/>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2" name="Rectangle 2350"/>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3" name="Rectangle 2351"/>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4" name="Rectangle 2352"/>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5" name="Rectangle 2353"/>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6" name="Rectangle 2354"/>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57" name="Line 2355"/>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58" name="Line 2356"/>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59" name="Line 2357"/>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0" name="Line 2358"/>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1" name="Line 2359"/>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2" name="Line 2360"/>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3" name="Line 2361"/>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4" name="Line 2362"/>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5" name="Line 2363"/>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6" name="Line 2364"/>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7" name="Line 2365"/>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68" name="Line 2366"/>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347" name="Text Box 2367"/>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369" name="Group 2368"/>
          <p:cNvGrpSpPr>
            <a:grpSpLocks/>
          </p:cNvGrpSpPr>
          <p:nvPr/>
        </p:nvGrpSpPr>
        <p:grpSpPr bwMode="auto">
          <a:xfrm>
            <a:off x="7070725" y="4389438"/>
            <a:ext cx="614363" cy="422275"/>
            <a:chOff x="1767" y="3249"/>
            <a:chExt cx="387" cy="266"/>
          </a:xfrm>
        </p:grpSpPr>
        <p:grpSp>
          <p:nvGrpSpPr>
            <p:cNvPr id="2370" name="Group 2369"/>
            <p:cNvGrpSpPr>
              <a:grpSpLocks/>
            </p:cNvGrpSpPr>
            <p:nvPr/>
          </p:nvGrpSpPr>
          <p:grpSpPr bwMode="auto">
            <a:xfrm>
              <a:off x="1767" y="3249"/>
              <a:ext cx="387" cy="266"/>
              <a:chOff x="1767" y="3249"/>
              <a:chExt cx="387" cy="266"/>
            </a:xfrm>
          </p:grpSpPr>
          <p:sp>
            <p:nvSpPr>
              <p:cNvPr id="2372" name="Rectangle 2370"/>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3" name="Rectangle 2371"/>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4" name="Rectangle 2372"/>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5" name="Rectangle 2373"/>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6" name="Rectangle 2374"/>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7" name="Rectangle 2375"/>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8" name="Rectangle 2376"/>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79" name="Rectangle 2377"/>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80" name="Rectangle 2378"/>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81" name="Line 2379"/>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2" name="Line 2380"/>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3" name="Line 2381"/>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4" name="Line 2382"/>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5" name="Line 2383"/>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6" name="Line 2384"/>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7" name="Line 2385"/>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8" name="Line 2386"/>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89" name="Line 2387"/>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90" name="Line 2388"/>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91" name="Line 2389"/>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392" name="Line 2390"/>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371" name="Text Box 2391"/>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393" name="Group 2392"/>
          <p:cNvGrpSpPr>
            <a:grpSpLocks/>
          </p:cNvGrpSpPr>
          <p:nvPr/>
        </p:nvGrpSpPr>
        <p:grpSpPr bwMode="auto">
          <a:xfrm>
            <a:off x="8147050" y="4389438"/>
            <a:ext cx="614363" cy="422275"/>
            <a:chOff x="1767" y="3249"/>
            <a:chExt cx="387" cy="266"/>
          </a:xfrm>
        </p:grpSpPr>
        <p:grpSp>
          <p:nvGrpSpPr>
            <p:cNvPr id="2394" name="Group 2393"/>
            <p:cNvGrpSpPr>
              <a:grpSpLocks/>
            </p:cNvGrpSpPr>
            <p:nvPr/>
          </p:nvGrpSpPr>
          <p:grpSpPr bwMode="auto">
            <a:xfrm>
              <a:off x="1767" y="3249"/>
              <a:ext cx="387" cy="266"/>
              <a:chOff x="1767" y="3249"/>
              <a:chExt cx="387" cy="266"/>
            </a:xfrm>
          </p:grpSpPr>
          <p:sp>
            <p:nvSpPr>
              <p:cNvPr id="2396" name="Rectangle 2394"/>
              <p:cNvSpPr>
                <a:spLocks noChangeArrowheads="1"/>
              </p:cNvSpPr>
              <p:nvPr/>
            </p:nvSpPr>
            <p:spPr bwMode="auto">
              <a:xfrm>
                <a:off x="2057" y="3445"/>
                <a:ext cx="97"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97" name="Rectangle 2395"/>
              <p:cNvSpPr>
                <a:spLocks noChangeArrowheads="1"/>
              </p:cNvSpPr>
              <p:nvPr/>
            </p:nvSpPr>
            <p:spPr bwMode="auto">
              <a:xfrm>
                <a:off x="1767" y="3445"/>
                <a:ext cx="96" cy="7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98" name="Rectangle 2396"/>
              <p:cNvSpPr>
                <a:spLocks noChangeArrowheads="1"/>
              </p:cNvSpPr>
              <p:nvPr/>
            </p:nvSpPr>
            <p:spPr bwMode="auto">
              <a:xfrm>
                <a:off x="2057" y="3380"/>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399" name="Rectangle 2397"/>
              <p:cNvSpPr>
                <a:spLocks noChangeArrowheads="1"/>
              </p:cNvSpPr>
              <p:nvPr/>
            </p:nvSpPr>
            <p:spPr bwMode="auto">
              <a:xfrm>
                <a:off x="1767" y="3380"/>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00" name="Rectangle 2398"/>
              <p:cNvSpPr>
                <a:spLocks noChangeArrowheads="1"/>
              </p:cNvSpPr>
              <p:nvPr/>
            </p:nvSpPr>
            <p:spPr bwMode="auto">
              <a:xfrm>
                <a:off x="2057" y="3314"/>
                <a:ext cx="97"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01" name="Rectangle 2399"/>
              <p:cNvSpPr>
                <a:spLocks noChangeArrowheads="1"/>
              </p:cNvSpPr>
              <p:nvPr/>
            </p:nvSpPr>
            <p:spPr bwMode="auto">
              <a:xfrm>
                <a:off x="1767" y="3314"/>
                <a:ext cx="96" cy="6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02" name="Rectangle 2400"/>
              <p:cNvSpPr>
                <a:spLocks noChangeArrowheads="1"/>
              </p:cNvSpPr>
              <p:nvPr/>
            </p:nvSpPr>
            <p:spPr bwMode="auto">
              <a:xfrm>
                <a:off x="2057" y="3249"/>
                <a:ext cx="97"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03" name="Rectangle 2401"/>
              <p:cNvSpPr>
                <a:spLocks noChangeArrowheads="1"/>
              </p:cNvSpPr>
              <p:nvPr/>
            </p:nvSpPr>
            <p:spPr bwMode="auto">
              <a:xfrm>
                <a:off x="1863" y="3249"/>
                <a:ext cx="194" cy="2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04" name="Rectangle 2402"/>
              <p:cNvSpPr>
                <a:spLocks noChangeArrowheads="1"/>
              </p:cNvSpPr>
              <p:nvPr/>
            </p:nvSpPr>
            <p:spPr bwMode="auto">
              <a:xfrm>
                <a:off x="1767" y="3249"/>
                <a:ext cx="96" cy="6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05" name="Line 2403"/>
              <p:cNvSpPr>
                <a:spLocks noChangeShapeType="1"/>
              </p:cNvSpPr>
              <p:nvPr/>
            </p:nvSpPr>
            <p:spPr bwMode="auto">
              <a:xfrm>
                <a:off x="1767" y="3249"/>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06" name="Line 2404"/>
              <p:cNvSpPr>
                <a:spLocks noChangeShapeType="1"/>
              </p:cNvSpPr>
              <p:nvPr/>
            </p:nvSpPr>
            <p:spPr bwMode="auto">
              <a:xfrm>
                <a:off x="1767" y="3314"/>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07" name="Line 2405"/>
              <p:cNvSpPr>
                <a:spLocks noChangeShapeType="1"/>
              </p:cNvSpPr>
              <p:nvPr/>
            </p:nvSpPr>
            <p:spPr bwMode="auto">
              <a:xfrm>
                <a:off x="1767" y="3380"/>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08" name="Line 2406"/>
              <p:cNvSpPr>
                <a:spLocks noChangeShapeType="1"/>
              </p:cNvSpPr>
              <p:nvPr/>
            </p:nvSpPr>
            <p:spPr bwMode="auto">
              <a:xfrm>
                <a:off x="1767" y="3445"/>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09" name="Line 2407"/>
              <p:cNvSpPr>
                <a:spLocks noChangeShapeType="1"/>
              </p:cNvSpPr>
              <p:nvPr/>
            </p:nvSpPr>
            <p:spPr bwMode="auto">
              <a:xfrm>
                <a:off x="1767" y="3515"/>
                <a:ext cx="387"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0" name="Line 2408"/>
              <p:cNvSpPr>
                <a:spLocks noChangeShapeType="1"/>
              </p:cNvSpPr>
              <p:nvPr/>
            </p:nvSpPr>
            <p:spPr bwMode="auto">
              <a:xfrm>
                <a:off x="1767"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1" name="Line 2409"/>
              <p:cNvSpPr>
                <a:spLocks noChangeShapeType="1"/>
              </p:cNvSpPr>
              <p:nvPr/>
            </p:nvSpPr>
            <p:spPr bwMode="auto">
              <a:xfrm>
                <a:off x="1863"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2" name="Line 2410"/>
              <p:cNvSpPr>
                <a:spLocks noChangeShapeType="1"/>
              </p:cNvSpPr>
              <p:nvPr/>
            </p:nvSpPr>
            <p:spPr bwMode="auto">
              <a:xfrm>
                <a:off x="2057" y="3249"/>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3" name="Line 2411"/>
              <p:cNvSpPr>
                <a:spLocks noChangeShapeType="1"/>
              </p:cNvSpPr>
              <p:nvPr/>
            </p:nvSpPr>
            <p:spPr bwMode="auto">
              <a:xfrm>
                <a:off x="2154" y="3249"/>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4" name="Line 2412"/>
              <p:cNvSpPr>
                <a:spLocks noChangeShapeType="1"/>
              </p:cNvSpPr>
              <p:nvPr/>
            </p:nvSpPr>
            <p:spPr bwMode="auto">
              <a:xfrm>
                <a:off x="2057" y="3314"/>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5" name="Line 2413"/>
              <p:cNvSpPr>
                <a:spLocks noChangeShapeType="1"/>
              </p:cNvSpPr>
              <p:nvPr/>
            </p:nvSpPr>
            <p:spPr bwMode="auto">
              <a:xfrm>
                <a:off x="2057" y="3380"/>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16" name="Line 2414"/>
              <p:cNvSpPr>
                <a:spLocks noChangeShapeType="1"/>
              </p:cNvSpPr>
              <p:nvPr/>
            </p:nvSpPr>
            <p:spPr bwMode="auto">
              <a:xfrm>
                <a:off x="2057" y="3445"/>
                <a:ext cx="9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sp>
          <p:nvSpPr>
            <p:cNvPr id="2395" name="Text Box 2415"/>
            <p:cNvSpPr txBox="1">
              <a:spLocks noChangeArrowheads="1"/>
            </p:cNvSpPr>
            <p:nvPr/>
          </p:nvSpPr>
          <p:spPr bwMode="auto">
            <a:xfrm>
              <a:off x="1864" y="3273"/>
              <a:ext cx="193"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0"/>
                </a:spcBef>
                <a:spcAft>
                  <a:spcPct val="0"/>
                </a:spcAft>
              </a:pPr>
              <a:r>
                <a:rPr lang="en-US" sz="600" b="1" dirty="0">
                  <a:solidFill>
                    <a:srgbClr val="0000FF"/>
                  </a:solidFill>
                  <a:latin typeface="Trebuchet MS" panose="020B0603020202020204" pitchFamily="34" charset="0"/>
                </a:rPr>
                <a:t>400 BV</a:t>
              </a:r>
            </a:p>
          </p:txBody>
        </p:sp>
      </p:grpSp>
      <p:grpSp>
        <p:nvGrpSpPr>
          <p:cNvPr id="2417" name="Group 2416"/>
          <p:cNvGrpSpPr>
            <a:grpSpLocks/>
          </p:cNvGrpSpPr>
          <p:nvPr/>
        </p:nvGrpSpPr>
        <p:grpSpPr bwMode="auto">
          <a:xfrm>
            <a:off x="269875" y="4389438"/>
            <a:ext cx="8605838" cy="422275"/>
            <a:chOff x="170" y="2765"/>
            <a:chExt cx="5421" cy="266"/>
          </a:xfrm>
        </p:grpSpPr>
        <p:grpSp>
          <p:nvGrpSpPr>
            <p:cNvPr id="2418" name="Group 2417"/>
            <p:cNvGrpSpPr>
              <a:grpSpLocks/>
            </p:cNvGrpSpPr>
            <p:nvPr/>
          </p:nvGrpSpPr>
          <p:grpSpPr bwMode="auto">
            <a:xfrm>
              <a:off x="170" y="2765"/>
              <a:ext cx="532" cy="266"/>
              <a:chOff x="1090" y="3660"/>
              <a:chExt cx="532" cy="266"/>
            </a:xfrm>
          </p:grpSpPr>
          <p:sp>
            <p:nvSpPr>
              <p:cNvPr id="2643" name="Rectangle 2418"/>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644" name="Rectangle 2419"/>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645" name="Rectangle 2420"/>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646" name="Rectangle 2421"/>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647" name="Rectangle 2422"/>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48" name="Rectangle 2423"/>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49" name="Rectangle 2424"/>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50" name="Rectangle 2425"/>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51" name="Rectangle 2426"/>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2" name="Rectangle 2427"/>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3" name="Rectangle 2428"/>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4" name="Rectangle 2429"/>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5" name="Rectangle 2430"/>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6" name="Rectangle 2431"/>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7" name="Rectangle 2432"/>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658" name="Rectangle 2433"/>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59" name="Rectangle 2434"/>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60" name="Line 2435"/>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1" name="Line 2436"/>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2" name="Line 2437"/>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3" name="Line 2438"/>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4" name="Line 2439"/>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5" name="Line 2440"/>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6" name="Line 2441"/>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7" name="Line 2442"/>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8" name="Line 2443"/>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69" name="Line 2444"/>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70" name="Line 2445"/>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71" name="Line 2446"/>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72" name="Line 2447"/>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73" name="Line 2448"/>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19" name="Group 2449"/>
            <p:cNvGrpSpPr>
              <a:grpSpLocks/>
            </p:cNvGrpSpPr>
            <p:nvPr/>
          </p:nvGrpSpPr>
          <p:grpSpPr bwMode="auto">
            <a:xfrm>
              <a:off x="848" y="2765"/>
              <a:ext cx="532" cy="266"/>
              <a:chOff x="1090" y="3660"/>
              <a:chExt cx="532" cy="266"/>
            </a:xfrm>
          </p:grpSpPr>
          <p:sp>
            <p:nvSpPr>
              <p:cNvPr id="2612" name="Rectangle 2450"/>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613" name="Rectangle 2451"/>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614" name="Rectangle 2452"/>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615" name="Rectangle 2453"/>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616" name="Rectangle 2454"/>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17" name="Rectangle 2455"/>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18" name="Rectangle 2456"/>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19" name="Rectangle 2457"/>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620" name="Rectangle 2458"/>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1" name="Rectangle 2459"/>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2" name="Rectangle 2460"/>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3" name="Rectangle 2461"/>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4" name="Rectangle 2462"/>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5" name="Rectangle 2463"/>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6" name="Rectangle 2464"/>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627" name="Rectangle 2465"/>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8" name="Rectangle 2466"/>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629" name="Line 2467"/>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0" name="Line 2468"/>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1" name="Line 2469"/>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2" name="Line 2470"/>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3" name="Line 2471"/>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4" name="Line 2472"/>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5" name="Line 2473"/>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6" name="Line 2474"/>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7" name="Line 2475"/>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8" name="Line 2476"/>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39" name="Line 2477"/>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40" name="Line 2478"/>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41" name="Line 2479"/>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42" name="Line 2480"/>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20" name="Group 2481"/>
            <p:cNvGrpSpPr>
              <a:grpSpLocks/>
            </p:cNvGrpSpPr>
            <p:nvPr/>
          </p:nvGrpSpPr>
          <p:grpSpPr bwMode="auto">
            <a:xfrm>
              <a:off x="1525" y="2765"/>
              <a:ext cx="532" cy="266"/>
              <a:chOff x="1090" y="3660"/>
              <a:chExt cx="532" cy="266"/>
            </a:xfrm>
          </p:grpSpPr>
          <p:sp>
            <p:nvSpPr>
              <p:cNvPr id="2581" name="Rectangle 2482"/>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582" name="Rectangle 2483"/>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583" name="Rectangle 2484"/>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584" name="Rectangle 2485"/>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585" name="Rectangle 2486"/>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86" name="Rectangle 2487"/>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87" name="Rectangle 2488"/>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88" name="Rectangle 2489"/>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89" name="Rectangle 2490"/>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0" name="Rectangle 2491"/>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1" name="Rectangle 2492"/>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2" name="Rectangle 2493"/>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3" name="Rectangle 2494"/>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4" name="Rectangle 2495"/>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5" name="Rectangle 2496"/>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596" name="Rectangle 2497"/>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7" name="Rectangle 2498"/>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98" name="Line 2499"/>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99" name="Line 2500"/>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0" name="Line 2501"/>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1" name="Line 2502"/>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2" name="Line 2503"/>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3" name="Line 2504"/>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4" name="Line 2505"/>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5" name="Line 2506"/>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6" name="Line 2507"/>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7" name="Line 2508"/>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8" name="Line 2509"/>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09" name="Line 2510"/>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10" name="Line 2511"/>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11" name="Line 2512"/>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21" name="Group 2513"/>
            <p:cNvGrpSpPr>
              <a:grpSpLocks/>
            </p:cNvGrpSpPr>
            <p:nvPr/>
          </p:nvGrpSpPr>
          <p:grpSpPr bwMode="auto">
            <a:xfrm>
              <a:off x="2203" y="2765"/>
              <a:ext cx="532" cy="266"/>
              <a:chOff x="1090" y="3660"/>
              <a:chExt cx="532" cy="266"/>
            </a:xfrm>
          </p:grpSpPr>
          <p:sp>
            <p:nvSpPr>
              <p:cNvPr id="2550" name="Rectangle 2514"/>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551" name="Rectangle 2515"/>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552" name="Rectangle 2516"/>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553" name="Rectangle 2517"/>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554" name="Rectangle 2518"/>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55" name="Rectangle 2519"/>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56" name="Rectangle 2520"/>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57" name="Rectangle 2521"/>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58" name="Rectangle 2522"/>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59" name="Rectangle 2523"/>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0" name="Rectangle 2524"/>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1" name="Rectangle 2525"/>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2" name="Rectangle 2526"/>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3" name="Rectangle 2527"/>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4" name="Rectangle 2528"/>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565" name="Rectangle 2529"/>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6" name="Rectangle 2530"/>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67" name="Line 2531"/>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68" name="Line 2532"/>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69" name="Line 2533"/>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0" name="Line 2534"/>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1" name="Line 2535"/>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2" name="Line 2536"/>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3" name="Line 2537"/>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4" name="Line 2538"/>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5" name="Line 2539"/>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6" name="Line 2540"/>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7" name="Line 2541"/>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8" name="Line 2542"/>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79" name="Line 2543"/>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80" name="Line 2544"/>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22" name="Group 2545"/>
            <p:cNvGrpSpPr>
              <a:grpSpLocks/>
            </p:cNvGrpSpPr>
            <p:nvPr/>
          </p:nvGrpSpPr>
          <p:grpSpPr bwMode="auto">
            <a:xfrm>
              <a:off x="3025" y="2765"/>
              <a:ext cx="532" cy="266"/>
              <a:chOff x="1090" y="3660"/>
              <a:chExt cx="532" cy="266"/>
            </a:xfrm>
          </p:grpSpPr>
          <p:sp>
            <p:nvSpPr>
              <p:cNvPr id="2519" name="Rectangle 2546"/>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520" name="Rectangle 2547"/>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521" name="Rectangle 2548"/>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522" name="Rectangle 2549"/>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523" name="Rectangle 2550"/>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24" name="Rectangle 2551"/>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25" name="Rectangle 2552"/>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26" name="Rectangle 2553"/>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527" name="Rectangle 2554"/>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28" name="Rectangle 2555"/>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29" name="Rectangle 2556"/>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30" name="Rectangle 2557"/>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31" name="Rectangle 2558"/>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32" name="Rectangle 2559"/>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33" name="Rectangle 2560"/>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534" name="Rectangle 2561"/>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35" name="Rectangle 2562"/>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36" name="Line 2563"/>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37" name="Line 2564"/>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38" name="Line 2565"/>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39" name="Line 2566"/>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0" name="Line 2567"/>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1" name="Line 2568"/>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2" name="Line 2569"/>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3" name="Line 2570"/>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4" name="Line 2571"/>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5" name="Line 2572"/>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6" name="Line 2573"/>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7" name="Line 2574"/>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8" name="Line 2575"/>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49" name="Line 2576"/>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23" name="Group 2577"/>
            <p:cNvGrpSpPr>
              <a:grpSpLocks/>
            </p:cNvGrpSpPr>
            <p:nvPr/>
          </p:nvGrpSpPr>
          <p:grpSpPr bwMode="auto">
            <a:xfrm>
              <a:off x="3703" y="2765"/>
              <a:ext cx="532" cy="266"/>
              <a:chOff x="1090" y="3660"/>
              <a:chExt cx="532" cy="266"/>
            </a:xfrm>
          </p:grpSpPr>
          <p:sp>
            <p:nvSpPr>
              <p:cNvPr id="2488" name="Rectangle 2578"/>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489" name="Rectangle 2579"/>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490" name="Rectangle 2580"/>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491" name="Rectangle 2581"/>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492" name="Rectangle 2582"/>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93" name="Rectangle 2583"/>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94" name="Rectangle 2584"/>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95" name="Rectangle 2585"/>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96" name="Rectangle 2586"/>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97" name="Rectangle 2587"/>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98" name="Rectangle 2588"/>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99" name="Rectangle 2589"/>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00" name="Rectangle 2590"/>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01" name="Rectangle 2591"/>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02" name="Rectangle 2592"/>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503" name="Rectangle 2593"/>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04" name="Rectangle 2594"/>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505" name="Line 2595"/>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06" name="Line 2596"/>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07" name="Line 2597"/>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08" name="Line 2598"/>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09" name="Line 2599"/>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0" name="Line 2600"/>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1" name="Line 2601"/>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2" name="Line 2602"/>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3" name="Line 2603"/>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4" name="Line 2604"/>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5" name="Line 2605"/>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6" name="Line 2606"/>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7" name="Line 2607"/>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518" name="Line 2608"/>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24" name="Group 2609"/>
            <p:cNvGrpSpPr>
              <a:grpSpLocks/>
            </p:cNvGrpSpPr>
            <p:nvPr/>
          </p:nvGrpSpPr>
          <p:grpSpPr bwMode="auto">
            <a:xfrm>
              <a:off x="4381" y="2765"/>
              <a:ext cx="532" cy="266"/>
              <a:chOff x="1090" y="3660"/>
              <a:chExt cx="532" cy="266"/>
            </a:xfrm>
          </p:grpSpPr>
          <p:sp>
            <p:nvSpPr>
              <p:cNvPr id="2457" name="Rectangle 2610"/>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458" name="Rectangle 2611"/>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459" name="Rectangle 2612"/>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460" name="Rectangle 2613"/>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461" name="Rectangle 2614"/>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62" name="Rectangle 2615"/>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63" name="Rectangle 2616"/>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64" name="Rectangle 2617"/>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65" name="Rectangle 2618"/>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66" name="Rectangle 2619"/>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67" name="Rectangle 2620"/>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68" name="Rectangle 2621"/>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69" name="Rectangle 2622"/>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70" name="Rectangle 2623"/>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71" name="Rectangle 2624"/>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472" name="Rectangle 2625"/>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73" name="Rectangle 2626"/>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74" name="Line 2627"/>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75" name="Line 2628"/>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76" name="Line 2629"/>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77" name="Line 2630"/>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78" name="Line 2631"/>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79" name="Line 2632"/>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0" name="Line 2633"/>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1" name="Line 2634"/>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2" name="Line 2635"/>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3" name="Line 2636"/>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4" name="Line 2637"/>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5" name="Line 2638"/>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6" name="Line 2639"/>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87" name="Line 2640"/>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425" name="Group 2641"/>
            <p:cNvGrpSpPr>
              <a:grpSpLocks/>
            </p:cNvGrpSpPr>
            <p:nvPr/>
          </p:nvGrpSpPr>
          <p:grpSpPr bwMode="auto">
            <a:xfrm>
              <a:off x="5059" y="2765"/>
              <a:ext cx="532" cy="266"/>
              <a:chOff x="1090" y="3660"/>
              <a:chExt cx="532" cy="266"/>
            </a:xfrm>
          </p:grpSpPr>
          <p:sp>
            <p:nvSpPr>
              <p:cNvPr id="2426" name="Rectangle 2642"/>
              <p:cNvSpPr>
                <a:spLocks noChangeArrowheads="1"/>
              </p:cNvSpPr>
              <p:nvPr/>
            </p:nvSpPr>
            <p:spPr bwMode="auto">
              <a:xfrm>
                <a:off x="1550" y="3856"/>
                <a:ext cx="72"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427" name="Rectangle 2643"/>
              <p:cNvSpPr>
                <a:spLocks noChangeArrowheads="1"/>
              </p:cNvSpPr>
              <p:nvPr/>
            </p:nvSpPr>
            <p:spPr bwMode="auto">
              <a:xfrm>
                <a:off x="1453" y="3856"/>
                <a:ext cx="97"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428" name="Rectangle 2644"/>
              <p:cNvSpPr>
                <a:spLocks noChangeArrowheads="1"/>
              </p:cNvSpPr>
              <p:nvPr/>
            </p:nvSpPr>
            <p:spPr bwMode="auto">
              <a:xfrm>
                <a:off x="1163" y="3856"/>
                <a:ext cx="96" cy="70"/>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1200</a:t>
                </a:r>
              </a:p>
            </p:txBody>
          </p:sp>
          <p:sp>
            <p:nvSpPr>
              <p:cNvPr id="2429" name="Rectangle 2645"/>
              <p:cNvSpPr>
                <a:spLocks noChangeArrowheads="1"/>
              </p:cNvSpPr>
              <p:nvPr/>
            </p:nvSpPr>
            <p:spPr bwMode="auto">
              <a:xfrm>
                <a:off x="1090" y="3856"/>
                <a:ext cx="73" cy="7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500" b="1" dirty="0">
                    <a:solidFill>
                      <a:srgbClr val="000000"/>
                    </a:solidFill>
                    <a:latin typeface="Trebuchet MS" panose="020B0603020202020204" pitchFamily="34" charset="0"/>
                  </a:rPr>
                  <a:t>288</a:t>
                </a:r>
              </a:p>
            </p:txBody>
          </p:sp>
          <p:sp>
            <p:nvSpPr>
              <p:cNvPr id="2430" name="Rectangle 2646"/>
              <p:cNvSpPr>
                <a:spLocks noChangeArrowheads="1"/>
              </p:cNvSpPr>
              <p:nvPr/>
            </p:nvSpPr>
            <p:spPr bwMode="auto">
              <a:xfrm>
                <a:off x="1550" y="3791"/>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31" name="Rectangle 2647"/>
              <p:cNvSpPr>
                <a:spLocks noChangeArrowheads="1"/>
              </p:cNvSpPr>
              <p:nvPr/>
            </p:nvSpPr>
            <p:spPr bwMode="auto">
              <a:xfrm>
                <a:off x="1453" y="3791"/>
                <a:ext cx="97"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32" name="Rectangle 2648"/>
              <p:cNvSpPr>
                <a:spLocks noChangeArrowheads="1"/>
              </p:cNvSpPr>
              <p:nvPr/>
            </p:nvSpPr>
            <p:spPr bwMode="auto">
              <a:xfrm>
                <a:off x="1163" y="3791"/>
                <a:ext cx="96" cy="65"/>
              </a:xfrm>
              <a:prstGeom prst="rect">
                <a:avLst/>
              </a:prstGeom>
              <a:noFill/>
              <a:ln>
                <a:noFill/>
              </a:ln>
              <a:effectLst/>
              <a:extLst>
                <a:ext uri="{909E8E84-426E-40dd-AFC4-6F175D3DCCD1}">
                  <a14:hiddenFill xmlns:a14="http://schemas.microsoft.com/office/drawing/2010/main">
                    <a:solidFill>
                      <a:srgbClr val="EF0F1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33" name="Rectangle 2649"/>
              <p:cNvSpPr>
                <a:spLocks noChangeArrowheads="1"/>
              </p:cNvSpPr>
              <p:nvPr/>
            </p:nvSpPr>
            <p:spPr bwMode="auto">
              <a:xfrm>
                <a:off x="1090" y="3791"/>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500" b="1" dirty="0">
                  <a:solidFill>
                    <a:srgbClr val="000000"/>
                  </a:solidFill>
                  <a:latin typeface="Trebuchet MS" panose="020B0603020202020204" pitchFamily="34" charset="0"/>
                </a:endParaRPr>
              </a:p>
            </p:txBody>
          </p:sp>
          <p:sp>
            <p:nvSpPr>
              <p:cNvPr id="2434" name="Rectangle 2650"/>
              <p:cNvSpPr>
                <a:spLocks noChangeArrowheads="1"/>
              </p:cNvSpPr>
              <p:nvPr/>
            </p:nvSpPr>
            <p:spPr bwMode="auto">
              <a:xfrm>
                <a:off x="1550" y="3725"/>
                <a:ext cx="72"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35" name="Rectangle 2651"/>
              <p:cNvSpPr>
                <a:spLocks noChangeArrowheads="1"/>
              </p:cNvSpPr>
              <p:nvPr/>
            </p:nvSpPr>
            <p:spPr bwMode="auto">
              <a:xfrm>
                <a:off x="1453" y="3725"/>
                <a:ext cx="97"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36" name="Rectangle 2652"/>
              <p:cNvSpPr>
                <a:spLocks noChangeArrowheads="1"/>
              </p:cNvSpPr>
              <p:nvPr/>
            </p:nvSpPr>
            <p:spPr bwMode="auto">
              <a:xfrm>
                <a:off x="1163" y="3725"/>
                <a:ext cx="96" cy="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37" name="Rectangle 2653"/>
              <p:cNvSpPr>
                <a:spLocks noChangeArrowheads="1"/>
              </p:cNvSpPr>
              <p:nvPr/>
            </p:nvSpPr>
            <p:spPr bwMode="auto">
              <a:xfrm>
                <a:off x="1090" y="3725"/>
                <a:ext cx="73" cy="6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38" name="Rectangle 2654"/>
              <p:cNvSpPr>
                <a:spLocks noChangeArrowheads="1"/>
              </p:cNvSpPr>
              <p:nvPr/>
            </p:nvSpPr>
            <p:spPr bwMode="auto">
              <a:xfrm>
                <a:off x="1550" y="3660"/>
                <a:ext cx="72"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39" name="Rectangle 2655"/>
              <p:cNvSpPr>
                <a:spLocks noChangeArrowheads="1"/>
              </p:cNvSpPr>
              <p:nvPr/>
            </p:nvSpPr>
            <p:spPr bwMode="auto">
              <a:xfrm>
                <a:off x="1453" y="3660"/>
                <a:ext cx="97"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40" name="Rectangle 2656"/>
              <p:cNvSpPr>
                <a:spLocks noChangeArrowheads="1"/>
              </p:cNvSpPr>
              <p:nvPr/>
            </p:nvSpPr>
            <p:spPr bwMode="auto">
              <a:xfrm>
                <a:off x="1259" y="3660"/>
                <a:ext cx="1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sz="600" b="1" dirty="0">
                    <a:solidFill>
                      <a:srgbClr val="EF0F14"/>
                    </a:solidFill>
                    <a:latin typeface="Trebuchet MS" panose="020B0603020202020204" pitchFamily="34" charset="0"/>
                  </a:rPr>
                  <a:t>165 IBV</a:t>
                </a:r>
              </a:p>
            </p:txBody>
          </p:sp>
          <p:sp>
            <p:nvSpPr>
              <p:cNvPr id="2441" name="Rectangle 2657"/>
              <p:cNvSpPr>
                <a:spLocks noChangeArrowheads="1"/>
              </p:cNvSpPr>
              <p:nvPr/>
            </p:nvSpPr>
            <p:spPr bwMode="auto">
              <a:xfrm>
                <a:off x="1163" y="3660"/>
                <a:ext cx="96"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42" name="Rectangle 2658"/>
              <p:cNvSpPr>
                <a:spLocks noChangeArrowheads="1"/>
              </p:cNvSpPr>
              <p:nvPr/>
            </p:nvSpPr>
            <p:spPr bwMode="auto">
              <a:xfrm>
                <a:off x="1090" y="3660"/>
                <a:ext cx="73" cy="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600" b="1" dirty="0">
                  <a:solidFill>
                    <a:srgbClr val="FFFF99"/>
                  </a:solidFill>
                  <a:latin typeface="Trebuchet MS" panose="020B0603020202020204" pitchFamily="34" charset="0"/>
                </a:endParaRPr>
              </a:p>
            </p:txBody>
          </p:sp>
          <p:sp>
            <p:nvSpPr>
              <p:cNvPr id="2443" name="Line 2659"/>
              <p:cNvSpPr>
                <a:spLocks noChangeShapeType="1"/>
              </p:cNvSpPr>
              <p:nvPr/>
            </p:nvSpPr>
            <p:spPr bwMode="auto">
              <a:xfrm>
                <a:off x="1090" y="3660"/>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4" name="Line 2660"/>
              <p:cNvSpPr>
                <a:spLocks noChangeShapeType="1"/>
              </p:cNvSpPr>
              <p:nvPr/>
            </p:nvSpPr>
            <p:spPr bwMode="auto">
              <a:xfrm>
                <a:off x="1090"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5" name="Line 2661"/>
              <p:cNvSpPr>
                <a:spLocks noChangeShapeType="1"/>
              </p:cNvSpPr>
              <p:nvPr/>
            </p:nvSpPr>
            <p:spPr bwMode="auto">
              <a:xfrm>
                <a:off x="1090"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6" name="Line 2662"/>
              <p:cNvSpPr>
                <a:spLocks noChangeShapeType="1"/>
              </p:cNvSpPr>
              <p:nvPr/>
            </p:nvSpPr>
            <p:spPr bwMode="auto">
              <a:xfrm>
                <a:off x="1090"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7" name="Line 2663"/>
              <p:cNvSpPr>
                <a:spLocks noChangeShapeType="1"/>
              </p:cNvSpPr>
              <p:nvPr/>
            </p:nvSpPr>
            <p:spPr bwMode="auto">
              <a:xfrm>
                <a:off x="1090" y="3926"/>
                <a:ext cx="53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8" name="Line 2664"/>
              <p:cNvSpPr>
                <a:spLocks noChangeShapeType="1"/>
              </p:cNvSpPr>
              <p:nvPr/>
            </p:nvSpPr>
            <p:spPr bwMode="auto">
              <a:xfrm>
                <a:off x="1090"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49" name="Line 2665"/>
              <p:cNvSpPr>
                <a:spLocks noChangeShapeType="1"/>
              </p:cNvSpPr>
              <p:nvPr/>
            </p:nvSpPr>
            <p:spPr bwMode="auto">
              <a:xfrm>
                <a:off x="116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0" name="Line 2666"/>
              <p:cNvSpPr>
                <a:spLocks noChangeShapeType="1"/>
              </p:cNvSpPr>
              <p:nvPr/>
            </p:nvSpPr>
            <p:spPr bwMode="auto">
              <a:xfrm>
                <a:off x="1259"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1" name="Line 2667"/>
              <p:cNvSpPr>
                <a:spLocks noChangeShapeType="1"/>
              </p:cNvSpPr>
              <p:nvPr/>
            </p:nvSpPr>
            <p:spPr bwMode="auto">
              <a:xfrm>
                <a:off x="1453"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2" name="Line 2668"/>
              <p:cNvSpPr>
                <a:spLocks noChangeShapeType="1"/>
              </p:cNvSpPr>
              <p:nvPr/>
            </p:nvSpPr>
            <p:spPr bwMode="auto">
              <a:xfrm>
                <a:off x="1550" y="3660"/>
                <a:ext cx="0" cy="26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3" name="Line 2669"/>
              <p:cNvSpPr>
                <a:spLocks noChangeShapeType="1"/>
              </p:cNvSpPr>
              <p:nvPr/>
            </p:nvSpPr>
            <p:spPr bwMode="auto">
              <a:xfrm>
                <a:off x="1622" y="3660"/>
                <a:ext cx="0" cy="26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4" name="Line 2670"/>
              <p:cNvSpPr>
                <a:spLocks noChangeShapeType="1"/>
              </p:cNvSpPr>
              <p:nvPr/>
            </p:nvSpPr>
            <p:spPr bwMode="auto">
              <a:xfrm>
                <a:off x="1453" y="3725"/>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5" name="Line 2671"/>
              <p:cNvSpPr>
                <a:spLocks noChangeShapeType="1"/>
              </p:cNvSpPr>
              <p:nvPr/>
            </p:nvSpPr>
            <p:spPr bwMode="auto">
              <a:xfrm>
                <a:off x="1453" y="3791"/>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456" name="Line 2672"/>
              <p:cNvSpPr>
                <a:spLocks noChangeShapeType="1"/>
              </p:cNvSpPr>
              <p:nvPr/>
            </p:nvSpPr>
            <p:spPr bwMode="auto">
              <a:xfrm>
                <a:off x="1453" y="3856"/>
                <a:ext cx="16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grpSp>
        <p:nvGrpSpPr>
          <p:cNvPr id="2674" name="Group 2673"/>
          <p:cNvGrpSpPr>
            <a:grpSpLocks/>
          </p:cNvGrpSpPr>
          <p:nvPr/>
        </p:nvGrpSpPr>
        <p:grpSpPr bwMode="auto">
          <a:xfrm>
            <a:off x="1538288" y="2162175"/>
            <a:ext cx="1574800" cy="730250"/>
            <a:chOff x="122" y="2063"/>
            <a:chExt cx="992" cy="460"/>
          </a:xfrm>
        </p:grpSpPr>
        <p:sp>
          <p:nvSpPr>
            <p:cNvPr id="2675" name="Rectangle 2674"/>
            <p:cNvSpPr>
              <a:spLocks noChangeArrowheads="1"/>
            </p:cNvSpPr>
            <p:nvPr/>
          </p:nvSpPr>
          <p:spPr bwMode="auto">
            <a:xfrm>
              <a:off x="87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76" name="Rectangle 2675"/>
            <p:cNvSpPr>
              <a:spLocks noChangeArrowheads="1"/>
            </p:cNvSpPr>
            <p:nvPr/>
          </p:nvSpPr>
          <p:spPr bwMode="auto">
            <a:xfrm>
              <a:off x="87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77" name="Rectangle 2676"/>
            <p:cNvSpPr>
              <a:spLocks noChangeArrowheads="1"/>
            </p:cNvSpPr>
            <p:nvPr/>
          </p:nvSpPr>
          <p:spPr bwMode="auto">
            <a:xfrm>
              <a:off x="87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78" name="Rectangle 2677"/>
            <p:cNvSpPr>
              <a:spLocks noChangeArrowheads="1"/>
            </p:cNvSpPr>
            <p:nvPr/>
          </p:nvSpPr>
          <p:spPr bwMode="auto">
            <a:xfrm>
              <a:off x="87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79" name="Rectangle 2678"/>
            <p:cNvSpPr>
              <a:spLocks noChangeArrowheads="1"/>
            </p:cNvSpPr>
            <p:nvPr/>
          </p:nvSpPr>
          <p:spPr bwMode="auto">
            <a:xfrm>
              <a:off x="12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80" name="Rectangle 2679"/>
            <p:cNvSpPr>
              <a:spLocks noChangeArrowheads="1"/>
            </p:cNvSpPr>
            <p:nvPr/>
          </p:nvSpPr>
          <p:spPr bwMode="auto">
            <a:xfrm>
              <a:off x="12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81" name="Rectangle 2680"/>
            <p:cNvSpPr>
              <a:spLocks noChangeArrowheads="1"/>
            </p:cNvSpPr>
            <p:nvPr/>
          </p:nvSpPr>
          <p:spPr bwMode="auto">
            <a:xfrm>
              <a:off x="12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82" name="Rectangle 2681"/>
            <p:cNvSpPr>
              <a:spLocks noChangeArrowheads="1"/>
            </p:cNvSpPr>
            <p:nvPr/>
          </p:nvSpPr>
          <p:spPr bwMode="auto">
            <a:xfrm>
              <a:off x="364" y="2063"/>
              <a:ext cx="508" cy="4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20000"/>
                </a:spcBef>
                <a:spcAft>
                  <a:spcPct val="0"/>
                </a:spcAft>
                <a:buClr>
                  <a:srgbClr val="FFFF99"/>
                </a:buClr>
                <a:buSzPct val="80000"/>
                <a:buFont typeface="Wingdings" pitchFamily="2" charset="2"/>
                <a:buNone/>
              </a:pPr>
              <a:r>
                <a:rPr lang="en-US" sz="1600" b="1" dirty="0">
                  <a:solidFill>
                    <a:srgbClr val="000000"/>
                  </a:solidFill>
                  <a:latin typeface="Trebuchet MS" panose="020B0603020202020204" pitchFamily="34" charset="0"/>
                </a:rPr>
                <a:t>JACK</a:t>
              </a:r>
            </a:p>
            <a:p>
              <a:pPr algn="ctr" fontAlgn="base">
                <a:lnSpc>
                  <a:spcPct val="80000"/>
                </a:lnSpc>
                <a:spcBef>
                  <a:spcPct val="20000"/>
                </a:spcBef>
                <a:spcAft>
                  <a:spcPct val="0"/>
                </a:spcAft>
                <a:buClr>
                  <a:srgbClr val="FFFF99"/>
                </a:buClr>
                <a:buSzPct val="80000"/>
                <a:buFont typeface="Wingdings" pitchFamily="2" charset="2"/>
                <a:buNone/>
              </a:pPr>
              <a:r>
                <a:rPr lang="en-US" sz="1400" b="1" dirty="0">
                  <a:solidFill>
                    <a:srgbClr val="0000FF"/>
                  </a:solidFill>
                  <a:latin typeface="Trebuchet MS" panose="020B0603020202020204" pitchFamily="34" charset="0"/>
                </a:rPr>
                <a:t>400 BV</a:t>
              </a:r>
            </a:p>
          </p:txBody>
        </p:sp>
        <p:sp>
          <p:nvSpPr>
            <p:cNvPr id="2683" name="Rectangle 2682"/>
            <p:cNvSpPr>
              <a:spLocks noChangeArrowheads="1"/>
            </p:cNvSpPr>
            <p:nvPr/>
          </p:nvSpPr>
          <p:spPr bwMode="auto">
            <a:xfrm>
              <a:off x="12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84" name="Line 2683"/>
            <p:cNvSpPr>
              <a:spLocks noChangeShapeType="1"/>
            </p:cNvSpPr>
            <p:nvPr/>
          </p:nvSpPr>
          <p:spPr bwMode="auto">
            <a:xfrm>
              <a:off x="122" y="206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85" name="Line 2684"/>
            <p:cNvSpPr>
              <a:spLocks noChangeShapeType="1"/>
            </p:cNvSpPr>
            <p:nvPr/>
          </p:nvSpPr>
          <p:spPr bwMode="auto">
            <a:xfrm>
              <a:off x="12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86" name="Line 2685"/>
            <p:cNvSpPr>
              <a:spLocks noChangeShapeType="1"/>
            </p:cNvSpPr>
            <p:nvPr/>
          </p:nvSpPr>
          <p:spPr bwMode="auto">
            <a:xfrm>
              <a:off x="12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87" name="Line 2686"/>
            <p:cNvSpPr>
              <a:spLocks noChangeShapeType="1"/>
            </p:cNvSpPr>
            <p:nvPr/>
          </p:nvSpPr>
          <p:spPr bwMode="auto">
            <a:xfrm>
              <a:off x="12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88" name="Line 2687"/>
            <p:cNvSpPr>
              <a:spLocks noChangeShapeType="1"/>
            </p:cNvSpPr>
            <p:nvPr/>
          </p:nvSpPr>
          <p:spPr bwMode="auto">
            <a:xfrm>
              <a:off x="122" y="252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89" name="Line 2688"/>
            <p:cNvSpPr>
              <a:spLocks noChangeShapeType="1"/>
            </p:cNvSpPr>
            <p:nvPr/>
          </p:nvSpPr>
          <p:spPr bwMode="auto">
            <a:xfrm>
              <a:off x="122"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0" name="Line 2689"/>
            <p:cNvSpPr>
              <a:spLocks noChangeShapeType="1"/>
            </p:cNvSpPr>
            <p:nvPr/>
          </p:nvSpPr>
          <p:spPr bwMode="auto">
            <a:xfrm>
              <a:off x="364"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1" name="Line 2690"/>
            <p:cNvSpPr>
              <a:spLocks noChangeShapeType="1"/>
            </p:cNvSpPr>
            <p:nvPr/>
          </p:nvSpPr>
          <p:spPr bwMode="auto">
            <a:xfrm>
              <a:off x="872"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2" name="Line 2691"/>
            <p:cNvSpPr>
              <a:spLocks noChangeShapeType="1"/>
            </p:cNvSpPr>
            <p:nvPr/>
          </p:nvSpPr>
          <p:spPr bwMode="auto">
            <a:xfrm>
              <a:off x="1114"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3" name="Line 2692"/>
            <p:cNvSpPr>
              <a:spLocks noChangeShapeType="1"/>
            </p:cNvSpPr>
            <p:nvPr/>
          </p:nvSpPr>
          <p:spPr bwMode="auto">
            <a:xfrm>
              <a:off x="87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4" name="Line 2693"/>
            <p:cNvSpPr>
              <a:spLocks noChangeShapeType="1"/>
            </p:cNvSpPr>
            <p:nvPr/>
          </p:nvSpPr>
          <p:spPr bwMode="auto">
            <a:xfrm>
              <a:off x="87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695" name="Line 2694"/>
            <p:cNvSpPr>
              <a:spLocks noChangeShapeType="1"/>
            </p:cNvSpPr>
            <p:nvPr/>
          </p:nvSpPr>
          <p:spPr bwMode="auto">
            <a:xfrm>
              <a:off x="87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696" name="Group 2695"/>
          <p:cNvGrpSpPr>
            <a:grpSpLocks/>
          </p:cNvGrpSpPr>
          <p:nvPr/>
        </p:nvGrpSpPr>
        <p:grpSpPr bwMode="auto">
          <a:xfrm>
            <a:off x="6030913" y="2162175"/>
            <a:ext cx="1574800" cy="730250"/>
            <a:chOff x="122" y="2063"/>
            <a:chExt cx="992" cy="460"/>
          </a:xfrm>
        </p:grpSpPr>
        <p:sp>
          <p:nvSpPr>
            <p:cNvPr id="2697" name="Rectangle 2696"/>
            <p:cNvSpPr>
              <a:spLocks noChangeArrowheads="1"/>
            </p:cNvSpPr>
            <p:nvPr/>
          </p:nvSpPr>
          <p:spPr bwMode="auto">
            <a:xfrm>
              <a:off x="87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98" name="Rectangle 2697"/>
            <p:cNvSpPr>
              <a:spLocks noChangeArrowheads="1"/>
            </p:cNvSpPr>
            <p:nvPr/>
          </p:nvSpPr>
          <p:spPr bwMode="auto">
            <a:xfrm>
              <a:off x="87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699" name="Rectangle 2698"/>
            <p:cNvSpPr>
              <a:spLocks noChangeArrowheads="1"/>
            </p:cNvSpPr>
            <p:nvPr/>
          </p:nvSpPr>
          <p:spPr bwMode="auto">
            <a:xfrm>
              <a:off x="87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00" name="Rectangle 2699"/>
            <p:cNvSpPr>
              <a:spLocks noChangeArrowheads="1"/>
            </p:cNvSpPr>
            <p:nvPr/>
          </p:nvSpPr>
          <p:spPr bwMode="auto">
            <a:xfrm>
              <a:off x="87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01" name="Rectangle 2700"/>
            <p:cNvSpPr>
              <a:spLocks noChangeArrowheads="1"/>
            </p:cNvSpPr>
            <p:nvPr/>
          </p:nvSpPr>
          <p:spPr bwMode="auto">
            <a:xfrm>
              <a:off x="122" y="240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02" name="Rectangle 2701"/>
            <p:cNvSpPr>
              <a:spLocks noChangeArrowheads="1"/>
            </p:cNvSpPr>
            <p:nvPr/>
          </p:nvSpPr>
          <p:spPr bwMode="auto">
            <a:xfrm>
              <a:off x="122" y="229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03" name="Rectangle 2702"/>
            <p:cNvSpPr>
              <a:spLocks noChangeArrowheads="1"/>
            </p:cNvSpPr>
            <p:nvPr/>
          </p:nvSpPr>
          <p:spPr bwMode="auto">
            <a:xfrm>
              <a:off x="122" y="2178"/>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04" name="Rectangle 2703"/>
            <p:cNvSpPr>
              <a:spLocks noChangeArrowheads="1"/>
            </p:cNvSpPr>
            <p:nvPr/>
          </p:nvSpPr>
          <p:spPr bwMode="auto">
            <a:xfrm>
              <a:off x="364" y="2063"/>
              <a:ext cx="508" cy="4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lstStyle/>
            <a:p>
              <a:pPr algn="ctr" fontAlgn="base">
                <a:spcBef>
                  <a:spcPct val="20000"/>
                </a:spcBef>
                <a:spcAft>
                  <a:spcPct val="0"/>
                </a:spcAft>
                <a:buClr>
                  <a:srgbClr val="FFFF99"/>
                </a:buClr>
                <a:buSzPct val="80000"/>
                <a:buFont typeface="Wingdings" pitchFamily="2" charset="2"/>
                <a:buNone/>
              </a:pPr>
              <a:r>
                <a:rPr lang="en-US" sz="1600" b="1" dirty="0">
                  <a:solidFill>
                    <a:srgbClr val="000000"/>
                  </a:solidFill>
                  <a:latin typeface="Trebuchet MS" panose="020B0603020202020204" pitchFamily="34" charset="0"/>
                </a:rPr>
                <a:t>JILL</a:t>
              </a:r>
            </a:p>
            <a:p>
              <a:pPr algn="ctr" fontAlgn="base">
                <a:lnSpc>
                  <a:spcPct val="80000"/>
                </a:lnSpc>
                <a:spcBef>
                  <a:spcPct val="20000"/>
                </a:spcBef>
                <a:spcAft>
                  <a:spcPct val="0"/>
                </a:spcAft>
                <a:buClr>
                  <a:srgbClr val="FFFF99"/>
                </a:buClr>
                <a:buSzPct val="80000"/>
                <a:buFont typeface="Wingdings" pitchFamily="2" charset="2"/>
                <a:buNone/>
              </a:pPr>
              <a:r>
                <a:rPr lang="en-US" sz="1400" b="1" dirty="0">
                  <a:solidFill>
                    <a:srgbClr val="0000FF"/>
                  </a:solidFill>
                  <a:latin typeface="Trebuchet MS" panose="020B0603020202020204" pitchFamily="34" charset="0"/>
                </a:rPr>
                <a:t>400 BV</a:t>
              </a:r>
            </a:p>
          </p:txBody>
        </p:sp>
        <p:sp>
          <p:nvSpPr>
            <p:cNvPr id="2705" name="Rectangle 2704"/>
            <p:cNvSpPr>
              <a:spLocks noChangeArrowheads="1"/>
            </p:cNvSpPr>
            <p:nvPr/>
          </p:nvSpPr>
          <p:spPr bwMode="auto">
            <a:xfrm>
              <a:off x="122" y="2063"/>
              <a:ext cx="242"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06" name="Line 2705"/>
            <p:cNvSpPr>
              <a:spLocks noChangeShapeType="1"/>
            </p:cNvSpPr>
            <p:nvPr/>
          </p:nvSpPr>
          <p:spPr bwMode="auto">
            <a:xfrm>
              <a:off x="122" y="206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07" name="Line 2706"/>
            <p:cNvSpPr>
              <a:spLocks noChangeShapeType="1"/>
            </p:cNvSpPr>
            <p:nvPr/>
          </p:nvSpPr>
          <p:spPr bwMode="auto">
            <a:xfrm>
              <a:off x="12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08" name="Line 2707"/>
            <p:cNvSpPr>
              <a:spLocks noChangeShapeType="1"/>
            </p:cNvSpPr>
            <p:nvPr/>
          </p:nvSpPr>
          <p:spPr bwMode="auto">
            <a:xfrm>
              <a:off x="12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09" name="Line 2708"/>
            <p:cNvSpPr>
              <a:spLocks noChangeShapeType="1"/>
            </p:cNvSpPr>
            <p:nvPr/>
          </p:nvSpPr>
          <p:spPr bwMode="auto">
            <a:xfrm>
              <a:off x="12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0" name="Line 2709"/>
            <p:cNvSpPr>
              <a:spLocks noChangeShapeType="1"/>
            </p:cNvSpPr>
            <p:nvPr/>
          </p:nvSpPr>
          <p:spPr bwMode="auto">
            <a:xfrm>
              <a:off x="122" y="2523"/>
              <a:ext cx="992"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1" name="Line 2710"/>
            <p:cNvSpPr>
              <a:spLocks noChangeShapeType="1"/>
            </p:cNvSpPr>
            <p:nvPr/>
          </p:nvSpPr>
          <p:spPr bwMode="auto">
            <a:xfrm>
              <a:off x="122"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2" name="Line 2711"/>
            <p:cNvSpPr>
              <a:spLocks noChangeShapeType="1"/>
            </p:cNvSpPr>
            <p:nvPr/>
          </p:nvSpPr>
          <p:spPr bwMode="auto">
            <a:xfrm>
              <a:off x="364"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3" name="Line 2712"/>
            <p:cNvSpPr>
              <a:spLocks noChangeShapeType="1"/>
            </p:cNvSpPr>
            <p:nvPr/>
          </p:nvSpPr>
          <p:spPr bwMode="auto">
            <a:xfrm>
              <a:off x="872" y="2063"/>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4" name="Line 2713"/>
            <p:cNvSpPr>
              <a:spLocks noChangeShapeType="1"/>
            </p:cNvSpPr>
            <p:nvPr/>
          </p:nvSpPr>
          <p:spPr bwMode="auto">
            <a:xfrm>
              <a:off x="1114" y="2063"/>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5" name="Line 2714"/>
            <p:cNvSpPr>
              <a:spLocks noChangeShapeType="1"/>
            </p:cNvSpPr>
            <p:nvPr/>
          </p:nvSpPr>
          <p:spPr bwMode="auto">
            <a:xfrm>
              <a:off x="872" y="217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6" name="Line 2715"/>
            <p:cNvSpPr>
              <a:spLocks noChangeShapeType="1"/>
            </p:cNvSpPr>
            <p:nvPr/>
          </p:nvSpPr>
          <p:spPr bwMode="auto">
            <a:xfrm>
              <a:off x="872" y="2293"/>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17" name="Line 2716"/>
            <p:cNvSpPr>
              <a:spLocks noChangeShapeType="1"/>
            </p:cNvSpPr>
            <p:nvPr/>
          </p:nvSpPr>
          <p:spPr bwMode="auto">
            <a:xfrm>
              <a:off x="872" y="2408"/>
              <a:ext cx="242"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718" name="Group 2717"/>
          <p:cNvGrpSpPr>
            <a:grpSpLocks/>
          </p:cNvGrpSpPr>
          <p:nvPr/>
        </p:nvGrpSpPr>
        <p:grpSpPr bwMode="auto">
          <a:xfrm>
            <a:off x="1154113" y="2162175"/>
            <a:ext cx="6835775" cy="730250"/>
            <a:chOff x="727" y="1362"/>
            <a:chExt cx="4306" cy="460"/>
          </a:xfrm>
        </p:grpSpPr>
        <p:grpSp>
          <p:nvGrpSpPr>
            <p:cNvPr id="2719" name="Group 2718"/>
            <p:cNvGrpSpPr>
              <a:grpSpLocks/>
            </p:cNvGrpSpPr>
            <p:nvPr/>
          </p:nvGrpSpPr>
          <p:grpSpPr bwMode="auto">
            <a:xfrm>
              <a:off x="727" y="1362"/>
              <a:ext cx="1476" cy="460"/>
              <a:chOff x="1211" y="2160"/>
              <a:chExt cx="1476" cy="460"/>
            </a:xfrm>
          </p:grpSpPr>
          <p:sp>
            <p:nvSpPr>
              <p:cNvPr id="2752" name="Rectangle 2719"/>
              <p:cNvSpPr>
                <a:spLocks noChangeArrowheads="1"/>
              </p:cNvSpPr>
              <p:nvPr/>
            </p:nvSpPr>
            <p:spPr bwMode="auto">
              <a:xfrm>
                <a:off x="220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753" name="Rectangle 2720"/>
              <p:cNvSpPr>
                <a:spLocks noChangeArrowheads="1"/>
              </p:cNvSpPr>
              <p:nvPr/>
            </p:nvSpPr>
            <p:spPr bwMode="auto">
              <a:xfrm>
                <a:off x="220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754" name="Rectangle 2721"/>
              <p:cNvSpPr>
                <a:spLocks noChangeArrowheads="1"/>
              </p:cNvSpPr>
              <p:nvPr/>
            </p:nvSpPr>
            <p:spPr bwMode="auto">
              <a:xfrm>
                <a:off x="220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3600</a:t>
                </a:r>
              </a:p>
            </p:txBody>
          </p:sp>
          <p:sp>
            <p:nvSpPr>
              <p:cNvPr id="2755" name="Rectangle 2722"/>
              <p:cNvSpPr>
                <a:spLocks noChangeArrowheads="1"/>
              </p:cNvSpPr>
              <p:nvPr/>
            </p:nvSpPr>
            <p:spPr bwMode="auto">
              <a:xfrm>
                <a:off x="220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5000</a:t>
                </a:r>
              </a:p>
            </p:txBody>
          </p:sp>
          <p:sp>
            <p:nvSpPr>
              <p:cNvPr id="2756" name="Rectangle 2723"/>
              <p:cNvSpPr>
                <a:spLocks noChangeArrowheads="1"/>
              </p:cNvSpPr>
              <p:nvPr/>
            </p:nvSpPr>
            <p:spPr bwMode="auto">
              <a:xfrm>
                <a:off x="1211"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757" name="Rectangle 2724"/>
              <p:cNvSpPr>
                <a:spLocks noChangeArrowheads="1"/>
              </p:cNvSpPr>
              <p:nvPr/>
            </p:nvSpPr>
            <p:spPr bwMode="auto">
              <a:xfrm>
                <a:off x="1211"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58" name="Rectangle 2725"/>
              <p:cNvSpPr>
                <a:spLocks noChangeArrowheads="1"/>
              </p:cNvSpPr>
              <p:nvPr/>
            </p:nvSpPr>
            <p:spPr bwMode="auto">
              <a:xfrm>
                <a:off x="1211"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59" name="Rectangle 2726"/>
              <p:cNvSpPr>
                <a:spLocks noChangeArrowheads="1"/>
              </p:cNvSpPr>
              <p:nvPr/>
            </p:nvSpPr>
            <p:spPr bwMode="auto">
              <a:xfrm>
                <a:off x="1211"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60" name="Rectangle 2727"/>
              <p:cNvSpPr>
                <a:spLocks noChangeArrowheads="1"/>
              </p:cNvSpPr>
              <p:nvPr/>
            </p:nvSpPr>
            <p:spPr bwMode="auto">
              <a:xfrm>
                <a:off x="2445"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761" name="Rectangle 2728"/>
              <p:cNvSpPr>
                <a:spLocks noChangeArrowheads="1"/>
              </p:cNvSpPr>
              <p:nvPr/>
            </p:nvSpPr>
            <p:spPr bwMode="auto">
              <a:xfrm>
                <a:off x="145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1200</a:t>
                </a:r>
              </a:p>
            </p:txBody>
          </p:sp>
          <p:sp>
            <p:nvSpPr>
              <p:cNvPr id="2762" name="Rectangle 2729"/>
              <p:cNvSpPr>
                <a:spLocks noChangeArrowheads="1"/>
              </p:cNvSpPr>
              <p:nvPr/>
            </p:nvSpPr>
            <p:spPr bwMode="auto">
              <a:xfrm>
                <a:off x="2445"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63" name="Rectangle 2730"/>
              <p:cNvSpPr>
                <a:spLocks noChangeArrowheads="1"/>
              </p:cNvSpPr>
              <p:nvPr/>
            </p:nvSpPr>
            <p:spPr bwMode="auto">
              <a:xfrm>
                <a:off x="145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2400</a:t>
                </a:r>
              </a:p>
            </p:txBody>
          </p:sp>
          <p:sp>
            <p:nvSpPr>
              <p:cNvPr id="2764" name="Rectangle 2731"/>
              <p:cNvSpPr>
                <a:spLocks noChangeArrowheads="1"/>
              </p:cNvSpPr>
              <p:nvPr/>
            </p:nvSpPr>
            <p:spPr bwMode="auto">
              <a:xfrm>
                <a:off x="2445"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65" name="Rectangle 2732"/>
              <p:cNvSpPr>
                <a:spLocks noChangeArrowheads="1"/>
              </p:cNvSpPr>
              <p:nvPr/>
            </p:nvSpPr>
            <p:spPr bwMode="auto">
              <a:xfrm>
                <a:off x="145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3600</a:t>
                </a:r>
              </a:p>
            </p:txBody>
          </p:sp>
          <p:sp>
            <p:nvSpPr>
              <p:cNvPr id="2766" name="Rectangle 2733"/>
              <p:cNvSpPr>
                <a:spLocks noChangeArrowheads="1"/>
              </p:cNvSpPr>
              <p:nvPr/>
            </p:nvSpPr>
            <p:spPr bwMode="auto">
              <a:xfrm>
                <a:off x="2445"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67" name="Rectangle 2734"/>
              <p:cNvSpPr>
                <a:spLocks noChangeArrowheads="1"/>
              </p:cNvSpPr>
              <p:nvPr/>
            </p:nvSpPr>
            <p:spPr bwMode="auto">
              <a:xfrm>
                <a:off x="1695" y="2160"/>
                <a:ext cx="508" cy="4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algn="ctr" fontAlgn="base">
                  <a:spcBef>
                    <a:spcPct val="20000"/>
                  </a:spcBef>
                  <a:spcAft>
                    <a:spcPct val="0"/>
                  </a:spcAft>
                  <a:buClr>
                    <a:srgbClr val="FFFF99"/>
                  </a:buClr>
                  <a:buSzPct val="80000"/>
                  <a:buFont typeface="Wingdings" pitchFamily="2" charset="2"/>
                  <a:buNone/>
                </a:pPr>
                <a:r>
                  <a:rPr lang="en-US" sz="1400" b="1" dirty="0">
                    <a:solidFill>
                      <a:srgbClr val="EF0F14"/>
                    </a:solidFill>
                    <a:latin typeface="Trebuchet MS" panose="020B0603020202020204" pitchFamily="34" charset="0"/>
                  </a:rPr>
                  <a:t>165 IBV</a:t>
                </a:r>
              </a:p>
            </p:txBody>
          </p:sp>
          <p:sp>
            <p:nvSpPr>
              <p:cNvPr id="2768" name="Rectangle 2735"/>
              <p:cNvSpPr>
                <a:spLocks noChangeArrowheads="1"/>
              </p:cNvSpPr>
              <p:nvPr/>
            </p:nvSpPr>
            <p:spPr bwMode="auto">
              <a:xfrm>
                <a:off x="145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000" b="1" dirty="0">
                    <a:solidFill>
                      <a:srgbClr val="000000"/>
                    </a:solidFill>
                    <a:latin typeface="Trebuchet MS" panose="020B0603020202020204" pitchFamily="34" charset="0"/>
                  </a:rPr>
                  <a:t>5000</a:t>
                </a:r>
              </a:p>
            </p:txBody>
          </p:sp>
          <p:sp>
            <p:nvSpPr>
              <p:cNvPr id="2769" name="Line 2736"/>
              <p:cNvSpPr>
                <a:spLocks noChangeShapeType="1"/>
              </p:cNvSpPr>
              <p:nvPr/>
            </p:nvSpPr>
            <p:spPr bwMode="auto">
              <a:xfrm>
                <a:off x="1211" y="216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0" name="Line 2737"/>
              <p:cNvSpPr>
                <a:spLocks noChangeShapeType="1"/>
              </p:cNvSpPr>
              <p:nvPr/>
            </p:nvSpPr>
            <p:spPr bwMode="auto">
              <a:xfrm>
                <a:off x="1211"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1" name="Line 2738"/>
              <p:cNvSpPr>
                <a:spLocks noChangeShapeType="1"/>
              </p:cNvSpPr>
              <p:nvPr/>
            </p:nvSpPr>
            <p:spPr bwMode="auto">
              <a:xfrm>
                <a:off x="1211"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2" name="Line 2739"/>
              <p:cNvSpPr>
                <a:spLocks noChangeShapeType="1"/>
              </p:cNvSpPr>
              <p:nvPr/>
            </p:nvSpPr>
            <p:spPr bwMode="auto">
              <a:xfrm>
                <a:off x="1211"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3" name="Line 2740"/>
              <p:cNvSpPr>
                <a:spLocks noChangeShapeType="1"/>
              </p:cNvSpPr>
              <p:nvPr/>
            </p:nvSpPr>
            <p:spPr bwMode="auto">
              <a:xfrm>
                <a:off x="1211" y="262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4" name="Line 2741"/>
              <p:cNvSpPr>
                <a:spLocks noChangeShapeType="1"/>
              </p:cNvSpPr>
              <p:nvPr/>
            </p:nvSpPr>
            <p:spPr bwMode="auto">
              <a:xfrm>
                <a:off x="1211"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5" name="Line 2742"/>
              <p:cNvSpPr>
                <a:spLocks noChangeShapeType="1"/>
              </p:cNvSpPr>
              <p:nvPr/>
            </p:nvSpPr>
            <p:spPr bwMode="auto">
              <a:xfrm>
                <a:off x="169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6" name="Line 2743"/>
              <p:cNvSpPr>
                <a:spLocks noChangeShapeType="1"/>
              </p:cNvSpPr>
              <p:nvPr/>
            </p:nvSpPr>
            <p:spPr bwMode="auto">
              <a:xfrm>
                <a:off x="220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7" name="Line 2744"/>
              <p:cNvSpPr>
                <a:spLocks noChangeShapeType="1"/>
              </p:cNvSpPr>
              <p:nvPr/>
            </p:nvSpPr>
            <p:spPr bwMode="auto">
              <a:xfrm>
                <a:off x="2687"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8" name="Line 2745"/>
              <p:cNvSpPr>
                <a:spLocks noChangeShapeType="1"/>
              </p:cNvSpPr>
              <p:nvPr/>
            </p:nvSpPr>
            <p:spPr bwMode="auto">
              <a:xfrm>
                <a:off x="2203"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79" name="Line 2746"/>
              <p:cNvSpPr>
                <a:spLocks noChangeShapeType="1"/>
              </p:cNvSpPr>
              <p:nvPr/>
            </p:nvSpPr>
            <p:spPr bwMode="auto">
              <a:xfrm>
                <a:off x="2203"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80" name="Line 2747"/>
              <p:cNvSpPr>
                <a:spLocks noChangeShapeType="1"/>
              </p:cNvSpPr>
              <p:nvPr/>
            </p:nvSpPr>
            <p:spPr bwMode="auto">
              <a:xfrm>
                <a:off x="2203"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81" name="Line 2748"/>
              <p:cNvSpPr>
                <a:spLocks noChangeShapeType="1"/>
              </p:cNvSpPr>
              <p:nvPr/>
            </p:nvSpPr>
            <p:spPr bwMode="auto">
              <a:xfrm>
                <a:off x="145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82" name="Line 2749"/>
              <p:cNvSpPr>
                <a:spLocks noChangeShapeType="1"/>
              </p:cNvSpPr>
              <p:nvPr/>
            </p:nvSpPr>
            <p:spPr bwMode="auto">
              <a:xfrm>
                <a:off x="244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720" name="Group 2750"/>
            <p:cNvGrpSpPr>
              <a:grpSpLocks/>
            </p:cNvGrpSpPr>
            <p:nvPr/>
          </p:nvGrpSpPr>
          <p:grpSpPr bwMode="auto">
            <a:xfrm>
              <a:off x="3557" y="1362"/>
              <a:ext cx="1476" cy="460"/>
              <a:chOff x="1211" y="2160"/>
              <a:chExt cx="1476" cy="460"/>
            </a:xfrm>
          </p:grpSpPr>
          <p:sp>
            <p:nvSpPr>
              <p:cNvPr id="2721" name="Rectangle 2751"/>
              <p:cNvSpPr>
                <a:spLocks noChangeArrowheads="1"/>
              </p:cNvSpPr>
              <p:nvPr/>
            </p:nvSpPr>
            <p:spPr bwMode="auto">
              <a:xfrm>
                <a:off x="220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722" name="Rectangle 2752"/>
              <p:cNvSpPr>
                <a:spLocks noChangeArrowheads="1"/>
              </p:cNvSpPr>
              <p:nvPr/>
            </p:nvSpPr>
            <p:spPr bwMode="auto">
              <a:xfrm>
                <a:off x="220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2400</a:t>
                </a:r>
              </a:p>
            </p:txBody>
          </p:sp>
          <p:sp>
            <p:nvSpPr>
              <p:cNvPr id="2723" name="Rectangle 2753"/>
              <p:cNvSpPr>
                <a:spLocks noChangeArrowheads="1"/>
              </p:cNvSpPr>
              <p:nvPr/>
            </p:nvSpPr>
            <p:spPr bwMode="auto">
              <a:xfrm>
                <a:off x="220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3600</a:t>
                </a:r>
              </a:p>
            </p:txBody>
          </p:sp>
          <p:sp>
            <p:nvSpPr>
              <p:cNvPr id="2724" name="Rectangle 2754"/>
              <p:cNvSpPr>
                <a:spLocks noChangeArrowheads="1"/>
              </p:cNvSpPr>
              <p:nvPr/>
            </p:nvSpPr>
            <p:spPr bwMode="auto">
              <a:xfrm>
                <a:off x="220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5000</a:t>
                </a:r>
              </a:p>
            </p:txBody>
          </p:sp>
          <p:sp>
            <p:nvSpPr>
              <p:cNvPr id="2725" name="Rectangle 2755"/>
              <p:cNvSpPr>
                <a:spLocks noChangeArrowheads="1"/>
              </p:cNvSpPr>
              <p:nvPr/>
            </p:nvSpPr>
            <p:spPr bwMode="auto">
              <a:xfrm>
                <a:off x="1211"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726" name="Rectangle 2756"/>
              <p:cNvSpPr>
                <a:spLocks noChangeArrowheads="1"/>
              </p:cNvSpPr>
              <p:nvPr/>
            </p:nvSpPr>
            <p:spPr bwMode="auto">
              <a:xfrm>
                <a:off x="1211"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27" name="Rectangle 2757"/>
              <p:cNvSpPr>
                <a:spLocks noChangeArrowheads="1"/>
              </p:cNvSpPr>
              <p:nvPr/>
            </p:nvSpPr>
            <p:spPr bwMode="auto">
              <a:xfrm>
                <a:off x="1211"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28" name="Rectangle 2758"/>
              <p:cNvSpPr>
                <a:spLocks noChangeArrowheads="1"/>
              </p:cNvSpPr>
              <p:nvPr/>
            </p:nvSpPr>
            <p:spPr bwMode="auto">
              <a:xfrm>
                <a:off x="1211"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29" name="Rectangle 2759"/>
              <p:cNvSpPr>
                <a:spLocks noChangeArrowheads="1"/>
              </p:cNvSpPr>
              <p:nvPr/>
            </p:nvSpPr>
            <p:spPr bwMode="auto">
              <a:xfrm>
                <a:off x="2445" y="2505"/>
                <a:ext cx="242" cy="11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730" name="Rectangle 2760"/>
              <p:cNvSpPr>
                <a:spLocks noChangeArrowheads="1"/>
              </p:cNvSpPr>
              <p:nvPr/>
            </p:nvSpPr>
            <p:spPr bwMode="auto">
              <a:xfrm>
                <a:off x="1453" y="250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731" name="Rectangle 2761"/>
              <p:cNvSpPr>
                <a:spLocks noChangeArrowheads="1"/>
              </p:cNvSpPr>
              <p:nvPr/>
            </p:nvSpPr>
            <p:spPr bwMode="auto">
              <a:xfrm>
                <a:off x="2445" y="239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32" name="Rectangle 2762"/>
              <p:cNvSpPr>
                <a:spLocks noChangeArrowheads="1"/>
              </p:cNvSpPr>
              <p:nvPr/>
            </p:nvSpPr>
            <p:spPr bwMode="auto">
              <a:xfrm>
                <a:off x="1453" y="239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2400</a:t>
                </a:r>
              </a:p>
            </p:txBody>
          </p:sp>
          <p:sp>
            <p:nvSpPr>
              <p:cNvPr id="2733" name="Rectangle 2763"/>
              <p:cNvSpPr>
                <a:spLocks noChangeArrowheads="1"/>
              </p:cNvSpPr>
              <p:nvPr/>
            </p:nvSpPr>
            <p:spPr bwMode="auto">
              <a:xfrm>
                <a:off x="2445" y="2275"/>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34" name="Rectangle 2764"/>
              <p:cNvSpPr>
                <a:spLocks noChangeArrowheads="1"/>
              </p:cNvSpPr>
              <p:nvPr/>
            </p:nvSpPr>
            <p:spPr bwMode="auto">
              <a:xfrm>
                <a:off x="1453" y="2275"/>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algn="ct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3600</a:t>
                </a:r>
              </a:p>
            </p:txBody>
          </p:sp>
          <p:sp>
            <p:nvSpPr>
              <p:cNvPr id="2735" name="Rectangle 2765"/>
              <p:cNvSpPr>
                <a:spLocks noChangeArrowheads="1"/>
              </p:cNvSpPr>
              <p:nvPr/>
            </p:nvSpPr>
            <p:spPr bwMode="auto">
              <a:xfrm>
                <a:off x="2445" y="2160"/>
                <a:ext cx="242" cy="11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736" name="Rectangle 2766"/>
              <p:cNvSpPr>
                <a:spLocks noChangeArrowheads="1"/>
              </p:cNvSpPr>
              <p:nvPr/>
            </p:nvSpPr>
            <p:spPr bwMode="auto">
              <a:xfrm>
                <a:off x="1695" y="2160"/>
                <a:ext cx="508" cy="4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algn="ctr" fontAlgn="base">
                  <a:spcBef>
                    <a:spcPct val="20000"/>
                  </a:spcBef>
                  <a:spcAft>
                    <a:spcPct val="0"/>
                  </a:spcAft>
                  <a:buClr>
                    <a:srgbClr val="FFFF99"/>
                  </a:buClr>
                  <a:buSzPct val="80000"/>
                  <a:buFont typeface="Wingdings" pitchFamily="2" charset="2"/>
                  <a:buNone/>
                </a:pPr>
                <a:r>
                  <a:rPr lang="en-US" sz="1400" b="1" dirty="0">
                    <a:solidFill>
                      <a:srgbClr val="EF0F14"/>
                    </a:solidFill>
                    <a:latin typeface="Trebuchet MS" panose="020B0603020202020204" pitchFamily="34" charset="0"/>
                  </a:rPr>
                  <a:t>165 IBV</a:t>
                </a:r>
              </a:p>
            </p:txBody>
          </p:sp>
          <p:sp>
            <p:nvSpPr>
              <p:cNvPr id="2737" name="Rectangle 2767"/>
              <p:cNvSpPr>
                <a:spLocks noChangeArrowheads="1"/>
              </p:cNvSpPr>
              <p:nvPr/>
            </p:nvSpPr>
            <p:spPr bwMode="auto">
              <a:xfrm>
                <a:off x="1453" y="2160"/>
                <a:ext cx="242" cy="11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5000</a:t>
                </a:r>
              </a:p>
            </p:txBody>
          </p:sp>
          <p:sp>
            <p:nvSpPr>
              <p:cNvPr id="2738" name="Line 2768"/>
              <p:cNvSpPr>
                <a:spLocks noChangeShapeType="1"/>
              </p:cNvSpPr>
              <p:nvPr/>
            </p:nvSpPr>
            <p:spPr bwMode="auto">
              <a:xfrm>
                <a:off x="1211" y="216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39" name="Line 2769"/>
              <p:cNvSpPr>
                <a:spLocks noChangeShapeType="1"/>
              </p:cNvSpPr>
              <p:nvPr/>
            </p:nvSpPr>
            <p:spPr bwMode="auto">
              <a:xfrm>
                <a:off x="1211"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0" name="Line 2770"/>
              <p:cNvSpPr>
                <a:spLocks noChangeShapeType="1"/>
              </p:cNvSpPr>
              <p:nvPr/>
            </p:nvSpPr>
            <p:spPr bwMode="auto">
              <a:xfrm>
                <a:off x="1211"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1" name="Line 2771"/>
              <p:cNvSpPr>
                <a:spLocks noChangeShapeType="1"/>
              </p:cNvSpPr>
              <p:nvPr/>
            </p:nvSpPr>
            <p:spPr bwMode="auto">
              <a:xfrm>
                <a:off x="1211"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2" name="Line 2772"/>
              <p:cNvSpPr>
                <a:spLocks noChangeShapeType="1"/>
              </p:cNvSpPr>
              <p:nvPr/>
            </p:nvSpPr>
            <p:spPr bwMode="auto">
              <a:xfrm>
                <a:off x="1211" y="2620"/>
                <a:ext cx="1476"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3" name="Line 2773"/>
              <p:cNvSpPr>
                <a:spLocks noChangeShapeType="1"/>
              </p:cNvSpPr>
              <p:nvPr/>
            </p:nvSpPr>
            <p:spPr bwMode="auto">
              <a:xfrm>
                <a:off x="1211"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4" name="Line 2774"/>
              <p:cNvSpPr>
                <a:spLocks noChangeShapeType="1"/>
              </p:cNvSpPr>
              <p:nvPr/>
            </p:nvSpPr>
            <p:spPr bwMode="auto">
              <a:xfrm>
                <a:off x="169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5" name="Line 2775"/>
              <p:cNvSpPr>
                <a:spLocks noChangeShapeType="1"/>
              </p:cNvSpPr>
              <p:nvPr/>
            </p:nvSpPr>
            <p:spPr bwMode="auto">
              <a:xfrm>
                <a:off x="220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6" name="Line 2776"/>
              <p:cNvSpPr>
                <a:spLocks noChangeShapeType="1"/>
              </p:cNvSpPr>
              <p:nvPr/>
            </p:nvSpPr>
            <p:spPr bwMode="auto">
              <a:xfrm>
                <a:off x="2687" y="2160"/>
                <a:ext cx="0" cy="46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7" name="Line 2777"/>
              <p:cNvSpPr>
                <a:spLocks noChangeShapeType="1"/>
              </p:cNvSpPr>
              <p:nvPr/>
            </p:nvSpPr>
            <p:spPr bwMode="auto">
              <a:xfrm>
                <a:off x="2203" y="227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8" name="Line 2778"/>
              <p:cNvSpPr>
                <a:spLocks noChangeShapeType="1"/>
              </p:cNvSpPr>
              <p:nvPr/>
            </p:nvSpPr>
            <p:spPr bwMode="auto">
              <a:xfrm>
                <a:off x="2203" y="2390"/>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49" name="Line 2779"/>
              <p:cNvSpPr>
                <a:spLocks noChangeShapeType="1"/>
              </p:cNvSpPr>
              <p:nvPr/>
            </p:nvSpPr>
            <p:spPr bwMode="auto">
              <a:xfrm>
                <a:off x="2203" y="2505"/>
                <a:ext cx="484"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50" name="Line 2780"/>
              <p:cNvSpPr>
                <a:spLocks noChangeShapeType="1"/>
              </p:cNvSpPr>
              <p:nvPr/>
            </p:nvSpPr>
            <p:spPr bwMode="auto">
              <a:xfrm>
                <a:off x="1453"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51" name="Line 2781"/>
              <p:cNvSpPr>
                <a:spLocks noChangeShapeType="1"/>
              </p:cNvSpPr>
              <p:nvPr/>
            </p:nvSpPr>
            <p:spPr bwMode="auto">
              <a:xfrm>
                <a:off x="2445" y="2160"/>
                <a:ext cx="0" cy="46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grpSp>
        <p:nvGrpSpPr>
          <p:cNvPr id="2783" name="Group 2782"/>
          <p:cNvGrpSpPr>
            <a:grpSpLocks/>
          </p:cNvGrpSpPr>
          <p:nvPr/>
        </p:nvGrpSpPr>
        <p:grpSpPr bwMode="auto">
          <a:xfrm>
            <a:off x="1116013" y="1954213"/>
            <a:ext cx="6886575" cy="168275"/>
            <a:chOff x="703" y="1231"/>
            <a:chExt cx="4338" cy="106"/>
          </a:xfrm>
        </p:grpSpPr>
        <p:sp>
          <p:nvSpPr>
            <p:cNvPr id="2784" name="Text Box 2783"/>
            <p:cNvSpPr txBox="1">
              <a:spLocks noChangeArrowheads="1"/>
            </p:cNvSpPr>
            <p:nvPr/>
          </p:nvSpPr>
          <p:spPr bwMode="auto">
            <a:xfrm>
              <a:off x="4525" y="1231"/>
              <a:ext cx="262"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1500</a:t>
              </a:r>
            </a:p>
          </p:txBody>
        </p:sp>
        <p:sp>
          <p:nvSpPr>
            <p:cNvPr id="2785" name="Text Box 2784"/>
            <p:cNvSpPr txBox="1">
              <a:spLocks noChangeArrowheads="1"/>
            </p:cNvSpPr>
            <p:nvPr/>
          </p:nvSpPr>
          <p:spPr bwMode="auto">
            <a:xfrm>
              <a:off x="4823" y="1231"/>
              <a:ext cx="218"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300</a:t>
              </a:r>
            </a:p>
          </p:txBody>
        </p:sp>
        <p:sp>
          <p:nvSpPr>
            <p:cNvPr id="2786" name="Text Box 2785"/>
            <p:cNvSpPr txBox="1">
              <a:spLocks noChangeArrowheads="1"/>
            </p:cNvSpPr>
            <p:nvPr/>
          </p:nvSpPr>
          <p:spPr bwMode="auto">
            <a:xfrm>
              <a:off x="937" y="1231"/>
              <a:ext cx="294"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1500</a:t>
              </a:r>
            </a:p>
          </p:txBody>
        </p:sp>
        <p:sp>
          <p:nvSpPr>
            <p:cNvPr id="2787" name="Text Box 2786"/>
            <p:cNvSpPr txBox="1">
              <a:spLocks noChangeArrowheads="1"/>
            </p:cNvSpPr>
            <p:nvPr/>
          </p:nvSpPr>
          <p:spPr bwMode="auto">
            <a:xfrm>
              <a:off x="703" y="1231"/>
              <a:ext cx="242" cy="1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nchorCtr="1"/>
            <a:lstStyle/>
            <a:p>
              <a:pPr algn="ctr" fontAlgn="base">
                <a:spcBef>
                  <a:spcPct val="0"/>
                </a:spcBef>
                <a:spcAft>
                  <a:spcPct val="0"/>
                </a:spcAft>
              </a:pPr>
              <a:r>
                <a:rPr lang="en-US" sz="1000" b="1" baseline="30000" dirty="0">
                  <a:solidFill>
                    <a:srgbClr val="FFFF00"/>
                  </a:solidFill>
                  <a:latin typeface="Trebuchet MS" panose="020B0603020202020204" pitchFamily="34" charset="0"/>
                </a:rPr>
                <a:t>$</a:t>
              </a:r>
              <a:r>
                <a:rPr lang="en-US" sz="1200" b="1" u="sng" dirty="0">
                  <a:solidFill>
                    <a:srgbClr val="FFFF00"/>
                  </a:solidFill>
                  <a:latin typeface="Trebuchet MS" panose="020B0603020202020204" pitchFamily="34" charset="0"/>
                </a:rPr>
                <a:t>300</a:t>
              </a:r>
            </a:p>
          </p:txBody>
        </p:sp>
      </p:grpSp>
      <p:grpSp>
        <p:nvGrpSpPr>
          <p:cNvPr id="2788" name="Group 2787"/>
          <p:cNvGrpSpPr>
            <a:grpSpLocks/>
          </p:cNvGrpSpPr>
          <p:nvPr/>
        </p:nvGrpSpPr>
        <p:grpSpPr bwMode="auto">
          <a:xfrm>
            <a:off x="3573463" y="817563"/>
            <a:ext cx="1997075" cy="922337"/>
            <a:chOff x="2759" y="3200"/>
            <a:chExt cx="1258" cy="581"/>
          </a:xfrm>
        </p:grpSpPr>
        <p:sp>
          <p:nvSpPr>
            <p:cNvPr id="2789" name="Rectangle 2788"/>
            <p:cNvSpPr>
              <a:spLocks noChangeArrowheads="1"/>
            </p:cNvSpPr>
            <p:nvPr/>
          </p:nvSpPr>
          <p:spPr bwMode="auto">
            <a:xfrm>
              <a:off x="3678" y="3636"/>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0" name="Rectangle 2789"/>
            <p:cNvSpPr>
              <a:spLocks noChangeArrowheads="1"/>
            </p:cNvSpPr>
            <p:nvPr/>
          </p:nvSpPr>
          <p:spPr bwMode="auto">
            <a:xfrm>
              <a:off x="3678" y="3491"/>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1" name="Rectangle 2790"/>
            <p:cNvSpPr>
              <a:spLocks noChangeArrowheads="1"/>
            </p:cNvSpPr>
            <p:nvPr/>
          </p:nvSpPr>
          <p:spPr bwMode="auto">
            <a:xfrm>
              <a:off x="3678" y="3345"/>
              <a:ext cx="339" cy="14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2" name="Rectangle 2791"/>
            <p:cNvSpPr>
              <a:spLocks noChangeArrowheads="1"/>
            </p:cNvSpPr>
            <p:nvPr/>
          </p:nvSpPr>
          <p:spPr bwMode="auto">
            <a:xfrm>
              <a:off x="3678" y="3200"/>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3" name="Rectangle 2792"/>
            <p:cNvSpPr>
              <a:spLocks noChangeArrowheads="1"/>
            </p:cNvSpPr>
            <p:nvPr/>
          </p:nvSpPr>
          <p:spPr bwMode="auto">
            <a:xfrm>
              <a:off x="2759" y="3636"/>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4" name="Rectangle 2793"/>
            <p:cNvSpPr>
              <a:spLocks noChangeArrowheads="1"/>
            </p:cNvSpPr>
            <p:nvPr/>
          </p:nvSpPr>
          <p:spPr bwMode="auto">
            <a:xfrm>
              <a:off x="2759" y="3491"/>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5" name="Rectangle 2794"/>
            <p:cNvSpPr>
              <a:spLocks noChangeArrowheads="1"/>
            </p:cNvSpPr>
            <p:nvPr/>
          </p:nvSpPr>
          <p:spPr bwMode="auto">
            <a:xfrm>
              <a:off x="2759" y="3345"/>
              <a:ext cx="339" cy="14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6" name="Rectangle 2795"/>
            <p:cNvSpPr>
              <a:spLocks noChangeArrowheads="1"/>
            </p:cNvSpPr>
            <p:nvPr/>
          </p:nvSpPr>
          <p:spPr bwMode="auto">
            <a:xfrm>
              <a:off x="3098" y="3200"/>
              <a:ext cx="580" cy="5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bIns="0" anchorCtr="1"/>
            <a:lstStyle/>
            <a:p>
              <a:pPr algn="ctr" fontAlgn="base">
                <a:lnSpc>
                  <a:spcPct val="80000"/>
                </a:lnSpc>
                <a:spcBef>
                  <a:spcPct val="20000"/>
                </a:spcBef>
                <a:spcAft>
                  <a:spcPct val="0"/>
                </a:spcAft>
                <a:buClr>
                  <a:srgbClr val="FFFF99"/>
                </a:buClr>
                <a:buSzPct val="80000"/>
                <a:buFont typeface="Wingdings" pitchFamily="2" charset="2"/>
                <a:buNone/>
              </a:pPr>
              <a:r>
                <a:rPr lang="en-US" sz="2000" b="1" dirty="0">
                  <a:solidFill>
                    <a:srgbClr val="000000"/>
                  </a:solidFill>
                  <a:latin typeface="Trebuchet MS" panose="020B0603020202020204" pitchFamily="34" charset="0"/>
                </a:rPr>
                <a:t>YOU</a:t>
              </a:r>
            </a:p>
            <a:p>
              <a:pPr algn="ctr" fontAlgn="base">
                <a:lnSpc>
                  <a:spcPct val="80000"/>
                </a:lnSpc>
                <a:spcBef>
                  <a:spcPct val="20000"/>
                </a:spcBef>
                <a:spcAft>
                  <a:spcPct val="0"/>
                </a:spcAft>
                <a:buClr>
                  <a:srgbClr val="FFFF99"/>
                </a:buClr>
                <a:buSzPct val="80000"/>
                <a:buFont typeface="Wingdings" pitchFamily="2" charset="2"/>
                <a:buNone/>
              </a:pPr>
              <a:r>
                <a:rPr lang="en-US" b="1" dirty="0">
                  <a:solidFill>
                    <a:srgbClr val="0000FF"/>
                  </a:solidFill>
                  <a:latin typeface="Trebuchet MS" panose="020B0603020202020204" pitchFamily="34" charset="0"/>
                </a:rPr>
                <a:t>400 BV</a:t>
              </a:r>
            </a:p>
          </p:txBody>
        </p:sp>
        <p:sp>
          <p:nvSpPr>
            <p:cNvPr id="2797" name="Rectangle 2796"/>
            <p:cNvSpPr>
              <a:spLocks noChangeArrowheads="1"/>
            </p:cNvSpPr>
            <p:nvPr/>
          </p:nvSpPr>
          <p:spPr bwMode="auto">
            <a:xfrm>
              <a:off x="2759" y="3200"/>
              <a:ext cx="339" cy="14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FFFF99"/>
                </a:solidFill>
                <a:latin typeface="Trebuchet MS" panose="020B0603020202020204" pitchFamily="34" charset="0"/>
              </a:endParaRPr>
            </a:p>
          </p:txBody>
        </p:sp>
        <p:sp>
          <p:nvSpPr>
            <p:cNvPr id="2798" name="Line 2797"/>
            <p:cNvSpPr>
              <a:spLocks noChangeShapeType="1"/>
            </p:cNvSpPr>
            <p:nvPr/>
          </p:nvSpPr>
          <p:spPr bwMode="auto">
            <a:xfrm>
              <a:off x="2759" y="3200"/>
              <a:ext cx="1258"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799" name="Line 2798"/>
            <p:cNvSpPr>
              <a:spLocks noChangeShapeType="1"/>
            </p:cNvSpPr>
            <p:nvPr/>
          </p:nvSpPr>
          <p:spPr bwMode="auto">
            <a:xfrm>
              <a:off x="2759" y="3345"/>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0" name="Line 2799"/>
            <p:cNvSpPr>
              <a:spLocks noChangeShapeType="1"/>
            </p:cNvSpPr>
            <p:nvPr/>
          </p:nvSpPr>
          <p:spPr bwMode="auto">
            <a:xfrm>
              <a:off x="2759" y="3491"/>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1" name="Line 2800"/>
            <p:cNvSpPr>
              <a:spLocks noChangeShapeType="1"/>
            </p:cNvSpPr>
            <p:nvPr/>
          </p:nvSpPr>
          <p:spPr bwMode="auto">
            <a:xfrm>
              <a:off x="2759" y="3636"/>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2" name="Line 2801"/>
            <p:cNvSpPr>
              <a:spLocks noChangeShapeType="1"/>
            </p:cNvSpPr>
            <p:nvPr/>
          </p:nvSpPr>
          <p:spPr bwMode="auto">
            <a:xfrm>
              <a:off x="2759" y="3781"/>
              <a:ext cx="1258"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3" name="Line 2802"/>
            <p:cNvSpPr>
              <a:spLocks noChangeShapeType="1"/>
            </p:cNvSpPr>
            <p:nvPr/>
          </p:nvSpPr>
          <p:spPr bwMode="auto">
            <a:xfrm>
              <a:off x="2759" y="3200"/>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4" name="Line 2803"/>
            <p:cNvSpPr>
              <a:spLocks noChangeShapeType="1"/>
            </p:cNvSpPr>
            <p:nvPr/>
          </p:nvSpPr>
          <p:spPr bwMode="auto">
            <a:xfrm>
              <a:off x="3098" y="3200"/>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5" name="Line 2804"/>
            <p:cNvSpPr>
              <a:spLocks noChangeShapeType="1"/>
            </p:cNvSpPr>
            <p:nvPr/>
          </p:nvSpPr>
          <p:spPr bwMode="auto">
            <a:xfrm>
              <a:off x="3678" y="3200"/>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6" name="Line 2805"/>
            <p:cNvSpPr>
              <a:spLocks noChangeShapeType="1"/>
            </p:cNvSpPr>
            <p:nvPr/>
          </p:nvSpPr>
          <p:spPr bwMode="auto">
            <a:xfrm>
              <a:off x="4017" y="3200"/>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7" name="Line 2806"/>
            <p:cNvSpPr>
              <a:spLocks noChangeShapeType="1"/>
            </p:cNvSpPr>
            <p:nvPr/>
          </p:nvSpPr>
          <p:spPr bwMode="auto">
            <a:xfrm>
              <a:off x="3678" y="3345"/>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8" name="Line 2807"/>
            <p:cNvSpPr>
              <a:spLocks noChangeShapeType="1"/>
            </p:cNvSpPr>
            <p:nvPr/>
          </p:nvSpPr>
          <p:spPr bwMode="auto">
            <a:xfrm>
              <a:off x="3678" y="3491"/>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09" name="Line 2808"/>
            <p:cNvSpPr>
              <a:spLocks noChangeShapeType="1"/>
            </p:cNvSpPr>
            <p:nvPr/>
          </p:nvSpPr>
          <p:spPr bwMode="auto">
            <a:xfrm>
              <a:off x="3678" y="3636"/>
              <a:ext cx="33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810" name="Group 2809"/>
          <p:cNvGrpSpPr>
            <a:grpSpLocks/>
          </p:cNvGrpSpPr>
          <p:nvPr/>
        </p:nvGrpSpPr>
        <p:grpSpPr bwMode="auto">
          <a:xfrm>
            <a:off x="3149600" y="817563"/>
            <a:ext cx="2843213" cy="922337"/>
            <a:chOff x="2686" y="2692"/>
            <a:chExt cx="1791" cy="581"/>
          </a:xfrm>
        </p:grpSpPr>
        <p:sp>
          <p:nvSpPr>
            <p:cNvPr id="2811" name="Rectangle 2810"/>
            <p:cNvSpPr>
              <a:spLocks noChangeArrowheads="1"/>
            </p:cNvSpPr>
            <p:nvPr/>
          </p:nvSpPr>
          <p:spPr bwMode="auto">
            <a:xfrm>
              <a:off x="4211" y="3128"/>
              <a:ext cx="266"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812" name="Rectangle 2811"/>
            <p:cNvSpPr>
              <a:spLocks noChangeArrowheads="1"/>
            </p:cNvSpPr>
            <p:nvPr/>
          </p:nvSpPr>
          <p:spPr bwMode="auto">
            <a:xfrm>
              <a:off x="3872" y="3128"/>
              <a:ext cx="339"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813" name="Rectangle 2812"/>
            <p:cNvSpPr>
              <a:spLocks noChangeArrowheads="1"/>
            </p:cNvSpPr>
            <p:nvPr/>
          </p:nvSpPr>
          <p:spPr bwMode="auto">
            <a:xfrm>
              <a:off x="2953" y="3128"/>
              <a:ext cx="338"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814" name="Rectangle 2813"/>
            <p:cNvSpPr>
              <a:spLocks noChangeArrowheads="1"/>
            </p:cNvSpPr>
            <p:nvPr/>
          </p:nvSpPr>
          <p:spPr bwMode="auto">
            <a:xfrm>
              <a:off x="2686" y="3128"/>
              <a:ext cx="267"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1200</a:t>
              </a:r>
            </a:p>
          </p:txBody>
        </p:sp>
        <p:sp>
          <p:nvSpPr>
            <p:cNvPr id="2815" name="Rectangle 2814"/>
            <p:cNvSpPr>
              <a:spLocks noChangeArrowheads="1"/>
            </p:cNvSpPr>
            <p:nvPr/>
          </p:nvSpPr>
          <p:spPr bwMode="auto">
            <a:xfrm>
              <a:off x="4211" y="2983"/>
              <a:ext cx="266"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2400</a:t>
              </a:r>
            </a:p>
          </p:txBody>
        </p:sp>
        <p:sp>
          <p:nvSpPr>
            <p:cNvPr id="2816" name="Rectangle 2815"/>
            <p:cNvSpPr>
              <a:spLocks noChangeArrowheads="1"/>
            </p:cNvSpPr>
            <p:nvPr/>
          </p:nvSpPr>
          <p:spPr bwMode="auto">
            <a:xfrm>
              <a:off x="3872" y="2983"/>
              <a:ext cx="339"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2400</a:t>
              </a:r>
            </a:p>
          </p:txBody>
        </p:sp>
        <p:sp>
          <p:nvSpPr>
            <p:cNvPr id="2817" name="Rectangle 2816"/>
            <p:cNvSpPr>
              <a:spLocks noChangeArrowheads="1"/>
            </p:cNvSpPr>
            <p:nvPr/>
          </p:nvSpPr>
          <p:spPr bwMode="auto">
            <a:xfrm>
              <a:off x="2953" y="2983"/>
              <a:ext cx="338"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2400</a:t>
              </a:r>
            </a:p>
          </p:txBody>
        </p:sp>
        <p:sp>
          <p:nvSpPr>
            <p:cNvPr id="2818" name="Rectangle 2817"/>
            <p:cNvSpPr>
              <a:spLocks noChangeArrowheads="1"/>
            </p:cNvSpPr>
            <p:nvPr/>
          </p:nvSpPr>
          <p:spPr bwMode="auto">
            <a:xfrm>
              <a:off x="2686" y="2983"/>
              <a:ext cx="267" cy="14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2400</a:t>
              </a:r>
            </a:p>
          </p:txBody>
        </p:sp>
        <p:sp>
          <p:nvSpPr>
            <p:cNvPr id="2819" name="Rectangle 2818"/>
            <p:cNvSpPr>
              <a:spLocks noChangeArrowheads="1"/>
            </p:cNvSpPr>
            <p:nvPr/>
          </p:nvSpPr>
          <p:spPr bwMode="auto">
            <a:xfrm>
              <a:off x="4211" y="2837"/>
              <a:ext cx="266" cy="14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820" name="Rectangle 2819"/>
            <p:cNvSpPr>
              <a:spLocks noChangeArrowheads="1"/>
            </p:cNvSpPr>
            <p:nvPr/>
          </p:nvSpPr>
          <p:spPr bwMode="auto">
            <a:xfrm>
              <a:off x="3872" y="2837"/>
              <a:ext cx="339" cy="14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3600</a:t>
              </a:r>
            </a:p>
          </p:txBody>
        </p:sp>
        <p:sp>
          <p:nvSpPr>
            <p:cNvPr id="2821" name="Rectangle 2820"/>
            <p:cNvSpPr>
              <a:spLocks noChangeArrowheads="1"/>
            </p:cNvSpPr>
            <p:nvPr/>
          </p:nvSpPr>
          <p:spPr bwMode="auto">
            <a:xfrm>
              <a:off x="2953" y="2837"/>
              <a:ext cx="338" cy="146"/>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3600</a:t>
              </a:r>
            </a:p>
          </p:txBody>
        </p:sp>
        <p:sp>
          <p:nvSpPr>
            <p:cNvPr id="2822" name="Rectangle 2821"/>
            <p:cNvSpPr>
              <a:spLocks noChangeArrowheads="1"/>
            </p:cNvSpPr>
            <p:nvPr/>
          </p:nvSpPr>
          <p:spPr bwMode="auto">
            <a:xfrm>
              <a:off x="2686" y="2837"/>
              <a:ext cx="267" cy="14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823" name="Rectangle 2822"/>
            <p:cNvSpPr>
              <a:spLocks noChangeArrowheads="1"/>
            </p:cNvSpPr>
            <p:nvPr/>
          </p:nvSpPr>
          <p:spPr bwMode="auto">
            <a:xfrm>
              <a:off x="4211" y="2692"/>
              <a:ext cx="266" cy="14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824" name="Rectangle 2823"/>
            <p:cNvSpPr>
              <a:spLocks noChangeArrowheads="1"/>
            </p:cNvSpPr>
            <p:nvPr/>
          </p:nvSpPr>
          <p:spPr bwMode="auto">
            <a:xfrm>
              <a:off x="3872" y="2692"/>
              <a:ext cx="339"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5000</a:t>
              </a:r>
            </a:p>
          </p:txBody>
        </p:sp>
        <p:sp>
          <p:nvSpPr>
            <p:cNvPr id="2825" name="Rectangle 2824"/>
            <p:cNvSpPr>
              <a:spLocks noChangeArrowheads="1"/>
            </p:cNvSpPr>
            <p:nvPr/>
          </p:nvSpPr>
          <p:spPr bwMode="auto">
            <a:xfrm>
              <a:off x="3291" y="2692"/>
              <a:ext cx="581"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nchorCtr="1"/>
            <a:lstStyle/>
            <a:p>
              <a:pPr fontAlgn="base">
                <a:spcBef>
                  <a:spcPct val="20000"/>
                </a:spcBef>
                <a:spcAft>
                  <a:spcPct val="0"/>
                </a:spcAft>
                <a:buClr>
                  <a:srgbClr val="FFFF99"/>
                </a:buClr>
                <a:buSzPct val="80000"/>
                <a:buFont typeface="Wingdings" pitchFamily="2" charset="2"/>
                <a:buNone/>
              </a:pPr>
              <a:r>
                <a:rPr lang="en-US" b="1" dirty="0">
                  <a:solidFill>
                    <a:srgbClr val="EF0F14"/>
                  </a:solidFill>
                  <a:latin typeface="Trebuchet MS" panose="020B0603020202020204" pitchFamily="34" charset="0"/>
                </a:rPr>
                <a:t>165 IBV</a:t>
              </a:r>
            </a:p>
          </p:txBody>
        </p:sp>
        <p:sp>
          <p:nvSpPr>
            <p:cNvPr id="2826" name="Rectangle 2825"/>
            <p:cNvSpPr>
              <a:spLocks noChangeArrowheads="1"/>
            </p:cNvSpPr>
            <p:nvPr/>
          </p:nvSpPr>
          <p:spPr bwMode="auto">
            <a:xfrm>
              <a:off x="2953" y="2692"/>
              <a:ext cx="338" cy="145"/>
            </a:xfrm>
            <a:prstGeom prst="rect">
              <a:avLst/>
            </a:prstGeom>
            <a:solidFill>
              <a:srgbClr val="EF0F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r>
                <a:rPr lang="en-US" sz="1200" b="1" dirty="0">
                  <a:solidFill>
                    <a:srgbClr val="000000"/>
                  </a:solidFill>
                  <a:latin typeface="Trebuchet MS" panose="020B0603020202020204" pitchFamily="34" charset="0"/>
                </a:rPr>
                <a:t>5000</a:t>
              </a:r>
            </a:p>
          </p:txBody>
        </p:sp>
        <p:sp>
          <p:nvSpPr>
            <p:cNvPr id="2827" name="Rectangle 2826"/>
            <p:cNvSpPr>
              <a:spLocks noChangeArrowheads="1"/>
            </p:cNvSpPr>
            <p:nvPr/>
          </p:nvSpPr>
          <p:spPr bwMode="auto">
            <a:xfrm>
              <a:off x="2686" y="2692"/>
              <a:ext cx="267" cy="14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20000"/>
                </a:spcBef>
                <a:spcAft>
                  <a:spcPct val="0"/>
                </a:spcAft>
                <a:buClr>
                  <a:srgbClr val="FFFF99"/>
                </a:buClr>
                <a:buSzPct val="80000"/>
                <a:buFont typeface="Wingdings" pitchFamily="2" charset="2"/>
                <a:buNone/>
              </a:pPr>
              <a:endParaRPr lang="en-US" sz="1200" b="1" dirty="0">
                <a:solidFill>
                  <a:srgbClr val="000000"/>
                </a:solidFill>
                <a:latin typeface="Trebuchet MS" panose="020B0603020202020204" pitchFamily="34" charset="0"/>
              </a:endParaRPr>
            </a:p>
          </p:txBody>
        </p:sp>
        <p:sp>
          <p:nvSpPr>
            <p:cNvPr id="2828" name="Line 2827"/>
            <p:cNvSpPr>
              <a:spLocks noChangeShapeType="1"/>
            </p:cNvSpPr>
            <p:nvPr/>
          </p:nvSpPr>
          <p:spPr bwMode="auto">
            <a:xfrm>
              <a:off x="2686" y="2692"/>
              <a:ext cx="1791"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29" name="Line 2828"/>
            <p:cNvSpPr>
              <a:spLocks noChangeShapeType="1"/>
            </p:cNvSpPr>
            <p:nvPr/>
          </p:nvSpPr>
          <p:spPr bwMode="auto">
            <a:xfrm>
              <a:off x="2686" y="2837"/>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0" name="Line 2829"/>
            <p:cNvSpPr>
              <a:spLocks noChangeShapeType="1"/>
            </p:cNvSpPr>
            <p:nvPr/>
          </p:nvSpPr>
          <p:spPr bwMode="auto">
            <a:xfrm>
              <a:off x="2686" y="2983"/>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1" name="Line 2830"/>
            <p:cNvSpPr>
              <a:spLocks noChangeShapeType="1"/>
            </p:cNvSpPr>
            <p:nvPr/>
          </p:nvSpPr>
          <p:spPr bwMode="auto">
            <a:xfrm>
              <a:off x="2686" y="3128"/>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2" name="Line 2831"/>
            <p:cNvSpPr>
              <a:spLocks noChangeShapeType="1"/>
            </p:cNvSpPr>
            <p:nvPr/>
          </p:nvSpPr>
          <p:spPr bwMode="auto">
            <a:xfrm>
              <a:off x="2686" y="3273"/>
              <a:ext cx="1791" cy="0"/>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3" name="Line 2832"/>
            <p:cNvSpPr>
              <a:spLocks noChangeShapeType="1"/>
            </p:cNvSpPr>
            <p:nvPr/>
          </p:nvSpPr>
          <p:spPr bwMode="auto">
            <a:xfrm>
              <a:off x="2686" y="2692"/>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4" name="Line 2833"/>
            <p:cNvSpPr>
              <a:spLocks noChangeShapeType="1"/>
            </p:cNvSpPr>
            <p:nvPr/>
          </p:nvSpPr>
          <p:spPr bwMode="auto">
            <a:xfrm>
              <a:off x="2953"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5" name="Line 2834"/>
            <p:cNvSpPr>
              <a:spLocks noChangeShapeType="1"/>
            </p:cNvSpPr>
            <p:nvPr/>
          </p:nvSpPr>
          <p:spPr bwMode="auto">
            <a:xfrm>
              <a:off x="3291"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6" name="Line 2835"/>
            <p:cNvSpPr>
              <a:spLocks noChangeShapeType="1"/>
            </p:cNvSpPr>
            <p:nvPr/>
          </p:nvSpPr>
          <p:spPr bwMode="auto">
            <a:xfrm>
              <a:off x="3872"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7" name="Line 2836"/>
            <p:cNvSpPr>
              <a:spLocks noChangeShapeType="1"/>
            </p:cNvSpPr>
            <p:nvPr/>
          </p:nvSpPr>
          <p:spPr bwMode="auto">
            <a:xfrm>
              <a:off x="4211" y="2692"/>
              <a:ext cx="0" cy="58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8" name="Line 2837"/>
            <p:cNvSpPr>
              <a:spLocks noChangeShapeType="1"/>
            </p:cNvSpPr>
            <p:nvPr/>
          </p:nvSpPr>
          <p:spPr bwMode="auto">
            <a:xfrm>
              <a:off x="4477" y="2692"/>
              <a:ext cx="0" cy="581"/>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39" name="Line 2838"/>
            <p:cNvSpPr>
              <a:spLocks noChangeShapeType="1"/>
            </p:cNvSpPr>
            <p:nvPr/>
          </p:nvSpPr>
          <p:spPr bwMode="auto">
            <a:xfrm>
              <a:off x="3872" y="2837"/>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40" name="Line 2839"/>
            <p:cNvSpPr>
              <a:spLocks noChangeShapeType="1"/>
            </p:cNvSpPr>
            <p:nvPr/>
          </p:nvSpPr>
          <p:spPr bwMode="auto">
            <a:xfrm>
              <a:off x="3872" y="2983"/>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sp>
          <p:nvSpPr>
            <p:cNvPr id="2841" name="Line 2840"/>
            <p:cNvSpPr>
              <a:spLocks noChangeShapeType="1"/>
            </p:cNvSpPr>
            <p:nvPr/>
          </p:nvSpPr>
          <p:spPr bwMode="auto">
            <a:xfrm>
              <a:off x="3872" y="3128"/>
              <a:ext cx="60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fontAlgn="base">
                <a:spcBef>
                  <a:spcPct val="0"/>
                </a:spcBef>
                <a:spcAft>
                  <a:spcPct val="0"/>
                </a:spcAft>
              </a:pPr>
              <a:endParaRPr lang="en-US" sz="2800" dirty="0">
                <a:solidFill>
                  <a:srgbClr val="000000"/>
                </a:solidFill>
                <a:latin typeface="Trebuchet MS" panose="020B0603020202020204" pitchFamily="34" charset="0"/>
              </a:endParaRPr>
            </a:p>
          </p:txBody>
        </p:sp>
      </p:grpSp>
      <p:grpSp>
        <p:nvGrpSpPr>
          <p:cNvPr id="2842" name="Group 2841"/>
          <p:cNvGrpSpPr>
            <a:grpSpLocks/>
          </p:cNvGrpSpPr>
          <p:nvPr/>
        </p:nvGrpSpPr>
        <p:grpSpPr bwMode="auto">
          <a:xfrm>
            <a:off x="328613" y="4286250"/>
            <a:ext cx="8472487" cy="115888"/>
            <a:chOff x="207" y="2700"/>
            <a:chExt cx="5337" cy="73"/>
          </a:xfrm>
        </p:grpSpPr>
        <p:grpSp>
          <p:nvGrpSpPr>
            <p:cNvPr id="2843" name="Group 2842"/>
            <p:cNvGrpSpPr>
              <a:grpSpLocks/>
            </p:cNvGrpSpPr>
            <p:nvPr/>
          </p:nvGrpSpPr>
          <p:grpSpPr bwMode="auto">
            <a:xfrm>
              <a:off x="207" y="2700"/>
              <a:ext cx="2483" cy="73"/>
              <a:chOff x="207" y="2700"/>
              <a:chExt cx="2483" cy="73"/>
            </a:xfrm>
          </p:grpSpPr>
          <p:sp>
            <p:nvSpPr>
              <p:cNvPr id="2853" name="Text Box 2843"/>
              <p:cNvSpPr txBox="1">
                <a:spLocks noChangeArrowheads="1"/>
              </p:cNvSpPr>
              <p:nvPr/>
            </p:nvSpPr>
            <p:spPr bwMode="auto">
              <a:xfrm>
                <a:off x="20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4" name="Text Box 2844"/>
              <p:cNvSpPr txBox="1">
                <a:spLocks noChangeArrowheads="1"/>
              </p:cNvSpPr>
              <p:nvPr/>
            </p:nvSpPr>
            <p:spPr bwMode="auto">
              <a:xfrm>
                <a:off x="503"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5" name="Text Box 2845"/>
              <p:cNvSpPr txBox="1">
                <a:spLocks noChangeArrowheads="1"/>
              </p:cNvSpPr>
              <p:nvPr/>
            </p:nvSpPr>
            <p:spPr bwMode="auto">
              <a:xfrm>
                <a:off x="88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6" name="Text Box 2846"/>
              <p:cNvSpPr txBox="1">
                <a:spLocks noChangeArrowheads="1"/>
              </p:cNvSpPr>
              <p:nvPr/>
            </p:nvSpPr>
            <p:spPr bwMode="auto">
              <a:xfrm>
                <a:off x="118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7" name="Text Box 2847"/>
              <p:cNvSpPr txBox="1">
                <a:spLocks noChangeArrowheads="1"/>
              </p:cNvSpPr>
              <p:nvPr/>
            </p:nvSpPr>
            <p:spPr bwMode="auto">
              <a:xfrm>
                <a:off x="156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8" name="Text Box 2848"/>
              <p:cNvSpPr txBox="1">
                <a:spLocks noChangeArrowheads="1"/>
              </p:cNvSpPr>
              <p:nvPr/>
            </p:nvSpPr>
            <p:spPr bwMode="auto">
              <a:xfrm>
                <a:off x="185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9" name="Text Box 2849"/>
              <p:cNvSpPr txBox="1">
                <a:spLocks noChangeArrowheads="1"/>
              </p:cNvSpPr>
              <p:nvPr/>
            </p:nvSpPr>
            <p:spPr bwMode="auto">
              <a:xfrm>
                <a:off x="2239"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60" name="Text Box 2850"/>
              <p:cNvSpPr txBox="1">
                <a:spLocks noChangeArrowheads="1"/>
              </p:cNvSpPr>
              <p:nvPr/>
            </p:nvSpPr>
            <p:spPr bwMode="auto">
              <a:xfrm>
                <a:off x="253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grpSp>
        <p:grpSp>
          <p:nvGrpSpPr>
            <p:cNvPr id="2844" name="Group 2851"/>
            <p:cNvGrpSpPr>
              <a:grpSpLocks/>
            </p:cNvGrpSpPr>
            <p:nvPr/>
          </p:nvGrpSpPr>
          <p:grpSpPr bwMode="auto">
            <a:xfrm>
              <a:off x="3061" y="2700"/>
              <a:ext cx="2483" cy="73"/>
              <a:chOff x="207" y="2700"/>
              <a:chExt cx="2483" cy="73"/>
            </a:xfrm>
          </p:grpSpPr>
          <p:sp>
            <p:nvSpPr>
              <p:cNvPr id="2845" name="Text Box 2852"/>
              <p:cNvSpPr txBox="1">
                <a:spLocks noChangeArrowheads="1"/>
              </p:cNvSpPr>
              <p:nvPr/>
            </p:nvSpPr>
            <p:spPr bwMode="auto">
              <a:xfrm>
                <a:off x="20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46" name="Text Box 2853"/>
              <p:cNvSpPr txBox="1">
                <a:spLocks noChangeArrowheads="1"/>
              </p:cNvSpPr>
              <p:nvPr/>
            </p:nvSpPr>
            <p:spPr bwMode="auto">
              <a:xfrm>
                <a:off x="503"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47" name="Text Box 2854"/>
              <p:cNvSpPr txBox="1">
                <a:spLocks noChangeArrowheads="1"/>
              </p:cNvSpPr>
              <p:nvPr/>
            </p:nvSpPr>
            <p:spPr bwMode="auto">
              <a:xfrm>
                <a:off x="88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48" name="Text Box 2855"/>
              <p:cNvSpPr txBox="1">
                <a:spLocks noChangeArrowheads="1"/>
              </p:cNvSpPr>
              <p:nvPr/>
            </p:nvSpPr>
            <p:spPr bwMode="auto">
              <a:xfrm>
                <a:off x="118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49" name="Text Box 2856"/>
              <p:cNvSpPr txBox="1">
                <a:spLocks noChangeArrowheads="1"/>
              </p:cNvSpPr>
              <p:nvPr/>
            </p:nvSpPr>
            <p:spPr bwMode="auto">
              <a:xfrm>
                <a:off x="1561"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0" name="Text Box 2857"/>
              <p:cNvSpPr txBox="1">
                <a:spLocks noChangeArrowheads="1"/>
              </p:cNvSpPr>
              <p:nvPr/>
            </p:nvSpPr>
            <p:spPr bwMode="auto">
              <a:xfrm>
                <a:off x="1857"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algn="ctr" rotWithShape="0">
                        <a:schemeClr val="tx1"/>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1" name="Text Box 2858"/>
              <p:cNvSpPr txBox="1">
                <a:spLocks noChangeArrowheads="1"/>
              </p:cNvSpPr>
              <p:nvPr/>
            </p:nvSpPr>
            <p:spPr bwMode="auto">
              <a:xfrm>
                <a:off x="2239"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sp>
            <p:nvSpPr>
              <p:cNvPr id="2852" name="Text Box 2859"/>
              <p:cNvSpPr txBox="1">
                <a:spLocks noChangeArrowheads="1"/>
              </p:cNvSpPr>
              <p:nvPr/>
            </p:nvSpPr>
            <p:spPr bwMode="auto">
              <a:xfrm>
                <a:off x="2535" y="2700"/>
                <a:ext cx="15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spcBef>
                    <a:spcPct val="0"/>
                  </a:spcBef>
                  <a:spcAft>
                    <a:spcPct val="0"/>
                  </a:spcAft>
                </a:pPr>
                <a:r>
                  <a:rPr lang="en-US" sz="600" b="1" baseline="20000" dirty="0">
                    <a:solidFill>
                      <a:srgbClr val="FFFF66"/>
                    </a:solidFill>
                    <a:latin typeface="Trebuchet MS" panose="020B0603020202020204" pitchFamily="34" charset="0"/>
                  </a:rPr>
                  <a:t>$</a:t>
                </a:r>
                <a:r>
                  <a:rPr lang="en-US" sz="600" b="1" u="sng" dirty="0">
                    <a:solidFill>
                      <a:srgbClr val="FFFF66"/>
                    </a:solidFill>
                    <a:latin typeface="Trebuchet MS" panose="020B0603020202020204" pitchFamily="34" charset="0"/>
                  </a:rPr>
                  <a:t>300</a:t>
                </a:r>
              </a:p>
            </p:txBody>
          </p:sp>
        </p:grpSp>
      </p:grpSp>
      <p:sp>
        <p:nvSpPr>
          <p:cNvPr id="2861" name="Text Box 2860"/>
          <p:cNvSpPr txBox="1">
            <a:spLocks noChangeArrowheads="1"/>
          </p:cNvSpPr>
          <p:nvPr/>
        </p:nvSpPr>
        <p:spPr bwMode="auto">
          <a:xfrm>
            <a:off x="-76200" y="6158976"/>
            <a:ext cx="9296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tabLst>
                <a:tab pos="174625" algn="l"/>
              </a:tabLst>
              <a:defRPr sz="2400">
                <a:solidFill>
                  <a:schemeClr val="tx1"/>
                </a:solidFill>
                <a:latin typeface="Gill Sans MT" pitchFamily="34" charset="0"/>
              </a:defRPr>
            </a:lvl1pPr>
            <a:lvl2pPr>
              <a:tabLst>
                <a:tab pos="174625" algn="l"/>
              </a:tabLst>
              <a:defRPr sz="2400">
                <a:solidFill>
                  <a:schemeClr val="tx1"/>
                </a:solidFill>
                <a:latin typeface="Gill Sans MT" pitchFamily="34" charset="0"/>
              </a:defRPr>
            </a:lvl2pPr>
            <a:lvl3pPr>
              <a:tabLst>
                <a:tab pos="174625" algn="l"/>
              </a:tabLst>
              <a:defRPr sz="2400">
                <a:solidFill>
                  <a:schemeClr val="tx1"/>
                </a:solidFill>
                <a:latin typeface="Gill Sans MT" pitchFamily="34" charset="0"/>
              </a:defRPr>
            </a:lvl3pPr>
            <a:lvl4pPr>
              <a:tabLst>
                <a:tab pos="174625" algn="l"/>
              </a:tabLst>
              <a:defRPr sz="2400">
                <a:solidFill>
                  <a:schemeClr val="tx1"/>
                </a:solidFill>
                <a:latin typeface="Gill Sans MT" pitchFamily="34" charset="0"/>
              </a:defRPr>
            </a:lvl4pPr>
            <a:lvl5pPr>
              <a:tabLst>
                <a:tab pos="174625" algn="l"/>
              </a:tabLst>
              <a:defRPr sz="2400">
                <a:solidFill>
                  <a:schemeClr val="tx1"/>
                </a:solidFill>
                <a:latin typeface="Gill Sans MT" pitchFamily="34" charset="0"/>
              </a:defRPr>
            </a:lvl5pPr>
            <a:lvl6pPr fontAlgn="base">
              <a:spcBef>
                <a:spcPct val="0"/>
              </a:spcBef>
              <a:spcAft>
                <a:spcPct val="0"/>
              </a:spcAft>
              <a:tabLst>
                <a:tab pos="174625" algn="l"/>
              </a:tabLst>
              <a:defRPr sz="2400">
                <a:solidFill>
                  <a:schemeClr val="tx1"/>
                </a:solidFill>
                <a:latin typeface="Gill Sans MT" pitchFamily="34" charset="0"/>
              </a:defRPr>
            </a:lvl6pPr>
            <a:lvl7pPr fontAlgn="base">
              <a:spcBef>
                <a:spcPct val="0"/>
              </a:spcBef>
              <a:spcAft>
                <a:spcPct val="0"/>
              </a:spcAft>
              <a:tabLst>
                <a:tab pos="174625" algn="l"/>
              </a:tabLst>
              <a:defRPr sz="2400">
                <a:solidFill>
                  <a:schemeClr val="tx1"/>
                </a:solidFill>
                <a:latin typeface="Gill Sans MT" pitchFamily="34" charset="0"/>
              </a:defRPr>
            </a:lvl7pPr>
            <a:lvl8pPr fontAlgn="base">
              <a:spcBef>
                <a:spcPct val="0"/>
              </a:spcBef>
              <a:spcAft>
                <a:spcPct val="0"/>
              </a:spcAft>
              <a:tabLst>
                <a:tab pos="174625" algn="l"/>
              </a:tabLst>
              <a:defRPr sz="2400">
                <a:solidFill>
                  <a:schemeClr val="tx1"/>
                </a:solidFill>
                <a:latin typeface="Gill Sans MT" pitchFamily="34" charset="0"/>
              </a:defRPr>
            </a:lvl8pPr>
            <a:lvl9pPr fontAlgn="base">
              <a:spcBef>
                <a:spcPct val="0"/>
              </a:spcBef>
              <a:spcAft>
                <a:spcPct val="0"/>
              </a:spcAft>
              <a:tabLst>
                <a:tab pos="174625" algn="l"/>
              </a:tabLst>
              <a:defRPr sz="2400">
                <a:solidFill>
                  <a:schemeClr val="tx1"/>
                </a:solidFill>
                <a:latin typeface="Gill Sans MT" pitchFamily="34" charset="0"/>
              </a:defRPr>
            </a:lvl9pPr>
          </a:lstStyle>
          <a:p>
            <a:pPr algn="ctr" eaLnBrk="0" fontAlgn="base" hangingPunct="0">
              <a:lnSpc>
                <a:spcPct val="80000"/>
              </a:lnSpc>
              <a:spcBef>
                <a:spcPct val="50000"/>
              </a:spcBef>
              <a:spcAft>
                <a:spcPct val="0"/>
              </a:spcAft>
              <a:buFont typeface="Arial" pitchFamily="34" charset="0"/>
              <a:buNone/>
            </a:pPr>
            <a:r>
              <a:rPr lang="en-US" sz="2000" b="1" dirty="0" smtClean="0">
                <a:solidFill>
                  <a:srgbClr val="FFFFCC"/>
                </a:solidFill>
                <a:effectLst>
                  <a:outerShdw blurRad="38100" dist="38100" dir="2700000" algn="tl">
                    <a:srgbClr val="000000">
                      <a:alpha val="43137"/>
                    </a:srgbClr>
                  </a:outerShdw>
                </a:effectLst>
                <a:latin typeface="Trebuchet MS" panose="020B0603020202020204" pitchFamily="34" charset="0"/>
              </a:rPr>
              <a:t>Earn </a:t>
            </a:r>
            <a:r>
              <a:rPr lang="en-US" sz="2000" b="1" u="sng" dirty="0">
                <a:solidFill>
                  <a:srgbClr val="FFFFCC"/>
                </a:solidFill>
                <a:effectLst>
                  <a:outerShdw blurRad="38100" dist="38100" dir="2700000" algn="tl">
                    <a:srgbClr val="000000">
                      <a:alpha val="43137"/>
                    </a:srgbClr>
                  </a:outerShdw>
                </a:effectLst>
                <a:latin typeface="Trebuchet MS" panose="020B0603020202020204" pitchFamily="34" charset="0"/>
              </a:rPr>
              <a:t>&gt;</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t>
            </a:r>
            <a:r>
              <a:rPr lang="en-US" sz="2000" b="1" baseline="30000" dirty="0">
                <a:solidFill>
                  <a:srgbClr val="FFFFCC"/>
                </a:solidFill>
                <a:effectLst>
                  <a:outerShdw blurRad="38100" dist="38100" dir="2700000" algn="tl">
                    <a:srgbClr val="000000">
                      <a:alpha val="43137"/>
                    </a:srgbClr>
                  </a:outerShdw>
                </a:effectLst>
                <a:latin typeface="Trebuchet MS" panose="020B0603020202020204" pitchFamily="34" charset="0"/>
              </a:rPr>
              <a:t>$</a:t>
            </a:r>
            <a:r>
              <a:rPr lang="en-US" sz="2000" b="1" dirty="0" smtClean="0">
                <a:solidFill>
                  <a:srgbClr val="FFFF00"/>
                </a:solidFill>
                <a:effectLst>
                  <a:outerShdw blurRad="38100" dist="38100" dir="2700000" algn="tl">
                    <a:srgbClr val="000000">
                      <a:alpha val="43137"/>
                    </a:srgbClr>
                  </a:outerShdw>
                </a:effectLst>
                <a:latin typeface="Trebuchet MS" panose="020B0603020202020204" pitchFamily="34" charset="0"/>
              </a:rPr>
              <a:t>600- 1500, </a:t>
            </a:r>
            <a:r>
              <a:rPr lang="en-US" sz="2000" b="1" dirty="0">
                <a:solidFill>
                  <a:srgbClr val="FFFF00"/>
                </a:solidFill>
                <a:effectLst>
                  <a:outerShdw blurRad="38100" dist="38100" dir="2700000" algn="tl">
                    <a:srgbClr val="000000">
                      <a:alpha val="43137"/>
                    </a:srgbClr>
                  </a:outerShdw>
                </a:effectLst>
                <a:latin typeface="Trebuchet MS" panose="020B0603020202020204" pitchFamily="34" charset="0"/>
              </a:rPr>
              <a:t>from IBV,</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t>
            </a:r>
            <a:r>
              <a:rPr lang="en-US" sz="2000" b="1" u="sng" dirty="0">
                <a:solidFill>
                  <a:srgbClr val="FF0066"/>
                </a:solidFill>
                <a:effectLst>
                  <a:outerShdw blurRad="38100" dist="38100" dir="2700000" algn="tl">
                    <a:srgbClr val="000000">
                      <a:alpha val="43137"/>
                    </a:srgbClr>
                  </a:outerShdw>
                </a:effectLst>
                <a:latin typeface="Trebuchet MS" panose="020B0603020202020204" pitchFamily="34" charset="0"/>
              </a:rPr>
              <a:t>per</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t>
            </a:r>
            <a:r>
              <a:rPr lang="en-US" sz="2000" b="1" u="sng" dirty="0">
                <a:solidFill>
                  <a:srgbClr val="FF0066"/>
                </a:solidFill>
                <a:effectLst>
                  <a:outerShdw blurRad="38100" dist="38100" dir="2700000" algn="tl">
                    <a:srgbClr val="000000">
                      <a:alpha val="43137"/>
                    </a:srgbClr>
                  </a:outerShdw>
                </a:effectLst>
                <a:latin typeface="Trebuchet MS" panose="020B0603020202020204" pitchFamily="34" charset="0"/>
              </a:rPr>
              <a:t>week</a:t>
            </a:r>
            <a:r>
              <a:rPr lang="en-US" sz="2000" b="1" dirty="0">
                <a:solidFill>
                  <a:srgbClr val="FFFFCC"/>
                </a:solidFill>
                <a:effectLst>
                  <a:outerShdw blurRad="38100" dist="38100" dir="2700000" algn="tl">
                    <a:srgbClr val="000000">
                      <a:alpha val="43137"/>
                    </a:srgbClr>
                  </a:outerShdw>
                </a:effectLst>
                <a:latin typeface="Trebuchet MS" panose="020B0603020202020204" pitchFamily="34" charset="0"/>
              </a:rPr>
              <a:t> after twenty-four months</a:t>
            </a:r>
          </a:p>
        </p:txBody>
      </p:sp>
      <p:sp>
        <p:nvSpPr>
          <p:cNvPr id="2" name="TextBox 1"/>
          <p:cNvSpPr txBox="1"/>
          <p:nvPr/>
        </p:nvSpPr>
        <p:spPr>
          <a:xfrm>
            <a:off x="0" y="6466222"/>
            <a:ext cx="9829800" cy="415498"/>
          </a:xfrm>
          <a:prstGeom prst="rect">
            <a:avLst/>
          </a:prstGeom>
          <a:noFill/>
        </p:spPr>
        <p:txBody>
          <a:bodyPr wrap="square" rtlCol="0">
            <a:spAutoFit/>
          </a:bodyPr>
          <a:lstStyle/>
          <a:p>
            <a:r>
              <a:rPr lang="en-US" sz="700" b="1" dirty="0"/>
              <a:t>The income levels mentioned in this presentation are for illustration purposes only. They are not intended to represent the income of a typical </a:t>
            </a:r>
            <a:r>
              <a:rPr lang="en-US" sz="700" b="1" dirty="0" smtClean="0"/>
              <a:t>Market Australia </a:t>
            </a:r>
            <a:r>
              <a:rPr lang="en-US" sz="700" b="1" dirty="0"/>
              <a:t>Independent Distributor, nor are they intended to represent that any given Independent Distributor will earn income in that amount. The success of any Independent Distributor depends on the amount of hard work, talent, and dedication which he or she devotes to building his or her Market Australia business</a:t>
            </a:r>
            <a:endParaRPr lang="en-US" sz="700" dirty="0"/>
          </a:p>
        </p:txBody>
      </p:sp>
    </p:spTree>
    <p:extLst>
      <p:ext uri="{BB962C8B-B14F-4D97-AF65-F5344CB8AC3E}">
        <p14:creationId xmlns:p14="http://schemas.microsoft.com/office/powerpoint/2010/main" val="24552273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35040"/>
            <a:ext cx="6511925" cy="2746336"/>
          </a:xfrm>
        </p:spPr>
        <p:txBody>
          <a:bodyPr>
            <a:noAutofit/>
          </a:bodyPr>
          <a:lstStyle/>
          <a:p>
            <a:pPr algn="ctr"/>
            <a:r>
              <a:rPr lang="en-US" sz="6000" dirty="0" smtClean="0">
                <a:latin typeface="Trebuchet MS" panose="020B0603020202020204" pitchFamily="34" charset="0"/>
              </a:rPr>
              <a:t>CHANGING THE WAY PEOPLE SHOP</a:t>
            </a:r>
            <a:endParaRPr lang="en-US" sz="6000"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557DA730-F15E-594D-8362-DBBFF26FAD54}" type="slidenum">
              <a:rPr lang="en-US" smtClean="0">
                <a:solidFill>
                  <a:prstClr val="black">
                    <a:tint val="75000"/>
                  </a:prstClr>
                </a:solidFill>
              </a:rPr>
              <a:pPr/>
              <a:t>58</a:t>
            </a:fld>
            <a:endParaRPr lang="en-US" dirty="0">
              <a:solidFill>
                <a:prstClr val="black">
                  <a:tint val="75000"/>
                </a:prstClr>
              </a:solidFill>
            </a:endParaRPr>
          </a:p>
        </p:txBody>
      </p:sp>
      <p:sp>
        <p:nvSpPr>
          <p:cNvPr id="5" name="Subtitle 2"/>
          <p:cNvSpPr txBox="1">
            <a:spLocks/>
          </p:cNvSpPr>
          <p:nvPr/>
        </p:nvSpPr>
        <p:spPr>
          <a:xfrm>
            <a:off x="2438400" y="4038600"/>
            <a:ext cx="6400800" cy="762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3200" kern="1200">
                <a:solidFill>
                  <a:schemeClr val="tx2">
                    <a:lumMod val="5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2">
                    <a:lumMod val="5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242852">
                    <a:lumMod val="50000"/>
                  </a:srgbClr>
                </a:solidFill>
              </a:rPr>
              <a:t>SHOPPING ANNUITY</a:t>
            </a:r>
            <a:endParaRPr lang="en-US" dirty="0">
              <a:solidFill>
                <a:srgbClr val="242852">
                  <a:lumMod val="50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3276600"/>
            <a:ext cx="6141492" cy="54864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8532145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www.psycholocrazy.com/wp-content/uploads/2012/10/FreeGreatPicture.com-9839-time-is-money-e1363392957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09" y="1371600"/>
            <a:ext cx="7850038" cy="3566160"/>
          </a:xfrm>
          <a:prstGeom prst="rect">
            <a:avLst/>
          </a:prstGeom>
          <a:noFill/>
          <a:ln>
            <a:noFill/>
          </a:ln>
          <a:effectLst>
            <a:reflection blurRad="6350" stA="52000" endA="300" endPos="35000" dir="5400000" sy="-100000" algn="bl" rotWithShape="0"/>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4" name="Text Placeholder 4"/>
          <p:cNvSpPr txBox="1">
            <a:spLocks/>
          </p:cNvSpPr>
          <p:nvPr/>
        </p:nvSpPr>
        <p:spPr>
          <a:xfrm>
            <a:off x="1371600" y="5053013"/>
            <a:ext cx="5867400" cy="1500187"/>
          </a:xfrm>
          <a:prstGeom prst="rect">
            <a:avLst/>
          </a:prstGeom>
        </p:spPr>
        <p:txBody>
          <a:bodyPr>
            <a:norm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Trebuchet MS" panose="020B0603020202020204" pitchFamily="34" charset="0"/>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Trebuchet MS" panose="020B0603020202020204" pitchFamily="34" charset="0"/>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b="1" dirty="0" smtClean="0">
                <a:solidFill>
                  <a:srgbClr val="C00000"/>
                </a:solidFill>
              </a:rPr>
              <a:t>RIGHT?</a:t>
            </a:r>
            <a:endParaRPr lang="en-US" sz="7200" b="1" dirty="0">
              <a:solidFill>
                <a:srgbClr val="C00000"/>
              </a:solidFill>
            </a:endParaRPr>
          </a:p>
        </p:txBody>
      </p:sp>
      <p:sp>
        <p:nvSpPr>
          <p:cNvPr id="6" name="Text Placeholder 4"/>
          <p:cNvSpPr txBox="1">
            <a:spLocks/>
          </p:cNvSpPr>
          <p:nvPr/>
        </p:nvSpPr>
        <p:spPr>
          <a:xfrm>
            <a:off x="1066800" y="481013"/>
            <a:ext cx="6934200" cy="1500187"/>
          </a:xfrm>
          <a:prstGeom prst="rect">
            <a:avLst/>
          </a:prstGeom>
        </p:spPr>
        <p:txBody>
          <a:bodyPr>
            <a:normAutofit fontScale="92500"/>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Trebuchet MS" panose="020B0603020202020204" pitchFamily="34" charset="0"/>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Trebuchet MS" panose="020B0603020202020204" pitchFamily="34" charset="0"/>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b="1" dirty="0" smtClean="0">
                <a:solidFill>
                  <a:schemeClr val="bg1"/>
                </a:solidFill>
              </a:rPr>
              <a:t>Time is money...</a:t>
            </a:r>
            <a:endParaRPr lang="en-US" sz="7200" b="1" dirty="0">
              <a:solidFill>
                <a:schemeClr val="bg1"/>
              </a:solidFill>
            </a:endParaRPr>
          </a:p>
        </p:txBody>
      </p:sp>
    </p:spTree>
    <p:extLst>
      <p:ext uri="{BB962C8B-B14F-4D97-AF65-F5344CB8AC3E}">
        <p14:creationId xmlns:p14="http://schemas.microsoft.com/office/powerpoint/2010/main" val="13936902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uni-heidelberg.de/md/gsb/concierge-service/fotolia_24634196_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0"/>
            <a:ext cx="2743199" cy="274320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04800" y="3046938"/>
            <a:ext cx="8382000" cy="2210862"/>
          </a:xfrm>
        </p:spPr>
        <p:txBody>
          <a:bodyPr>
            <a:noAutofit/>
          </a:bodyPr>
          <a:lstStyle/>
          <a:p>
            <a:pPr marL="0" indent="0" algn="ctr">
              <a:buNone/>
            </a:pPr>
            <a:r>
              <a:rPr lang="en-US" sz="2800" b="1" dirty="0" smtClean="0">
                <a:effectLst>
                  <a:outerShdw blurRad="38100" dist="38100" dir="2700000" algn="tl">
                    <a:srgbClr val="000000">
                      <a:alpha val="43137"/>
                    </a:srgbClr>
                  </a:outerShdw>
                </a:effectLst>
              </a:rPr>
              <a:t>After all, look at your life. Your working life.</a:t>
            </a:r>
          </a:p>
          <a:p>
            <a:pPr marL="0" indent="0" algn="ctr">
              <a:buNone/>
            </a:pPr>
            <a:endParaRPr lang="en-US" sz="1600" b="1" dirty="0">
              <a:effectLst>
                <a:outerShdw blurRad="38100" dist="38100" dir="2700000" algn="tl">
                  <a:srgbClr val="000000">
                    <a:alpha val="43137"/>
                  </a:srgbClr>
                </a:outerShdw>
              </a:effectLst>
            </a:endParaRPr>
          </a:p>
          <a:p>
            <a:pPr marL="0" indent="0" algn="ctr">
              <a:buNone/>
            </a:pPr>
            <a:r>
              <a:rPr lang="en-US" sz="2800" b="1" dirty="0" smtClean="0">
                <a:effectLst>
                  <a:outerShdw blurRad="38100" dist="38100" dir="2700000" algn="tl">
                    <a:srgbClr val="000000">
                      <a:alpha val="43137"/>
                    </a:srgbClr>
                  </a:outerShdw>
                </a:effectLst>
              </a:rPr>
              <a:t>Time in to make ends meet and a little left over.</a:t>
            </a:r>
          </a:p>
          <a:p>
            <a:pPr marL="0" indent="0" algn="ctr">
              <a:buNone/>
            </a:pPr>
            <a:endParaRPr lang="en-US" sz="1600" b="1" dirty="0">
              <a:effectLst>
                <a:outerShdw blurRad="38100" dist="38100" dir="2700000" algn="tl">
                  <a:srgbClr val="000000">
                    <a:alpha val="43137"/>
                  </a:srgbClr>
                </a:outerShdw>
              </a:effectLst>
            </a:endParaRPr>
          </a:p>
          <a:p>
            <a:pPr marL="0" indent="0" algn="ctr">
              <a:buNone/>
            </a:pPr>
            <a:r>
              <a:rPr lang="en-US" sz="2800" b="1" dirty="0" smtClean="0">
                <a:effectLst>
                  <a:outerShdw blurRad="38100" dist="38100" dir="2700000" algn="tl">
                    <a:srgbClr val="000000">
                      <a:alpha val="43137"/>
                    </a:srgbClr>
                  </a:outerShdw>
                </a:effectLst>
              </a:rPr>
              <a:t>You want more money. It takes more time.              Where does that time come from</a:t>
            </a:r>
            <a:r>
              <a:rPr lang="en-US" sz="2800" dirty="0" smtClean="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76320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78203"/>
            <a:ext cx="8382000" cy="664797"/>
          </a:xfrm>
        </p:spPr>
        <p:txBody>
          <a:bodyPr/>
          <a:lstStyle/>
          <a:p>
            <a:pPr algn="ctr"/>
            <a:r>
              <a:rPr lang="en-US" dirty="0" smtClean="0"/>
              <a:t>People Offer Solutions</a:t>
            </a:r>
            <a:endParaRPr lang="en-US"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160" y="1676400"/>
            <a:ext cx="5359539" cy="493776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2724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armedwithpens.com/wp-content/uploads/2012/06/sun-rise-plane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409" b="5195"/>
          <a:stretch/>
        </p:blipFill>
        <p:spPr bwMode="auto">
          <a:xfrm>
            <a:off x="11545" y="1560945"/>
            <a:ext cx="9132455" cy="4306455"/>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white">
          <a:xfrm>
            <a:off x="914400" y="990600"/>
            <a:ext cx="7681913" cy="664797"/>
          </a:xfrm>
          <a:prstGeom prst="rect">
            <a:avLst/>
          </a:prstGeom>
          <a:effectLst>
            <a:reflection blurRad="6350" stA="52000" endA="300" endPos="35000" dir="5400000" sy="-100000" algn="bl" rotWithShape="0"/>
          </a:effectLst>
        </p:spPr>
        <p:txBody>
          <a:bodyPr vert="horz" wrap="square" lIns="0" tIns="0" rIns="0" bIns="0" rtlCol="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stStyle>
          <a:p>
            <a:pPr algn="ctr"/>
            <a:r>
              <a:rPr lang="en-US"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Future Solution...</a:t>
            </a:r>
            <a:endParaRPr lang="en-US"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Subtitle 2"/>
          <p:cNvSpPr txBox="1">
            <a:spLocks/>
          </p:cNvSpPr>
          <p:nvPr/>
        </p:nvSpPr>
        <p:spPr>
          <a:xfrm>
            <a:off x="852487" y="5030788"/>
            <a:ext cx="7681913" cy="836612"/>
          </a:xfrm>
          <a:prstGeom prst="rect">
            <a:avLst/>
          </a:prstGeom>
          <a:noFill/>
          <a:effectLst>
            <a:reflection blurRad="6350" stA="52000" endA="300" endPos="35000" dir="5400000" sy="-100000" algn="bl" rotWithShape="0"/>
          </a:effectLst>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Trebuchet MS" panose="020B0603020202020204" pitchFamily="34" charset="0"/>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Trebuchet MS" panose="020B0603020202020204" pitchFamily="34" charset="0"/>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Trebuchet MS" panose="020B0603020202020204"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i="1" dirty="0" smtClean="0">
                <a:effectLst>
                  <a:outerShdw blurRad="38100" dist="38100" dir="2700000" algn="tl">
                    <a:srgbClr val="000000">
                      <a:alpha val="43137"/>
                    </a:srgbClr>
                  </a:outerShdw>
                </a:effectLst>
              </a:rPr>
              <a:t>Consumers purchasing to create residual income!</a:t>
            </a:r>
            <a:endParaRPr lang="en-US" sz="4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02983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S010286715">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17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Presentermedia.com - Animated">
  <a:themeElements>
    <a:clrScheme name="Custom 3">
      <a:dk1>
        <a:sysClr val="windowText" lastClr="000000"/>
      </a:dk1>
      <a:lt1>
        <a:srgbClr val="0C0C0C"/>
      </a:lt1>
      <a:dk2>
        <a:srgbClr val="242852"/>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3EBBF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11_Presentermedia.com - Animated">
  <a:themeElements>
    <a:clrScheme name="Custom 3">
      <a:dk1>
        <a:sysClr val="windowText" lastClr="000000"/>
      </a:dk1>
      <a:lt1>
        <a:srgbClr val="0C0C0C"/>
      </a:lt1>
      <a:dk2>
        <a:srgbClr val="242852"/>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3EBBF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lide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19_Presentermedia.com - Animated">
  <a:themeElements>
    <a:clrScheme name="Custom 3">
      <a:dk1>
        <a:sysClr val="windowText" lastClr="000000"/>
      </a:dk1>
      <a:lt1>
        <a:srgbClr val="0C0C0C"/>
      </a:lt1>
      <a:dk2>
        <a:srgbClr val="242852"/>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3EBBF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D801D66-535F-4D68-8745-8492CEE9C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TS010286715</Template>
  <TotalTime>1330</TotalTime>
  <Words>2393</Words>
  <Application>Microsoft Macintosh PowerPoint</Application>
  <PresentationFormat>On-screen Show (4:3)</PresentationFormat>
  <Paragraphs>833</Paragraphs>
  <Slides>58</Slides>
  <Notes>6</Notes>
  <HiddenSlides>0</HiddenSlides>
  <MMClips>0</MMClips>
  <ScaleCrop>false</ScaleCrop>
  <HeadingPairs>
    <vt:vector size="4" baseType="variant">
      <vt:variant>
        <vt:lpstr>Theme</vt:lpstr>
      </vt:variant>
      <vt:variant>
        <vt:i4>10</vt:i4>
      </vt:variant>
      <vt:variant>
        <vt:lpstr>Slide Titles</vt:lpstr>
      </vt:variant>
      <vt:variant>
        <vt:i4>58</vt:i4>
      </vt:variant>
    </vt:vector>
  </HeadingPairs>
  <TitlesOfParts>
    <vt:vector size="68" baseType="lpstr">
      <vt:lpstr>TS010286715</vt:lpstr>
      <vt:lpstr>White with Courier font for code slides</vt:lpstr>
      <vt:lpstr>1_Presentermedia.com - Animated</vt:lpstr>
      <vt:lpstr>Slipstream</vt:lpstr>
      <vt:lpstr>11_Presentermedia.com - Animated</vt:lpstr>
      <vt:lpstr>slides</vt:lpstr>
      <vt:lpstr>NewUBP_Template20120514_Final</vt:lpstr>
      <vt:lpstr>19_Presentermedia.com - Animated</vt:lpstr>
      <vt:lpstr>7_Office Theme</vt:lpstr>
      <vt:lpstr>17_Columns</vt:lpstr>
      <vt:lpstr>The ma Shopping Annuity</vt:lpstr>
      <vt:lpstr>The economy of a nation begins with their production versus their consumption.</vt:lpstr>
      <vt:lpstr>The power of you,            “the consumer”...                   how does it fit, and                                how should it be?                                          What is and what isn’t?</vt:lpstr>
      <vt:lpstr>The consumer is the last link in the distribution chain.</vt:lpstr>
      <vt:lpstr>Consumers are the clients...                               the people who come in          the door, buy a product or service, and keep the proverbial money            machine cranking.</vt:lpstr>
      <vt:lpstr>PowerPoint Presentation</vt:lpstr>
      <vt:lpstr>PowerPoint Presentation</vt:lpstr>
      <vt:lpstr>People Offer Solutions</vt:lpstr>
      <vt:lpstr>PowerPoint Presentation</vt:lpstr>
      <vt:lpstr>PowerPoint Presentation</vt:lpstr>
      <vt:lpstr>PowerPoint Presentation</vt:lpstr>
      <vt:lpstr>PowerPoint Presentation</vt:lpstr>
      <vt:lpstr>Consumer Power “The Next Level”</vt:lpstr>
      <vt:lpstr>PowerPoint Presentation</vt:lpstr>
      <vt:lpstr>PowerPoint Presentation</vt:lpstr>
      <vt:lpstr>PowerPoint Presentation</vt:lpstr>
      <vt:lpstr>PowerPoint Presentation</vt:lpstr>
      <vt:lpstr>CONSUMERS</vt:lpstr>
      <vt:lpstr>Consumers</vt:lpstr>
      <vt:lpstr>THINK ABOUT IT!</vt:lpstr>
      <vt:lpstr>YOU, the consumer!</vt:lpstr>
      <vt:lpstr>YOU, the consumer!</vt:lpstr>
      <vt:lpstr>PowerPoint Presentation</vt:lpstr>
      <vt:lpstr>PowerPoint Presentation</vt:lpstr>
      <vt:lpstr>Times Are Changing</vt:lpstr>
      <vt:lpstr>PowerPoint Presentation</vt:lpstr>
      <vt:lpstr>The Hard Reality</vt:lpstr>
      <vt:lpstr>Today and The Future</vt:lpstr>
      <vt:lpstr>Today and The Future</vt:lpstr>
      <vt:lpstr>Today and The Future</vt:lpstr>
      <vt:lpstr>Welcome to the FUTURE!</vt:lpstr>
      <vt:lpstr>Welcome to MARKET AUSTRALIA!</vt:lpstr>
      <vt:lpstr>CHANGING THE WAY PEOPLE SHOP</vt:lpstr>
      <vt:lpstr>PowerPoint Presentation</vt:lpstr>
      <vt:lpstr>Is this feasible?                                                     How could that be possible with the UnFranchise Business? Consider what we have.</vt:lpstr>
      <vt:lpstr>PowerPoint Presentation</vt:lpstr>
      <vt:lpstr>BRICK AND MORTAR</vt:lpstr>
      <vt:lpstr>PowerPoint Presentation</vt:lpstr>
      <vt:lpstr>WORD OF MOUTH</vt:lpstr>
      <vt:lpstr>WORD OF MOUSE</vt:lpstr>
      <vt:lpstr>Why Will It Work...</vt:lpstr>
      <vt:lpstr>Popular Partner Stores</vt:lpstr>
      <vt:lpstr>PowerPoint Presentation</vt:lpstr>
      <vt:lpstr>Partner Stores Growth Australia</vt:lpstr>
      <vt:lpstr>es</vt:lpstr>
      <vt:lpstr>PowerPoint Presentation</vt:lpstr>
      <vt:lpstr>PowerPoint Presentation</vt:lpstr>
      <vt:lpstr>What are people looking for with online shopping?</vt:lpstr>
      <vt:lpstr>PowerPoint Presentation</vt:lpstr>
      <vt:lpstr>PowerPoint Presentation</vt:lpstr>
      <vt:lpstr>PowerPoint Presentation</vt:lpstr>
      <vt:lpstr>PowerPoint Presentation</vt:lpstr>
      <vt:lpstr>PowerPoint Presentation</vt:lpstr>
      <vt:lpstr>Doesn’t account for...</vt:lpstr>
      <vt:lpstr>STARTING THE CLIMB</vt:lpstr>
      <vt:lpstr>Shopping Annuity Plan &amp; Projection document or  agreement provided in printout and digitally.</vt:lpstr>
      <vt:lpstr>PowerPoint Presentation</vt:lpstr>
      <vt:lpstr>CHANGING THE WAY PEOPLE SHOP</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 Shopping Annuity</dc:title>
  <dc:creator>Yvonne Lucado</dc:creator>
  <cp:lastModifiedBy>Ryan Stack</cp:lastModifiedBy>
  <cp:revision>74</cp:revision>
  <cp:lastPrinted>2014-02-26T20:10:53Z</cp:lastPrinted>
  <dcterms:created xsi:type="dcterms:W3CDTF">2013-09-05T14:25:12Z</dcterms:created>
  <dcterms:modified xsi:type="dcterms:W3CDTF">2014-04-10T19:26:53Z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TC102867159990</vt:lpwstr>
  </property>
</Properties>
</file>