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40" r:id="rId4"/>
  </p:sldMasterIdLst>
  <p:notesMasterIdLst>
    <p:notesMasterId r:id="rId37"/>
  </p:notesMasterIdLst>
  <p:sldIdLst>
    <p:sldId id="372"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338" r:id="rId34"/>
    <p:sldId id="377" r:id="rId35"/>
    <p:sldId id="37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Cusick" initials="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339966"/>
    <a:srgbClr val="95B850"/>
    <a:srgbClr val="63F828"/>
    <a:srgbClr val="FFAA01"/>
    <a:srgbClr val="FF6600"/>
    <a:srgbClr val="1F48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561" autoAdjust="0"/>
  </p:normalViewPr>
  <p:slideViewPr>
    <p:cSldViewPr>
      <p:cViewPr varScale="1">
        <p:scale>
          <a:sx n="136" d="100"/>
          <a:sy n="136" d="100"/>
        </p:scale>
        <p:origin x="-920" y="-10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996B0B-D5BB-457C-A4A0-F3723BABAD0D}" type="datetimeFigureOut">
              <a:rPr lang="en-US" smtClean="0"/>
              <a:t>4/10/14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201921-2BF6-413F-A4C6-802D283A5D7A}" type="slidenum">
              <a:rPr lang="en-US" smtClean="0"/>
              <a:t>‹#›</a:t>
            </a:fld>
            <a:endParaRPr lang="en-US"/>
          </a:p>
        </p:txBody>
      </p:sp>
    </p:spTree>
    <p:extLst>
      <p:ext uri="{BB962C8B-B14F-4D97-AF65-F5344CB8AC3E}">
        <p14:creationId xmlns:p14="http://schemas.microsoft.com/office/powerpoint/2010/main" val="2457717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8"/>
          <p:cNvSpPr>
            <a:spLocks noGrp="1" noChangeArrowheads="1"/>
          </p:cNvSpPr>
          <p:nvPr>
            <p:ph type="sldNum" sz="quarter"/>
          </p:nvPr>
        </p:nvSpPr>
        <p:spPr>
          <a:noFill/>
        </p:spPr>
        <p:txBody>
          <a:bodyPr/>
          <a:lstStyle/>
          <a:p>
            <a:fld id="{90E26330-E027-4CAD-A22D-4F3CED325429}" type="slidenum">
              <a:rPr lang="en-GB" smtClean="0">
                <a:solidFill>
                  <a:prstClr val="black"/>
                </a:solidFill>
              </a:rPr>
              <a:pPr/>
              <a:t>1</a:t>
            </a:fld>
            <a:endParaRPr lang="en-GB" smtClean="0">
              <a:solidFill>
                <a:prstClr val="black"/>
              </a:solidFill>
            </a:endParaRPr>
          </a:p>
        </p:txBody>
      </p:sp>
      <p:sp>
        <p:nvSpPr>
          <p:cNvPr id="24579" name="Text Box 1"/>
          <p:cNvSpPr txBox="1">
            <a:spLocks noChangeArrowheads="1"/>
          </p:cNvSpPr>
          <p:nvPr/>
        </p:nvSpPr>
        <p:spPr bwMode="auto">
          <a:xfrm>
            <a:off x="1168400" y="697230"/>
            <a:ext cx="4673600" cy="3486150"/>
          </a:xfrm>
          <a:prstGeom prst="rect">
            <a:avLst/>
          </a:prstGeom>
          <a:solidFill>
            <a:srgbClr val="FFFFFF"/>
          </a:solidFill>
          <a:ln w="9525">
            <a:solidFill>
              <a:srgbClr val="000000"/>
            </a:solidFill>
            <a:miter lim="800000"/>
            <a:headEnd/>
            <a:tailEnd/>
          </a:ln>
        </p:spPr>
        <p:txBody>
          <a:bodyPr wrap="none" lIns="93177" tIns="46589" rIns="93177" bIns="46589" anchor="ctr"/>
          <a:lstStyle/>
          <a:p>
            <a:pPr fontAlgn="base">
              <a:lnSpc>
                <a:spcPct val="90000"/>
              </a:lnSpc>
              <a:spcBef>
                <a:spcPct val="0"/>
              </a:spcBef>
              <a:spcAft>
                <a:spcPct val="0"/>
              </a:spcAft>
              <a:buClr>
                <a:srgbClr val="FFFFFF"/>
              </a:buClr>
              <a:buSzPct val="100000"/>
              <a:buFont typeface="Times New Roman" pitchFamily="16" charset="0"/>
              <a:buNone/>
            </a:pPr>
            <a:endParaRPr lang="en-US">
              <a:solidFill>
                <a:prstClr val="black"/>
              </a:solidFill>
              <a:latin typeface="Arial" charset="0"/>
            </a:endParaRPr>
          </a:p>
        </p:txBody>
      </p:sp>
      <p:sp>
        <p:nvSpPr>
          <p:cNvPr id="24580" name="Rectangle 2"/>
          <p:cNvSpPr>
            <a:spLocks noGrp="1" noChangeArrowheads="1"/>
          </p:cNvSpPr>
          <p:nvPr>
            <p:ph type="body"/>
          </p:nvPr>
        </p:nvSpPr>
        <p:spPr>
          <a:xfrm>
            <a:off x="934720" y="4415790"/>
            <a:ext cx="5139338" cy="4183380"/>
          </a:xfrm>
          <a:noFill/>
          <a:ln/>
        </p:spPr>
        <p:txBody>
          <a:bodyPr wrap="none" anchor="ctr"/>
          <a:lstStyle/>
          <a:p>
            <a:endParaRPr lang="en-US" smtClean="0"/>
          </a:p>
        </p:txBody>
      </p:sp>
    </p:spTree>
    <p:extLst>
      <p:ext uri="{BB962C8B-B14F-4D97-AF65-F5344CB8AC3E}">
        <p14:creationId xmlns:p14="http://schemas.microsoft.com/office/powerpoint/2010/main" val="237306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8"/>
          <p:cNvSpPr>
            <a:spLocks noGrp="1" noChangeArrowheads="1"/>
          </p:cNvSpPr>
          <p:nvPr>
            <p:ph type="sldNum" sz="quarter"/>
          </p:nvPr>
        </p:nvSpPr>
        <p:spPr>
          <a:noFill/>
        </p:spPr>
        <p:txBody>
          <a:bodyPr/>
          <a:lstStyle/>
          <a:p>
            <a:fld id="{90E26330-E027-4CAD-A22D-4F3CED325429}" type="slidenum">
              <a:rPr lang="en-GB" smtClean="0">
                <a:solidFill>
                  <a:prstClr val="black"/>
                </a:solidFill>
              </a:rPr>
              <a:pPr/>
              <a:t>28</a:t>
            </a:fld>
            <a:endParaRPr lang="en-GB" smtClean="0">
              <a:solidFill>
                <a:prstClr val="black"/>
              </a:solidFill>
            </a:endParaRPr>
          </a:p>
        </p:txBody>
      </p:sp>
      <p:sp>
        <p:nvSpPr>
          <p:cNvPr id="24579" name="Text Box 1"/>
          <p:cNvSpPr txBox="1">
            <a:spLocks noChangeArrowheads="1"/>
          </p:cNvSpPr>
          <p:nvPr/>
        </p:nvSpPr>
        <p:spPr bwMode="auto">
          <a:xfrm>
            <a:off x="1168400" y="697230"/>
            <a:ext cx="4673600" cy="3486150"/>
          </a:xfrm>
          <a:prstGeom prst="rect">
            <a:avLst/>
          </a:prstGeom>
          <a:solidFill>
            <a:srgbClr val="FFFFFF"/>
          </a:solidFill>
          <a:ln w="9525">
            <a:solidFill>
              <a:srgbClr val="000000"/>
            </a:solidFill>
            <a:miter lim="800000"/>
            <a:headEnd/>
            <a:tailEnd/>
          </a:ln>
        </p:spPr>
        <p:txBody>
          <a:bodyPr wrap="none" lIns="93177" tIns="46589" rIns="93177" bIns="46589" anchor="ctr"/>
          <a:lstStyle/>
          <a:p>
            <a:pPr fontAlgn="base">
              <a:lnSpc>
                <a:spcPct val="90000"/>
              </a:lnSpc>
              <a:spcBef>
                <a:spcPct val="0"/>
              </a:spcBef>
              <a:spcAft>
                <a:spcPct val="0"/>
              </a:spcAft>
              <a:buClr>
                <a:srgbClr val="FFFFFF"/>
              </a:buClr>
              <a:buSzPct val="100000"/>
              <a:buFont typeface="Times New Roman" pitchFamily="16" charset="0"/>
              <a:buNone/>
            </a:pPr>
            <a:endParaRPr lang="en-US">
              <a:solidFill>
                <a:prstClr val="black"/>
              </a:solidFill>
              <a:latin typeface="Arial" charset="0"/>
            </a:endParaRPr>
          </a:p>
        </p:txBody>
      </p:sp>
      <p:sp>
        <p:nvSpPr>
          <p:cNvPr id="24580" name="Rectangle 2"/>
          <p:cNvSpPr>
            <a:spLocks noGrp="1" noChangeArrowheads="1"/>
          </p:cNvSpPr>
          <p:nvPr>
            <p:ph type="body"/>
          </p:nvPr>
        </p:nvSpPr>
        <p:spPr>
          <a:xfrm>
            <a:off x="934720" y="4415790"/>
            <a:ext cx="5139338" cy="4183380"/>
          </a:xfrm>
          <a:noFill/>
          <a:ln/>
        </p:spPr>
        <p:txBody>
          <a:bodyPr wrap="none" anchor="ctr"/>
          <a:lstStyle/>
          <a:p>
            <a:endParaRPr lang="en-US" smtClean="0"/>
          </a:p>
        </p:txBody>
      </p:sp>
    </p:spTree>
    <p:extLst>
      <p:ext uri="{BB962C8B-B14F-4D97-AF65-F5344CB8AC3E}">
        <p14:creationId xmlns:p14="http://schemas.microsoft.com/office/powerpoint/2010/main" val="214648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8"/>
          <p:cNvSpPr>
            <a:spLocks noGrp="1" noChangeArrowheads="1"/>
          </p:cNvSpPr>
          <p:nvPr>
            <p:ph type="sldNum" sz="quarter"/>
          </p:nvPr>
        </p:nvSpPr>
        <p:spPr>
          <a:noFill/>
        </p:spPr>
        <p:txBody>
          <a:bodyPr/>
          <a:lstStyle/>
          <a:p>
            <a:fld id="{90E26330-E027-4CAD-A22D-4F3CED325429}" type="slidenum">
              <a:rPr lang="en-GB" smtClean="0">
                <a:solidFill>
                  <a:prstClr val="black"/>
                </a:solidFill>
              </a:rPr>
              <a:pPr/>
              <a:t>29</a:t>
            </a:fld>
            <a:endParaRPr lang="en-GB" smtClean="0">
              <a:solidFill>
                <a:prstClr val="black"/>
              </a:solidFill>
            </a:endParaRPr>
          </a:p>
        </p:txBody>
      </p:sp>
      <p:sp>
        <p:nvSpPr>
          <p:cNvPr id="24579" name="Text Box 1"/>
          <p:cNvSpPr txBox="1">
            <a:spLocks noChangeArrowheads="1"/>
          </p:cNvSpPr>
          <p:nvPr/>
        </p:nvSpPr>
        <p:spPr bwMode="auto">
          <a:xfrm>
            <a:off x="1168400" y="697230"/>
            <a:ext cx="4673600" cy="3486150"/>
          </a:xfrm>
          <a:prstGeom prst="rect">
            <a:avLst/>
          </a:prstGeom>
          <a:solidFill>
            <a:srgbClr val="FFFFFF"/>
          </a:solidFill>
          <a:ln w="9525">
            <a:solidFill>
              <a:srgbClr val="000000"/>
            </a:solidFill>
            <a:miter lim="800000"/>
            <a:headEnd/>
            <a:tailEnd/>
          </a:ln>
        </p:spPr>
        <p:txBody>
          <a:bodyPr wrap="none" lIns="93177" tIns="46589" rIns="93177" bIns="46589" anchor="ctr"/>
          <a:lstStyle/>
          <a:p>
            <a:pPr fontAlgn="base">
              <a:lnSpc>
                <a:spcPct val="90000"/>
              </a:lnSpc>
              <a:spcBef>
                <a:spcPct val="0"/>
              </a:spcBef>
              <a:spcAft>
                <a:spcPct val="0"/>
              </a:spcAft>
              <a:buClr>
                <a:srgbClr val="FFFFFF"/>
              </a:buClr>
              <a:buSzPct val="100000"/>
              <a:buFont typeface="Times New Roman" pitchFamily="16" charset="0"/>
              <a:buNone/>
            </a:pPr>
            <a:endParaRPr lang="en-US">
              <a:solidFill>
                <a:prstClr val="black"/>
              </a:solidFill>
              <a:latin typeface="Arial" charset="0"/>
            </a:endParaRPr>
          </a:p>
        </p:txBody>
      </p:sp>
      <p:sp>
        <p:nvSpPr>
          <p:cNvPr id="24580" name="Rectangle 2"/>
          <p:cNvSpPr>
            <a:spLocks noGrp="1" noChangeArrowheads="1"/>
          </p:cNvSpPr>
          <p:nvPr>
            <p:ph type="body"/>
          </p:nvPr>
        </p:nvSpPr>
        <p:spPr>
          <a:xfrm>
            <a:off x="934720" y="4415790"/>
            <a:ext cx="5139338" cy="4183380"/>
          </a:xfrm>
          <a:noFill/>
          <a:ln/>
        </p:spPr>
        <p:txBody>
          <a:bodyPr wrap="none" anchor="ctr"/>
          <a:lstStyle/>
          <a:p>
            <a:endParaRPr lang="en-US" smtClean="0"/>
          </a:p>
        </p:txBody>
      </p:sp>
    </p:spTree>
    <p:extLst>
      <p:ext uri="{BB962C8B-B14F-4D97-AF65-F5344CB8AC3E}">
        <p14:creationId xmlns:p14="http://schemas.microsoft.com/office/powerpoint/2010/main" val="300518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8"/>
          <p:cNvSpPr>
            <a:spLocks noGrp="1" noChangeArrowheads="1"/>
          </p:cNvSpPr>
          <p:nvPr>
            <p:ph type="sldNum" sz="quarter"/>
          </p:nvPr>
        </p:nvSpPr>
        <p:spPr>
          <a:noFill/>
        </p:spPr>
        <p:txBody>
          <a:bodyPr/>
          <a:lstStyle/>
          <a:p>
            <a:fld id="{90E26330-E027-4CAD-A22D-4F3CED325429}" type="slidenum">
              <a:rPr lang="en-GB" smtClean="0">
                <a:solidFill>
                  <a:prstClr val="black"/>
                </a:solidFill>
              </a:rPr>
              <a:pPr/>
              <a:t>30</a:t>
            </a:fld>
            <a:endParaRPr lang="en-GB" smtClean="0">
              <a:solidFill>
                <a:prstClr val="black"/>
              </a:solidFill>
            </a:endParaRPr>
          </a:p>
        </p:txBody>
      </p:sp>
      <p:sp>
        <p:nvSpPr>
          <p:cNvPr id="24579" name="Text Box 1"/>
          <p:cNvSpPr txBox="1">
            <a:spLocks noChangeArrowheads="1"/>
          </p:cNvSpPr>
          <p:nvPr/>
        </p:nvSpPr>
        <p:spPr bwMode="auto">
          <a:xfrm>
            <a:off x="1168400" y="697230"/>
            <a:ext cx="4673600" cy="3486150"/>
          </a:xfrm>
          <a:prstGeom prst="rect">
            <a:avLst/>
          </a:prstGeom>
          <a:solidFill>
            <a:srgbClr val="FFFFFF"/>
          </a:solidFill>
          <a:ln w="9525">
            <a:solidFill>
              <a:srgbClr val="000000"/>
            </a:solidFill>
            <a:miter lim="800000"/>
            <a:headEnd/>
            <a:tailEnd/>
          </a:ln>
        </p:spPr>
        <p:txBody>
          <a:bodyPr wrap="none" lIns="93177" tIns="46589" rIns="93177" bIns="46589" anchor="ctr"/>
          <a:lstStyle/>
          <a:p>
            <a:pPr fontAlgn="base">
              <a:lnSpc>
                <a:spcPct val="90000"/>
              </a:lnSpc>
              <a:spcBef>
                <a:spcPct val="0"/>
              </a:spcBef>
              <a:spcAft>
                <a:spcPct val="0"/>
              </a:spcAft>
              <a:buClr>
                <a:srgbClr val="FFFFFF"/>
              </a:buClr>
              <a:buSzPct val="100000"/>
              <a:buFont typeface="Times New Roman" pitchFamily="16" charset="0"/>
              <a:buNone/>
            </a:pPr>
            <a:endParaRPr lang="en-US">
              <a:solidFill>
                <a:prstClr val="black"/>
              </a:solidFill>
              <a:latin typeface="Arial" charset="0"/>
            </a:endParaRPr>
          </a:p>
        </p:txBody>
      </p:sp>
      <p:sp>
        <p:nvSpPr>
          <p:cNvPr id="24580" name="Rectangle 2"/>
          <p:cNvSpPr>
            <a:spLocks noGrp="1" noChangeArrowheads="1"/>
          </p:cNvSpPr>
          <p:nvPr>
            <p:ph type="body"/>
          </p:nvPr>
        </p:nvSpPr>
        <p:spPr>
          <a:xfrm>
            <a:off x="934720" y="4415790"/>
            <a:ext cx="5139338" cy="4183380"/>
          </a:xfrm>
          <a:noFill/>
          <a:ln/>
        </p:spPr>
        <p:txBody>
          <a:bodyPr wrap="none" anchor="ctr"/>
          <a:lstStyle/>
          <a:p>
            <a:endParaRPr lang="en-US" smtClean="0"/>
          </a:p>
        </p:txBody>
      </p:sp>
    </p:spTree>
    <p:extLst>
      <p:ext uri="{BB962C8B-B14F-4D97-AF65-F5344CB8AC3E}">
        <p14:creationId xmlns:p14="http://schemas.microsoft.com/office/powerpoint/2010/main" val="9798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8"/>
          <p:cNvSpPr>
            <a:spLocks noGrp="1" noChangeArrowheads="1"/>
          </p:cNvSpPr>
          <p:nvPr>
            <p:ph type="sldNum" sz="quarter"/>
          </p:nvPr>
        </p:nvSpPr>
        <p:spPr>
          <a:noFill/>
        </p:spPr>
        <p:txBody>
          <a:bodyPr/>
          <a:lstStyle/>
          <a:p>
            <a:fld id="{90E26330-E027-4CAD-A22D-4F3CED325429}" type="slidenum">
              <a:rPr lang="en-GB" smtClean="0">
                <a:solidFill>
                  <a:prstClr val="black"/>
                </a:solidFill>
              </a:rPr>
              <a:pPr/>
              <a:t>31</a:t>
            </a:fld>
            <a:endParaRPr lang="en-GB" smtClean="0">
              <a:solidFill>
                <a:prstClr val="black"/>
              </a:solidFill>
            </a:endParaRPr>
          </a:p>
        </p:txBody>
      </p:sp>
      <p:sp>
        <p:nvSpPr>
          <p:cNvPr id="24579" name="Text Box 1"/>
          <p:cNvSpPr txBox="1">
            <a:spLocks noChangeArrowheads="1"/>
          </p:cNvSpPr>
          <p:nvPr/>
        </p:nvSpPr>
        <p:spPr bwMode="auto">
          <a:xfrm>
            <a:off x="1168400" y="697230"/>
            <a:ext cx="4673600" cy="3486150"/>
          </a:xfrm>
          <a:prstGeom prst="rect">
            <a:avLst/>
          </a:prstGeom>
          <a:solidFill>
            <a:srgbClr val="FFFFFF"/>
          </a:solidFill>
          <a:ln w="9525">
            <a:solidFill>
              <a:srgbClr val="000000"/>
            </a:solidFill>
            <a:miter lim="800000"/>
            <a:headEnd/>
            <a:tailEnd/>
          </a:ln>
        </p:spPr>
        <p:txBody>
          <a:bodyPr wrap="none" lIns="93177" tIns="46589" rIns="93177" bIns="46589" anchor="ctr"/>
          <a:lstStyle/>
          <a:p>
            <a:pPr fontAlgn="base">
              <a:lnSpc>
                <a:spcPct val="90000"/>
              </a:lnSpc>
              <a:spcBef>
                <a:spcPct val="0"/>
              </a:spcBef>
              <a:spcAft>
                <a:spcPct val="0"/>
              </a:spcAft>
              <a:buClr>
                <a:srgbClr val="FFFFFF"/>
              </a:buClr>
              <a:buSzPct val="100000"/>
              <a:buFont typeface="Times New Roman" pitchFamily="16" charset="0"/>
              <a:buNone/>
            </a:pPr>
            <a:endParaRPr lang="en-US">
              <a:solidFill>
                <a:prstClr val="black"/>
              </a:solidFill>
              <a:latin typeface="Arial" charset="0"/>
            </a:endParaRPr>
          </a:p>
        </p:txBody>
      </p:sp>
      <p:sp>
        <p:nvSpPr>
          <p:cNvPr id="24580" name="Rectangle 2"/>
          <p:cNvSpPr>
            <a:spLocks noGrp="1" noChangeArrowheads="1"/>
          </p:cNvSpPr>
          <p:nvPr>
            <p:ph type="body"/>
          </p:nvPr>
        </p:nvSpPr>
        <p:spPr>
          <a:xfrm>
            <a:off x="934720" y="4415790"/>
            <a:ext cx="5139338" cy="4183380"/>
          </a:xfrm>
          <a:noFill/>
          <a:ln/>
        </p:spPr>
        <p:txBody>
          <a:bodyPr wrap="none" anchor="ctr"/>
          <a:lstStyle/>
          <a:p>
            <a:endParaRPr lang="en-US" smtClean="0"/>
          </a:p>
        </p:txBody>
      </p:sp>
    </p:spTree>
    <p:extLst>
      <p:ext uri="{BB962C8B-B14F-4D97-AF65-F5344CB8AC3E}">
        <p14:creationId xmlns:p14="http://schemas.microsoft.com/office/powerpoint/2010/main" val="1040329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8"/>
          <p:cNvSpPr>
            <a:spLocks noGrp="1" noChangeArrowheads="1"/>
          </p:cNvSpPr>
          <p:nvPr>
            <p:ph type="sldNum" sz="quarter"/>
          </p:nvPr>
        </p:nvSpPr>
        <p:spPr>
          <a:noFill/>
        </p:spPr>
        <p:txBody>
          <a:bodyPr/>
          <a:lstStyle/>
          <a:p>
            <a:fld id="{90E26330-E027-4CAD-A22D-4F3CED325429}" type="slidenum">
              <a:rPr lang="en-GB" smtClean="0">
                <a:solidFill>
                  <a:prstClr val="black"/>
                </a:solidFill>
              </a:rPr>
              <a:pPr/>
              <a:t>32</a:t>
            </a:fld>
            <a:endParaRPr lang="en-GB" smtClean="0">
              <a:solidFill>
                <a:prstClr val="black"/>
              </a:solidFill>
            </a:endParaRPr>
          </a:p>
        </p:txBody>
      </p:sp>
      <p:sp>
        <p:nvSpPr>
          <p:cNvPr id="24579" name="Text Box 1"/>
          <p:cNvSpPr txBox="1">
            <a:spLocks noChangeArrowheads="1"/>
          </p:cNvSpPr>
          <p:nvPr/>
        </p:nvSpPr>
        <p:spPr bwMode="auto">
          <a:xfrm>
            <a:off x="1168400" y="697230"/>
            <a:ext cx="4673600" cy="3486150"/>
          </a:xfrm>
          <a:prstGeom prst="rect">
            <a:avLst/>
          </a:prstGeom>
          <a:solidFill>
            <a:srgbClr val="FFFFFF"/>
          </a:solidFill>
          <a:ln w="9525">
            <a:solidFill>
              <a:srgbClr val="000000"/>
            </a:solidFill>
            <a:miter lim="800000"/>
            <a:headEnd/>
            <a:tailEnd/>
          </a:ln>
        </p:spPr>
        <p:txBody>
          <a:bodyPr wrap="none" lIns="93177" tIns="46589" rIns="93177" bIns="46589" anchor="ctr"/>
          <a:lstStyle/>
          <a:p>
            <a:pPr fontAlgn="base">
              <a:lnSpc>
                <a:spcPct val="90000"/>
              </a:lnSpc>
              <a:spcBef>
                <a:spcPct val="0"/>
              </a:spcBef>
              <a:spcAft>
                <a:spcPct val="0"/>
              </a:spcAft>
              <a:buClr>
                <a:srgbClr val="FFFFFF"/>
              </a:buClr>
              <a:buSzPct val="100000"/>
              <a:buFont typeface="Times New Roman" pitchFamily="16" charset="0"/>
              <a:buNone/>
            </a:pPr>
            <a:endParaRPr lang="en-US">
              <a:solidFill>
                <a:prstClr val="black"/>
              </a:solidFill>
              <a:latin typeface="Arial" charset="0"/>
            </a:endParaRPr>
          </a:p>
        </p:txBody>
      </p:sp>
      <p:sp>
        <p:nvSpPr>
          <p:cNvPr id="24580" name="Rectangle 2"/>
          <p:cNvSpPr>
            <a:spLocks noGrp="1" noChangeArrowheads="1"/>
          </p:cNvSpPr>
          <p:nvPr>
            <p:ph type="body"/>
          </p:nvPr>
        </p:nvSpPr>
        <p:spPr>
          <a:xfrm>
            <a:off x="934720" y="4415790"/>
            <a:ext cx="5139338" cy="4183380"/>
          </a:xfrm>
          <a:noFill/>
          <a:ln/>
        </p:spPr>
        <p:txBody>
          <a:bodyPr wrap="none" anchor="ctr"/>
          <a:lstStyle/>
          <a:p>
            <a:endParaRPr lang="en-US" smtClean="0"/>
          </a:p>
        </p:txBody>
      </p:sp>
    </p:spTree>
    <p:extLst>
      <p:ext uri="{BB962C8B-B14F-4D97-AF65-F5344CB8AC3E}">
        <p14:creationId xmlns:p14="http://schemas.microsoft.com/office/powerpoint/2010/main" val="255035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9A22AF-F48A-4956-86B2-9CFE1F2F0EC7}"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325793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From the beginning snap was formulated</a:t>
            </a:r>
            <a:r>
              <a:rPr lang="en-US" baseline="0" dirty="0" smtClean="0"/>
              <a:t> with the environment in mind. When it originated in 1995, Snap was using plant-based ingredients and was biodegradable, phosphate free and nontoxic and using recyclable bottles.  But what does that mean to you?</a:t>
            </a:r>
          </a:p>
          <a:p>
            <a:endParaRPr lang="en-US" baseline="0" dirty="0" smtClean="0"/>
          </a:p>
          <a:p>
            <a:r>
              <a:rPr lang="en-US" sz="2400" kern="1200" dirty="0" smtClean="0">
                <a:solidFill>
                  <a:schemeClr val="accent1">
                    <a:lumMod val="60000"/>
                    <a:lumOff val="40000"/>
                  </a:schemeClr>
                </a:solidFill>
                <a:latin typeface="+mn-lt"/>
                <a:ea typeface="+mn-ea"/>
                <a:cs typeface="+mn-cs"/>
              </a:rPr>
              <a:t>Non toxic</a:t>
            </a:r>
          </a:p>
          <a:p>
            <a:pPr lvl="1"/>
            <a:r>
              <a:rPr lang="en-US" sz="2000" kern="1200" dirty="0" smtClean="0">
                <a:solidFill>
                  <a:schemeClr val="tx1"/>
                </a:solidFill>
                <a:latin typeface="+mn-lt"/>
                <a:ea typeface="+mn-ea"/>
                <a:cs typeface="+mn-cs"/>
              </a:rPr>
              <a:t>Not poisonous, harmful, or otherwise destructive upon exposure</a:t>
            </a:r>
            <a:r>
              <a:rPr lang="en-US" sz="2000" kern="1200" dirty="0" smtClean="0">
                <a:solidFill>
                  <a:srgbClr val="002060"/>
                </a:solidFill>
                <a:latin typeface="+mn-lt"/>
                <a:ea typeface="+mn-ea"/>
                <a:cs typeface="+mn-cs"/>
              </a:rPr>
              <a:t>.</a:t>
            </a:r>
          </a:p>
          <a:p>
            <a:r>
              <a:rPr lang="en-US" sz="2400" kern="1200" dirty="0" smtClean="0">
                <a:solidFill>
                  <a:schemeClr val="accent1">
                    <a:lumMod val="60000"/>
                    <a:lumOff val="40000"/>
                  </a:schemeClr>
                </a:solidFill>
                <a:latin typeface="+mn-lt"/>
                <a:ea typeface="+mn-ea"/>
                <a:cs typeface="+mn-cs"/>
              </a:rPr>
              <a:t>Biodegradable</a:t>
            </a:r>
          </a:p>
          <a:p>
            <a:pPr lvl="1"/>
            <a:r>
              <a:rPr lang="en-US" sz="2000" kern="1200" dirty="0" smtClean="0">
                <a:solidFill>
                  <a:schemeClr val="tx1"/>
                </a:solidFill>
                <a:latin typeface="+mn-lt"/>
                <a:ea typeface="+mn-ea"/>
                <a:cs typeface="+mn-cs"/>
              </a:rPr>
              <a:t>Capable of being decomposed by natural processes</a:t>
            </a:r>
          </a:p>
          <a:p>
            <a:pPr lvl="1"/>
            <a:r>
              <a:rPr lang="en-US" sz="2000" kern="1200" dirty="0" smtClean="0">
                <a:solidFill>
                  <a:schemeClr val="tx1"/>
                </a:solidFill>
                <a:latin typeface="+mn-lt"/>
                <a:ea typeface="+mn-ea"/>
                <a:cs typeface="+mn-cs"/>
              </a:rPr>
              <a:t>Readily and inherently biodegradable as tested by OECDG 302 Testing Guidelines</a:t>
            </a:r>
          </a:p>
          <a:p>
            <a:r>
              <a:rPr lang="en-US" sz="2400" kern="1200" dirty="0" smtClean="0">
                <a:solidFill>
                  <a:schemeClr val="accent1">
                    <a:lumMod val="60000"/>
                    <a:lumOff val="40000"/>
                  </a:schemeClr>
                </a:solidFill>
                <a:latin typeface="+mn-lt"/>
                <a:ea typeface="+mn-ea"/>
                <a:cs typeface="+mn-cs"/>
              </a:rPr>
              <a:t>Phosphate free</a:t>
            </a:r>
          </a:p>
          <a:p>
            <a:pPr lvl="1"/>
            <a:r>
              <a:rPr lang="en-US" sz="2000" kern="1200" dirty="0" smtClean="0">
                <a:solidFill>
                  <a:schemeClr val="tx1"/>
                </a:solidFill>
                <a:latin typeface="+mn-lt"/>
                <a:ea typeface="+mn-ea"/>
                <a:cs typeface="+mn-cs"/>
              </a:rPr>
              <a:t>Phosphates, salts of phosphoric acid, are sometimes used in detergents. </a:t>
            </a:r>
          </a:p>
          <a:p>
            <a:pPr lvl="1"/>
            <a:r>
              <a:rPr lang="en-US" sz="2000" kern="1200" dirty="0" smtClean="0">
                <a:solidFill>
                  <a:schemeClr val="tx1"/>
                </a:solidFill>
                <a:latin typeface="+mn-lt"/>
                <a:ea typeface="+mn-ea"/>
                <a:cs typeface="+mn-cs"/>
              </a:rPr>
              <a:t>Leach into rivers &amp; waterways</a:t>
            </a:r>
          </a:p>
          <a:p>
            <a:pPr lvl="1"/>
            <a:r>
              <a:rPr lang="en-US" sz="2000" kern="1200" dirty="0" smtClean="0">
                <a:solidFill>
                  <a:schemeClr val="tx1"/>
                </a:solidFill>
                <a:latin typeface="+mn-lt"/>
                <a:ea typeface="+mn-ea"/>
                <a:cs typeface="+mn-cs"/>
              </a:rPr>
              <a:t>Serve as food source for algae resulting in excessive algae growth reducing oxygen levels in water which kills native fish and other aquatic creatures.</a:t>
            </a:r>
          </a:p>
          <a:p>
            <a:r>
              <a:rPr lang="en-US" sz="1200" b="0" i="0" kern="1200" dirty="0" smtClean="0">
                <a:solidFill>
                  <a:schemeClr val="tx1"/>
                </a:solidFill>
                <a:latin typeface="+mn-lt"/>
                <a:ea typeface="+mn-ea"/>
                <a:cs typeface="+mn-cs"/>
              </a:rPr>
              <a:t>In</a:t>
            </a:r>
            <a:r>
              <a:rPr lang="en-US" sz="1200" b="0" i="0" kern="1200" baseline="0" dirty="0" smtClean="0">
                <a:solidFill>
                  <a:schemeClr val="tx1"/>
                </a:solidFill>
                <a:latin typeface="+mn-lt"/>
                <a:ea typeface="+mn-ea"/>
                <a:cs typeface="+mn-cs"/>
              </a:rPr>
              <a:t> the pursuit of keeping Snap Ecofriendly we are always looking to reduce our environmental impact and to use ingredients in our formulas that meet that criteria.</a:t>
            </a:r>
          </a:p>
          <a:p>
            <a:r>
              <a:rPr lang="en-US" sz="1200" b="0" i="0" kern="1200" baseline="0" dirty="0" smtClean="0">
                <a:solidFill>
                  <a:schemeClr val="tx1"/>
                </a:solidFill>
                <a:latin typeface="+mn-lt"/>
                <a:ea typeface="+mn-ea"/>
                <a:cs typeface="+mn-cs"/>
              </a:rPr>
              <a:t>We consult with </a:t>
            </a:r>
            <a:r>
              <a:rPr lang="en-US" sz="1200" b="0" i="0" kern="1200" dirty="0" err="1" smtClean="0">
                <a:solidFill>
                  <a:schemeClr val="tx1"/>
                </a:solidFill>
                <a:latin typeface="+mn-lt"/>
                <a:ea typeface="+mn-ea"/>
                <a:cs typeface="+mn-cs"/>
              </a:rPr>
              <a:t>CleanGredients</a:t>
            </a:r>
            <a:r>
              <a:rPr lang="en-US" sz="1200" b="0" i="0" kern="1200" dirty="0" smtClean="0">
                <a:solidFill>
                  <a:schemeClr val="tx1"/>
                </a:solidFill>
                <a:latin typeface="+mn-lt"/>
                <a:ea typeface="+mn-ea"/>
                <a:cs typeface="+mn-cs"/>
              </a:rPr>
              <a:t> to ensure quality</a:t>
            </a:r>
            <a:r>
              <a:rPr lang="en-US" sz="1200" b="0" i="0" kern="1200" baseline="0" dirty="0" smtClean="0">
                <a:solidFill>
                  <a:schemeClr val="tx1"/>
                </a:solidFill>
                <a:latin typeface="+mn-lt"/>
                <a:ea typeface="+mn-ea"/>
                <a:cs typeface="+mn-cs"/>
              </a:rPr>
              <a:t> formulations during development and in our latest reformulations of Snap.  </a:t>
            </a:r>
            <a:r>
              <a:rPr lang="en-US" sz="1200" b="0" i="0" kern="1200" baseline="0" dirty="0" err="1" smtClean="0">
                <a:solidFill>
                  <a:schemeClr val="tx1"/>
                </a:solidFill>
                <a:latin typeface="+mn-lt"/>
                <a:ea typeface="+mn-ea"/>
                <a:cs typeface="+mn-cs"/>
              </a:rPr>
              <a:t>Cleangredients</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is designed to:</a:t>
            </a:r>
          </a:p>
          <a:p>
            <a:r>
              <a:rPr lang="en-US" sz="1200" b="0" i="0" kern="1200" dirty="0" smtClean="0">
                <a:solidFill>
                  <a:schemeClr val="tx1"/>
                </a:solidFill>
                <a:latin typeface="+mn-lt"/>
                <a:ea typeface="+mn-ea"/>
                <a:cs typeface="+mn-cs"/>
              </a:rPr>
              <a:t>help formulators identify ingredients that have potential environmental and human health and safety benefits. </a:t>
            </a:r>
            <a:r>
              <a:rPr lang="en-US" sz="1200" kern="1200" dirty="0" err="1" smtClean="0">
                <a:solidFill>
                  <a:schemeClr val="tx1"/>
                </a:solidFill>
                <a:latin typeface="+mn-lt"/>
                <a:ea typeface="+mn-ea"/>
                <a:cs typeface="+mn-cs"/>
              </a:rPr>
              <a:t>CleanGredients</a:t>
            </a:r>
            <a:r>
              <a:rPr lang="en-US" sz="1200" kern="1200" dirty="0" smtClean="0">
                <a:solidFill>
                  <a:schemeClr val="tx1"/>
                </a:solidFill>
                <a:latin typeface="+mn-lt"/>
                <a:ea typeface="+mn-ea"/>
                <a:cs typeface="+mn-cs"/>
              </a:rPr>
              <a:t> is an online database of cleaning product ingredient chemicals, providing verified information about the environmental and human health attributes of listed ingredients. </a:t>
            </a:r>
            <a:r>
              <a:rPr lang="en-US" sz="1200" kern="1200" dirty="0" err="1" smtClean="0">
                <a:solidFill>
                  <a:schemeClr val="tx1"/>
                </a:solidFill>
                <a:latin typeface="+mn-lt"/>
                <a:ea typeface="+mn-ea"/>
                <a:cs typeface="+mn-cs"/>
              </a:rPr>
              <a:t>CleanGredients</a:t>
            </a:r>
            <a:r>
              <a:rPr lang="en-US" sz="1200" kern="1200" dirty="0" smtClean="0">
                <a:solidFill>
                  <a:schemeClr val="tx1"/>
                </a:solidFill>
                <a:latin typeface="+mn-lt"/>
                <a:ea typeface="+mn-ea"/>
                <a:cs typeface="+mn-cs"/>
              </a:rPr>
              <a:t> is a project of </a:t>
            </a:r>
            <a:r>
              <a:rPr lang="en-US" sz="1200" kern="1200" dirty="0" err="1" smtClean="0">
                <a:solidFill>
                  <a:schemeClr val="tx1"/>
                </a:solidFill>
                <a:latin typeface="+mn-lt"/>
                <a:ea typeface="+mn-ea"/>
                <a:cs typeface="+mn-cs"/>
              </a:rPr>
              <a:t>GreenBlue</a:t>
            </a:r>
            <a:r>
              <a:rPr lang="en-US" sz="1200" kern="1200" dirty="0" smtClean="0">
                <a:solidFill>
                  <a:schemeClr val="tx1"/>
                </a:solidFill>
                <a:latin typeface="+mn-lt"/>
                <a:ea typeface="+mn-ea"/>
                <a:cs typeface="+mn-cs"/>
              </a:rPr>
              <a:t>®, a nonprofit that equips business with the science and resources to make products more sustainable. For more information on </a:t>
            </a:r>
            <a:r>
              <a:rPr lang="en-US" sz="1200" kern="1200" dirty="0" err="1" smtClean="0">
                <a:solidFill>
                  <a:schemeClr val="tx1"/>
                </a:solidFill>
                <a:latin typeface="+mn-lt"/>
                <a:ea typeface="+mn-ea"/>
                <a:cs typeface="+mn-cs"/>
              </a:rPr>
              <a:t>Cleangredients</a:t>
            </a:r>
            <a:r>
              <a:rPr lang="en-US" sz="1200" kern="1200" baseline="0" dirty="0" smtClean="0">
                <a:solidFill>
                  <a:schemeClr val="tx1"/>
                </a:solidFill>
                <a:latin typeface="+mn-lt"/>
                <a:ea typeface="+mn-ea"/>
                <a:cs typeface="+mn-cs"/>
              </a:rPr>
              <a:t> check out their website.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a:t>
            </a:r>
            <a:r>
              <a:rPr lang="en-US" sz="1200" kern="1200" baseline="0" dirty="0" smtClean="0">
                <a:solidFill>
                  <a:schemeClr val="tx1"/>
                </a:solidFill>
                <a:latin typeface="+mn-lt"/>
                <a:ea typeface="+mn-ea"/>
                <a:cs typeface="+mn-cs"/>
              </a:rPr>
              <a:t> keeping Snap green our vendor m</a:t>
            </a:r>
            <a:r>
              <a:rPr lang="en-US" sz="1200" kern="1200" dirty="0" smtClean="0">
                <a:solidFill>
                  <a:schemeClr val="tx1"/>
                </a:solidFill>
                <a:latin typeface="+mn-lt"/>
                <a:ea typeface="+mn-ea"/>
                <a:cs typeface="+mn-cs"/>
              </a:rPr>
              <a:t>inimizes the carbon</a:t>
            </a:r>
            <a:r>
              <a:rPr lang="en-US" sz="1200" kern="1200" baseline="0" dirty="0" smtClean="0">
                <a:solidFill>
                  <a:schemeClr val="tx1"/>
                </a:solidFill>
                <a:latin typeface="+mn-lt"/>
                <a:ea typeface="+mn-ea"/>
                <a:cs typeface="+mn-cs"/>
              </a:rPr>
              <a:t> footprint </a:t>
            </a:r>
            <a:r>
              <a:rPr lang="en-US" sz="1200" kern="1200" dirty="0" smtClean="0">
                <a:solidFill>
                  <a:schemeClr val="tx1"/>
                </a:solidFill>
                <a:latin typeface="+mn-lt"/>
                <a:ea typeface="+mn-ea"/>
                <a:cs typeface="+mn-cs"/>
              </a:rPr>
              <a:t>through creative recycling and conservation projects.  Currently they recycle nearly</a:t>
            </a:r>
            <a:r>
              <a:rPr lang="en-US" sz="1200" kern="1200" baseline="0" dirty="0" smtClean="0">
                <a:solidFill>
                  <a:schemeClr val="tx1"/>
                </a:solidFill>
                <a:latin typeface="+mn-lt"/>
                <a:ea typeface="+mn-ea"/>
                <a:cs typeface="+mn-cs"/>
              </a:rPr>
              <a:t> 1 mill pounds of plastic and corrugated recycled annually</a:t>
            </a:r>
          </a:p>
          <a:p>
            <a:r>
              <a:rPr lang="en-US" sz="1200" kern="1200" baseline="0" dirty="0" smtClean="0">
                <a:solidFill>
                  <a:schemeClr val="tx1"/>
                </a:solidFill>
                <a:latin typeface="+mn-lt"/>
                <a:ea typeface="+mn-ea"/>
                <a:cs typeface="+mn-cs"/>
              </a:rPr>
              <a:t>In addition we always seek to keep Snap formulas kid, pet and septic system safe</a:t>
            </a:r>
            <a:endParaRPr lang="en-US" dirty="0" smtClean="0"/>
          </a:p>
          <a:p>
            <a:pPr lvl="1"/>
            <a:endParaRPr lang="en-US" sz="20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09A22AF-F48A-4956-86B2-9CFE1F2F0EC7}"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478750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9A22AF-F48A-4956-86B2-9CFE1F2F0EC7}"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998722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 you can see the before and after of a clear glass dish.  Stuck on food residue was washed easily away with the new reformulated dishwashing crystals. Keep in mind these t</a:t>
            </a:r>
            <a:r>
              <a:rPr lang="en-US" sz="1200" kern="1200" dirty="0" smtClean="0">
                <a:solidFill>
                  <a:schemeClr val="tx1"/>
                </a:solidFill>
                <a:latin typeface="+mn-lt"/>
                <a:ea typeface="+mn-ea"/>
                <a:cs typeface="+mn-cs"/>
              </a:rPr>
              <a:t>hree main contributing factors to the effective use of Snap Crystal Clean Automatic Dishwashing Crystals.  If you have hard water you will want to add slightly more than ½ tablespoon of the dish crystals into your dishwasher to improve cleaning ability.  Water temperature is key to proper dissolving of the crystals to effectively remove stains and residue.  Use hot water at approximately 150° F.  Check the setting on your water heater to ensure proper temperature.  Finally, unless you have hard water, use no more than the ½ tablespoon recommended.  A little goes along way with Snap Crystal Clean Automatic Dishwashing Crystals</a:t>
            </a:r>
            <a:endParaRPr lang="en-US" dirty="0"/>
          </a:p>
        </p:txBody>
      </p:sp>
      <p:sp>
        <p:nvSpPr>
          <p:cNvPr id="4" name="Slide Number Placeholder 3"/>
          <p:cNvSpPr>
            <a:spLocks noGrp="1"/>
          </p:cNvSpPr>
          <p:nvPr>
            <p:ph type="sldNum" sz="quarter" idx="10"/>
          </p:nvPr>
        </p:nvSpPr>
        <p:spPr/>
        <p:txBody>
          <a:bodyPr/>
          <a:lstStyle/>
          <a:p>
            <a:pPr>
              <a:defRPr/>
            </a:pPr>
            <a:fld id="{409A22AF-F48A-4956-86B2-9CFE1F2F0EC7}"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572500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409A22AF-F48A-4956-86B2-9CFE1F2F0EC7}"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11996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37654" algn="l"/>
                <a:tab pos="1475308" algn="l"/>
                <a:tab pos="2212962" algn="l"/>
                <a:tab pos="2950616"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57066" indent="-291179" eaLnBrk="0" hangingPunct="0">
              <a:tabLst>
                <a:tab pos="737654" algn="l"/>
                <a:tab pos="1475308" algn="l"/>
                <a:tab pos="2212962" algn="l"/>
                <a:tab pos="2950616"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64717" indent="-232943" eaLnBrk="0" hangingPunct="0">
              <a:tabLst>
                <a:tab pos="737654" algn="l"/>
                <a:tab pos="1475308" algn="l"/>
                <a:tab pos="2212962" algn="l"/>
                <a:tab pos="2950616"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30604" indent="-232943" eaLnBrk="0" hangingPunct="0">
              <a:tabLst>
                <a:tab pos="737654" algn="l"/>
                <a:tab pos="1475308" algn="l"/>
                <a:tab pos="2212962" algn="l"/>
                <a:tab pos="2950616"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96491" indent="-232943" eaLnBrk="0" hangingPunct="0">
              <a:tabLst>
                <a:tab pos="737654" algn="l"/>
                <a:tab pos="1475308" algn="l"/>
                <a:tab pos="2212962" algn="l"/>
                <a:tab pos="2950616"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62377" indent="-232943" defTabSz="465887" eaLnBrk="0" fontAlgn="base" hangingPunct="0">
              <a:lnSpc>
                <a:spcPct val="90000"/>
              </a:lnSpc>
              <a:spcBef>
                <a:spcPct val="0"/>
              </a:spcBef>
              <a:spcAft>
                <a:spcPct val="0"/>
              </a:spcAft>
              <a:buClr>
                <a:srgbClr val="FFFFFF"/>
              </a:buClr>
              <a:buSzPct val="100000"/>
              <a:buFont typeface="Times New Roman" panose="02020603050405020304" pitchFamily="18" charset="0"/>
              <a:tabLst>
                <a:tab pos="737654" algn="l"/>
                <a:tab pos="1475308" algn="l"/>
                <a:tab pos="2212962" algn="l"/>
                <a:tab pos="2950616"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3028264" indent="-232943" defTabSz="465887" eaLnBrk="0" fontAlgn="base" hangingPunct="0">
              <a:lnSpc>
                <a:spcPct val="90000"/>
              </a:lnSpc>
              <a:spcBef>
                <a:spcPct val="0"/>
              </a:spcBef>
              <a:spcAft>
                <a:spcPct val="0"/>
              </a:spcAft>
              <a:buClr>
                <a:srgbClr val="FFFFFF"/>
              </a:buClr>
              <a:buSzPct val="100000"/>
              <a:buFont typeface="Times New Roman" panose="02020603050405020304" pitchFamily="18" charset="0"/>
              <a:tabLst>
                <a:tab pos="737654" algn="l"/>
                <a:tab pos="1475308" algn="l"/>
                <a:tab pos="2212962" algn="l"/>
                <a:tab pos="2950616"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94151" indent="-232943" defTabSz="465887" eaLnBrk="0" fontAlgn="base" hangingPunct="0">
              <a:lnSpc>
                <a:spcPct val="90000"/>
              </a:lnSpc>
              <a:spcBef>
                <a:spcPct val="0"/>
              </a:spcBef>
              <a:spcAft>
                <a:spcPct val="0"/>
              </a:spcAft>
              <a:buClr>
                <a:srgbClr val="FFFFFF"/>
              </a:buClr>
              <a:buSzPct val="100000"/>
              <a:buFont typeface="Times New Roman" panose="02020603050405020304" pitchFamily="18" charset="0"/>
              <a:tabLst>
                <a:tab pos="737654" algn="l"/>
                <a:tab pos="1475308" algn="l"/>
                <a:tab pos="2212962" algn="l"/>
                <a:tab pos="2950616"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960038" indent="-232943" defTabSz="465887" eaLnBrk="0" fontAlgn="base" hangingPunct="0">
              <a:lnSpc>
                <a:spcPct val="90000"/>
              </a:lnSpc>
              <a:spcBef>
                <a:spcPct val="0"/>
              </a:spcBef>
              <a:spcAft>
                <a:spcPct val="0"/>
              </a:spcAft>
              <a:buClr>
                <a:srgbClr val="FFFFFF"/>
              </a:buClr>
              <a:buSzPct val="100000"/>
              <a:buFont typeface="Times New Roman" panose="02020603050405020304" pitchFamily="18" charset="0"/>
              <a:tabLst>
                <a:tab pos="737654" algn="l"/>
                <a:tab pos="1475308" algn="l"/>
                <a:tab pos="2212962" algn="l"/>
                <a:tab pos="2950616"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fld id="{637DE5E2-0C5B-4E14-9089-B45CF98BCE44}" type="slidenum">
              <a:rPr lang="en-GB" sz="1200">
                <a:solidFill>
                  <a:srgbClr val="000000"/>
                </a:solidFill>
              </a:rPr>
              <a:pPr eaLnBrk="1" hangingPunct="1"/>
              <a:t>19</a:t>
            </a:fld>
            <a:endParaRPr lang="en-GB" sz="1200">
              <a:solidFill>
                <a:srgbClr val="000000"/>
              </a:solidFill>
            </a:endParaRPr>
          </a:p>
        </p:txBody>
      </p:sp>
      <p:sp>
        <p:nvSpPr>
          <p:cNvPr id="21507" name="Text Box 1"/>
          <p:cNvSpPr txBox="1">
            <a:spLocks noChangeArrowheads="1"/>
          </p:cNvSpPr>
          <p:nvPr/>
        </p:nvSpPr>
        <p:spPr bwMode="auto">
          <a:xfrm>
            <a:off x="1168400" y="697230"/>
            <a:ext cx="4673600" cy="3486150"/>
          </a:xfrm>
          <a:prstGeom prst="rect">
            <a:avLst/>
          </a:prstGeom>
          <a:solidFill>
            <a:srgbClr val="FFFFFF"/>
          </a:solidFill>
          <a:ln w="9525">
            <a:solidFill>
              <a:srgbClr val="000000"/>
            </a:solidFill>
            <a:miter lim="800000"/>
            <a:headEnd/>
            <a:tailEnd/>
          </a:ln>
        </p:spPr>
        <p:txBody>
          <a:bodyPr wrap="none" lIns="93177" tIns="46589" rIns="93177" bIns="46589" anchor="ctr"/>
          <a:lstStyle>
            <a:lvl1pPr eaLnBrk="0" hangingPunc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eaLnBrk="0" hangingPunc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eaLnBrk="0" hangingPunc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eaLnBrk="0" hangingPunc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eaLnBrk="0" hangingPunc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lnSpc>
                <a:spcPct val="90000"/>
              </a:lnSpc>
              <a:spcBef>
                <a:spcPct val="0"/>
              </a:spcBef>
              <a:spcAft>
                <a:spcPct val="0"/>
              </a:spcAft>
              <a:buClr>
                <a:srgbClr val="FFFFFF"/>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lnSpc>
                <a:spcPct val="90000"/>
              </a:lnSpc>
              <a:spcBef>
                <a:spcPct val="0"/>
              </a:spcBef>
              <a:spcAft>
                <a:spcPct val="0"/>
              </a:spcAft>
              <a:buClr>
                <a:srgbClr val="FFFFFF"/>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lnSpc>
                <a:spcPct val="90000"/>
              </a:lnSpc>
              <a:spcBef>
                <a:spcPct val="0"/>
              </a:spcBef>
              <a:spcAft>
                <a:spcPct val="0"/>
              </a:spcAft>
              <a:buClr>
                <a:srgbClr val="FFFFFF"/>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lnSpc>
                <a:spcPct val="90000"/>
              </a:lnSpc>
              <a:spcBef>
                <a:spcPct val="0"/>
              </a:spcBef>
              <a:spcAft>
                <a:spcPct val="0"/>
              </a:spcAft>
              <a:buClr>
                <a:srgbClr val="FFFFFF"/>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fontAlgn="base" hangingPunct="1">
              <a:spcBef>
                <a:spcPct val="0"/>
              </a:spcBef>
              <a:spcAft>
                <a:spcPct val="0"/>
              </a:spcAft>
            </a:pPr>
            <a:endParaRPr lang="en-US">
              <a:solidFill>
                <a:prstClr val="white"/>
              </a:solidFill>
            </a:endParaRPr>
          </a:p>
        </p:txBody>
      </p:sp>
      <p:sp>
        <p:nvSpPr>
          <p:cNvPr id="21508" name="Rectangle 2"/>
          <p:cNvSpPr txBox="1">
            <a:spLocks noGrp="1" noChangeArrowheads="1"/>
          </p:cNvSpPr>
          <p:nvPr>
            <p:ph type="body"/>
          </p:nvPr>
        </p:nvSpPr>
        <p:spPr>
          <a:xfrm>
            <a:off x="934720" y="4415790"/>
            <a:ext cx="5139338"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640762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Removes over 99 % of impurities from our water system, certified by</a:t>
            </a:r>
            <a:r>
              <a:rPr lang="en-AU" baseline="0" dirty="0" smtClean="0"/>
              <a:t> Underwriters Laboratories</a:t>
            </a:r>
            <a:endParaRPr lang="en-AU" dirty="0"/>
          </a:p>
        </p:txBody>
      </p:sp>
      <p:sp>
        <p:nvSpPr>
          <p:cNvPr id="4" name="Slide Number Placeholder 3"/>
          <p:cNvSpPr>
            <a:spLocks noGrp="1"/>
          </p:cNvSpPr>
          <p:nvPr>
            <p:ph type="sldNum" sz="quarter" idx="10"/>
          </p:nvPr>
        </p:nvSpPr>
        <p:spPr/>
        <p:txBody>
          <a:bodyPr/>
          <a:lstStyle/>
          <a:p>
            <a:pPr>
              <a:defRPr/>
            </a:pPr>
            <a:fld id="{409A22AF-F48A-4956-86B2-9CFE1F2F0EC7}"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664836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8"/>
          <p:cNvSpPr>
            <a:spLocks noGrp="1" noChangeArrowheads="1"/>
          </p:cNvSpPr>
          <p:nvPr>
            <p:ph type="sldNum" sz="quarter"/>
          </p:nvPr>
        </p:nvSpPr>
        <p:spPr>
          <a:noFill/>
        </p:spPr>
        <p:txBody>
          <a:bodyPr/>
          <a:lstStyle/>
          <a:p>
            <a:fld id="{90E26330-E027-4CAD-A22D-4F3CED325429}" type="slidenum">
              <a:rPr lang="en-GB" smtClean="0">
                <a:solidFill>
                  <a:prstClr val="black"/>
                </a:solidFill>
              </a:rPr>
              <a:pPr/>
              <a:t>27</a:t>
            </a:fld>
            <a:endParaRPr lang="en-GB" smtClean="0">
              <a:solidFill>
                <a:prstClr val="black"/>
              </a:solidFill>
            </a:endParaRPr>
          </a:p>
        </p:txBody>
      </p:sp>
      <p:sp>
        <p:nvSpPr>
          <p:cNvPr id="24579" name="Text Box 1"/>
          <p:cNvSpPr txBox="1">
            <a:spLocks noChangeArrowheads="1"/>
          </p:cNvSpPr>
          <p:nvPr/>
        </p:nvSpPr>
        <p:spPr bwMode="auto">
          <a:xfrm>
            <a:off x="1168400" y="697230"/>
            <a:ext cx="4673600" cy="3486150"/>
          </a:xfrm>
          <a:prstGeom prst="rect">
            <a:avLst/>
          </a:prstGeom>
          <a:solidFill>
            <a:srgbClr val="FFFFFF"/>
          </a:solidFill>
          <a:ln w="9525">
            <a:solidFill>
              <a:srgbClr val="000000"/>
            </a:solidFill>
            <a:miter lim="800000"/>
            <a:headEnd/>
            <a:tailEnd/>
          </a:ln>
        </p:spPr>
        <p:txBody>
          <a:bodyPr wrap="none" lIns="93177" tIns="46589" rIns="93177" bIns="46589" anchor="ctr"/>
          <a:lstStyle/>
          <a:p>
            <a:pPr fontAlgn="base">
              <a:lnSpc>
                <a:spcPct val="90000"/>
              </a:lnSpc>
              <a:spcBef>
                <a:spcPct val="0"/>
              </a:spcBef>
              <a:spcAft>
                <a:spcPct val="0"/>
              </a:spcAft>
              <a:buClr>
                <a:srgbClr val="FFFFFF"/>
              </a:buClr>
              <a:buSzPct val="100000"/>
              <a:buFont typeface="Times New Roman" pitchFamily="16" charset="0"/>
              <a:buNone/>
            </a:pPr>
            <a:endParaRPr lang="en-US">
              <a:solidFill>
                <a:prstClr val="black"/>
              </a:solidFill>
              <a:latin typeface="Arial" charset="0"/>
            </a:endParaRPr>
          </a:p>
        </p:txBody>
      </p:sp>
      <p:sp>
        <p:nvSpPr>
          <p:cNvPr id="24580" name="Rectangle 2"/>
          <p:cNvSpPr>
            <a:spLocks noGrp="1" noChangeArrowheads="1"/>
          </p:cNvSpPr>
          <p:nvPr>
            <p:ph type="body"/>
          </p:nvPr>
        </p:nvSpPr>
        <p:spPr>
          <a:xfrm>
            <a:off x="934720" y="4415790"/>
            <a:ext cx="5139338" cy="4183380"/>
          </a:xfrm>
          <a:noFill/>
          <a:ln/>
        </p:spPr>
        <p:txBody>
          <a:bodyPr wrap="none" anchor="ctr"/>
          <a:lstStyle/>
          <a:p>
            <a:endParaRPr lang="en-US" smtClean="0"/>
          </a:p>
        </p:txBody>
      </p:sp>
    </p:spTree>
    <p:extLst>
      <p:ext uri="{BB962C8B-B14F-4D97-AF65-F5344CB8AC3E}">
        <p14:creationId xmlns:p14="http://schemas.microsoft.com/office/powerpoint/2010/main" val="1847156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D9F81B37-94EC-4D37-8347-68F6E798300D}" type="datetimeFigureOut">
              <a:rPr lang="en-US">
                <a:solidFill>
                  <a:srgbClr val="DBF5F9">
                    <a:shade val="90000"/>
                  </a:srgbClr>
                </a:solidFill>
              </a:rPr>
              <a:pPr>
                <a:defRPr/>
              </a:pPr>
              <a:t>4/10/14</a:t>
            </a:fld>
            <a:endParaRPr 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365A34F-4516-4205-9DD4-8A90C0A8A459}"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3500885584"/>
      </p:ext>
    </p:extLst>
  </p:cSld>
  <p:clrMapOvr>
    <a:overrideClrMapping bg1="dk1" tx1="lt1" bg2="dk2" tx2="lt2" accent1="accent1" accent2="accent2" accent3="accent3" accent4="accent4" accent5="accent5" accent6="accent6" hlink="hlink" folHlink="folHlink"/>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5980DDE6-E4FC-434B-947A-D02AE155B69A}" type="datetimeFigureOut">
              <a:rPr lang="en-US">
                <a:solidFill>
                  <a:srgbClr val="59A9F2">
                    <a:shade val="90000"/>
                  </a:srgbClr>
                </a:solidFill>
              </a:rPr>
              <a:pPr>
                <a:defRPr/>
              </a:pPr>
              <a:t>4/10/14</a:t>
            </a:fld>
            <a:endParaRPr lang="en-US">
              <a:solidFill>
                <a:srgbClr val="59A9F2">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59A9F2">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79A7B13B-3081-42C1-B8F3-329FA8E1A290}" type="slidenum">
              <a:rPr lang="en-US">
                <a:solidFill>
                  <a:srgbClr val="59A9F2">
                    <a:shade val="90000"/>
                  </a:srgbClr>
                </a:solidFill>
              </a:rPr>
              <a:pPr>
                <a:defRPr/>
              </a:pPr>
              <a:t>‹#›</a:t>
            </a:fld>
            <a:endParaRPr lang="en-US">
              <a:solidFill>
                <a:srgbClr val="59A9F2">
                  <a:shade val="90000"/>
                </a:srgbClr>
              </a:solidFill>
            </a:endParaRPr>
          </a:p>
        </p:txBody>
      </p:sp>
    </p:spTree>
    <p:extLst>
      <p:ext uri="{BB962C8B-B14F-4D97-AF65-F5344CB8AC3E}">
        <p14:creationId xmlns:p14="http://schemas.microsoft.com/office/powerpoint/2010/main" val="1222230123"/>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1CFB637-0010-4F65-ABD0-927B57AE58D2}" type="datetimeFigureOut">
              <a:rPr lang="en-US">
                <a:solidFill>
                  <a:srgbClr val="59A9F2">
                    <a:shade val="90000"/>
                  </a:srgbClr>
                </a:solidFill>
              </a:rPr>
              <a:pPr>
                <a:defRPr/>
              </a:pPr>
              <a:t>4/10/14</a:t>
            </a:fld>
            <a:endParaRPr lang="en-US">
              <a:solidFill>
                <a:srgbClr val="59A9F2">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59A9F2">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8CED2D2-1290-4222-BAFB-0D06FD2C0448}" type="slidenum">
              <a:rPr lang="en-US">
                <a:solidFill>
                  <a:srgbClr val="59A9F2">
                    <a:shade val="90000"/>
                  </a:srgbClr>
                </a:solidFill>
              </a:rPr>
              <a:pPr>
                <a:defRPr/>
              </a:pPr>
              <a:t>‹#›</a:t>
            </a:fld>
            <a:endParaRPr lang="en-US">
              <a:solidFill>
                <a:srgbClr val="59A9F2">
                  <a:shade val="90000"/>
                </a:srgbClr>
              </a:solidFill>
            </a:endParaRPr>
          </a:p>
        </p:txBody>
      </p:sp>
    </p:spTree>
    <p:extLst>
      <p:ext uri="{BB962C8B-B14F-4D97-AF65-F5344CB8AC3E}">
        <p14:creationId xmlns:p14="http://schemas.microsoft.com/office/powerpoint/2010/main" val="1275601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D9F81B37-94EC-4D37-8347-68F6E798300D}" type="datetimeFigureOut">
              <a:rPr lang="en-US">
                <a:solidFill>
                  <a:srgbClr val="D8D9DC">
                    <a:shade val="90000"/>
                  </a:srgbClr>
                </a:solidFill>
              </a:rPr>
              <a:pPr>
                <a:defRPr/>
              </a:pPr>
              <a:t>4/10/14</a:t>
            </a:fld>
            <a:endParaRPr lang="en-US">
              <a:solidFill>
                <a:srgbClr val="D8D9DC">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a:solidFill>
                <a:srgbClr val="D8D9DC">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365A34F-4516-4205-9DD4-8A90C0A8A459}" type="slidenum">
              <a:rPr lang="en-US">
                <a:solidFill>
                  <a:srgbClr val="D8D9DC">
                    <a:shade val="90000"/>
                  </a:srgbClr>
                </a:solidFill>
              </a:rPr>
              <a:pPr>
                <a:defRPr/>
              </a:pPr>
              <a:t>‹#›</a:t>
            </a:fld>
            <a:endParaRPr lang="en-US">
              <a:solidFill>
                <a:srgbClr val="D8D9DC">
                  <a:shade val="90000"/>
                </a:srgbClr>
              </a:solidFill>
            </a:endParaRPr>
          </a:p>
        </p:txBody>
      </p:sp>
    </p:spTree>
    <p:extLst>
      <p:ext uri="{BB962C8B-B14F-4D97-AF65-F5344CB8AC3E}">
        <p14:creationId xmlns:p14="http://schemas.microsoft.com/office/powerpoint/2010/main" val="223554640"/>
      </p:ext>
    </p:extLst>
  </p:cSld>
  <p:clrMapOvr>
    <a:overrideClrMapping bg1="dk1" tx1="lt1" bg2="dk2" tx2="lt2" accent1="accent1" accent2="accent2" accent3="accent3" accent4="accent4" accent5="accent5" accent6="accent6" hlink="hlink" folHlink="folHlink"/>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BB534DED-623A-428F-9931-E34CD4871CE9}" type="datetimeFigureOut">
              <a:rPr lang="en-US">
                <a:solidFill>
                  <a:srgbClr val="454551">
                    <a:shade val="90000"/>
                  </a:srgbClr>
                </a:solidFill>
              </a:rPr>
              <a:pPr>
                <a:defRPr/>
              </a:pPr>
              <a:t>4/10/14</a:t>
            </a:fld>
            <a:endParaRPr lang="en-US">
              <a:solidFill>
                <a:srgbClr val="45455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45455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BA9B999-9A7E-4843-BED1-CC50071B83B3}" type="slidenum">
              <a:rPr lang="en-US">
                <a:solidFill>
                  <a:srgbClr val="454551">
                    <a:shade val="90000"/>
                  </a:srgbClr>
                </a:solidFill>
              </a:rPr>
              <a:pPr>
                <a:defRPr/>
              </a:pPr>
              <a:t>‹#›</a:t>
            </a:fld>
            <a:endParaRPr lang="en-US">
              <a:solidFill>
                <a:srgbClr val="454551">
                  <a:shade val="90000"/>
                </a:srgbClr>
              </a:solidFill>
            </a:endParaRPr>
          </a:p>
        </p:txBody>
      </p:sp>
    </p:spTree>
    <p:extLst>
      <p:ext uri="{BB962C8B-B14F-4D97-AF65-F5344CB8AC3E}">
        <p14:creationId xmlns:p14="http://schemas.microsoft.com/office/powerpoint/2010/main" val="1729966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BD12BE4-C248-405D-919B-6D04C37F2FBD}" type="datetimeFigureOut">
              <a:rPr lang="en-US">
                <a:solidFill>
                  <a:srgbClr val="D8D9DC">
                    <a:shade val="90000"/>
                  </a:srgbClr>
                </a:solidFill>
              </a:rPr>
              <a:pPr>
                <a:defRPr/>
              </a:pPr>
              <a:t>4/10/14</a:t>
            </a:fld>
            <a:endParaRPr lang="en-US">
              <a:solidFill>
                <a:srgbClr val="D8D9DC">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8D9DC">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8BA1479-BAB2-45FE-9B7B-5432DED7C710}" type="slidenum">
              <a:rPr lang="en-US">
                <a:solidFill>
                  <a:srgbClr val="D8D9DC">
                    <a:shade val="90000"/>
                  </a:srgbClr>
                </a:solidFill>
              </a:rPr>
              <a:pPr>
                <a:defRPr/>
              </a:pPr>
              <a:t>‹#›</a:t>
            </a:fld>
            <a:endParaRPr lang="en-US">
              <a:solidFill>
                <a:srgbClr val="D8D9DC">
                  <a:shade val="90000"/>
                </a:srgbClr>
              </a:solidFill>
            </a:endParaRPr>
          </a:p>
        </p:txBody>
      </p:sp>
    </p:spTree>
    <p:extLst>
      <p:ext uri="{BB962C8B-B14F-4D97-AF65-F5344CB8AC3E}">
        <p14:creationId xmlns:p14="http://schemas.microsoft.com/office/powerpoint/2010/main" val="979690830"/>
      </p:ext>
    </p:extLst>
  </p:cSld>
  <p:clrMapOvr>
    <a:overrideClrMapping bg1="dk1" tx1="lt1" bg2="dk2" tx2="lt2" accent1="accent1" accent2="accent2" accent3="accent3" accent4="accent4" accent5="accent5" accent6="accent6" hlink="hlink" folHlink="folHlink"/>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2D2EA7C0-5FAA-434C-9ED5-FF97EF01F938}" type="datetimeFigureOut">
              <a:rPr lang="en-US">
                <a:solidFill>
                  <a:srgbClr val="454551">
                    <a:shade val="90000"/>
                  </a:srgbClr>
                </a:solidFill>
              </a:rPr>
              <a:pPr>
                <a:defRPr/>
              </a:pPr>
              <a:t>4/10/14</a:t>
            </a:fld>
            <a:endParaRPr lang="en-US">
              <a:solidFill>
                <a:srgbClr val="454551">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454551">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78A5F5CC-F87D-4A5F-B98A-99D259E08C4F}" type="slidenum">
              <a:rPr lang="en-US">
                <a:solidFill>
                  <a:srgbClr val="454551">
                    <a:shade val="90000"/>
                  </a:srgbClr>
                </a:solidFill>
              </a:rPr>
              <a:pPr>
                <a:defRPr/>
              </a:pPr>
              <a:t>‹#›</a:t>
            </a:fld>
            <a:endParaRPr lang="en-US">
              <a:solidFill>
                <a:srgbClr val="454551">
                  <a:shade val="90000"/>
                </a:srgbClr>
              </a:solidFill>
            </a:endParaRPr>
          </a:p>
        </p:txBody>
      </p:sp>
    </p:spTree>
    <p:extLst>
      <p:ext uri="{BB962C8B-B14F-4D97-AF65-F5344CB8AC3E}">
        <p14:creationId xmlns:p14="http://schemas.microsoft.com/office/powerpoint/2010/main" val="1372516857"/>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162B8DCB-1840-4770-B78C-FB07FF4FC534}" type="datetimeFigureOut">
              <a:rPr lang="en-US">
                <a:solidFill>
                  <a:srgbClr val="454551">
                    <a:shade val="90000"/>
                  </a:srgbClr>
                </a:solidFill>
              </a:rPr>
              <a:pPr>
                <a:defRPr/>
              </a:pPr>
              <a:t>4/10/14</a:t>
            </a:fld>
            <a:endParaRPr lang="en-US">
              <a:solidFill>
                <a:srgbClr val="454551">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454551">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29E308A6-A11C-48F6-8598-8FA2D2A46CE9}" type="slidenum">
              <a:rPr lang="en-US">
                <a:solidFill>
                  <a:srgbClr val="454551">
                    <a:shade val="90000"/>
                  </a:srgbClr>
                </a:solidFill>
              </a:rPr>
              <a:pPr>
                <a:defRPr/>
              </a:pPr>
              <a:t>‹#›</a:t>
            </a:fld>
            <a:endParaRPr lang="en-US">
              <a:solidFill>
                <a:srgbClr val="454551">
                  <a:shade val="90000"/>
                </a:srgbClr>
              </a:solidFill>
            </a:endParaRPr>
          </a:p>
        </p:txBody>
      </p:sp>
    </p:spTree>
    <p:extLst>
      <p:ext uri="{BB962C8B-B14F-4D97-AF65-F5344CB8AC3E}">
        <p14:creationId xmlns:p14="http://schemas.microsoft.com/office/powerpoint/2010/main" val="1041980305"/>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51341683-B0E7-4540-A0D6-F69903B2E066}" type="datetimeFigureOut">
              <a:rPr lang="en-US">
                <a:solidFill>
                  <a:srgbClr val="454551">
                    <a:shade val="90000"/>
                  </a:srgbClr>
                </a:solidFill>
              </a:rPr>
              <a:pPr>
                <a:defRPr/>
              </a:pPr>
              <a:t>4/10/14</a:t>
            </a:fld>
            <a:endParaRPr lang="en-US">
              <a:solidFill>
                <a:srgbClr val="454551">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454551">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74383A0F-5CAE-4D3E-A1FF-869C8EAF3C39}" type="slidenum">
              <a:rPr lang="en-US">
                <a:solidFill>
                  <a:srgbClr val="454551">
                    <a:shade val="90000"/>
                  </a:srgbClr>
                </a:solidFill>
              </a:rPr>
              <a:pPr>
                <a:defRPr/>
              </a:pPr>
              <a:t>‹#›</a:t>
            </a:fld>
            <a:endParaRPr lang="en-US">
              <a:solidFill>
                <a:srgbClr val="454551">
                  <a:shade val="90000"/>
                </a:srgbClr>
              </a:solidFill>
            </a:endParaRPr>
          </a:p>
        </p:txBody>
      </p:sp>
    </p:spTree>
    <p:extLst>
      <p:ext uri="{BB962C8B-B14F-4D97-AF65-F5344CB8AC3E}">
        <p14:creationId xmlns:p14="http://schemas.microsoft.com/office/powerpoint/2010/main" val="143448301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D62AD904-61E3-4B25-8136-7A70246F8E00}" type="datetimeFigureOut">
              <a:rPr lang="en-US">
                <a:solidFill>
                  <a:srgbClr val="454551">
                    <a:shade val="90000"/>
                  </a:srgbClr>
                </a:solidFill>
              </a:rPr>
              <a:pPr>
                <a:defRPr/>
              </a:pPr>
              <a:t>4/10/14</a:t>
            </a:fld>
            <a:endParaRPr lang="en-US">
              <a:solidFill>
                <a:srgbClr val="454551">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454551">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08302127-3778-4AB9-BACA-1F0162AB06E0}" type="slidenum">
              <a:rPr lang="en-US">
                <a:solidFill>
                  <a:srgbClr val="454551">
                    <a:shade val="90000"/>
                  </a:srgbClr>
                </a:solidFill>
              </a:rPr>
              <a:pPr>
                <a:defRPr/>
              </a:pPr>
              <a:t>‹#›</a:t>
            </a:fld>
            <a:endParaRPr lang="en-US">
              <a:solidFill>
                <a:srgbClr val="454551">
                  <a:shade val="90000"/>
                </a:srgbClr>
              </a:solidFill>
            </a:endParaRPr>
          </a:p>
        </p:txBody>
      </p:sp>
    </p:spTree>
    <p:extLst>
      <p:ext uri="{BB962C8B-B14F-4D97-AF65-F5344CB8AC3E}">
        <p14:creationId xmlns:p14="http://schemas.microsoft.com/office/powerpoint/2010/main" val="26775986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77288D7E-6919-4AD0-B57C-749A406E67B7}" type="datetimeFigureOut">
              <a:rPr lang="en-US">
                <a:solidFill>
                  <a:srgbClr val="454551">
                    <a:shade val="90000"/>
                  </a:srgbClr>
                </a:solidFill>
              </a:rPr>
              <a:pPr>
                <a:defRPr/>
              </a:pPr>
              <a:t>4/10/14</a:t>
            </a:fld>
            <a:endParaRPr lang="en-US">
              <a:solidFill>
                <a:srgbClr val="454551">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454551">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8D4DEDE4-5107-4C15-AAE1-4733C5EA9011}" type="slidenum">
              <a:rPr lang="en-US">
                <a:solidFill>
                  <a:srgbClr val="454551">
                    <a:shade val="90000"/>
                  </a:srgbClr>
                </a:solidFill>
              </a:rPr>
              <a:pPr>
                <a:defRPr/>
              </a:pPr>
              <a:t>‹#›</a:t>
            </a:fld>
            <a:endParaRPr lang="en-US">
              <a:solidFill>
                <a:srgbClr val="454551">
                  <a:shade val="90000"/>
                </a:srgbClr>
              </a:solidFill>
            </a:endParaRPr>
          </a:p>
        </p:txBody>
      </p:sp>
    </p:spTree>
    <p:extLst>
      <p:ext uri="{BB962C8B-B14F-4D97-AF65-F5344CB8AC3E}">
        <p14:creationId xmlns:p14="http://schemas.microsoft.com/office/powerpoint/2010/main" val="186581491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BB534DED-623A-428F-9931-E34CD4871CE9}" type="datetimeFigureOut">
              <a:rPr lang="en-US">
                <a:solidFill>
                  <a:srgbClr val="59A9F2">
                    <a:shade val="90000"/>
                  </a:srgbClr>
                </a:solidFill>
              </a:rPr>
              <a:pPr>
                <a:defRPr/>
              </a:pPr>
              <a:t>4/10/14</a:t>
            </a:fld>
            <a:endParaRPr lang="en-US">
              <a:solidFill>
                <a:srgbClr val="59A9F2">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59A9F2">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BA9B999-9A7E-4843-BED1-CC50071B83B3}" type="slidenum">
              <a:rPr lang="en-US">
                <a:solidFill>
                  <a:srgbClr val="59A9F2">
                    <a:shade val="90000"/>
                  </a:srgbClr>
                </a:solidFill>
              </a:rPr>
              <a:pPr>
                <a:defRPr/>
              </a:pPr>
              <a:t>‹#›</a:t>
            </a:fld>
            <a:endParaRPr lang="en-US">
              <a:solidFill>
                <a:srgbClr val="59A9F2">
                  <a:shade val="90000"/>
                </a:srgbClr>
              </a:solidFill>
            </a:endParaRPr>
          </a:p>
        </p:txBody>
      </p:sp>
    </p:spTree>
    <p:extLst>
      <p:ext uri="{BB962C8B-B14F-4D97-AF65-F5344CB8AC3E}">
        <p14:creationId xmlns:p14="http://schemas.microsoft.com/office/powerpoint/2010/main" val="28613091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EE739C15-8E06-4D3A-A1E4-E168B360380A}" type="datetimeFigureOut">
              <a:rPr lang="en-US">
                <a:solidFill>
                  <a:srgbClr val="454551">
                    <a:shade val="90000"/>
                  </a:srgbClr>
                </a:solidFill>
              </a:rPr>
              <a:pPr>
                <a:defRPr/>
              </a:pPr>
              <a:t>4/10/14</a:t>
            </a:fld>
            <a:endParaRPr lang="en-US">
              <a:solidFill>
                <a:srgbClr val="454551">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454551">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C575C63-61FE-4249-A1FF-B2700A512F84}" type="slidenum">
              <a:rPr lang="en-US">
                <a:solidFill>
                  <a:srgbClr val="454551">
                    <a:shade val="90000"/>
                  </a:srgbClr>
                </a:solidFill>
              </a:rPr>
              <a:pPr>
                <a:defRPr/>
              </a:pPr>
              <a:t>‹#›</a:t>
            </a:fld>
            <a:endParaRPr lang="en-US">
              <a:solidFill>
                <a:srgbClr val="454551">
                  <a:shade val="90000"/>
                </a:srgbClr>
              </a:solidFill>
            </a:endParaRPr>
          </a:p>
        </p:txBody>
      </p:sp>
    </p:spTree>
    <p:extLst>
      <p:ext uri="{BB962C8B-B14F-4D97-AF65-F5344CB8AC3E}">
        <p14:creationId xmlns:p14="http://schemas.microsoft.com/office/powerpoint/2010/main" val="305741764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5980DDE6-E4FC-434B-947A-D02AE155B69A}" type="datetimeFigureOut">
              <a:rPr lang="en-US">
                <a:solidFill>
                  <a:srgbClr val="454551">
                    <a:shade val="90000"/>
                  </a:srgbClr>
                </a:solidFill>
              </a:rPr>
              <a:pPr>
                <a:defRPr/>
              </a:pPr>
              <a:t>4/10/14</a:t>
            </a:fld>
            <a:endParaRPr lang="en-US">
              <a:solidFill>
                <a:srgbClr val="45455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45455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79A7B13B-3081-42C1-B8F3-329FA8E1A290}" type="slidenum">
              <a:rPr lang="en-US">
                <a:solidFill>
                  <a:srgbClr val="454551">
                    <a:shade val="90000"/>
                  </a:srgbClr>
                </a:solidFill>
              </a:rPr>
              <a:pPr>
                <a:defRPr/>
              </a:pPr>
              <a:t>‹#›</a:t>
            </a:fld>
            <a:endParaRPr lang="en-US">
              <a:solidFill>
                <a:srgbClr val="454551">
                  <a:shade val="90000"/>
                </a:srgbClr>
              </a:solidFill>
            </a:endParaRPr>
          </a:p>
        </p:txBody>
      </p:sp>
    </p:spTree>
    <p:extLst>
      <p:ext uri="{BB962C8B-B14F-4D97-AF65-F5344CB8AC3E}">
        <p14:creationId xmlns:p14="http://schemas.microsoft.com/office/powerpoint/2010/main" val="1492077106"/>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1CFB637-0010-4F65-ABD0-927B57AE58D2}" type="datetimeFigureOut">
              <a:rPr lang="en-US">
                <a:solidFill>
                  <a:srgbClr val="454551">
                    <a:shade val="90000"/>
                  </a:srgbClr>
                </a:solidFill>
              </a:rPr>
              <a:pPr>
                <a:defRPr/>
              </a:pPr>
              <a:t>4/10/14</a:t>
            </a:fld>
            <a:endParaRPr lang="en-US">
              <a:solidFill>
                <a:srgbClr val="45455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45455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8CED2D2-1290-4222-BAFB-0D06FD2C0448}" type="slidenum">
              <a:rPr lang="en-US">
                <a:solidFill>
                  <a:srgbClr val="454551">
                    <a:shade val="90000"/>
                  </a:srgbClr>
                </a:solidFill>
              </a:rPr>
              <a:pPr>
                <a:defRPr/>
              </a:pPr>
              <a:t>‹#›</a:t>
            </a:fld>
            <a:endParaRPr lang="en-US">
              <a:solidFill>
                <a:srgbClr val="454551">
                  <a:shade val="90000"/>
                </a:srgbClr>
              </a:solidFill>
            </a:endParaRPr>
          </a:p>
        </p:txBody>
      </p:sp>
    </p:spTree>
    <p:extLst>
      <p:ext uri="{BB962C8B-B14F-4D97-AF65-F5344CB8AC3E}">
        <p14:creationId xmlns:p14="http://schemas.microsoft.com/office/powerpoint/2010/main" val="18154828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78440227"/>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72710691"/>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36554748"/>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39187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43818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3069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7957981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BD12BE4-C248-405D-919B-6D04C37F2FBD}" type="datetimeFigureOut">
              <a:rPr lang="en-US">
                <a:solidFill>
                  <a:srgbClr val="DBF5F9">
                    <a:shade val="90000"/>
                  </a:srgbClr>
                </a:solidFill>
              </a:rPr>
              <a:pPr>
                <a:defRPr/>
              </a:pPr>
              <a:t>4/10/14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8BA1479-BAB2-45FE-9B7B-5432DED7C710}"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370010769"/>
      </p:ext>
    </p:extLst>
  </p:cSld>
  <p:clrMapOvr>
    <a:overrideClrMapping bg1="dk1" tx1="lt1" bg2="dk2" tx2="lt2" accent1="accent1" accent2="accent2" accent3="accent3" accent4="accent4" accent5="accent5" accent6="accent6" hlink="hlink" folHlink="folHlink"/>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atin typeface="Calibri" panose="020F0502020204030204" pitchFamily="34" charset="0"/>
              </a:defRPr>
            </a:lvl1pPr>
          </a:lstStyle>
          <a:p>
            <a:r>
              <a:rPr lang="en-US" dirty="0"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8468365"/>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257"/>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atin typeface="Calibri" panose="020F0502020204030204" pitchFamily="34" charset="0"/>
              </a:defRPr>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91959472"/>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31279284"/>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2287696"/>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base">
              <a:spcAft>
                <a:spcPct val="0"/>
              </a:spcAft>
            </a:pPr>
            <a:r>
              <a:rPr lang="en-US" sz="8000" dirty="0">
                <a:solidFill>
                  <a:prstClr val="black"/>
                </a:solidFill>
                <a:effectLst/>
                <a:latin typeface="Arial" charset="0"/>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base">
              <a:spcAft>
                <a:spcPct val="0"/>
              </a:spcAft>
            </a:pPr>
            <a:r>
              <a:rPr lang="en-US" sz="8000" dirty="0">
                <a:solidFill>
                  <a:prstClr val="black"/>
                </a:solidFill>
                <a:effectLst/>
                <a:latin typeface="Arial" charset="0"/>
              </a:rPr>
              <a:t>”</a:t>
            </a:r>
          </a:p>
        </p:txBody>
      </p:sp>
    </p:spTree>
    <p:extLst>
      <p:ext uri="{BB962C8B-B14F-4D97-AF65-F5344CB8AC3E}">
        <p14:creationId xmlns:p14="http://schemas.microsoft.com/office/powerpoint/2010/main" val="3921929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1790174"/>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80495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dirty="0"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38531344"/>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2651030"/>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E3452A-00FB-44CD-B6E0-B870BC8571E2}" type="datetimeFigureOut">
              <a:rPr lang="en-US" smtClean="0">
                <a:solidFill>
                  <a:prstClr val="black"/>
                </a:solidFill>
              </a:rPr>
              <a:pPr/>
              <a:t>4/10/14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3A84BD4-D4B7-4BDF-8251-4CC152B96C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8379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2D2EA7C0-5FAA-434C-9ED5-FF97EF01F938}" type="datetimeFigureOut">
              <a:rPr lang="en-US">
                <a:solidFill>
                  <a:srgbClr val="59A9F2">
                    <a:shade val="90000"/>
                  </a:srgbClr>
                </a:solidFill>
              </a:rPr>
              <a:pPr>
                <a:defRPr/>
              </a:pPr>
              <a:t>4/10/14</a:t>
            </a:fld>
            <a:endParaRPr lang="en-US">
              <a:solidFill>
                <a:srgbClr val="59A9F2">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59A9F2">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78A5F5CC-F87D-4A5F-B98A-99D259E08C4F}" type="slidenum">
              <a:rPr lang="en-US">
                <a:solidFill>
                  <a:srgbClr val="59A9F2">
                    <a:shade val="90000"/>
                  </a:srgbClr>
                </a:solidFill>
              </a:rPr>
              <a:pPr>
                <a:defRPr/>
              </a:pPr>
              <a:t>‹#›</a:t>
            </a:fld>
            <a:endParaRPr lang="en-US">
              <a:solidFill>
                <a:srgbClr val="59A9F2">
                  <a:shade val="90000"/>
                </a:srgbClr>
              </a:solidFill>
            </a:endParaRPr>
          </a:p>
        </p:txBody>
      </p:sp>
    </p:spTree>
    <p:extLst>
      <p:ext uri="{BB962C8B-B14F-4D97-AF65-F5344CB8AC3E}">
        <p14:creationId xmlns:p14="http://schemas.microsoft.com/office/powerpoint/2010/main" val="578619740"/>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eaLnBrk="0" fontAlgn="base" hangingPunct="0">
              <a:spcBef>
                <a:spcPct val="0"/>
              </a:spcBef>
              <a:spcAft>
                <a:spcPct val="0"/>
              </a:spcAft>
              <a:defRPr/>
            </a:pPr>
            <a:endParaRPr lang="en-US">
              <a:solidFill>
                <a:prstClr val="white"/>
              </a:solidFill>
              <a:latin typeface="Arial Unicode MS" panose="020B0604020202020204" pitchFamily="34" charset="-128"/>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eaLnBrk="0" fontAlgn="base" hangingPunct="0">
              <a:spcBef>
                <a:spcPct val="0"/>
              </a:spcBef>
              <a:spcAft>
                <a:spcPct val="0"/>
              </a:spcAft>
              <a:defRPr/>
            </a:pPr>
            <a:endParaRPr lang="en-US">
              <a:solidFill>
                <a:prstClr val="white"/>
              </a:solidFill>
              <a:latin typeface="Arial Unicode MS" panose="020B0604020202020204" pitchFamily="34" charset="-128"/>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smtClean="0"/>
            </a:lvl1pPr>
          </a:lstStyle>
          <a:p>
            <a:pPr>
              <a:defRPr/>
            </a:pPr>
            <a:fld id="{5E3D6B01-EA9A-40DE-BEDF-879DAE0D25D8}" type="datetimeFigureOut">
              <a:rPr lang="en-US"/>
              <a:pPr>
                <a:defRPr/>
              </a:pPr>
              <a:t>4/10/14</a:t>
            </a:fld>
            <a:endParaRPr lang="en-US"/>
          </a:p>
        </p:txBody>
      </p:sp>
      <p:sp>
        <p:nvSpPr>
          <p:cNvPr id="7" name="Footer Placeholder 18"/>
          <p:cNvSpPr>
            <a:spLocks noGrp="1"/>
          </p:cNvSpPr>
          <p:nvPr>
            <p:ph type="ftr" sz="quarter" idx="11"/>
          </p:nvPr>
        </p:nvSpPr>
        <p:spPr/>
        <p:txBody>
          <a:bodyPr/>
          <a:lstStyle>
            <a:lvl1pPr>
              <a:defRPr smtClean="0"/>
            </a:lvl1pPr>
          </a:lstStyle>
          <a:p>
            <a:pPr>
              <a:defRPr/>
            </a:pPr>
            <a:endParaRPr lang="en-US"/>
          </a:p>
        </p:txBody>
      </p:sp>
      <p:sp>
        <p:nvSpPr>
          <p:cNvPr id="8" name="Slide Number Placeholder 26"/>
          <p:cNvSpPr>
            <a:spLocks noGrp="1"/>
          </p:cNvSpPr>
          <p:nvPr>
            <p:ph type="sldNum" sz="quarter" idx="12"/>
          </p:nvPr>
        </p:nvSpPr>
        <p:spPr/>
        <p:txBody>
          <a:bodyPr/>
          <a:lstStyle>
            <a:lvl1pPr>
              <a:defRPr smtClean="0"/>
            </a:lvl1pPr>
          </a:lstStyle>
          <a:p>
            <a:pPr>
              <a:defRPr/>
            </a:pPr>
            <a:fld id="{902856EE-B60F-4FBC-8E46-99B44B10D521}" type="slidenum">
              <a:rPr lang="en-US"/>
              <a:pPr>
                <a:defRPr/>
              </a:pPr>
              <a:t>‹#›</a:t>
            </a:fld>
            <a:endParaRPr lang="en-US"/>
          </a:p>
        </p:txBody>
      </p:sp>
    </p:spTree>
    <p:extLst>
      <p:ext uri="{BB962C8B-B14F-4D97-AF65-F5344CB8AC3E}">
        <p14:creationId xmlns:p14="http://schemas.microsoft.com/office/powerpoint/2010/main" val="2096583064"/>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E38C345-E966-42A3-B793-3CAA90F2E5AE}" type="datetimeFigureOut">
              <a:rPr lang="en-US"/>
              <a:pPr>
                <a:defRPr/>
              </a:pPr>
              <a:t>4/10/14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184BFFC-72F8-43F0-8876-562AC8374E34}" type="slidenum">
              <a:rPr lang="en-US"/>
              <a:pPr>
                <a:defRPr/>
              </a:pPr>
              <a:t>‹#›</a:t>
            </a:fld>
            <a:endParaRPr lang="en-US"/>
          </a:p>
        </p:txBody>
      </p:sp>
    </p:spTree>
    <p:extLst>
      <p:ext uri="{BB962C8B-B14F-4D97-AF65-F5344CB8AC3E}">
        <p14:creationId xmlns:p14="http://schemas.microsoft.com/office/powerpoint/2010/main" val="2376776332"/>
      </p:ext>
    </p:extLst>
  </p:cSld>
  <p:clrMapOvr>
    <a:masterClrMapping/>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eaLnBrk="0" fontAlgn="base" hangingPunct="0">
              <a:spcBef>
                <a:spcPct val="0"/>
              </a:spcBef>
              <a:spcAft>
                <a:spcPct val="0"/>
              </a:spcAft>
              <a:defRPr/>
            </a:pPr>
            <a:endParaRPr lang="en-US">
              <a:solidFill>
                <a:prstClr val="white"/>
              </a:solidFill>
              <a:latin typeface="Arial Unicode MS" panose="020B0604020202020204" pitchFamily="34" charset="-128"/>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eaLnBrk="0" fontAlgn="base" hangingPunct="0">
              <a:spcBef>
                <a:spcPct val="0"/>
              </a:spcBef>
              <a:spcAft>
                <a:spcPct val="0"/>
              </a:spcAft>
              <a:defRPr/>
            </a:pPr>
            <a:endParaRPr lang="en-US">
              <a:solidFill>
                <a:prstClr val="white"/>
              </a:solidFill>
              <a:latin typeface="Arial Unicode MS" panose="020B0604020202020204" pitchFamily="34" charset="-128"/>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smtClean="0"/>
            </a:lvl1pPr>
          </a:lstStyle>
          <a:p>
            <a:pPr>
              <a:defRPr/>
            </a:pPr>
            <a:fld id="{A7D7C473-030B-420B-9523-CDCC467910DD}" type="datetimeFigureOut">
              <a:rPr lang="en-US"/>
              <a:pPr>
                <a:defRPr/>
              </a:pPr>
              <a:t>4/10/14</a:t>
            </a:fld>
            <a:endParaRPr lang="en-US"/>
          </a:p>
        </p:txBody>
      </p:sp>
      <p:sp>
        <p:nvSpPr>
          <p:cNvPr id="7" name="Footer Placeholder 4"/>
          <p:cNvSpPr>
            <a:spLocks noGrp="1"/>
          </p:cNvSpPr>
          <p:nvPr>
            <p:ph type="ftr" sz="quarter" idx="11"/>
          </p:nvPr>
        </p:nvSpPr>
        <p:spPr/>
        <p:txBody>
          <a:bodyPr/>
          <a:lstStyle>
            <a:lvl1pPr>
              <a:defRPr smtClean="0"/>
            </a:lvl1pPr>
          </a:lstStyle>
          <a:p>
            <a:pPr>
              <a:defRPr/>
            </a:pPr>
            <a:endParaRPr lang="en-US"/>
          </a:p>
        </p:txBody>
      </p:sp>
      <p:sp>
        <p:nvSpPr>
          <p:cNvPr id="8" name="Slide Number Placeholder 5"/>
          <p:cNvSpPr>
            <a:spLocks noGrp="1"/>
          </p:cNvSpPr>
          <p:nvPr>
            <p:ph type="sldNum" sz="quarter" idx="12"/>
          </p:nvPr>
        </p:nvSpPr>
        <p:spPr/>
        <p:txBody>
          <a:bodyPr/>
          <a:lstStyle>
            <a:lvl1pPr>
              <a:defRPr smtClean="0"/>
            </a:lvl1pPr>
          </a:lstStyle>
          <a:p>
            <a:pPr>
              <a:defRPr/>
            </a:pPr>
            <a:fld id="{3B35DB60-09FE-4AA5-8A15-A949A6FE0E35}" type="slidenum">
              <a:rPr lang="en-US"/>
              <a:pPr>
                <a:defRPr/>
              </a:pPr>
              <a:t>‹#›</a:t>
            </a:fld>
            <a:endParaRPr lang="en-US"/>
          </a:p>
        </p:txBody>
      </p:sp>
    </p:spTree>
    <p:extLst>
      <p:ext uri="{BB962C8B-B14F-4D97-AF65-F5344CB8AC3E}">
        <p14:creationId xmlns:p14="http://schemas.microsoft.com/office/powerpoint/2010/main" val="290385668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832AEDEF-DC15-4F52-8D91-EEA71B03D46C}" type="datetimeFigureOut">
              <a:rPr lang="en-US"/>
              <a:pPr>
                <a:defRPr/>
              </a:pPr>
              <a:t>4/10/14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9C6C1EC1-254A-4937-859D-404240F90585}" type="slidenum">
              <a:rPr lang="en-US"/>
              <a:pPr>
                <a:defRPr/>
              </a:pPr>
              <a:t>‹#›</a:t>
            </a:fld>
            <a:endParaRPr lang="en-US"/>
          </a:p>
        </p:txBody>
      </p:sp>
    </p:spTree>
    <p:extLst>
      <p:ext uri="{BB962C8B-B14F-4D97-AF65-F5344CB8AC3E}">
        <p14:creationId xmlns:p14="http://schemas.microsoft.com/office/powerpoint/2010/main" val="1236068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18C75C6D-D3AB-408C-9334-806AB015EE85}" type="datetimeFigureOut">
              <a:rPr lang="en-US"/>
              <a:pPr>
                <a:defRPr/>
              </a:pPr>
              <a:t>4/10/14</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EA386938-3761-4539-8AEF-F4B96E579F54}" type="slidenum">
              <a:rPr lang="en-US"/>
              <a:pPr>
                <a:defRPr/>
              </a:pPr>
              <a:t>‹#›</a:t>
            </a:fld>
            <a:endParaRPr lang="en-US"/>
          </a:p>
        </p:txBody>
      </p:sp>
    </p:spTree>
    <p:extLst>
      <p:ext uri="{BB962C8B-B14F-4D97-AF65-F5344CB8AC3E}">
        <p14:creationId xmlns:p14="http://schemas.microsoft.com/office/powerpoint/2010/main" val="1990001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DAA115CD-B374-42DB-BBC9-0E7AD8039D2C}" type="datetimeFigureOut">
              <a:rPr lang="en-US"/>
              <a:pPr>
                <a:defRPr/>
              </a:pPr>
              <a:t>4/10/14</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E8EB811E-32E4-4363-A997-F0FA97ACC410}" type="slidenum">
              <a:rPr lang="en-US"/>
              <a:pPr>
                <a:defRPr/>
              </a:pPr>
              <a:t>‹#›</a:t>
            </a:fld>
            <a:endParaRPr lang="en-US"/>
          </a:p>
        </p:txBody>
      </p:sp>
    </p:spTree>
    <p:extLst>
      <p:ext uri="{BB962C8B-B14F-4D97-AF65-F5344CB8AC3E}">
        <p14:creationId xmlns:p14="http://schemas.microsoft.com/office/powerpoint/2010/main" val="9961621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3CE43D76-2927-4AC7-ABB3-B612EF4F92AF}" type="datetimeFigureOut">
              <a:rPr lang="en-US"/>
              <a:pPr>
                <a:defRPr/>
              </a:pPr>
              <a:t>4/10/14</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6157EB06-4CAB-4504-A99D-8058FF2BFA2A}" type="slidenum">
              <a:rPr lang="en-US"/>
              <a:pPr>
                <a:defRPr/>
              </a:pPr>
              <a:t>‹#›</a:t>
            </a:fld>
            <a:endParaRPr lang="en-US"/>
          </a:p>
        </p:txBody>
      </p:sp>
    </p:spTree>
    <p:extLst>
      <p:ext uri="{BB962C8B-B14F-4D97-AF65-F5344CB8AC3E}">
        <p14:creationId xmlns:p14="http://schemas.microsoft.com/office/powerpoint/2010/main" val="1557251700"/>
      </p:ext>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509CBE48-4DCA-4AFF-B89E-EF65AF09AE1A}" type="datetimeFigureOut">
              <a:rPr lang="en-US"/>
              <a:pPr>
                <a:defRPr/>
              </a:pPr>
              <a:t>4/10/14</a:t>
            </a:fld>
            <a:endParaRPr lang="en-US"/>
          </a:p>
        </p:txBody>
      </p:sp>
      <p:sp>
        <p:nvSpPr>
          <p:cNvPr id="6" name="Footer Placeholder 5"/>
          <p:cNvSpPr>
            <a:spLocks noGrp="1"/>
          </p:cNvSpPr>
          <p:nvPr>
            <p:ph type="ftr" sz="quarter" idx="11"/>
          </p:nvPr>
        </p:nvSpPr>
        <p:spPr/>
        <p:txBody>
          <a:bodyPr/>
          <a:lstStyle>
            <a:lvl1pPr>
              <a:defRPr smtClean="0"/>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smtClean="0"/>
            </a:lvl1pPr>
          </a:lstStyle>
          <a:p>
            <a:pPr>
              <a:defRPr/>
            </a:pPr>
            <a:fld id="{96E144DD-61C6-48AA-98B3-49C7E6019D6F}" type="slidenum">
              <a:rPr lang="en-US"/>
              <a:pPr>
                <a:defRPr/>
              </a:pPr>
              <a:t>‹#›</a:t>
            </a:fld>
            <a:endParaRPr lang="en-US"/>
          </a:p>
        </p:txBody>
      </p:sp>
    </p:spTree>
    <p:extLst>
      <p:ext uri="{BB962C8B-B14F-4D97-AF65-F5344CB8AC3E}">
        <p14:creationId xmlns:p14="http://schemas.microsoft.com/office/powerpoint/2010/main" val="7355809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pPr>
              <a:defRPr/>
            </a:pPr>
            <a:fld id="{88E54EBF-3D69-499F-B7DE-986FF839DD53}" type="datetimeFigureOut">
              <a:rPr lang="en-US"/>
              <a:pPr>
                <a:defRPr/>
              </a:pPr>
              <a:t>4/10/14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20728D0-F56A-4E93-829D-705DF03C43EF}" type="slidenum">
              <a:rPr lang="en-US"/>
              <a:pPr>
                <a:defRPr/>
              </a:pPr>
              <a:t>‹#›</a:t>
            </a:fld>
            <a:endParaRPr lang="en-US"/>
          </a:p>
        </p:txBody>
      </p:sp>
    </p:spTree>
    <p:extLst>
      <p:ext uri="{BB962C8B-B14F-4D97-AF65-F5344CB8AC3E}">
        <p14:creationId xmlns:p14="http://schemas.microsoft.com/office/powerpoint/2010/main" val="347978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B90DA15-1536-4FDE-84F5-7A254171D23A}" type="datetimeFigureOut">
              <a:rPr lang="en-US"/>
              <a:pPr>
                <a:defRPr/>
              </a:pPr>
              <a:t>4/10/14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4E5D0315-FD7F-47A2-A4FD-41EB1E330F21}" type="slidenum">
              <a:rPr lang="en-US"/>
              <a:pPr>
                <a:defRPr/>
              </a:pPr>
              <a:t>‹#›</a:t>
            </a:fld>
            <a:endParaRPr lang="en-US"/>
          </a:p>
        </p:txBody>
      </p:sp>
    </p:spTree>
    <p:extLst>
      <p:ext uri="{BB962C8B-B14F-4D97-AF65-F5344CB8AC3E}">
        <p14:creationId xmlns:p14="http://schemas.microsoft.com/office/powerpoint/2010/main" val="3234312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162B8DCB-1840-4770-B78C-FB07FF4FC534}" type="datetimeFigureOut">
              <a:rPr lang="en-US">
                <a:solidFill>
                  <a:srgbClr val="59A9F2">
                    <a:shade val="90000"/>
                  </a:srgbClr>
                </a:solidFill>
              </a:rPr>
              <a:pPr>
                <a:defRPr/>
              </a:pPr>
              <a:t>4/10/14</a:t>
            </a:fld>
            <a:endParaRPr lang="en-US">
              <a:solidFill>
                <a:srgbClr val="59A9F2">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59A9F2">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29E308A6-A11C-48F6-8598-8FA2D2A46CE9}" type="slidenum">
              <a:rPr lang="en-US">
                <a:solidFill>
                  <a:srgbClr val="59A9F2">
                    <a:shade val="90000"/>
                  </a:srgbClr>
                </a:solidFill>
              </a:rPr>
              <a:pPr>
                <a:defRPr/>
              </a:pPr>
              <a:t>‹#›</a:t>
            </a:fld>
            <a:endParaRPr lang="en-US">
              <a:solidFill>
                <a:srgbClr val="59A9F2">
                  <a:shade val="90000"/>
                </a:srgbClr>
              </a:solidFill>
            </a:endParaRPr>
          </a:p>
        </p:txBody>
      </p:sp>
    </p:spTree>
    <p:extLst>
      <p:ext uri="{BB962C8B-B14F-4D97-AF65-F5344CB8AC3E}">
        <p14:creationId xmlns:p14="http://schemas.microsoft.com/office/powerpoint/2010/main" val="4031914642"/>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0144EFF-216D-4EDF-8B4E-3A9473DE64EF}" type="datetimeFigureOut">
              <a:rPr lang="en-US"/>
              <a:pPr>
                <a:defRPr/>
              </a:pPr>
              <a:t>4/10/14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9747CC4-F652-4EB3-ACF1-542E2EE53E36}" type="slidenum">
              <a:rPr lang="en-US"/>
              <a:pPr>
                <a:defRPr/>
              </a:pPr>
              <a:t>‹#›</a:t>
            </a:fld>
            <a:endParaRPr lang="en-US"/>
          </a:p>
        </p:txBody>
      </p:sp>
    </p:spTree>
    <p:extLst>
      <p:ext uri="{BB962C8B-B14F-4D97-AF65-F5344CB8AC3E}">
        <p14:creationId xmlns:p14="http://schemas.microsoft.com/office/powerpoint/2010/main" val="459833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51341683-B0E7-4540-A0D6-F69903B2E066}" type="datetimeFigureOut">
              <a:rPr lang="en-US">
                <a:solidFill>
                  <a:srgbClr val="59A9F2">
                    <a:shade val="90000"/>
                  </a:srgbClr>
                </a:solidFill>
              </a:rPr>
              <a:pPr>
                <a:defRPr/>
              </a:pPr>
              <a:t>4/10/14</a:t>
            </a:fld>
            <a:endParaRPr lang="en-US">
              <a:solidFill>
                <a:srgbClr val="59A9F2">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59A9F2">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74383A0F-5CAE-4D3E-A1FF-869C8EAF3C39}" type="slidenum">
              <a:rPr lang="en-US">
                <a:solidFill>
                  <a:srgbClr val="59A9F2">
                    <a:shade val="90000"/>
                  </a:srgbClr>
                </a:solidFill>
              </a:rPr>
              <a:pPr>
                <a:defRPr/>
              </a:pPr>
              <a:t>‹#›</a:t>
            </a:fld>
            <a:endParaRPr lang="en-US">
              <a:solidFill>
                <a:srgbClr val="59A9F2">
                  <a:shade val="90000"/>
                </a:srgbClr>
              </a:solidFill>
            </a:endParaRPr>
          </a:p>
        </p:txBody>
      </p:sp>
    </p:spTree>
    <p:extLst>
      <p:ext uri="{BB962C8B-B14F-4D97-AF65-F5344CB8AC3E}">
        <p14:creationId xmlns:p14="http://schemas.microsoft.com/office/powerpoint/2010/main" val="2423118312"/>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D62AD904-61E3-4B25-8136-7A70246F8E00}" type="datetimeFigureOut">
              <a:rPr lang="en-US">
                <a:solidFill>
                  <a:srgbClr val="59A9F2">
                    <a:shade val="90000"/>
                  </a:srgbClr>
                </a:solidFill>
              </a:rPr>
              <a:pPr>
                <a:defRPr/>
              </a:pPr>
              <a:t>4/10/14</a:t>
            </a:fld>
            <a:endParaRPr lang="en-US">
              <a:solidFill>
                <a:srgbClr val="59A9F2">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59A9F2">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08302127-3778-4AB9-BACA-1F0162AB06E0}" type="slidenum">
              <a:rPr lang="en-US">
                <a:solidFill>
                  <a:srgbClr val="59A9F2">
                    <a:shade val="90000"/>
                  </a:srgbClr>
                </a:solidFill>
              </a:rPr>
              <a:pPr>
                <a:defRPr/>
              </a:pPr>
              <a:t>‹#›</a:t>
            </a:fld>
            <a:endParaRPr lang="en-US">
              <a:solidFill>
                <a:srgbClr val="59A9F2">
                  <a:shade val="90000"/>
                </a:srgbClr>
              </a:solidFill>
            </a:endParaRPr>
          </a:p>
        </p:txBody>
      </p:sp>
    </p:spTree>
    <p:extLst>
      <p:ext uri="{BB962C8B-B14F-4D97-AF65-F5344CB8AC3E}">
        <p14:creationId xmlns:p14="http://schemas.microsoft.com/office/powerpoint/2010/main" val="22973753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77288D7E-6919-4AD0-B57C-749A406E67B7}" type="datetimeFigureOut">
              <a:rPr lang="en-US">
                <a:solidFill>
                  <a:srgbClr val="59A9F2">
                    <a:shade val="90000"/>
                  </a:srgbClr>
                </a:solidFill>
              </a:rPr>
              <a:pPr>
                <a:defRPr/>
              </a:pPr>
              <a:t>4/10/14</a:t>
            </a:fld>
            <a:endParaRPr lang="en-US">
              <a:solidFill>
                <a:srgbClr val="59A9F2">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59A9F2">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8D4DEDE4-5107-4C15-AAE1-4733C5EA9011}" type="slidenum">
              <a:rPr lang="en-US">
                <a:solidFill>
                  <a:srgbClr val="59A9F2">
                    <a:shade val="90000"/>
                  </a:srgbClr>
                </a:solidFill>
              </a:rPr>
              <a:pPr>
                <a:defRPr/>
              </a:pPr>
              <a:t>‹#›</a:t>
            </a:fld>
            <a:endParaRPr lang="en-US">
              <a:solidFill>
                <a:srgbClr val="59A9F2">
                  <a:shade val="90000"/>
                </a:srgbClr>
              </a:solidFill>
            </a:endParaRPr>
          </a:p>
        </p:txBody>
      </p:sp>
    </p:spTree>
    <p:extLst>
      <p:ext uri="{BB962C8B-B14F-4D97-AF65-F5344CB8AC3E}">
        <p14:creationId xmlns:p14="http://schemas.microsoft.com/office/powerpoint/2010/main" val="255061841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EE739C15-8E06-4D3A-A1E4-E168B360380A}" type="datetimeFigureOut">
              <a:rPr lang="en-US">
                <a:solidFill>
                  <a:srgbClr val="59A9F2">
                    <a:shade val="90000"/>
                  </a:srgbClr>
                </a:solidFill>
              </a:rPr>
              <a:pPr>
                <a:defRPr/>
              </a:pPr>
              <a:t>4/10/14</a:t>
            </a:fld>
            <a:endParaRPr lang="en-US">
              <a:solidFill>
                <a:srgbClr val="59A9F2">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59A9F2">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C575C63-61FE-4249-A1FF-B2700A512F84}" type="slidenum">
              <a:rPr lang="en-US">
                <a:solidFill>
                  <a:srgbClr val="59A9F2">
                    <a:shade val="90000"/>
                  </a:srgbClr>
                </a:solidFill>
              </a:rPr>
              <a:pPr>
                <a:defRPr/>
              </a:pPr>
              <a:t>‹#›</a:t>
            </a:fld>
            <a:endParaRPr lang="en-US">
              <a:solidFill>
                <a:srgbClr val="59A9F2">
                  <a:shade val="90000"/>
                </a:srgbClr>
              </a:solidFill>
            </a:endParaRPr>
          </a:p>
        </p:txBody>
      </p:sp>
    </p:spTree>
    <p:extLst>
      <p:ext uri="{BB962C8B-B14F-4D97-AF65-F5344CB8AC3E}">
        <p14:creationId xmlns:p14="http://schemas.microsoft.com/office/powerpoint/2010/main" val="156529789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theme" Target="../theme/theme3.xml"/><Relationship Id="rId19"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4.xml"/><Relationship Id="rId13" Type="http://schemas.openxmlformats.org/officeDocument/2006/relationships/image" Target="../media/image5.jpeg"/><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DC3D4000-7BF7-41DF-B13B-5E87B503D8BB}" type="datetimeFigureOut">
              <a:rPr lang="en-US">
                <a:solidFill>
                  <a:srgbClr val="59A9F2">
                    <a:shade val="90000"/>
                  </a:srgbClr>
                </a:solidFill>
              </a:rPr>
              <a:pPr>
                <a:defRPr/>
              </a:pPr>
              <a:t>4/10/14</a:t>
            </a:fld>
            <a:endParaRPr lang="en-US">
              <a:solidFill>
                <a:srgbClr val="59A9F2">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solidFill>
                <a:srgbClr val="59A9F2">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defRPr>
            </a:lvl1pPr>
          </a:lstStyle>
          <a:p>
            <a:pPr>
              <a:defRPr/>
            </a:pPr>
            <a:fld id="{2DDA1097-A088-4199-8212-88F9E8519601}" type="slidenum">
              <a:rPr lang="en-US">
                <a:solidFill>
                  <a:srgbClr val="59A9F2">
                    <a:shade val="90000"/>
                  </a:srgbClr>
                </a:solidFill>
              </a:rPr>
              <a:pPr>
                <a:defRPr/>
              </a:pPr>
              <a:t>‹#›</a:t>
            </a:fld>
            <a:endParaRPr lang="en-US">
              <a:solidFill>
                <a:srgbClr val="59A9F2">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25489873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DC3D4000-7BF7-41DF-B13B-5E87B503D8BB}" type="datetimeFigureOut">
              <a:rPr lang="en-US">
                <a:solidFill>
                  <a:srgbClr val="454551">
                    <a:shade val="90000"/>
                  </a:srgbClr>
                </a:solidFill>
              </a:rPr>
              <a:pPr>
                <a:defRPr/>
              </a:pPr>
              <a:t>4/10/14</a:t>
            </a:fld>
            <a:endParaRPr lang="en-US">
              <a:solidFill>
                <a:srgbClr val="454551">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solidFill>
                <a:srgbClr val="454551">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defRPr>
            </a:lvl1pPr>
          </a:lstStyle>
          <a:p>
            <a:pPr>
              <a:defRPr/>
            </a:pPr>
            <a:fld id="{2DDA1097-A088-4199-8212-88F9E8519601}" type="slidenum">
              <a:rPr lang="en-US">
                <a:solidFill>
                  <a:srgbClr val="454551">
                    <a:shade val="90000"/>
                  </a:srgbClr>
                </a:solidFill>
              </a:rPr>
              <a:pPr>
                <a:defRPr/>
              </a:pPr>
              <a:t>‹#›</a:t>
            </a:fld>
            <a:endParaRPr lang="en-US">
              <a:solidFill>
                <a:srgbClr val="454551">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12726982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xmlns:p14="http://schemas.microsoft.com/office/powerpoint/2010/mai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defRPr/>
            </a:pPr>
            <a:fld id="{DC3D4000-7BF7-41DF-B13B-5E87B503D8BB}" type="datetimeFigureOut">
              <a:rPr lang="en-US" smtClean="0">
                <a:solidFill>
                  <a:prstClr val="black"/>
                </a:solidFill>
                <a:latin typeface="Arial" charset="0"/>
              </a:rPr>
              <a:pPr fontAlgn="base">
                <a:spcBef>
                  <a:spcPct val="0"/>
                </a:spcBef>
                <a:spcAft>
                  <a:spcPct val="0"/>
                </a:spcAft>
                <a:defRPr/>
              </a:pPr>
              <a:t>4/10/14</a:t>
            </a:fld>
            <a:endParaRPr lang="en-US">
              <a:solidFill>
                <a:prstClr val="black"/>
              </a:solidFill>
              <a:latin typeface="Arial" charset="0"/>
            </a:endParaRP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pPr fontAlgn="base">
              <a:spcBef>
                <a:spcPct val="0"/>
              </a:spcBef>
              <a:spcAft>
                <a:spcPct val="0"/>
              </a:spcAft>
              <a:defRPr/>
            </a:pPr>
            <a:endParaRPr lang="en-US">
              <a:solidFill>
                <a:prstClr val="black"/>
              </a:solidFill>
              <a:latin typeface="Arial" charset="0"/>
            </a:endParaRP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defRPr/>
            </a:pPr>
            <a:fld id="{2DDA1097-A088-4199-8212-88F9E8519601}" type="slidenum">
              <a:rPr lang="en-US" smtClean="0">
                <a:solidFill>
                  <a:prstClr val="black"/>
                </a:solidFill>
                <a:latin typeface="Arial" charset="0"/>
              </a:rPr>
              <a:pPr fontAlgn="base">
                <a:spcBef>
                  <a:spcPct val="0"/>
                </a:spcBef>
                <a:spcAft>
                  <a:spcPct val="0"/>
                </a:spcAft>
                <a:defRPr/>
              </a:pPr>
              <a:t>‹#›</a:t>
            </a:fld>
            <a:endParaRPr lang="en-US">
              <a:solidFill>
                <a:prstClr val="black"/>
              </a:solidFill>
              <a:latin typeface="Arial" charset="0"/>
            </a:endParaRPr>
          </a:p>
        </p:txBody>
      </p:sp>
    </p:spTree>
    <p:extLst>
      <p:ext uri="{BB962C8B-B14F-4D97-AF65-F5344CB8AC3E}">
        <p14:creationId xmlns:p14="http://schemas.microsoft.com/office/powerpoint/2010/main" val="8794199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iming>
    <p:tnLst>
      <p:par>
        <p:cTn xmlns:p14="http://schemas.microsoft.com/office/powerpoint/2010/main" id="1" dur="indefinite" restart="never" nodeType="tmRoot"/>
      </p:par>
    </p:tnLst>
  </p:timing>
  <p:txStyles>
    <p:titleStyle>
      <a:lvl1pPr algn="ctr" defTabSz="914400" rtl="0" eaLnBrk="1" latinLnBrk="0" hangingPunct="1">
        <a:lnSpc>
          <a:spcPct val="90000"/>
        </a:lnSpc>
        <a:spcBef>
          <a:spcPct val="0"/>
        </a:spcBef>
        <a:buNone/>
        <a:defRPr sz="3600" kern="1200" cap="all" baseline="0">
          <a:solidFill>
            <a:schemeClr val="tx1"/>
          </a:solidFill>
          <a:effectLst/>
          <a:latin typeface="Calibri" panose="020F0502020204030204" pitchFamily="34" charset="0"/>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Calibri" panose="020F0502020204030204" pitchFamily="34" charset="0"/>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Calibri" panose="020F0502020204030204" pitchFamily="34" charset="0"/>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Calibri" panose="020F0502020204030204" pitchFamily="34" charset="0"/>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Calibri" panose="020F0502020204030204" pitchFamily="34" charset="0"/>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Calibri" panose="020F0502020204030204" pitchFamily="34" charset="0"/>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eaLnBrk="0" fontAlgn="base" hangingPunct="0">
              <a:spcBef>
                <a:spcPct val="0"/>
              </a:spcBef>
              <a:spcAft>
                <a:spcPct val="0"/>
              </a:spcAft>
              <a:defRPr/>
            </a:pPr>
            <a:endParaRPr lang="en-US">
              <a:solidFill>
                <a:prstClr val="white"/>
              </a:solidFill>
              <a:latin typeface="Arial Unicode MS" panose="020B0604020202020204" pitchFamily="34" charset="-128"/>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eaLnBrk="0" fontAlgn="base" hangingPunct="0">
              <a:spcBef>
                <a:spcPct val="0"/>
              </a:spcBef>
              <a:spcAft>
                <a:spcPct val="0"/>
              </a:spcAft>
              <a:defRPr/>
            </a:pPr>
            <a:endParaRPr lang="en-US">
              <a:solidFill>
                <a:prstClr val="white"/>
              </a:solidFill>
              <a:latin typeface="Arial Unicode MS" panose="020B0604020202020204" pitchFamily="34" charset="-128"/>
            </a:endParaRPr>
          </a:p>
        </p:txBody>
      </p:sp>
      <p:sp>
        <p:nvSpPr>
          <p:cNvPr id="3076" name="Title Placeholder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en-US" altLang="en-US" smtClean="0"/>
              <a:t>Click to edit Master title style</a:t>
            </a:r>
          </a:p>
        </p:txBody>
      </p:sp>
      <p:sp>
        <p:nvSpPr>
          <p:cNvPr id="3077" name="Text Placeholder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wrap="square" lIns="91440" tIns="45720" rIns="91440" bIns="0" numCol="1" anchor="b" anchorCtr="0" compatLnSpc="1">
            <a:prstTxWarp prst="textNoShape">
              <a:avLst/>
            </a:prstTxWarp>
          </a:bodyPr>
          <a:lstStyle>
            <a:lvl1pPr eaLnBrk="1" hangingPunct="1">
              <a:defRPr sz="1000" smtClean="0">
                <a:solidFill>
                  <a:srgbClr val="9B9A98"/>
                </a:solidFill>
              </a:defRPr>
            </a:lvl1pPr>
          </a:lstStyle>
          <a:p>
            <a:pPr fontAlgn="base">
              <a:spcBef>
                <a:spcPct val="0"/>
              </a:spcBef>
              <a:spcAft>
                <a:spcPct val="0"/>
              </a:spcAft>
              <a:defRPr/>
            </a:pPr>
            <a:fld id="{C7142CC8-952E-4952-B8F6-D32D1D6D838F}" type="datetimeFigureOut">
              <a:rPr lang="en-US">
                <a:latin typeface="Arial Unicode MS" panose="020B0604020202020204" pitchFamily="34" charset="-128"/>
              </a:rPr>
              <a:pPr fontAlgn="base">
                <a:spcBef>
                  <a:spcPct val="0"/>
                </a:spcBef>
                <a:spcAft>
                  <a:spcPct val="0"/>
                </a:spcAft>
                <a:defRPr/>
              </a:pPr>
              <a:t>4/10/14</a:t>
            </a:fld>
            <a:endParaRPr lang="en-US">
              <a:latin typeface="Arial Unicode MS" panose="020B0604020202020204" pitchFamily="34" charset="-128"/>
            </a:endParaRPr>
          </a:p>
        </p:txBody>
      </p:sp>
      <p:sp>
        <p:nvSpPr>
          <p:cNvPr id="22" name="Footer Placeholder 21"/>
          <p:cNvSpPr>
            <a:spLocks noGrp="1"/>
          </p:cNvSpPr>
          <p:nvPr>
            <p:ph type="ftr" sz="quarter" idx="3"/>
          </p:nvPr>
        </p:nvSpPr>
        <p:spPr>
          <a:xfrm>
            <a:off x="3124200" y="6421438"/>
            <a:ext cx="2895600" cy="365125"/>
          </a:xfrm>
          <a:prstGeom prst="rect">
            <a:avLst/>
          </a:prstGeom>
        </p:spPr>
        <p:txBody>
          <a:bodyPr vert="horz" wrap="square" lIns="0" tIns="45720" rIns="0" bIns="0" numCol="1" anchor="b" anchorCtr="0" compatLnSpc="1">
            <a:prstTxWarp prst="textNoShape">
              <a:avLst/>
            </a:prstTxWarp>
          </a:bodyPr>
          <a:lstStyle>
            <a:lvl1pPr algn="ctr" eaLnBrk="1" hangingPunct="1">
              <a:defRPr sz="1000" smtClean="0">
                <a:solidFill>
                  <a:srgbClr val="9B9A98"/>
                </a:solidFill>
              </a:defRPr>
            </a:lvl1pPr>
          </a:lstStyle>
          <a:p>
            <a:pPr fontAlgn="base">
              <a:spcBef>
                <a:spcPct val="0"/>
              </a:spcBef>
              <a:spcAft>
                <a:spcPct val="0"/>
              </a:spcAft>
              <a:defRPr/>
            </a:pPr>
            <a:endParaRPr lang="en-US">
              <a:latin typeface="Arial Unicode MS" panose="020B0604020202020204" pitchFamily="34" charset="-128"/>
            </a:endParaRPr>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000" smtClean="0">
                <a:solidFill>
                  <a:srgbClr val="9B9A98"/>
                </a:solidFill>
              </a:defRPr>
            </a:lvl1pPr>
          </a:lstStyle>
          <a:p>
            <a:pPr fontAlgn="base">
              <a:spcBef>
                <a:spcPct val="0"/>
              </a:spcBef>
              <a:spcAft>
                <a:spcPct val="0"/>
              </a:spcAft>
              <a:defRPr/>
            </a:pPr>
            <a:fld id="{974D9112-8A49-4B4B-B509-C208A5756046}" type="slidenum">
              <a:rPr lang="en-US">
                <a:latin typeface="Arial Unicode MS" panose="020B0604020202020204" pitchFamily="34" charset="-128"/>
              </a:rPr>
              <a:pPr fontAlgn="base">
                <a:spcBef>
                  <a:spcPct val="0"/>
                </a:spcBef>
                <a:spcAft>
                  <a:spcPct val="0"/>
                </a:spcAft>
                <a:defRPr/>
              </a:pPr>
              <a:t>‹#›</a:t>
            </a:fld>
            <a:endParaRPr lang="en-US">
              <a:latin typeface="Arial Unicode MS" panose="020B0604020202020204" pitchFamily="34" charset="-128"/>
            </a:endParaRPr>
          </a:p>
        </p:txBody>
      </p:sp>
    </p:spTree>
    <p:extLst>
      <p:ext uri="{BB962C8B-B14F-4D97-AF65-F5344CB8AC3E}">
        <p14:creationId xmlns:p14="http://schemas.microsoft.com/office/powerpoint/2010/main" val="2350744587"/>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anose="05020102010507070707"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anose="05020102010507070707"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panose="020B0604020202020204" pitchFamily="34"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anose="05020102010507070707"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panose="020B0604020202020204"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hdphoto" Target="../media/hdphoto2.wdp"/><Relationship Id="rId20" Type="http://schemas.openxmlformats.org/officeDocument/2006/relationships/image" Target="../media/image17.png"/><Relationship Id="rId21" Type="http://schemas.openxmlformats.org/officeDocument/2006/relationships/image" Target="../media/image18.png"/><Relationship Id="rId22" Type="http://schemas.microsoft.com/office/2007/relationships/hdphoto" Target="../media/hdphoto7.wdp"/><Relationship Id="rId23" Type="http://schemas.openxmlformats.org/officeDocument/2006/relationships/image" Target="../media/image19.png"/><Relationship Id="rId24" Type="http://schemas.microsoft.com/office/2007/relationships/hdphoto" Target="../media/hdphoto8.wdp"/><Relationship Id="rId25" Type="http://schemas.openxmlformats.org/officeDocument/2006/relationships/image" Target="../media/image20.png"/><Relationship Id="rId26" Type="http://schemas.microsoft.com/office/2007/relationships/hdphoto" Target="../media/hdphoto9.wdp"/><Relationship Id="rId27" Type="http://schemas.openxmlformats.org/officeDocument/2006/relationships/image" Target="../media/image21.png"/><Relationship Id="rId28" Type="http://schemas.microsoft.com/office/2007/relationships/hdphoto" Target="../media/hdphoto10.wdp"/><Relationship Id="rId29" Type="http://schemas.openxmlformats.org/officeDocument/2006/relationships/image" Target="../media/image22.png"/><Relationship Id="rId30" Type="http://schemas.openxmlformats.org/officeDocument/2006/relationships/image" Target="../media/image23.png"/><Relationship Id="rId31" Type="http://schemas.microsoft.com/office/2007/relationships/hdphoto" Target="../media/hdphoto11.wdp"/><Relationship Id="rId10" Type="http://schemas.openxmlformats.org/officeDocument/2006/relationships/image" Target="../media/image11.png"/><Relationship Id="rId11" Type="http://schemas.openxmlformats.org/officeDocument/2006/relationships/image" Target="../media/image12.png"/><Relationship Id="rId12" Type="http://schemas.microsoft.com/office/2007/relationships/hdphoto" Target="../media/hdphoto3.wdp"/><Relationship Id="rId13" Type="http://schemas.openxmlformats.org/officeDocument/2006/relationships/image" Target="../media/image13.png"/><Relationship Id="rId14" Type="http://schemas.microsoft.com/office/2007/relationships/hdphoto" Target="../media/hdphoto4.wdp"/><Relationship Id="rId15" Type="http://schemas.openxmlformats.org/officeDocument/2006/relationships/image" Target="../media/image14.png"/><Relationship Id="rId16" Type="http://schemas.openxmlformats.org/officeDocument/2006/relationships/image" Target="../media/image15.png"/><Relationship Id="rId17" Type="http://schemas.microsoft.com/office/2007/relationships/hdphoto" Target="../media/hdphoto5.wdp"/><Relationship Id="rId18" Type="http://schemas.openxmlformats.org/officeDocument/2006/relationships/image" Target="../media/image16.png"/><Relationship Id="rId19" Type="http://schemas.microsoft.com/office/2007/relationships/hdphoto" Target="../media/hdphoto6.wdp"/><Relationship Id="rId1" Type="http://schemas.openxmlformats.org/officeDocument/2006/relationships/slideLayout" Target="../slideLayouts/slideLayout4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microsoft.com/office/2007/relationships/hdphoto" Target="../media/hdphoto1.wdp"/><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4" Type="http://schemas.microsoft.com/office/2007/relationships/hdphoto" Target="../media/hdphoto20.wdp"/><Relationship Id="rId5" Type="http://schemas.openxmlformats.org/officeDocument/2006/relationships/image" Target="../media/image24.png"/><Relationship Id="rId6" Type="http://schemas.openxmlformats.org/officeDocument/2006/relationships/image" Target="../media/image46.png"/><Relationship Id="rId7" Type="http://schemas.microsoft.com/office/2007/relationships/hdphoto" Target="../media/hdphoto24.wdp"/><Relationship Id="rId8" Type="http://schemas.openxmlformats.org/officeDocument/2006/relationships/image" Target="../media/image47.png"/><Relationship Id="rId9" Type="http://schemas.microsoft.com/office/2007/relationships/hdphoto" Target="../media/hdphoto25.wdp"/><Relationship Id="rId10" Type="http://schemas.openxmlformats.org/officeDocument/2006/relationships/image" Target="../media/image48.png"/><Relationship Id="rId11" Type="http://schemas.microsoft.com/office/2007/relationships/hdphoto" Target="../media/hdphoto26.wdp"/><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4" Type="http://schemas.microsoft.com/office/2007/relationships/hdphoto" Target="../media/hdphoto20.wdp"/><Relationship Id="rId5" Type="http://schemas.openxmlformats.org/officeDocument/2006/relationships/image" Target="../media/image46.png"/><Relationship Id="rId6" Type="http://schemas.microsoft.com/office/2007/relationships/hdphoto" Target="../media/hdphoto24.wdp"/><Relationship Id="rId7" Type="http://schemas.openxmlformats.org/officeDocument/2006/relationships/image" Target="../media/image47.png"/><Relationship Id="rId8" Type="http://schemas.microsoft.com/office/2007/relationships/hdphoto" Target="../media/hdphoto25.wdp"/><Relationship Id="rId9" Type="http://schemas.openxmlformats.org/officeDocument/2006/relationships/image" Target="../media/image48.png"/><Relationship Id="rId10" Type="http://schemas.microsoft.com/office/2007/relationships/hdphoto" Target="../media/hdphoto26.wdp"/><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microsoft.com/office/2007/relationships/hdphoto" Target="../media/hdphoto27.wdp"/><Relationship Id="rId7" Type="http://schemas.openxmlformats.org/officeDocument/2006/relationships/image" Target="../media/image53.png"/><Relationship Id="rId8" Type="http://schemas.microsoft.com/office/2007/relationships/hdphoto" Target="../media/hdphoto28.wdp"/><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53.png"/><Relationship Id="rId5" Type="http://schemas.microsoft.com/office/2007/relationships/hdphoto" Target="../media/hdphoto28.wdp"/><Relationship Id="rId6" Type="http://schemas.openxmlformats.org/officeDocument/2006/relationships/image" Target="../media/image51.png"/><Relationship Id="rId7" Type="http://schemas.openxmlformats.org/officeDocument/2006/relationships/image" Target="../media/image50.png"/><Relationship Id="rId1" Type="http://schemas.openxmlformats.org/officeDocument/2006/relationships/slideLayout" Target="../slideLayouts/slideLayout13.xml"/><Relationship Id="rId2"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2.png"/><Relationship Id="rId7" Type="http://schemas.microsoft.com/office/2007/relationships/hdphoto" Target="../media/hdphoto27.wdp"/><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52.png"/><Relationship Id="rId5" Type="http://schemas.microsoft.com/office/2007/relationships/hdphoto" Target="../media/hdphoto27.wdp"/><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G"/><Relationship Id="rId1" Type="http://schemas.openxmlformats.org/officeDocument/2006/relationships/slideLayout" Target="../slideLayouts/slideLayout13.xml"/><Relationship Id="rId2" Type="http://schemas.openxmlformats.org/officeDocument/2006/relationships/image" Target="../media/image5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4" Type="http://schemas.microsoft.com/office/2007/relationships/hdphoto" Target="../media/hdphoto29.wdp"/><Relationship Id="rId5" Type="http://schemas.openxmlformats.org/officeDocument/2006/relationships/image" Target="../media/image63.png"/><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microsoft.com/office/2007/relationships/hdphoto" Target="../media/hdphoto12.wdp"/><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eg"/><Relationship Id="rId5" Type="http://schemas.openxmlformats.org/officeDocument/2006/relationships/image" Target="../media/image66.png"/><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7.png"/><Relationship Id="rId3" Type="http://schemas.microsoft.com/office/2007/relationships/hdphoto" Target="../media/hdphoto30.wdp"/></Relationships>
</file>

<file path=ppt/slides/_rels/slide22.xml.rels><?xml version="1.0" encoding="UTF-8" standalone="yes"?>
<Relationships xmlns="http://schemas.openxmlformats.org/package/2006/relationships"><Relationship Id="rId3" Type="http://schemas.openxmlformats.org/officeDocument/2006/relationships/hyperlink" Target="http://coolaustralia.org/bottled-water-secondary/" TargetMode="External"/><Relationship Id="rId4" Type="http://schemas.openxmlformats.org/officeDocument/2006/relationships/hyperlink" Target="http://www.gotap.com.au/en/Did%20you%20know/Facts.aspx" TargetMode="External"/><Relationship Id="rId5" Type="http://schemas.openxmlformats.org/officeDocument/2006/relationships/hyperlink" Target="http://australianmuseum.net.au/BlogPost/Science/Say-no-to-plastic-water-bottles" TargetMode="External"/><Relationship Id="rId1" Type="http://schemas.openxmlformats.org/officeDocument/2006/relationships/slideLayout" Target="../slideLayouts/slideLayout28.xml"/><Relationship Id="rId2" Type="http://schemas.openxmlformats.org/officeDocument/2006/relationships/hyperlink" Target="http://australianmuseum.net.au/BlogPost/Science/Interesting-plastic-fact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8.jpeg"/><Relationship Id="rId3" Type="http://schemas.openxmlformats.org/officeDocument/2006/relationships/image" Target="../media/image6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microsoft.com/office/2007/relationships/hdphoto" Target="../media/hdphoto31.wdp"/><Relationship Id="rId4" Type="http://schemas.openxmlformats.org/officeDocument/2006/relationships/image" Target="../media/image72.png"/><Relationship Id="rId1" Type="http://schemas.openxmlformats.org/officeDocument/2006/relationships/slideLayout" Target="../slideLayouts/slideLayout29.xml"/><Relationship Id="rId2"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3.png"/><Relationship Id="rId3"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74.png"/><Relationship Id="rId5" Type="http://schemas.microsoft.com/office/2007/relationships/hdphoto" Target="../media/hdphoto32.wdp"/><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9" Type="http://schemas.openxmlformats.org/officeDocument/2006/relationships/image" Target="../media/image8.png"/><Relationship Id="rId20" Type="http://schemas.microsoft.com/office/2007/relationships/hdphoto" Target="../media/hdphoto5.wdp"/><Relationship Id="rId21" Type="http://schemas.openxmlformats.org/officeDocument/2006/relationships/image" Target="../media/image16.png"/><Relationship Id="rId22" Type="http://schemas.microsoft.com/office/2007/relationships/hdphoto" Target="../media/hdphoto6.wdp"/><Relationship Id="rId23" Type="http://schemas.openxmlformats.org/officeDocument/2006/relationships/image" Target="../media/image17.png"/><Relationship Id="rId24" Type="http://schemas.openxmlformats.org/officeDocument/2006/relationships/image" Target="../media/image18.png"/><Relationship Id="rId25" Type="http://schemas.microsoft.com/office/2007/relationships/hdphoto" Target="../media/hdphoto7.wdp"/><Relationship Id="rId26" Type="http://schemas.openxmlformats.org/officeDocument/2006/relationships/image" Target="../media/image19.png"/><Relationship Id="rId27" Type="http://schemas.microsoft.com/office/2007/relationships/hdphoto" Target="../media/hdphoto8.wdp"/><Relationship Id="rId28" Type="http://schemas.openxmlformats.org/officeDocument/2006/relationships/image" Target="../media/image20.png"/><Relationship Id="rId29" Type="http://schemas.microsoft.com/office/2007/relationships/hdphoto" Target="../media/hdphoto9.wdp"/><Relationship Id="rId30" Type="http://schemas.openxmlformats.org/officeDocument/2006/relationships/image" Target="../media/image21.png"/><Relationship Id="rId31" Type="http://schemas.microsoft.com/office/2007/relationships/hdphoto" Target="../media/hdphoto10.wdp"/><Relationship Id="rId32" Type="http://schemas.openxmlformats.org/officeDocument/2006/relationships/image" Target="../media/image78.png"/><Relationship Id="rId10" Type="http://schemas.openxmlformats.org/officeDocument/2006/relationships/image" Target="../media/image9.png"/><Relationship Id="rId11" Type="http://schemas.microsoft.com/office/2007/relationships/hdphoto" Target="../media/hdphoto1.wdp"/><Relationship Id="rId12" Type="http://schemas.openxmlformats.org/officeDocument/2006/relationships/image" Target="../media/image10.png"/><Relationship Id="rId13" Type="http://schemas.microsoft.com/office/2007/relationships/hdphoto" Target="../media/hdphoto2.wdp"/><Relationship Id="rId14" Type="http://schemas.openxmlformats.org/officeDocument/2006/relationships/image" Target="../media/image11.png"/><Relationship Id="rId15" Type="http://schemas.openxmlformats.org/officeDocument/2006/relationships/image" Target="../media/image77.png"/><Relationship Id="rId16" Type="http://schemas.openxmlformats.org/officeDocument/2006/relationships/image" Target="../media/image13.png"/><Relationship Id="rId17" Type="http://schemas.microsoft.com/office/2007/relationships/hdphoto" Target="../media/hdphoto4.wdp"/><Relationship Id="rId18" Type="http://schemas.openxmlformats.org/officeDocument/2006/relationships/image" Target="../media/image14.png"/><Relationship Id="rId19" Type="http://schemas.openxmlformats.org/officeDocument/2006/relationships/image" Target="../media/image15.png"/><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74.png"/><Relationship Id="rId4" Type="http://schemas.microsoft.com/office/2007/relationships/hdphoto" Target="../media/hdphoto32.wdp"/><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6.png"/><Relationship Id="rId8" Type="http://schemas.openxmlformats.org/officeDocument/2006/relationships/image" Target="../media/image7.png"/></Relationships>
</file>

<file path=ppt/slides/_rels/slide29.xml.rels><?xml version="1.0" encoding="UTF-8" standalone="yes"?>
<Relationships xmlns="http://schemas.openxmlformats.org/package/2006/relationships"><Relationship Id="rId20" Type="http://schemas.openxmlformats.org/officeDocument/2006/relationships/image" Target="../media/image14.png"/><Relationship Id="rId21" Type="http://schemas.openxmlformats.org/officeDocument/2006/relationships/image" Target="../media/image15.png"/><Relationship Id="rId22" Type="http://schemas.microsoft.com/office/2007/relationships/hdphoto" Target="../media/hdphoto5.wdp"/><Relationship Id="rId23" Type="http://schemas.openxmlformats.org/officeDocument/2006/relationships/image" Target="../media/image16.png"/><Relationship Id="rId24" Type="http://schemas.microsoft.com/office/2007/relationships/hdphoto" Target="../media/hdphoto6.wdp"/><Relationship Id="rId25" Type="http://schemas.openxmlformats.org/officeDocument/2006/relationships/image" Target="../media/image17.png"/><Relationship Id="rId26" Type="http://schemas.openxmlformats.org/officeDocument/2006/relationships/image" Target="../media/image18.png"/><Relationship Id="rId27" Type="http://schemas.microsoft.com/office/2007/relationships/hdphoto" Target="../media/hdphoto7.wdp"/><Relationship Id="rId28" Type="http://schemas.openxmlformats.org/officeDocument/2006/relationships/image" Target="../media/image19.png"/><Relationship Id="rId29" Type="http://schemas.microsoft.com/office/2007/relationships/hdphoto" Target="../media/hdphoto8.wdp"/><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74.png"/><Relationship Id="rId4" Type="http://schemas.microsoft.com/office/2007/relationships/hdphoto" Target="../media/hdphoto32.wdp"/><Relationship Id="rId5" Type="http://schemas.openxmlformats.org/officeDocument/2006/relationships/image" Target="../media/image75.png"/><Relationship Id="rId30" Type="http://schemas.openxmlformats.org/officeDocument/2006/relationships/image" Target="../media/image20.png"/><Relationship Id="rId31" Type="http://schemas.microsoft.com/office/2007/relationships/hdphoto" Target="../media/hdphoto9.wdp"/><Relationship Id="rId32" Type="http://schemas.openxmlformats.org/officeDocument/2006/relationships/image" Target="../media/image21.png"/><Relationship Id="rId9" Type="http://schemas.openxmlformats.org/officeDocument/2006/relationships/image" Target="../media/image7.png"/><Relationship Id="rId6" Type="http://schemas.openxmlformats.org/officeDocument/2006/relationships/image" Target="../media/image76.png"/><Relationship Id="rId7" Type="http://schemas.openxmlformats.org/officeDocument/2006/relationships/image" Target="../media/image79.png"/><Relationship Id="rId8" Type="http://schemas.openxmlformats.org/officeDocument/2006/relationships/image" Target="../media/image6.png"/><Relationship Id="rId33" Type="http://schemas.microsoft.com/office/2007/relationships/hdphoto" Target="../media/hdphoto10.wdp"/><Relationship Id="rId34" Type="http://schemas.openxmlformats.org/officeDocument/2006/relationships/image" Target="../media/image78.png"/><Relationship Id="rId10" Type="http://schemas.openxmlformats.org/officeDocument/2006/relationships/image" Target="../media/image8.png"/><Relationship Id="rId11" Type="http://schemas.openxmlformats.org/officeDocument/2006/relationships/image" Target="../media/image9.png"/><Relationship Id="rId12" Type="http://schemas.microsoft.com/office/2007/relationships/hdphoto" Target="../media/hdphoto1.wdp"/><Relationship Id="rId13" Type="http://schemas.openxmlformats.org/officeDocument/2006/relationships/image" Target="../media/image10.png"/><Relationship Id="rId14" Type="http://schemas.microsoft.com/office/2007/relationships/hdphoto" Target="../media/hdphoto2.wdp"/><Relationship Id="rId15" Type="http://schemas.openxmlformats.org/officeDocument/2006/relationships/image" Target="../media/image11.png"/><Relationship Id="rId16" Type="http://schemas.openxmlformats.org/officeDocument/2006/relationships/image" Target="../media/image12.png"/><Relationship Id="rId17" Type="http://schemas.microsoft.com/office/2007/relationships/hdphoto" Target="../media/hdphoto3.wdp"/><Relationship Id="rId18" Type="http://schemas.openxmlformats.org/officeDocument/2006/relationships/image" Target="../media/image13.png"/><Relationship Id="rId1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46" Type="http://schemas.openxmlformats.org/officeDocument/2006/relationships/image" Target="../media/image120.gif"/><Relationship Id="rId47" Type="http://schemas.openxmlformats.org/officeDocument/2006/relationships/image" Target="../media/image121.gif"/><Relationship Id="rId48" Type="http://schemas.openxmlformats.org/officeDocument/2006/relationships/image" Target="../media/image122.png"/><Relationship Id="rId20" Type="http://schemas.openxmlformats.org/officeDocument/2006/relationships/image" Target="../media/image94.gif"/><Relationship Id="rId21" Type="http://schemas.openxmlformats.org/officeDocument/2006/relationships/image" Target="../media/image95.gif"/><Relationship Id="rId22" Type="http://schemas.openxmlformats.org/officeDocument/2006/relationships/image" Target="../media/image96.gif"/><Relationship Id="rId23" Type="http://schemas.openxmlformats.org/officeDocument/2006/relationships/image" Target="../media/image97.gif"/><Relationship Id="rId24" Type="http://schemas.openxmlformats.org/officeDocument/2006/relationships/image" Target="../media/image98.gif"/><Relationship Id="rId25" Type="http://schemas.openxmlformats.org/officeDocument/2006/relationships/image" Target="../media/image99.gif"/><Relationship Id="rId26" Type="http://schemas.openxmlformats.org/officeDocument/2006/relationships/image" Target="../media/image100.gif"/><Relationship Id="rId27" Type="http://schemas.openxmlformats.org/officeDocument/2006/relationships/image" Target="../media/image101.gif"/><Relationship Id="rId28" Type="http://schemas.openxmlformats.org/officeDocument/2006/relationships/image" Target="../media/image102.gif"/><Relationship Id="rId29" Type="http://schemas.openxmlformats.org/officeDocument/2006/relationships/image" Target="../media/image103.gif"/><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74.png"/><Relationship Id="rId4" Type="http://schemas.microsoft.com/office/2007/relationships/hdphoto" Target="../media/hdphoto32.wdp"/><Relationship Id="rId5" Type="http://schemas.openxmlformats.org/officeDocument/2006/relationships/image" Target="../media/image79.png"/><Relationship Id="rId30" Type="http://schemas.openxmlformats.org/officeDocument/2006/relationships/image" Target="../media/image104.gif"/><Relationship Id="rId31" Type="http://schemas.openxmlformats.org/officeDocument/2006/relationships/image" Target="../media/image105.gif"/><Relationship Id="rId32" Type="http://schemas.openxmlformats.org/officeDocument/2006/relationships/image" Target="../media/image106.gif"/><Relationship Id="rId9" Type="http://schemas.openxmlformats.org/officeDocument/2006/relationships/image" Target="../media/image83.gif"/><Relationship Id="rId6" Type="http://schemas.openxmlformats.org/officeDocument/2006/relationships/image" Target="../media/image80.gif"/><Relationship Id="rId7" Type="http://schemas.openxmlformats.org/officeDocument/2006/relationships/image" Target="../media/image81.gif"/><Relationship Id="rId8" Type="http://schemas.openxmlformats.org/officeDocument/2006/relationships/image" Target="../media/image82.gif"/><Relationship Id="rId33" Type="http://schemas.openxmlformats.org/officeDocument/2006/relationships/image" Target="../media/image107.gif"/><Relationship Id="rId34" Type="http://schemas.openxmlformats.org/officeDocument/2006/relationships/image" Target="../media/image108.gif"/><Relationship Id="rId35" Type="http://schemas.openxmlformats.org/officeDocument/2006/relationships/image" Target="../media/image109.gif"/><Relationship Id="rId36" Type="http://schemas.openxmlformats.org/officeDocument/2006/relationships/image" Target="../media/image110.gif"/><Relationship Id="rId10" Type="http://schemas.openxmlformats.org/officeDocument/2006/relationships/image" Target="../media/image84.gif"/><Relationship Id="rId11" Type="http://schemas.openxmlformats.org/officeDocument/2006/relationships/image" Target="../media/image85.gif"/><Relationship Id="rId12" Type="http://schemas.openxmlformats.org/officeDocument/2006/relationships/image" Target="../media/image86.gif"/><Relationship Id="rId13" Type="http://schemas.openxmlformats.org/officeDocument/2006/relationships/image" Target="../media/image87.gif"/><Relationship Id="rId14" Type="http://schemas.openxmlformats.org/officeDocument/2006/relationships/image" Target="../media/image88.gif"/><Relationship Id="rId15" Type="http://schemas.openxmlformats.org/officeDocument/2006/relationships/image" Target="../media/image89.gif"/><Relationship Id="rId16" Type="http://schemas.openxmlformats.org/officeDocument/2006/relationships/image" Target="../media/image90.gif"/><Relationship Id="rId17" Type="http://schemas.openxmlformats.org/officeDocument/2006/relationships/image" Target="../media/image91.gif"/><Relationship Id="rId18" Type="http://schemas.openxmlformats.org/officeDocument/2006/relationships/image" Target="../media/image92.gif"/><Relationship Id="rId19" Type="http://schemas.openxmlformats.org/officeDocument/2006/relationships/image" Target="../media/image93.gif"/><Relationship Id="rId37" Type="http://schemas.openxmlformats.org/officeDocument/2006/relationships/image" Target="../media/image111.gif"/><Relationship Id="rId38" Type="http://schemas.openxmlformats.org/officeDocument/2006/relationships/image" Target="../media/image112.gif"/><Relationship Id="rId39" Type="http://schemas.openxmlformats.org/officeDocument/2006/relationships/image" Target="../media/image113.gif"/><Relationship Id="rId40" Type="http://schemas.openxmlformats.org/officeDocument/2006/relationships/image" Target="../media/image114.gif"/><Relationship Id="rId41" Type="http://schemas.openxmlformats.org/officeDocument/2006/relationships/image" Target="../media/image115.gif"/><Relationship Id="rId42" Type="http://schemas.openxmlformats.org/officeDocument/2006/relationships/image" Target="../media/image116.gif"/><Relationship Id="rId43" Type="http://schemas.openxmlformats.org/officeDocument/2006/relationships/image" Target="../media/image117.gif"/><Relationship Id="rId44" Type="http://schemas.openxmlformats.org/officeDocument/2006/relationships/image" Target="../media/image118.gif"/><Relationship Id="rId45" Type="http://schemas.openxmlformats.org/officeDocument/2006/relationships/image" Target="../media/image119.gif"/></Relationships>
</file>

<file path=ppt/slides/_rels/slide31.xml.rels><?xml version="1.0" encoding="UTF-8" standalone="yes"?>
<Relationships xmlns="http://schemas.openxmlformats.org/package/2006/relationships"><Relationship Id="rId9" Type="http://schemas.microsoft.com/office/2007/relationships/hdphoto" Target="../media/hdphoto2.wdp"/><Relationship Id="rId20" Type="http://schemas.openxmlformats.org/officeDocument/2006/relationships/image" Target="../media/image17.png"/><Relationship Id="rId21" Type="http://schemas.openxmlformats.org/officeDocument/2006/relationships/image" Target="../media/image18.png"/><Relationship Id="rId22" Type="http://schemas.microsoft.com/office/2007/relationships/hdphoto" Target="../media/hdphoto7.wdp"/><Relationship Id="rId23" Type="http://schemas.openxmlformats.org/officeDocument/2006/relationships/image" Target="../media/image19.png"/><Relationship Id="rId24" Type="http://schemas.microsoft.com/office/2007/relationships/hdphoto" Target="../media/hdphoto8.wdp"/><Relationship Id="rId25" Type="http://schemas.openxmlformats.org/officeDocument/2006/relationships/image" Target="../media/image20.png"/><Relationship Id="rId26" Type="http://schemas.microsoft.com/office/2007/relationships/hdphoto" Target="../media/hdphoto9.wdp"/><Relationship Id="rId27" Type="http://schemas.openxmlformats.org/officeDocument/2006/relationships/image" Target="../media/image21.png"/><Relationship Id="rId28" Type="http://schemas.microsoft.com/office/2007/relationships/hdphoto" Target="../media/hdphoto10.wdp"/><Relationship Id="rId29" Type="http://schemas.openxmlformats.org/officeDocument/2006/relationships/image" Target="../media/image22.png"/><Relationship Id="rId30" Type="http://schemas.openxmlformats.org/officeDocument/2006/relationships/image" Target="../media/image123.png"/><Relationship Id="rId31" Type="http://schemas.microsoft.com/office/2007/relationships/hdphoto" Target="../media/hdphoto11.wdp"/><Relationship Id="rId10" Type="http://schemas.openxmlformats.org/officeDocument/2006/relationships/image" Target="../media/image11.png"/><Relationship Id="rId11" Type="http://schemas.openxmlformats.org/officeDocument/2006/relationships/image" Target="../media/image12.png"/><Relationship Id="rId12" Type="http://schemas.microsoft.com/office/2007/relationships/hdphoto" Target="../media/hdphoto3.wdp"/><Relationship Id="rId13" Type="http://schemas.openxmlformats.org/officeDocument/2006/relationships/image" Target="../media/image13.png"/><Relationship Id="rId14" Type="http://schemas.microsoft.com/office/2007/relationships/hdphoto" Target="../media/hdphoto4.wdp"/><Relationship Id="rId15" Type="http://schemas.openxmlformats.org/officeDocument/2006/relationships/image" Target="../media/image14.png"/><Relationship Id="rId16" Type="http://schemas.openxmlformats.org/officeDocument/2006/relationships/image" Target="../media/image15.png"/><Relationship Id="rId17" Type="http://schemas.microsoft.com/office/2007/relationships/hdphoto" Target="../media/hdphoto5.wdp"/><Relationship Id="rId18" Type="http://schemas.openxmlformats.org/officeDocument/2006/relationships/image" Target="../media/image16.png"/><Relationship Id="rId19" Type="http://schemas.microsoft.com/office/2007/relationships/hdphoto" Target="../media/hdphoto6.wdp"/><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microsoft.com/office/2007/relationships/hdphoto" Target="../media/hdphoto1.wdp"/><Relationship Id="rId8" Type="http://schemas.openxmlformats.org/officeDocument/2006/relationships/image" Target="../media/image10.png"/></Relationships>
</file>

<file path=ppt/slides/_rels/slide32.xml.rels><?xml version="1.0" encoding="UTF-8" standalone="yes"?>
<Relationships xmlns="http://schemas.openxmlformats.org/package/2006/relationships"><Relationship Id="rId9" Type="http://schemas.microsoft.com/office/2007/relationships/hdphoto" Target="../media/hdphoto2.wdp"/><Relationship Id="rId20" Type="http://schemas.openxmlformats.org/officeDocument/2006/relationships/image" Target="../media/image17.png"/><Relationship Id="rId21" Type="http://schemas.openxmlformats.org/officeDocument/2006/relationships/image" Target="../media/image18.png"/><Relationship Id="rId22" Type="http://schemas.microsoft.com/office/2007/relationships/hdphoto" Target="../media/hdphoto7.wdp"/><Relationship Id="rId23" Type="http://schemas.openxmlformats.org/officeDocument/2006/relationships/image" Target="../media/image19.png"/><Relationship Id="rId24" Type="http://schemas.microsoft.com/office/2007/relationships/hdphoto" Target="../media/hdphoto8.wdp"/><Relationship Id="rId25" Type="http://schemas.openxmlformats.org/officeDocument/2006/relationships/image" Target="../media/image20.png"/><Relationship Id="rId26" Type="http://schemas.microsoft.com/office/2007/relationships/hdphoto" Target="../media/hdphoto9.wdp"/><Relationship Id="rId27" Type="http://schemas.openxmlformats.org/officeDocument/2006/relationships/image" Target="../media/image21.png"/><Relationship Id="rId28" Type="http://schemas.microsoft.com/office/2007/relationships/hdphoto" Target="../media/hdphoto10.wdp"/><Relationship Id="rId29" Type="http://schemas.openxmlformats.org/officeDocument/2006/relationships/image" Target="../media/image22.png"/><Relationship Id="rId30" Type="http://schemas.openxmlformats.org/officeDocument/2006/relationships/image" Target="../media/image123.png"/><Relationship Id="rId31" Type="http://schemas.microsoft.com/office/2007/relationships/hdphoto" Target="../media/hdphoto11.wdp"/><Relationship Id="rId32" Type="http://schemas.openxmlformats.org/officeDocument/2006/relationships/image" Target="../media/image124.jpeg"/><Relationship Id="rId10" Type="http://schemas.openxmlformats.org/officeDocument/2006/relationships/image" Target="../media/image11.png"/><Relationship Id="rId11" Type="http://schemas.openxmlformats.org/officeDocument/2006/relationships/image" Target="../media/image12.png"/><Relationship Id="rId12" Type="http://schemas.microsoft.com/office/2007/relationships/hdphoto" Target="../media/hdphoto3.wdp"/><Relationship Id="rId13" Type="http://schemas.openxmlformats.org/officeDocument/2006/relationships/image" Target="../media/image13.png"/><Relationship Id="rId14" Type="http://schemas.microsoft.com/office/2007/relationships/hdphoto" Target="../media/hdphoto4.wdp"/><Relationship Id="rId15" Type="http://schemas.openxmlformats.org/officeDocument/2006/relationships/image" Target="../media/image14.png"/><Relationship Id="rId16" Type="http://schemas.openxmlformats.org/officeDocument/2006/relationships/image" Target="../media/image15.png"/><Relationship Id="rId17" Type="http://schemas.microsoft.com/office/2007/relationships/hdphoto" Target="../media/hdphoto5.wdp"/><Relationship Id="rId18" Type="http://schemas.openxmlformats.org/officeDocument/2006/relationships/image" Target="../media/image16.png"/><Relationship Id="rId19" Type="http://schemas.microsoft.com/office/2007/relationships/hdphoto" Target="../media/hdphoto6.wdp"/><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microsoft.com/office/2007/relationships/hdphoto" Target="../media/hdphoto1.wdp"/><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9" Type="http://schemas.microsoft.com/office/2007/relationships/hdphoto" Target="../media/hdphoto13.wdp"/><Relationship Id="rId20" Type="http://schemas.openxmlformats.org/officeDocument/2006/relationships/image" Target="../media/image38.png"/><Relationship Id="rId21" Type="http://schemas.microsoft.com/office/2007/relationships/hdphoto" Target="../media/hdphoto19.wdp"/><Relationship Id="rId22" Type="http://schemas.openxmlformats.org/officeDocument/2006/relationships/image" Target="../media/image39.gif"/><Relationship Id="rId10" Type="http://schemas.openxmlformats.org/officeDocument/2006/relationships/image" Target="../media/image33.png"/><Relationship Id="rId11" Type="http://schemas.microsoft.com/office/2007/relationships/hdphoto" Target="../media/hdphoto14.wdp"/><Relationship Id="rId12" Type="http://schemas.openxmlformats.org/officeDocument/2006/relationships/image" Target="../media/image34.png"/><Relationship Id="rId13" Type="http://schemas.microsoft.com/office/2007/relationships/hdphoto" Target="../media/hdphoto15.wdp"/><Relationship Id="rId14" Type="http://schemas.openxmlformats.org/officeDocument/2006/relationships/image" Target="../media/image35.png"/><Relationship Id="rId15" Type="http://schemas.microsoft.com/office/2007/relationships/hdphoto" Target="../media/hdphoto16.wdp"/><Relationship Id="rId16" Type="http://schemas.openxmlformats.org/officeDocument/2006/relationships/image" Target="../media/image36.png"/><Relationship Id="rId17" Type="http://schemas.microsoft.com/office/2007/relationships/hdphoto" Target="../media/hdphoto17.wdp"/><Relationship Id="rId18" Type="http://schemas.openxmlformats.org/officeDocument/2006/relationships/image" Target="../media/image37.png"/><Relationship Id="rId19" Type="http://schemas.microsoft.com/office/2007/relationships/hdphoto" Target="../media/hdphoto18.wdp"/><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24.png"/><Relationship Id="rId8"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microsoft.com/office/2007/relationships/hdphoto" Target="../media/hdphoto12.wdp"/><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microsoft.com/office/2007/relationships/hdphoto" Target="../media/hdphoto20.wdp"/><Relationship Id="rId4" Type="http://schemas.openxmlformats.org/officeDocument/2006/relationships/image" Target="../media/image41.png"/><Relationship Id="rId5" Type="http://schemas.openxmlformats.org/officeDocument/2006/relationships/image" Target="../media/image42.png"/><Relationship Id="rId6" Type="http://schemas.microsoft.com/office/2007/relationships/hdphoto" Target="../media/hdphoto21.wdp"/><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4" Type="http://schemas.microsoft.com/office/2007/relationships/hdphoto" Target="../media/hdphoto20.wdp"/><Relationship Id="rId5" Type="http://schemas.openxmlformats.org/officeDocument/2006/relationships/image" Target="../media/image41.png"/><Relationship Id="rId6" Type="http://schemas.openxmlformats.org/officeDocument/2006/relationships/image" Target="../media/image44.png"/><Relationship Id="rId7" Type="http://schemas.microsoft.com/office/2007/relationships/hdphoto" Target="../media/hdphoto22.wdp"/><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4" Type="http://schemas.microsoft.com/office/2007/relationships/hdphoto" Target="../media/hdphoto20.wdp"/><Relationship Id="rId5" Type="http://schemas.openxmlformats.org/officeDocument/2006/relationships/image" Target="../media/image41.png"/><Relationship Id="rId6" Type="http://schemas.openxmlformats.org/officeDocument/2006/relationships/image" Target="../media/image45.png"/><Relationship Id="rId7" Type="http://schemas.microsoft.com/office/2007/relationships/hdphoto" Target="../media/hdphoto23.wdp"/><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microsoft.com/office/2007/relationships/hdphoto" Target="../media/hdphoto24.wdp"/><Relationship Id="rId4" Type="http://schemas.openxmlformats.org/officeDocument/2006/relationships/image" Target="../media/image40.png"/><Relationship Id="rId5" Type="http://schemas.microsoft.com/office/2007/relationships/hdphoto" Target="../media/hdphoto20.wdp"/><Relationship Id="rId6" Type="http://schemas.openxmlformats.org/officeDocument/2006/relationships/image" Target="../media/image47.png"/><Relationship Id="rId7" Type="http://schemas.microsoft.com/office/2007/relationships/hdphoto" Target="../media/hdphoto25.wdp"/><Relationship Id="rId8" Type="http://schemas.openxmlformats.org/officeDocument/2006/relationships/image" Target="../media/image48.png"/><Relationship Id="rId9" Type="http://schemas.microsoft.com/office/2007/relationships/hdphoto" Target="../media/hdphoto26.wdp"/><Relationship Id="rId1" Type="http://schemas.openxmlformats.org/officeDocument/2006/relationships/slideLayout" Target="../slideLayouts/slideLayout13.xml"/><Relationship Id="rId2"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5F1DA27D-E226-4B10-B8AE-113408834E4F}" type="slidenum">
              <a:rPr lang="en-GB">
                <a:solidFill>
                  <a:prstClr val="black"/>
                </a:solidFill>
                <a:latin typeface="Futura Bk" pitchFamily="34" charset="0"/>
              </a:rPr>
              <a:pPr>
                <a:defRPr/>
              </a:pPr>
              <a:t>1</a:t>
            </a:fld>
            <a:endParaRPr lang="en-GB" dirty="0">
              <a:solidFill>
                <a:prstClr val="black"/>
              </a:solidFill>
              <a:latin typeface="Futura Bk"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38" y="76200"/>
            <a:ext cx="1330461" cy="351622"/>
          </a:xfrm>
          <a:prstGeom prst="rect">
            <a:avLst/>
          </a:prstGeom>
          <a:noFill/>
          <a:ln>
            <a:noFill/>
          </a:ln>
          <a:effectLst>
            <a:outerShdw blurRad="50800" dist="38100" dir="2700000" algn="tl" rotWithShape="0">
              <a:prstClr val="black">
                <a:alpha val="40000"/>
              </a:prstClr>
            </a:outerShdw>
          </a:effectLst>
        </p:spPr>
      </p:pic>
      <p:pic>
        <p:nvPicPr>
          <p:cNvPr id="13" name="Picture 4" descr="Power your body with Superfrui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60812" y="435004"/>
            <a:ext cx="963217" cy="5504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76200"/>
            <a:ext cx="1382529" cy="79001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rotWithShape="1">
          <a:blip r:embed="rId6">
            <a:duotone>
              <a:prstClr val="black"/>
              <a:srgbClr val="FFC000">
                <a:tint val="45000"/>
                <a:satMod val="400000"/>
              </a:srgbClr>
            </a:duotone>
            <a:extLst>
              <a:ext uri="{BEBA8EAE-BF5A-486C-A8C5-ECC9F3942E4B}">
                <a14:imgProps xmlns:a14="http://schemas.microsoft.com/office/drawing/2010/main">
                  <a14:imgLayer r:embed="rId7">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20987" b="18719"/>
          <a:stretch/>
        </p:blipFill>
        <p:spPr>
          <a:xfrm>
            <a:off x="5763542" y="39758"/>
            <a:ext cx="1644604" cy="56662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27485" t="16521" r="24903" b="7977"/>
          <a:stretch/>
        </p:blipFill>
        <p:spPr>
          <a:xfrm rot="1210498">
            <a:off x="1079833" y="6013497"/>
            <a:ext cx="825007" cy="747590"/>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468015">
            <a:off x="7580065" y="1775623"/>
            <a:ext cx="1223954" cy="699403"/>
          </a:xfrm>
          <a:prstGeom prst="rect">
            <a:avLst/>
          </a:prstGeom>
          <a:noFill/>
          <a:ln>
            <a:no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11">
            <a:duotone>
              <a:schemeClr val="accent6">
                <a:shade val="45000"/>
                <a:satMod val="135000"/>
              </a:schemeClr>
              <a:prstClr val="white"/>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207729">
            <a:off x="6878345" y="5128326"/>
            <a:ext cx="1407983" cy="499607"/>
          </a:xfrm>
          <a:prstGeom prst="rect">
            <a:avLst/>
          </a:prstGeom>
          <a:effectLst>
            <a:glow rad="50800">
              <a:srgbClr val="CCECFF">
                <a:alpha val="0"/>
              </a:srgbClr>
            </a:glow>
            <a:outerShdw blurRad="50800" dist="38100" dir="2700000" algn="tl" rotWithShape="0">
              <a:prstClr val="black">
                <a:alpha val="40000"/>
              </a:prstClr>
            </a:outerShdw>
          </a:effectLst>
        </p:spPr>
      </p:pic>
      <p:pic>
        <p:nvPicPr>
          <p:cNvPr id="19" name="Picture 18"/>
          <p:cNvPicPr>
            <a:picLocks noChangeAspect="1"/>
          </p:cNvPicPr>
          <p:nvPr/>
        </p:nvPicPr>
        <p:blipFill>
          <a:blip r:embed="rId13">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tretch>
            <a:fillRect/>
          </a:stretch>
        </p:blipFill>
        <p:spPr>
          <a:xfrm rot="21412399">
            <a:off x="8015776" y="2668387"/>
            <a:ext cx="668899" cy="781196"/>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0000">
            <a:off x="-291707" y="3562350"/>
            <a:ext cx="1333498" cy="761999"/>
          </a:xfrm>
          <a:prstGeom prst="rect">
            <a:avLst/>
          </a:prstGeom>
          <a:noFill/>
          <a:ln>
            <a:noFill/>
          </a:ln>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16">
            <a:extLst>
              <a:ext uri="{BEBA8EAE-BF5A-486C-A8C5-ECC9F3942E4B}">
                <a14:imgProps xmlns:a14="http://schemas.microsoft.com/office/drawing/2010/main">
                  <a14:imgLayer r:embed="rId17">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19298" y="115843"/>
            <a:ext cx="1837300" cy="422236"/>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18">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611086">
            <a:off x="7518991" y="4062704"/>
            <a:ext cx="1662471" cy="354460"/>
          </a:xfrm>
          <a:prstGeom prst="rect">
            <a:avLst/>
          </a:prstGeom>
          <a:ln>
            <a:noFill/>
          </a:ln>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2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528996">
            <a:off x="5362649" y="5675106"/>
            <a:ext cx="1541216" cy="331790"/>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21">
            <a:duotone>
              <a:schemeClr val="accent1">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019031">
            <a:off x="3776075" y="6027802"/>
            <a:ext cx="1610728" cy="414642"/>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23" cstate="print">
            <a:extLst>
              <a:ext uri="{BEBA8EAE-BF5A-486C-A8C5-ECC9F3942E4B}">
                <a14:imgProps xmlns:a14="http://schemas.microsoft.com/office/drawing/2010/main">
                  <a14:imgLayer r:embed="rId24">
                    <a14:imgEffect>
                      <a14:sharpenSoften amount="50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646" y="5601225"/>
            <a:ext cx="1196468" cy="1011778"/>
          </a:xfrm>
          <a:prstGeom prst="rect">
            <a:avLst/>
          </a:prstGeom>
          <a:noFill/>
          <a:ln>
            <a:noFill/>
          </a:ln>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25">
            <a:duotone>
              <a:schemeClr val="accent6">
                <a:shade val="45000"/>
                <a:satMod val="135000"/>
              </a:schemeClr>
              <a:prstClr val="white"/>
            </a:duotone>
            <a:extLst>
              <a:ext uri="{BEBA8EAE-BF5A-486C-A8C5-ECC9F3942E4B}">
                <a14:imgProps xmlns:a14="http://schemas.microsoft.com/office/drawing/2010/main">
                  <a14:imgLayer r:embed="rId2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86266" y="2050364"/>
            <a:ext cx="1828801" cy="352697"/>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rotWithShape="1">
          <a:blip r:embed="rId27">
            <a:extLst>
              <a:ext uri="{BEBA8EAE-BF5A-486C-A8C5-ECC9F3942E4B}">
                <a14:imgProps xmlns:a14="http://schemas.microsoft.com/office/drawing/2010/main">
                  <a14:imgLayer r:embed="rId28">
                    <a14:imgEffect>
                      <a14:sharpenSoften amount="50000"/>
                    </a14:imgEffect>
                  </a14:imgLayer>
                </a14:imgProps>
              </a:ext>
              <a:ext uri="{28A0092B-C50C-407E-A947-70E740481C1C}">
                <a14:useLocalDpi xmlns:a14="http://schemas.microsoft.com/office/drawing/2010/main" val="0"/>
              </a:ext>
            </a:extLst>
          </a:blip>
          <a:srcRect l="11308" t="-2578" r="11797" b="-1017"/>
          <a:stretch/>
        </p:blipFill>
        <p:spPr>
          <a:xfrm rot="3767084">
            <a:off x="7070164" y="788229"/>
            <a:ext cx="1261990" cy="368080"/>
          </a:xfrm>
          <a:prstGeom prst="rect">
            <a:avLst/>
          </a:prstGeom>
          <a:effectLst>
            <a:outerShdw blurRad="50800" dist="38100" dir="2700000" algn="tl" rotWithShape="0">
              <a:prstClr val="black">
                <a:alpha val="40000"/>
              </a:prstClr>
            </a:outerShdw>
          </a:effectLst>
        </p:spPr>
      </p:pic>
      <p:sp>
        <p:nvSpPr>
          <p:cNvPr id="28" name="TextBox 27"/>
          <p:cNvSpPr txBox="1"/>
          <p:nvPr/>
        </p:nvSpPr>
        <p:spPr>
          <a:xfrm>
            <a:off x="1919546" y="6153090"/>
            <a:ext cx="1890454" cy="400110"/>
          </a:xfrm>
          <a:prstGeom prst="rect">
            <a:avLst/>
          </a:prstGeom>
          <a:noFill/>
        </p:spPr>
        <p:txBody>
          <a:bodyPr wrap="none" rtlCol="0">
            <a:spAutoFit/>
            <a:scene3d>
              <a:camera prst="orthographicFront"/>
              <a:lightRig rig="threePt" dir="t"/>
            </a:scene3d>
            <a:sp3d extrusionH="57150">
              <a:bevelT w="38100" h="38100"/>
            </a:sp3d>
          </a:bodyPr>
          <a:lstStyle/>
          <a:p>
            <a:pPr fontAlgn="base">
              <a:spcBef>
                <a:spcPct val="0"/>
              </a:spcBef>
              <a:spcAft>
                <a:spcPct val="0"/>
              </a:spcAft>
            </a:pPr>
            <a:r>
              <a:rPr lang="en-AU" sz="2000" dirty="0" err="1" smtClean="0">
                <a:solidFill>
                  <a:prstClr val="black"/>
                </a:solidFill>
                <a:effectLst>
                  <a:outerShdw blurRad="38100" dist="38100" dir="2700000" algn="tl">
                    <a:srgbClr val="000000">
                      <a:alpha val="43137"/>
                    </a:srgbClr>
                  </a:outerShdw>
                </a:effectLst>
                <a:latin typeface="Arial" charset="0"/>
              </a:rPr>
              <a:t>a</a:t>
            </a:r>
            <a:r>
              <a:rPr lang="en-AU" sz="2000" dirty="0" err="1" smtClean="0">
                <a:solidFill>
                  <a:srgbClr val="00B0F0"/>
                </a:solidFill>
                <a:effectLst>
                  <a:outerShdw blurRad="38100" dist="38100" dir="2700000" algn="tl">
                    <a:srgbClr val="000000">
                      <a:alpha val="43137"/>
                    </a:srgbClr>
                  </a:outerShdw>
                </a:effectLst>
                <a:latin typeface="Arial" charset="0"/>
              </a:rPr>
              <a:t>u</a:t>
            </a:r>
            <a:r>
              <a:rPr lang="en-AU" sz="2000" dirty="0" err="1" smtClean="0">
                <a:solidFill>
                  <a:prstClr val="black"/>
                </a:solidFill>
                <a:effectLst>
                  <a:outerShdw blurRad="38100" dist="38100" dir="2700000" algn="tl">
                    <a:srgbClr val="000000">
                      <a:alpha val="43137"/>
                    </a:srgbClr>
                  </a:outerShdw>
                </a:effectLst>
                <a:latin typeface="Arial" charset="0"/>
              </a:rPr>
              <a:t>WebCentres</a:t>
            </a:r>
            <a:endParaRPr lang="en-AU" sz="2000" dirty="0">
              <a:solidFill>
                <a:prstClr val="black"/>
              </a:solidFill>
              <a:effectLst>
                <a:outerShdw blurRad="38100" dist="38100" dir="2700000" algn="tl">
                  <a:srgbClr val="000000">
                    <a:alpha val="43137"/>
                  </a:srgbClr>
                </a:outerShdw>
              </a:effectLst>
              <a:latin typeface="Arial" charset="0"/>
            </a:endParaRPr>
          </a:p>
        </p:txBody>
      </p:sp>
      <p:pic>
        <p:nvPicPr>
          <p:cNvPr id="29" name="Picture 2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6200000">
            <a:off x="-153115" y="5042830"/>
            <a:ext cx="972047" cy="335188"/>
          </a:xfrm>
          <a:prstGeom prst="rect">
            <a:avLst/>
          </a:prstGeom>
          <a:noFill/>
          <a:ln>
            <a:noFill/>
          </a:ln>
        </p:spPr>
      </p:pic>
      <p:sp>
        <p:nvSpPr>
          <p:cNvPr id="32" name="Title 1"/>
          <p:cNvSpPr txBox="1">
            <a:spLocks/>
          </p:cNvSpPr>
          <p:nvPr/>
        </p:nvSpPr>
        <p:spPr bwMode="auto">
          <a:xfrm>
            <a:off x="1356356" y="1191817"/>
            <a:ext cx="632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a:lstStyle>
          <a:p>
            <a:endParaRPr lang="en-AU" dirty="0">
              <a:solidFill>
                <a:schemeClr val="bg1">
                  <a:lumMod val="95000"/>
                  <a:lumOff val="5000"/>
                </a:schemeClr>
              </a:solidFill>
            </a:endParaRPr>
          </a:p>
        </p:txBody>
      </p:sp>
      <p:sp>
        <p:nvSpPr>
          <p:cNvPr id="33" name="Content Placeholder 2"/>
          <p:cNvSpPr>
            <a:spLocks noGrp="1"/>
          </p:cNvSpPr>
          <p:nvPr>
            <p:ph idx="1"/>
          </p:nvPr>
        </p:nvSpPr>
        <p:spPr>
          <a:xfrm>
            <a:off x="1738124" y="1550370"/>
            <a:ext cx="4016274" cy="2200712"/>
          </a:xfrm>
        </p:spPr>
        <p:txBody>
          <a:bodyPr>
            <a:scene3d>
              <a:camera prst="orthographicFront"/>
              <a:lightRig rig="harsh" dir="t"/>
            </a:scene3d>
            <a:sp3d extrusionH="57150" prstMaterial="matte">
              <a:bevelT w="63500" h="12700" prst="angle"/>
              <a:contourClr>
                <a:schemeClr val="bg1">
                  <a:lumMod val="65000"/>
                </a:schemeClr>
              </a:contourClr>
            </a:sp3d>
          </a:bodyPr>
          <a:lstStyle/>
          <a:p>
            <a:pPr marL="36512" indent="0" algn="ctr">
              <a:buNone/>
            </a:pPr>
            <a:r>
              <a:rPr lang="en-AU" b="1" dirty="0" smtClean="0">
                <a:ln/>
                <a:solidFill>
                  <a:schemeClr val="accent3"/>
                </a:solidFill>
              </a:rPr>
              <a:t>NEW PRODUCTS</a:t>
            </a:r>
          </a:p>
          <a:p>
            <a:pPr marL="36512" indent="0" algn="ctr">
              <a:buNone/>
            </a:pPr>
            <a:r>
              <a:rPr lang="en-AU" b="1" dirty="0" smtClean="0">
                <a:ln/>
                <a:solidFill>
                  <a:schemeClr val="accent3"/>
                </a:solidFill>
              </a:rPr>
              <a:t>AUSTRALIAN ANNUAL CONVENTION</a:t>
            </a:r>
          </a:p>
          <a:p>
            <a:pPr marL="36512" indent="0" algn="ctr">
              <a:buNone/>
            </a:pPr>
            <a:r>
              <a:rPr lang="en-AU" b="1" dirty="0" smtClean="0">
                <a:ln/>
                <a:solidFill>
                  <a:schemeClr val="accent3"/>
                </a:solidFill>
              </a:rPr>
              <a:t>2014</a:t>
            </a:r>
            <a:endParaRPr lang="en-AU" b="1" dirty="0">
              <a:ln/>
              <a:solidFill>
                <a:schemeClr val="accent3"/>
              </a:solidFill>
            </a:endParaRPr>
          </a:p>
        </p:txBody>
      </p:sp>
      <p:pic>
        <p:nvPicPr>
          <p:cNvPr id="34" name="Picture 4"/>
          <p:cNvPicPr>
            <a:picLocks noChangeAspect="1"/>
          </p:cNvPicPr>
          <p:nvPr/>
        </p:nvPicPr>
        <p:blipFill>
          <a:blip r:embed="rId30">
            <a:extLst>
              <a:ext uri="{BEBA8EAE-BF5A-486C-A8C5-ECC9F3942E4B}">
                <a14:imgProps xmlns:a14="http://schemas.microsoft.com/office/drawing/2010/main">
                  <a14:imgLayer r:embed="rId31">
                    <a14:imgEffect>
                      <a14:brightnessContrast contrast="20000"/>
                    </a14:imgEffect>
                  </a14:imgLayer>
                </a14:imgProps>
              </a:ext>
              <a:ext uri="{28A0092B-C50C-407E-A947-70E740481C1C}">
                <a14:useLocalDpi xmlns:a14="http://schemas.microsoft.com/office/drawing/2010/main" val="0"/>
              </a:ext>
            </a:extLst>
          </a:blip>
          <a:srcRect l="2921" t="63986" r="3004" b="8041"/>
          <a:stretch>
            <a:fillRect/>
          </a:stretch>
        </p:blipFill>
        <p:spPr bwMode="auto">
          <a:xfrm>
            <a:off x="1421816" y="4239935"/>
            <a:ext cx="5722951" cy="4803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4144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539" y="1600200"/>
            <a:ext cx="8348597"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2222" b="100000" l="0" r="100000">
                        <a14:foregroundMark x1="32938" y1="11778" x2="35312" y2="13778"/>
                        <a14:foregroundMark x1="8309" y1="86667" x2="8309" y2="86667"/>
                        <a14:foregroundMark x1="9496" y1="78444" x2="16024" y2="85333"/>
                      </a14:backgroundRemoval>
                    </a14:imgEffect>
                  </a14:imgLayer>
                </a14:imgProps>
              </a:ext>
            </a:extLst>
          </a:blip>
          <a:stretch>
            <a:fillRect/>
          </a:stretch>
        </p:blipFill>
        <p:spPr>
          <a:xfrm>
            <a:off x="6971823" y="3943341"/>
            <a:ext cx="2344289" cy="3067059"/>
          </a:xfrm>
          <a:prstGeom prst="rect">
            <a:avLst/>
          </a:prstGeom>
        </p:spPr>
      </p:pic>
      <p:pic>
        <p:nvPicPr>
          <p:cNvPr id="4" name="Picture 3" descr="USCAN_ENG_snapLogo_1111.png"/>
          <p:cNvPicPr/>
          <p:nvPr/>
        </p:nvPicPr>
        <p:blipFill>
          <a:blip r:embed="rId5" cstate="print"/>
          <a:stretch>
            <a:fillRect/>
          </a:stretch>
        </p:blipFill>
        <p:spPr>
          <a:xfrm>
            <a:off x="7772400" y="5943600"/>
            <a:ext cx="990600" cy="68580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artisticLightScreen/>
                    </a14:imgEffect>
                  </a14:imgLayer>
                </a14:imgProps>
              </a:ext>
              <a:ext uri="{28A0092B-C50C-407E-A947-70E740481C1C}">
                <a14:useLocalDpi xmlns:a14="http://schemas.microsoft.com/office/drawing/2010/main" val="0"/>
              </a:ext>
            </a:extLst>
          </a:blip>
          <a:stretch>
            <a:fillRect/>
          </a:stretch>
        </p:blipFill>
        <p:spPr>
          <a:xfrm flipH="1">
            <a:off x="-212385" y="5497443"/>
            <a:ext cx="6251047" cy="1470405"/>
          </a:xfrm>
          <a:prstGeom prst="rect">
            <a:avLst/>
          </a:prstGeom>
          <a:effectLst>
            <a:outerShdw blurRad="1244600" dist="38100" dir="16200000" sx="117000" sy="117000" rotWithShape="0">
              <a:prstClr val="black">
                <a:alpha val="40000"/>
              </a:prstClr>
            </a:outerShdw>
          </a:effectLst>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38600" y="5310830"/>
            <a:ext cx="5866447" cy="2004370"/>
          </a:xfrm>
          <a:prstGeom prst="rect">
            <a:avLst/>
          </a:prstGeom>
        </p:spPr>
      </p:pic>
      <p:sp>
        <p:nvSpPr>
          <p:cNvPr id="11" name="Title 1"/>
          <p:cNvSpPr txBox="1">
            <a:spLocks/>
          </p:cNvSpPr>
          <p:nvPr/>
        </p:nvSpPr>
        <p:spPr bwMode="auto">
          <a:xfrm>
            <a:off x="609600" y="1553268"/>
            <a:ext cx="4753429" cy="6477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sz="4000" dirty="0" smtClean="0">
                <a:ln w="0"/>
                <a:solidFill>
                  <a:srgbClr val="D119AE"/>
                </a:solidFill>
                <a:effectLst>
                  <a:outerShdw blurRad="38100" dist="19050" dir="2700000" algn="tl" rotWithShape="0">
                    <a:prstClr val="black">
                      <a:alpha val="40000"/>
                    </a:prstClr>
                  </a:outerShdw>
                </a:effectLst>
              </a:rPr>
              <a:t>Product Comparison</a:t>
            </a:r>
            <a:endParaRPr lang="en-US" sz="4000" dirty="0">
              <a:ln w="0"/>
              <a:solidFill>
                <a:srgbClr val="D119AE"/>
              </a:solidFill>
              <a:effectLst>
                <a:outerShdw blurRad="38100" dist="19050" dir="2700000" algn="tl" rotWithShape="0">
                  <a:prstClr val="black">
                    <a:alpha val="40000"/>
                  </a:prstClr>
                </a:outerShdw>
              </a:effectLst>
            </a:endParaRPr>
          </a:p>
        </p:txBody>
      </p:sp>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6308482" y="3319890"/>
            <a:ext cx="2522654" cy="3798154"/>
          </a:xfrm>
          <a:prstGeom prst="rect">
            <a:avLst/>
          </a:prstGeom>
          <a:ln>
            <a:noFill/>
          </a:ln>
          <a:effectLst>
            <a:outerShdw blurRad="292100" dist="139700" dir="2700000" algn="tl" rotWithShape="0">
              <a:srgbClr val="333333">
                <a:alpha val="65000"/>
              </a:srgbClr>
            </a:outerShdw>
          </a:effectLst>
        </p:spPr>
      </p:pic>
      <p:sp>
        <p:nvSpPr>
          <p:cNvPr id="13" name="Title 1"/>
          <p:cNvSpPr>
            <a:spLocks noGrp="1"/>
          </p:cNvSpPr>
          <p:nvPr>
            <p:ph type="title"/>
          </p:nvPr>
        </p:nvSpPr>
        <p:spPr>
          <a:xfrm>
            <a:off x="990600" y="381001"/>
            <a:ext cx="7467600" cy="990599"/>
          </a:xfrm>
        </p:spPr>
        <p:txBody>
          <a:bodyPr>
            <a:prstTxWarp prst="textWave1">
              <a:avLst>
                <a:gd name="adj1" fmla="val 20000"/>
                <a:gd name="adj2" fmla="val 0"/>
              </a:avLst>
            </a:prstTxWarp>
            <a:scene3d>
              <a:camera prst="orthographicFront"/>
              <a:lightRig rig="threePt" dir="t"/>
            </a:scene3d>
            <a:sp3d extrusionH="57150">
              <a:bevelT w="38100" h="38100"/>
            </a:sp3d>
          </a:bodyPr>
          <a:lstStyle/>
          <a:p>
            <a:r>
              <a:rPr lang="en-US" sz="4000" dirty="0" smtClean="0">
                <a:solidFill>
                  <a:srgbClr val="E739C6"/>
                </a:solidFill>
              </a:rPr>
              <a:t>Snap™ Free &amp; Clear Fabric Softener</a:t>
            </a:r>
            <a:endParaRPr lang="en-US" sz="4000" dirty="0">
              <a:solidFill>
                <a:srgbClr val="E739C6"/>
              </a:solidFill>
            </a:endParaRPr>
          </a:p>
        </p:txBody>
      </p:sp>
    </p:spTree>
    <p:extLst>
      <p:ext uri="{BB962C8B-B14F-4D97-AF65-F5344CB8AC3E}">
        <p14:creationId xmlns:p14="http://schemas.microsoft.com/office/powerpoint/2010/main" val="1179490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up)">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86969" y="2680314"/>
            <a:ext cx="3200400" cy="1815882"/>
          </a:xfrm>
          <a:prstGeom prst="rect">
            <a:avLst/>
          </a:prstGeom>
          <a:noFill/>
        </p:spPr>
        <p:txBody>
          <a:bodyPr wrap="square" rtlCol="0">
            <a:spAutoFit/>
          </a:bodyPr>
          <a:lstStyle/>
          <a:p>
            <a:pPr fontAlgn="base">
              <a:spcBef>
                <a:spcPct val="0"/>
              </a:spcBef>
              <a:spcAft>
                <a:spcPct val="0"/>
              </a:spcAft>
            </a:pPr>
            <a:r>
              <a:rPr lang="en-US" sz="2800" dirty="0" smtClean="0">
                <a:solidFill>
                  <a:prstClr val="black"/>
                </a:solidFill>
                <a:latin typeface="Arial" charset="0"/>
              </a:rPr>
              <a:t>Code: 76229</a:t>
            </a:r>
          </a:p>
          <a:p>
            <a:pPr fontAlgn="base">
              <a:spcBef>
                <a:spcPct val="0"/>
              </a:spcBef>
              <a:spcAft>
                <a:spcPct val="0"/>
              </a:spcAft>
            </a:pPr>
            <a:r>
              <a:rPr lang="en-US" sz="2800" dirty="0" smtClean="0">
                <a:solidFill>
                  <a:prstClr val="black"/>
                </a:solidFill>
                <a:latin typeface="Arial" charset="0"/>
              </a:rPr>
              <a:t>DC: $10.25</a:t>
            </a:r>
          </a:p>
          <a:p>
            <a:pPr fontAlgn="base">
              <a:spcBef>
                <a:spcPct val="0"/>
              </a:spcBef>
              <a:spcAft>
                <a:spcPct val="0"/>
              </a:spcAft>
            </a:pPr>
            <a:r>
              <a:rPr lang="en-US" sz="2800" dirty="0" smtClean="0">
                <a:solidFill>
                  <a:prstClr val="black"/>
                </a:solidFill>
                <a:latin typeface="Arial" charset="0"/>
              </a:rPr>
              <a:t>SR: $14.25</a:t>
            </a:r>
          </a:p>
          <a:p>
            <a:pPr fontAlgn="base">
              <a:spcBef>
                <a:spcPct val="0"/>
              </a:spcBef>
              <a:spcAft>
                <a:spcPct val="0"/>
              </a:spcAft>
            </a:pPr>
            <a:r>
              <a:rPr lang="en-US" sz="2800" dirty="0" smtClean="0">
                <a:solidFill>
                  <a:prstClr val="black"/>
                </a:solidFill>
                <a:latin typeface="Arial" charset="0"/>
              </a:rPr>
              <a:t>BV: 5.25</a:t>
            </a:r>
            <a:endParaRPr lang="en-US" sz="2800" dirty="0">
              <a:solidFill>
                <a:prstClr val="black"/>
              </a:solidFill>
              <a:latin typeface="Arial" charset="0"/>
            </a:endParaRPr>
          </a:p>
        </p:txBody>
      </p:sp>
      <p:pic>
        <p:nvPicPr>
          <p:cNvPr id="7" name="Picture 6" descr="USCAN_ENG_snapLogo_1111.png"/>
          <p:cNvPicPr/>
          <p:nvPr/>
        </p:nvPicPr>
        <p:blipFill>
          <a:blip r:embed="rId2" cstate="print"/>
          <a:stretch>
            <a:fillRect/>
          </a:stretch>
        </p:blipFill>
        <p:spPr>
          <a:xfrm>
            <a:off x="7772400" y="5943600"/>
            <a:ext cx="990600" cy="68580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222" b="100000" l="0" r="100000">
                        <a14:foregroundMark x1="32938" y1="11778" x2="35312" y2="13778"/>
                        <a14:foregroundMark x1="8309" y1="86667" x2="8309" y2="86667"/>
                        <a14:foregroundMark x1="9496" y1="78444" x2="16024" y2="85333"/>
                      </a14:backgroundRemoval>
                    </a14:imgEffect>
                  </a14:imgLayer>
                </a14:imgProps>
              </a:ext>
            </a:extLst>
          </a:blip>
          <a:stretch>
            <a:fillRect/>
          </a:stretch>
        </p:blipFill>
        <p:spPr>
          <a:xfrm>
            <a:off x="6971823" y="3943341"/>
            <a:ext cx="2344289" cy="3067059"/>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artisticLightScreen/>
                    </a14:imgEffect>
                  </a14:imgLayer>
                </a14:imgProps>
              </a:ext>
              <a:ext uri="{28A0092B-C50C-407E-A947-70E740481C1C}">
                <a14:useLocalDpi xmlns:a14="http://schemas.microsoft.com/office/drawing/2010/main" val="0"/>
              </a:ext>
            </a:extLst>
          </a:blip>
          <a:stretch>
            <a:fillRect/>
          </a:stretch>
        </p:blipFill>
        <p:spPr>
          <a:xfrm flipH="1">
            <a:off x="-212385" y="5497443"/>
            <a:ext cx="6251047" cy="1470405"/>
          </a:xfrm>
          <a:prstGeom prst="rect">
            <a:avLst/>
          </a:prstGeom>
          <a:effectLst>
            <a:outerShdw blurRad="1244600" dist="38100" dir="16200000" sx="117000" sy="117000" rotWithShape="0">
              <a:prstClr val="black">
                <a:alpha val="40000"/>
              </a:prstClr>
            </a:outerShdw>
          </a:effectLst>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38600" y="5310830"/>
            <a:ext cx="5866447" cy="2004370"/>
          </a:xfrm>
          <a:prstGeom prst="rect">
            <a:avLst/>
          </a:prstGeom>
        </p:spPr>
      </p:pic>
      <p:pic>
        <p:nvPicPr>
          <p:cNvPr id="2" name="Picture 1"/>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5631596" y="1562669"/>
            <a:ext cx="3340289" cy="5029200"/>
          </a:xfrm>
          <a:prstGeom prst="rect">
            <a:avLst/>
          </a:prstGeom>
          <a:ln>
            <a:noFill/>
          </a:ln>
          <a:effectLst>
            <a:outerShdw blurRad="292100" dist="139700" dir="2700000" algn="tl" rotWithShape="0">
              <a:srgbClr val="333333">
                <a:alpha val="65000"/>
              </a:srgbClr>
            </a:outerShdw>
          </a:effectLst>
        </p:spPr>
      </p:pic>
      <p:sp>
        <p:nvSpPr>
          <p:cNvPr id="12" name="Title 1"/>
          <p:cNvSpPr>
            <a:spLocks noGrp="1"/>
          </p:cNvSpPr>
          <p:nvPr>
            <p:ph type="title"/>
          </p:nvPr>
        </p:nvSpPr>
        <p:spPr>
          <a:xfrm>
            <a:off x="990600" y="381001"/>
            <a:ext cx="7467600" cy="990599"/>
          </a:xfrm>
        </p:spPr>
        <p:txBody>
          <a:bodyPr>
            <a:prstTxWarp prst="textWave1">
              <a:avLst>
                <a:gd name="adj1" fmla="val 20000"/>
                <a:gd name="adj2" fmla="val 0"/>
              </a:avLst>
            </a:prstTxWarp>
            <a:scene3d>
              <a:camera prst="orthographicFront"/>
              <a:lightRig rig="threePt" dir="t"/>
            </a:scene3d>
            <a:sp3d extrusionH="57150">
              <a:bevelT w="38100" h="38100"/>
            </a:sp3d>
          </a:bodyPr>
          <a:lstStyle/>
          <a:p>
            <a:r>
              <a:rPr lang="en-US" sz="4000" dirty="0" smtClean="0">
                <a:solidFill>
                  <a:srgbClr val="E739C6"/>
                </a:solidFill>
              </a:rPr>
              <a:t>Snap™ Free &amp; Clear Fabric Softener</a:t>
            </a:r>
            <a:endParaRPr lang="en-US" sz="4000" dirty="0">
              <a:solidFill>
                <a:srgbClr val="E739C6"/>
              </a:solidFill>
            </a:endParaRPr>
          </a:p>
        </p:txBody>
      </p:sp>
    </p:spTree>
    <p:extLst>
      <p:ext uri="{BB962C8B-B14F-4D97-AF65-F5344CB8AC3E}">
        <p14:creationId xmlns:p14="http://schemas.microsoft.com/office/powerpoint/2010/main" val="3880276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24" y="1416523"/>
            <a:ext cx="6248400" cy="4876801"/>
          </a:xfrm>
        </p:spPr>
        <p:txBody>
          <a:bodyPr/>
          <a:lstStyle/>
          <a:p>
            <a:r>
              <a:rPr lang="en-US" dirty="0" smtClean="0">
                <a:latin typeface="+mj-lt"/>
              </a:rPr>
              <a:t>Primary Benefits:</a:t>
            </a:r>
          </a:p>
          <a:p>
            <a:pPr lvl="1"/>
            <a:r>
              <a:rPr lang="en-US" sz="2200" dirty="0">
                <a:latin typeface="+mj-lt"/>
              </a:rPr>
              <a:t>Blasts off dried foods and baked-on solids without the need to pre-wash </a:t>
            </a:r>
          </a:p>
          <a:p>
            <a:pPr lvl="1"/>
            <a:r>
              <a:rPr lang="en-US" sz="2200" dirty="0">
                <a:latin typeface="+mj-lt"/>
              </a:rPr>
              <a:t>One container does up to 120 loads of dishes</a:t>
            </a:r>
          </a:p>
          <a:p>
            <a:pPr lvl="1"/>
            <a:r>
              <a:rPr lang="en-US" sz="2200" dirty="0">
                <a:latin typeface="+mj-lt"/>
              </a:rPr>
              <a:t>Increased rinsing action eliminates water spots and residue </a:t>
            </a:r>
          </a:p>
          <a:p>
            <a:pPr lvl="1"/>
            <a:r>
              <a:rPr lang="en-US" sz="2200" dirty="0">
                <a:latin typeface="+mj-lt"/>
              </a:rPr>
              <a:t>Safe for dishwasher-safe porcelain and fine china </a:t>
            </a:r>
          </a:p>
          <a:p>
            <a:pPr lvl="1"/>
            <a:r>
              <a:rPr lang="en-US" sz="2200" dirty="0">
                <a:latin typeface="+mj-lt"/>
              </a:rPr>
              <a:t>Will not tarnish pots and pans</a:t>
            </a:r>
          </a:p>
          <a:p>
            <a:pPr lvl="1"/>
            <a:r>
              <a:rPr lang="en-US" sz="2200" dirty="0">
                <a:latin typeface="+mj-lt"/>
              </a:rPr>
              <a:t>Biodegradable, phosphate free and safe for septic systems</a:t>
            </a:r>
          </a:p>
          <a:p>
            <a:pPr lvl="1"/>
            <a:r>
              <a:rPr lang="en-US" sz="2200" dirty="0">
                <a:latin typeface="+mj-lt"/>
              </a:rPr>
              <a:t>Contains no dyes, perfumes, EDTA or NTA</a:t>
            </a:r>
          </a:p>
          <a:p>
            <a:pPr marL="0" indent="0">
              <a:buNone/>
            </a:pPr>
            <a:endParaRPr lang="en-US" dirty="0"/>
          </a:p>
        </p:txBody>
      </p:sp>
      <p:pic>
        <p:nvPicPr>
          <p:cNvPr id="7" name="Picture 6" descr="USCAN_ENG_snapLogo_1111.png"/>
          <p:cNvPicPr/>
          <p:nvPr/>
        </p:nvPicPr>
        <p:blipFill>
          <a:blip r:embed="rId2" cstate="print"/>
          <a:stretch>
            <a:fillRect/>
          </a:stretch>
        </p:blipFill>
        <p:spPr>
          <a:xfrm>
            <a:off x="7772400" y="5943600"/>
            <a:ext cx="990600" cy="685800"/>
          </a:xfrm>
          <a:prstGeom prst="rect">
            <a:avLst/>
          </a:prstGeom>
        </p:spPr>
      </p:pic>
      <p:sp>
        <p:nvSpPr>
          <p:cNvPr id="8" name="Title 1"/>
          <p:cNvSpPr>
            <a:spLocks noGrp="1"/>
          </p:cNvSpPr>
          <p:nvPr>
            <p:ph type="title"/>
          </p:nvPr>
        </p:nvSpPr>
        <p:spPr>
          <a:xfrm rot="21480000">
            <a:off x="473191" y="315381"/>
            <a:ext cx="8382000" cy="1062678"/>
          </a:xfrm>
        </p:spPr>
        <p:txBody>
          <a:bodyPr>
            <a:prstTxWarp prst="textWave1">
              <a:avLst>
                <a:gd name="adj1" fmla="val 20000"/>
                <a:gd name="adj2" fmla="val 0"/>
              </a:avLst>
            </a:prstTxWarp>
            <a:scene3d>
              <a:camera prst="orthographicFront"/>
              <a:lightRig rig="harsh" dir="t"/>
            </a:scene3d>
            <a:sp3d extrusionH="57150" prstMaterial="matte">
              <a:bevelT w="63500" h="12700" prst="angle"/>
              <a:contourClr>
                <a:schemeClr val="bg1">
                  <a:lumMod val="65000"/>
                </a:schemeClr>
              </a:contourClr>
            </a:sp3d>
          </a:bodyPr>
          <a:lstStyle/>
          <a:p>
            <a:r>
              <a:rPr lang="en-US" sz="2800" b="1" dirty="0" smtClean="0">
                <a:ln/>
                <a:solidFill>
                  <a:srgbClr val="1E08A4"/>
                </a:solidFill>
              </a:rPr>
              <a:t>Snap™ Crystal Clean Automatic Dishwashing Crystals</a:t>
            </a:r>
            <a:endParaRPr lang="en-US" sz="2800" b="1" dirty="0">
              <a:ln/>
              <a:solidFill>
                <a:srgbClr val="1E08A4"/>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181" t="29819" r="10012"/>
          <a:stretch/>
        </p:blipFill>
        <p:spPr>
          <a:xfrm>
            <a:off x="6291589" y="2391669"/>
            <a:ext cx="2692422" cy="251083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3094961"/>
            <a:ext cx="4055406" cy="396618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2222" t="4990" r="26667" b="3497"/>
          <a:stretch/>
        </p:blipFill>
        <p:spPr>
          <a:xfrm>
            <a:off x="6884535" y="3200400"/>
            <a:ext cx="1506529" cy="4061079"/>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41000"/>
                    </a14:imgEffect>
                    <a14:imgEffect>
                      <a14:colorTemperature colorTemp="7977"/>
                    </a14:imgEffect>
                    <a14:imgEffect>
                      <a14:saturation sat="17000"/>
                    </a14:imgEffect>
                    <a14:imgEffect>
                      <a14:brightnessContrast bright="22000" contrast="27000"/>
                    </a14:imgEffect>
                  </a14:imgLayer>
                </a14:imgProps>
              </a:ext>
              <a:ext uri="{28A0092B-C50C-407E-A947-70E740481C1C}">
                <a14:useLocalDpi xmlns:a14="http://schemas.microsoft.com/office/drawing/2010/main" val="0"/>
              </a:ext>
            </a:extLst>
          </a:blip>
          <a:stretch>
            <a:fillRect/>
          </a:stretch>
        </p:blipFill>
        <p:spPr>
          <a:xfrm>
            <a:off x="6458281" y="4916150"/>
            <a:ext cx="2473321" cy="2131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32399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anim calcmode="lin" valueType="num">
                                      <p:cBhvr>
                                        <p:cTn id="12" dur="250" fill="hold"/>
                                        <p:tgtEl>
                                          <p:spTgt spid="5"/>
                                        </p:tgtEl>
                                        <p:attrNameLst>
                                          <p:attrName>ppt_x</p:attrName>
                                        </p:attrNameLst>
                                      </p:cBhvr>
                                      <p:tavLst>
                                        <p:tav tm="0">
                                          <p:val>
                                            <p:strVal val="#ppt_x"/>
                                          </p:val>
                                        </p:tav>
                                        <p:tav tm="100000">
                                          <p:val>
                                            <p:strVal val="#ppt_x"/>
                                          </p:val>
                                        </p:tav>
                                      </p:tavLst>
                                    </p:anim>
                                    <p:anim calcmode="lin" valueType="num">
                                      <p:cBhvr>
                                        <p:cTn id="13" dur="25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anim calcmode="lin" valueType="num">
                                      <p:cBhvr>
                                        <p:cTn id="24" dur="750" fill="hold"/>
                                        <p:tgtEl>
                                          <p:spTgt spid="6"/>
                                        </p:tgtEl>
                                        <p:attrNameLst>
                                          <p:attrName>ppt_x</p:attrName>
                                        </p:attrNameLst>
                                      </p:cBhvr>
                                      <p:tavLst>
                                        <p:tav tm="0">
                                          <p:val>
                                            <p:strVal val="#ppt_x"/>
                                          </p:val>
                                        </p:tav>
                                        <p:tav tm="100000">
                                          <p:val>
                                            <p:strVal val="#ppt_x"/>
                                          </p:val>
                                        </p:tav>
                                      </p:tavLst>
                                    </p:anim>
                                    <p:anim calcmode="lin" valueType="num">
                                      <p:cBhvr>
                                        <p:cTn id="25" dur="75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 calcmode="lin" valueType="num">
                                      <p:cBhvr additive="base">
                                        <p:cTn id="3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 calcmode="lin" valueType="num">
                                      <p:cBhvr additive="base">
                                        <p:cTn id="4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43" fill="hold">
                            <p:stCondLst>
                              <p:cond delay="1000"/>
                            </p:stCondLst>
                            <p:childTnLst>
                              <p:par>
                                <p:cTn id="44" presetID="2" presetClass="entr" presetSubtype="4" fill="hold" grpId="0" nodeType="after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 calcmode="lin" valueType="num">
                                      <p:cBhvr additive="base">
                                        <p:cTn id="4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8" fill="hold">
                            <p:stCondLst>
                              <p:cond delay="1500"/>
                            </p:stCondLst>
                            <p:childTnLst>
                              <p:par>
                                <p:cTn id="49" presetID="2" presetClass="entr" presetSubtype="4" fill="hold" grpId="0" nodeType="after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 calcmode="lin" valueType="num">
                                      <p:cBhvr additive="base">
                                        <p:cTn id="5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53" fill="hold">
                            <p:stCondLst>
                              <p:cond delay="2000"/>
                            </p:stCondLst>
                            <p:childTnLst>
                              <p:par>
                                <p:cTn id="54" presetID="2" presetClass="entr" presetSubtype="4" fill="hold" grpId="0" nodeType="after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 calcmode="lin" valueType="num">
                                      <p:cBhvr additive="base">
                                        <p:cTn id="5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58" fill="hold">
                            <p:stCondLst>
                              <p:cond delay="2500"/>
                            </p:stCondLst>
                            <p:childTnLst>
                              <p:par>
                                <p:cTn id="59" presetID="2" presetClass="entr" presetSubtype="4" fill="hold" grpId="0" nodeType="afterEffect">
                                  <p:stCondLst>
                                    <p:cond delay="0"/>
                                  </p:stCondLst>
                                  <p:childTnLst>
                                    <p:set>
                                      <p:cBhvr>
                                        <p:cTn id="60" dur="1" fill="hold">
                                          <p:stCondLst>
                                            <p:cond delay="0"/>
                                          </p:stCondLst>
                                        </p:cTn>
                                        <p:tgtEl>
                                          <p:spTgt spid="3">
                                            <p:txEl>
                                              <p:pRg st="5" end="5"/>
                                            </p:txEl>
                                          </p:spTgt>
                                        </p:tgtEl>
                                        <p:attrNameLst>
                                          <p:attrName>style.visibility</p:attrName>
                                        </p:attrNameLst>
                                      </p:cBhvr>
                                      <p:to>
                                        <p:strVal val="visible"/>
                                      </p:to>
                                    </p:set>
                                    <p:anim calcmode="lin" valueType="num">
                                      <p:cBhvr additive="base">
                                        <p:cTn id="6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63" fill="hold">
                            <p:stCondLst>
                              <p:cond delay="3000"/>
                            </p:stCondLst>
                            <p:childTnLst>
                              <p:par>
                                <p:cTn id="64" presetID="2" presetClass="entr" presetSubtype="4" fill="hold" grpId="0" nodeType="after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anim calcmode="lin" valueType="num">
                                      <p:cBhvr additive="base">
                                        <p:cTn id="6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68" fill="hold">
                            <p:stCondLst>
                              <p:cond delay="3500"/>
                            </p:stCondLst>
                            <p:childTnLst>
                              <p:par>
                                <p:cTn id="69" presetID="2" presetClass="entr" presetSubtype="4" fill="hold" grpId="0" nodeType="after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 calcmode="lin" valueType="num">
                                      <p:cBhvr additive="base">
                                        <p:cTn id="7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876074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USCAN_ENG_snapLogo_1111.png"/>
          <p:cNvPicPr/>
          <p:nvPr/>
        </p:nvPicPr>
        <p:blipFill>
          <a:blip r:embed="rId3" cstate="print"/>
          <a:stretch>
            <a:fillRect/>
          </a:stretch>
        </p:blipFill>
        <p:spPr>
          <a:xfrm>
            <a:off x="7772400" y="5943600"/>
            <a:ext cx="990600" cy="685800"/>
          </a:xfrm>
          <a:prstGeom prst="rect">
            <a:avLst/>
          </a:prstGeom>
        </p:spPr>
      </p:pic>
      <p:sp>
        <p:nvSpPr>
          <p:cNvPr id="8" name="Title 1"/>
          <p:cNvSpPr>
            <a:spLocks noGrp="1"/>
          </p:cNvSpPr>
          <p:nvPr>
            <p:ph type="title"/>
          </p:nvPr>
        </p:nvSpPr>
        <p:spPr>
          <a:xfrm rot="21480000">
            <a:off x="473191" y="315381"/>
            <a:ext cx="8382000" cy="1062678"/>
          </a:xfrm>
        </p:spPr>
        <p:txBody>
          <a:bodyPr>
            <a:prstTxWarp prst="textWave1">
              <a:avLst>
                <a:gd name="adj1" fmla="val 20000"/>
                <a:gd name="adj2" fmla="val 0"/>
              </a:avLst>
            </a:prstTxWarp>
            <a:scene3d>
              <a:camera prst="orthographicFront"/>
              <a:lightRig rig="harsh" dir="t"/>
            </a:scene3d>
            <a:sp3d extrusionH="57150" prstMaterial="matte">
              <a:bevelT w="63500" h="12700" prst="angle"/>
              <a:contourClr>
                <a:schemeClr val="bg1">
                  <a:lumMod val="65000"/>
                </a:schemeClr>
              </a:contourClr>
            </a:sp3d>
          </a:bodyPr>
          <a:lstStyle/>
          <a:p>
            <a:r>
              <a:rPr lang="en-US" sz="2800" b="1" dirty="0" smtClean="0">
                <a:ln/>
                <a:solidFill>
                  <a:srgbClr val="1E08A4"/>
                </a:solidFill>
              </a:rPr>
              <a:t>Snap™ Crystal Clean Automatic Dishwashing Crystals</a:t>
            </a:r>
            <a:endParaRPr lang="en-US" sz="2800" b="1" dirty="0">
              <a:ln/>
              <a:solidFill>
                <a:srgbClr val="1E08A4"/>
              </a:solidFill>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41000"/>
                    </a14:imgEffect>
                    <a14:imgEffect>
                      <a14:colorTemperature colorTemp="7977"/>
                    </a14:imgEffect>
                    <a14:imgEffect>
                      <a14:saturation sat="17000"/>
                    </a14:imgEffect>
                    <a14:imgEffect>
                      <a14:brightnessContrast bright="22000" contrast="27000"/>
                    </a14:imgEffect>
                  </a14:imgLayer>
                </a14:imgProps>
              </a:ext>
              <a:ext uri="{28A0092B-C50C-407E-A947-70E740481C1C}">
                <a14:useLocalDpi xmlns:a14="http://schemas.microsoft.com/office/drawing/2010/main" val="0"/>
              </a:ext>
            </a:extLst>
          </a:blip>
          <a:stretch>
            <a:fillRect/>
          </a:stretch>
        </p:blipFill>
        <p:spPr>
          <a:xfrm>
            <a:off x="3539206" y="4690164"/>
            <a:ext cx="2699661" cy="232639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8867" y="4175338"/>
            <a:ext cx="2905133" cy="284122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5181" t="29819" r="10012"/>
          <a:stretch/>
        </p:blipFill>
        <p:spPr>
          <a:xfrm>
            <a:off x="896479" y="4717069"/>
            <a:ext cx="2151521" cy="2006413"/>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bwMode="auto">
          <a:xfrm>
            <a:off x="457200" y="1447800"/>
            <a:ext cx="4753429" cy="6477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sz="4000" dirty="0" smtClean="0">
                <a:ln w="0"/>
                <a:solidFill>
                  <a:srgbClr val="7030A0"/>
                </a:solidFill>
                <a:effectLst>
                  <a:outerShdw blurRad="38100" dist="19050" dir="2700000" algn="tl" rotWithShape="0">
                    <a:prstClr val="black">
                      <a:alpha val="40000"/>
                    </a:prstClr>
                  </a:outerShdw>
                </a:effectLst>
              </a:rPr>
              <a:t>Product Comparison</a:t>
            </a:r>
            <a:endParaRPr lang="en-US" sz="4000" dirty="0">
              <a:ln w="0"/>
              <a:solidFill>
                <a:srgbClr val="7030A0"/>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14182647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wipe(up)">
                                      <p:cBhvr>
                                        <p:cTn id="2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381000" y="1053972"/>
            <a:ext cx="8229600" cy="762000"/>
          </a:xfrm>
        </p:spPr>
        <p:txBody>
          <a:bodyPr/>
          <a:lstStyle/>
          <a:p>
            <a:pPr eaLnBrk="1" hangingPunct="1"/>
            <a:r>
              <a:rPr lang="en-US" sz="2800" dirty="0" smtClean="0"/>
              <a:t>		  Before</a:t>
            </a:r>
            <a:r>
              <a:rPr lang="en-US" sz="4000" dirty="0" smtClean="0">
                <a:latin typeface="Garamond" pitchFamily="18" charset="0"/>
              </a:rPr>
              <a:t>		          </a:t>
            </a:r>
            <a:r>
              <a:rPr lang="en-US" sz="3200" dirty="0" smtClean="0"/>
              <a:t>After</a:t>
            </a:r>
          </a:p>
        </p:txBody>
      </p:sp>
      <p:pic>
        <p:nvPicPr>
          <p:cNvPr id="8" name="Picture 7" descr="USCAN_ENG_snapLogo_1111.png"/>
          <p:cNvPicPr/>
          <p:nvPr/>
        </p:nvPicPr>
        <p:blipFill>
          <a:blip r:embed="rId3" cstate="print"/>
          <a:stretch>
            <a:fillRect/>
          </a:stretch>
        </p:blipFill>
        <p:spPr>
          <a:xfrm>
            <a:off x="7772400" y="5943600"/>
            <a:ext cx="990600" cy="685800"/>
          </a:xfrm>
          <a:prstGeom prst="rect">
            <a:avLst/>
          </a:prstGeom>
        </p:spPr>
      </p:pic>
      <p:pic>
        <p:nvPicPr>
          <p:cNvPr id="6" name="Picture 5" descr="before and after shots for snap 009.jpg"/>
          <p:cNvPicPr/>
          <p:nvPr/>
        </p:nvPicPr>
        <p:blipFill rotWithShape="1">
          <a:blip r:embed="rId4" cstate="print"/>
          <a:srcRect b="25304"/>
          <a:stretch/>
        </p:blipFill>
        <p:spPr>
          <a:xfrm>
            <a:off x="914400" y="1815971"/>
            <a:ext cx="3654602" cy="4126549"/>
          </a:xfrm>
          <a:prstGeom prst="rect">
            <a:avLst/>
          </a:prstGeom>
          <a:ln>
            <a:noFill/>
          </a:ln>
          <a:effectLst>
            <a:outerShdw blurRad="292100" dist="139700" dir="2700000" algn="tl" rotWithShape="0">
              <a:srgbClr val="333333">
                <a:alpha val="65000"/>
              </a:srgbClr>
            </a:outerShdw>
          </a:effectLst>
        </p:spPr>
      </p:pic>
      <p:pic>
        <p:nvPicPr>
          <p:cNvPr id="9" name="Picture 8" descr="before and after shots for snap 031.jpg"/>
          <p:cNvPicPr/>
          <p:nvPr/>
        </p:nvPicPr>
        <p:blipFill rotWithShape="1">
          <a:blip r:embed="rId5" cstate="print"/>
          <a:srcRect b="25274"/>
          <a:stretch/>
        </p:blipFill>
        <p:spPr>
          <a:xfrm>
            <a:off x="4717698" y="1815971"/>
            <a:ext cx="3816702" cy="4126549"/>
          </a:xfrm>
          <a:prstGeom prst="rect">
            <a:avLst/>
          </a:prstGeom>
          <a:ln>
            <a:noFill/>
          </a:ln>
          <a:effectLst>
            <a:outerShdw blurRad="292100" dist="139700" dir="2700000" algn="tl" rotWithShape="0">
              <a:srgbClr val="333333">
                <a:alpha val="65000"/>
              </a:srgbClr>
            </a:outerShdw>
          </a:effectLst>
        </p:spPr>
      </p:pic>
      <p:sp>
        <p:nvSpPr>
          <p:cNvPr id="10" name="Title 1"/>
          <p:cNvSpPr txBox="1">
            <a:spLocks/>
          </p:cNvSpPr>
          <p:nvPr/>
        </p:nvSpPr>
        <p:spPr bwMode="auto">
          <a:xfrm rot="21480000">
            <a:off x="473191" y="315381"/>
            <a:ext cx="8382000" cy="1062678"/>
          </a:xfrm>
          <a:prstGeom prst="rect">
            <a:avLst/>
          </a:prstGeom>
          <a:noFill/>
          <a:ln w="9525">
            <a:noFill/>
            <a:miter lim="800000"/>
            <a:headEnd/>
            <a:tailEnd/>
          </a:ln>
        </p:spPr>
        <p:txBody>
          <a:bodyPr vert="horz" wrap="square" lIns="0" tIns="45720" rIns="0" bIns="0" numCol="1" anchor="b" anchorCtr="0" compatLnSpc="1">
            <a:prstTxWarp prst="textWave1">
              <a:avLst>
                <a:gd name="adj1" fmla="val 20000"/>
                <a:gd name="adj2" fmla="val 0"/>
              </a:avLst>
            </a:prstTxWarp>
            <a:scene3d>
              <a:camera prst="orthographicFront"/>
              <a:lightRig rig="harsh" dir="t"/>
            </a:scene3d>
            <a:sp3d extrusionH="57150" prstMaterial="matte">
              <a:bevelT w="63500" h="12700" prst="angle"/>
              <a:contourClr>
                <a:schemeClr val="bg1">
                  <a:lumMod val="65000"/>
                </a:schemeClr>
              </a:contourClr>
            </a:sp3d>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sz="2800" b="1" dirty="0" smtClean="0">
                <a:ln/>
                <a:solidFill>
                  <a:srgbClr val="1E08A4"/>
                </a:solidFill>
              </a:rPr>
              <a:t>Snap™ Crystal Clean Automatic Dishwashing Crystals</a:t>
            </a:r>
            <a:endParaRPr lang="en-US" sz="2800" b="1" dirty="0">
              <a:ln/>
              <a:solidFill>
                <a:srgbClr val="1E08A4"/>
              </a:solidFill>
            </a:endParaRP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22222" t="4990" r="26667" b="3497"/>
          <a:stretch/>
        </p:blipFill>
        <p:spPr>
          <a:xfrm>
            <a:off x="3850495" y="3200400"/>
            <a:ext cx="1506529" cy="4061079"/>
          </a:xfrm>
          <a:prstGeom prst="rect">
            <a:avLst/>
          </a:prstGeom>
        </p:spPr>
      </p:pic>
    </p:spTree>
    <p:extLst>
      <p:ext uri="{BB962C8B-B14F-4D97-AF65-F5344CB8AC3E}">
        <p14:creationId xmlns:p14="http://schemas.microsoft.com/office/powerpoint/2010/main" val="35219438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5601"/>
                                        </p:tgtEl>
                                        <p:attrNameLst>
                                          <p:attrName>style.visibility</p:attrName>
                                        </p:attrNameLst>
                                      </p:cBhvr>
                                      <p:to>
                                        <p:strVal val="visible"/>
                                      </p:to>
                                    </p:set>
                                    <p:animEffect transition="in" filter="barn(outVertical)">
                                      <p:cBhvr>
                                        <p:cTn id="7" dur="500"/>
                                        <p:tgtEl>
                                          <p:spTgt spid="25601"/>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SCAN_ENG_snapLogo_1111.png"/>
          <p:cNvPicPr/>
          <p:nvPr/>
        </p:nvPicPr>
        <p:blipFill>
          <a:blip r:embed="rId3" cstate="print"/>
          <a:stretch>
            <a:fillRect/>
          </a:stretch>
        </p:blipFill>
        <p:spPr>
          <a:xfrm>
            <a:off x="7772400" y="5943600"/>
            <a:ext cx="990600" cy="685800"/>
          </a:xfrm>
          <a:prstGeom prst="rect">
            <a:avLst/>
          </a:prstGeom>
        </p:spPr>
      </p:pic>
      <p:sp>
        <p:nvSpPr>
          <p:cNvPr id="9" name="TextBox 8"/>
          <p:cNvSpPr txBox="1"/>
          <p:nvPr/>
        </p:nvSpPr>
        <p:spPr>
          <a:xfrm>
            <a:off x="2513463" y="2987784"/>
            <a:ext cx="3200400" cy="1815882"/>
          </a:xfrm>
          <a:prstGeom prst="rect">
            <a:avLst/>
          </a:prstGeom>
          <a:noFill/>
        </p:spPr>
        <p:txBody>
          <a:bodyPr wrap="square" rtlCol="0">
            <a:spAutoFit/>
          </a:bodyPr>
          <a:lstStyle/>
          <a:p>
            <a:pPr fontAlgn="base">
              <a:spcBef>
                <a:spcPct val="0"/>
              </a:spcBef>
              <a:spcAft>
                <a:spcPct val="0"/>
              </a:spcAft>
            </a:pPr>
            <a:r>
              <a:rPr lang="en-US" sz="2800" dirty="0" smtClean="0">
                <a:solidFill>
                  <a:prstClr val="black"/>
                </a:solidFill>
                <a:latin typeface="Arial" charset="0"/>
              </a:rPr>
              <a:t>Code: 76217</a:t>
            </a:r>
          </a:p>
          <a:p>
            <a:pPr fontAlgn="base">
              <a:spcBef>
                <a:spcPct val="0"/>
              </a:spcBef>
              <a:spcAft>
                <a:spcPct val="0"/>
              </a:spcAft>
            </a:pPr>
            <a:r>
              <a:rPr lang="en-US" sz="2800" dirty="0" smtClean="0">
                <a:solidFill>
                  <a:prstClr val="black"/>
                </a:solidFill>
                <a:latin typeface="Arial" charset="0"/>
              </a:rPr>
              <a:t>DC: $6.00</a:t>
            </a:r>
          </a:p>
          <a:p>
            <a:pPr fontAlgn="base">
              <a:spcBef>
                <a:spcPct val="0"/>
              </a:spcBef>
              <a:spcAft>
                <a:spcPct val="0"/>
              </a:spcAft>
            </a:pPr>
            <a:r>
              <a:rPr lang="en-US" sz="2800" dirty="0" smtClean="0">
                <a:solidFill>
                  <a:prstClr val="black"/>
                </a:solidFill>
                <a:latin typeface="Arial" charset="0"/>
              </a:rPr>
              <a:t>SR: $8.50</a:t>
            </a:r>
          </a:p>
          <a:p>
            <a:pPr fontAlgn="base">
              <a:spcBef>
                <a:spcPct val="0"/>
              </a:spcBef>
              <a:spcAft>
                <a:spcPct val="0"/>
              </a:spcAft>
            </a:pPr>
            <a:r>
              <a:rPr lang="en-US" sz="2800" dirty="0" smtClean="0">
                <a:solidFill>
                  <a:prstClr val="black"/>
                </a:solidFill>
                <a:latin typeface="Arial" charset="0"/>
              </a:rPr>
              <a:t>BV: 2.00</a:t>
            </a:r>
            <a:endParaRPr lang="en-US" sz="2800" dirty="0">
              <a:solidFill>
                <a:prstClr val="black"/>
              </a:solidFill>
              <a:latin typeface="Arial" charset="0"/>
            </a:endParaRPr>
          </a:p>
        </p:txBody>
      </p:sp>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2222" t="4990" r="26667" b="3497"/>
          <a:stretch/>
        </p:blipFill>
        <p:spPr>
          <a:xfrm>
            <a:off x="6096000" y="1371599"/>
            <a:ext cx="2133600" cy="5751445"/>
          </a:xfrm>
          <a:prstGeom prst="rect">
            <a:avLst/>
          </a:prstGeom>
        </p:spPr>
      </p:pic>
      <p:sp>
        <p:nvSpPr>
          <p:cNvPr id="2" name="Title 1"/>
          <p:cNvSpPr>
            <a:spLocks noGrp="1"/>
          </p:cNvSpPr>
          <p:nvPr>
            <p:ph type="title"/>
          </p:nvPr>
        </p:nvSpPr>
        <p:spPr/>
        <p:txBody>
          <a:bodyPr/>
          <a:lstStyle/>
          <a:p>
            <a:endParaRPr lang="en-AU"/>
          </a:p>
        </p:txBody>
      </p:sp>
      <p:sp>
        <p:nvSpPr>
          <p:cNvPr id="7" name="Title 1"/>
          <p:cNvSpPr txBox="1">
            <a:spLocks/>
          </p:cNvSpPr>
          <p:nvPr/>
        </p:nvSpPr>
        <p:spPr bwMode="auto">
          <a:xfrm rot="21480000">
            <a:off x="473191" y="315381"/>
            <a:ext cx="8382000" cy="1062678"/>
          </a:xfrm>
          <a:prstGeom prst="rect">
            <a:avLst/>
          </a:prstGeom>
          <a:noFill/>
          <a:ln w="9525">
            <a:noFill/>
            <a:miter lim="800000"/>
            <a:headEnd/>
            <a:tailEnd/>
          </a:ln>
        </p:spPr>
        <p:txBody>
          <a:bodyPr vert="horz" wrap="square" lIns="0" tIns="45720" rIns="0" bIns="0" numCol="1" anchor="b" anchorCtr="0" compatLnSpc="1">
            <a:prstTxWarp prst="textWave1">
              <a:avLst>
                <a:gd name="adj1" fmla="val 20000"/>
                <a:gd name="adj2" fmla="val 0"/>
              </a:avLst>
            </a:prstTxWarp>
            <a:scene3d>
              <a:camera prst="orthographicFront"/>
              <a:lightRig rig="harsh" dir="t"/>
            </a:scene3d>
            <a:sp3d extrusionH="57150" prstMaterial="matte">
              <a:bevelT w="63500" h="12700" prst="angle"/>
              <a:contourClr>
                <a:schemeClr val="bg1">
                  <a:lumMod val="65000"/>
                </a:schemeClr>
              </a:contourClr>
            </a:sp3d>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sz="2800" b="1" smtClean="0">
                <a:ln/>
                <a:solidFill>
                  <a:srgbClr val="1E08A4"/>
                </a:solidFill>
              </a:rPr>
              <a:t>Snap™ Crystal Clean Automatic Dishwashing Crystals</a:t>
            </a:r>
            <a:endParaRPr lang="en-US" sz="2800" b="1" dirty="0">
              <a:ln/>
              <a:solidFill>
                <a:srgbClr val="1E08A4"/>
              </a:solidFill>
            </a:endParaRPr>
          </a:p>
        </p:txBody>
      </p:sp>
    </p:spTree>
    <p:extLst>
      <p:ext uri="{BB962C8B-B14F-4D97-AF65-F5344CB8AC3E}">
        <p14:creationId xmlns:p14="http://schemas.microsoft.com/office/powerpoint/2010/main" val="357630070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20000">
            <a:off x="579690" y="371874"/>
            <a:ext cx="8229600" cy="1085850"/>
          </a:xfrm>
        </p:spPr>
        <p:txBody>
          <a:bodyPr>
            <a:prstTxWarp prst="textWave1">
              <a:avLst>
                <a:gd name="adj1" fmla="val 20000"/>
                <a:gd name="adj2" fmla="val 0"/>
              </a:avLst>
            </a:prstTxWarp>
            <a:scene3d>
              <a:camera prst="orthographicFront"/>
              <a:lightRig rig="threePt" dir="t"/>
            </a:scene3d>
            <a:sp3d extrusionH="57150">
              <a:bevelT w="38100" h="38100"/>
            </a:sp3d>
          </a:bodyPr>
          <a:lstStyle/>
          <a:p>
            <a:pPr algn="ctr"/>
            <a:r>
              <a:rPr lang="en-US" sz="4400" dirty="0" smtClean="0">
                <a:solidFill>
                  <a:srgbClr val="7030A0"/>
                </a:solidFill>
              </a:rPr>
              <a:t>Snap™ Product Information Sheets</a:t>
            </a:r>
            <a:endParaRPr lang="en-US" sz="4400" dirty="0">
              <a:solidFill>
                <a:srgbClr val="7030A0"/>
              </a:solidFill>
            </a:endParaRPr>
          </a:p>
        </p:txBody>
      </p:sp>
      <p:pic>
        <p:nvPicPr>
          <p:cNvPr id="9" name="Picture 8" descr="Snap Triple Enyzme 3X Laundry Detergent.JPG"/>
          <p:cNvPicPr>
            <a:picLocks noChangeAspect="1"/>
          </p:cNvPicPr>
          <p:nvPr/>
        </p:nvPicPr>
        <p:blipFill>
          <a:blip r:embed="rId2" cstate="print"/>
          <a:stretch>
            <a:fillRect/>
          </a:stretch>
        </p:blipFill>
        <p:spPr>
          <a:xfrm>
            <a:off x="6096000" y="2057400"/>
            <a:ext cx="2713290" cy="3429000"/>
          </a:xfrm>
          <a:prstGeom prst="rect">
            <a:avLst/>
          </a:prstGeom>
          <a:ln>
            <a:noFill/>
          </a:ln>
          <a:effectLst>
            <a:outerShdw blurRad="292100" dist="139700" dir="2700000" algn="tl" rotWithShape="0">
              <a:srgbClr val="333333">
                <a:alpha val="65000"/>
              </a:srgbClr>
            </a:outerShdw>
          </a:effectLst>
        </p:spPr>
      </p:pic>
      <p:pic>
        <p:nvPicPr>
          <p:cNvPr id="13" name="Picture 12" descr="Snap APNC Product Info Sheet.JPG"/>
          <p:cNvPicPr>
            <a:picLocks noChangeAspect="1"/>
          </p:cNvPicPr>
          <p:nvPr/>
        </p:nvPicPr>
        <p:blipFill>
          <a:blip r:embed="rId3" cstate="print"/>
          <a:stretch>
            <a:fillRect/>
          </a:stretch>
        </p:blipFill>
        <p:spPr>
          <a:xfrm>
            <a:off x="457200" y="2057400"/>
            <a:ext cx="2617365" cy="3429000"/>
          </a:xfrm>
          <a:prstGeom prst="rect">
            <a:avLst/>
          </a:prstGeom>
          <a:ln>
            <a:noFill/>
          </a:ln>
          <a:effectLst>
            <a:outerShdw blurRad="292100" dist="139700" dir="2700000" algn="tl" rotWithShape="0">
              <a:srgbClr val="333333">
                <a:alpha val="65000"/>
              </a:srgbClr>
            </a:outerShdw>
          </a:effectLst>
        </p:spPr>
      </p:pic>
      <p:sp>
        <p:nvSpPr>
          <p:cNvPr id="14" name="Title 3"/>
          <p:cNvSpPr txBox="1">
            <a:spLocks/>
          </p:cNvSpPr>
          <p:nvPr/>
        </p:nvSpPr>
        <p:spPr bwMode="auto">
          <a:xfrm>
            <a:off x="457200" y="5715000"/>
            <a:ext cx="8229600" cy="62865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algn="ctr" fontAlgn="base">
              <a:spcBef>
                <a:spcPct val="0"/>
              </a:spcBef>
              <a:spcAft>
                <a:spcPct val="0"/>
              </a:spcAft>
              <a:defRPr/>
            </a:pPr>
            <a:r>
              <a:rPr lang="en-US" sz="3200" dirty="0" smtClean="0">
                <a:solidFill>
                  <a:srgbClr val="7030A0"/>
                </a:solidFill>
                <a:effectLst>
                  <a:outerShdw blurRad="38100" dist="38100" dir="2700000" algn="tl">
                    <a:srgbClr val="000000">
                      <a:alpha val="43137"/>
                    </a:srgbClr>
                  </a:outerShdw>
                </a:effectLst>
                <a:latin typeface="Calibri"/>
                <a:ea typeface="+mj-ea"/>
                <a:cs typeface="+mj-cs"/>
              </a:rPr>
              <a:t>Available as a Download on unFranchise.com.au</a:t>
            </a:r>
            <a:endParaRPr lang="en-US" sz="3200" dirty="0">
              <a:solidFill>
                <a:srgbClr val="7030A0"/>
              </a:solidFill>
              <a:effectLst>
                <a:outerShdw blurRad="38100" dist="38100" dir="2700000" algn="tl">
                  <a:srgbClr val="000000">
                    <a:alpha val="43137"/>
                  </a:srgbClr>
                </a:outerShdw>
              </a:effectLst>
              <a:latin typeface="Calibri"/>
              <a:ea typeface="+mj-ea"/>
              <a:cs typeface="+mj-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2069910"/>
            <a:ext cx="2641190" cy="34164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47344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599" y="2209800"/>
            <a:ext cx="5524499" cy="1905000"/>
          </a:xfrm>
          <a:prstGeom prst="rect">
            <a:avLst/>
          </a:prstGeom>
        </p:spPr>
      </p:pic>
    </p:spTree>
    <p:extLst>
      <p:ext uri="{BB962C8B-B14F-4D97-AF65-F5344CB8AC3E}">
        <p14:creationId xmlns:p14="http://schemas.microsoft.com/office/powerpoint/2010/main" val="3935709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swsdc01\users$\jesse.brock\Desktop\PUREH2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39"/>
            <a:ext cx="9144000" cy="338991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0" y="3446930"/>
            <a:ext cx="9144000" cy="1077218"/>
            <a:chOff x="0" y="3810000"/>
            <a:chExt cx="9144000" cy="1077218"/>
          </a:xfrm>
        </p:grpSpPr>
        <p:sp>
          <p:nvSpPr>
            <p:cNvPr id="4" name="Rounded Rectangle 3"/>
            <p:cNvSpPr/>
            <p:nvPr/>
          </p:nvSpPr>
          <p:spPr>
            <a:xfrm>
              <a:off x="381000" y="3810000"/>
              <a:ext cx="8458200" cy="1077218"/>
            </a:xfrm>
            <a:prstGeom prst="roundRect">
              <a:avLst/>
            </a:prstGeom>
            <a:solidFill>
              <a:schemeClr val="tx2">
                <a:lumMod val="20000"/>
                <a:lumOff val="80000"/>
              </a:schemeClr>
            </a:solidFill>
            <a:ln>
              <a:noFill/>
            </a:ln>
            <a:effectLst>
              <a:reflection blurRad="6350" stA="50000" endA="300" endPos="38500" dist="50800" dir="5400000" sy="-100000" algn="bl" rotWithShape="0"/>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TextBox 2"/>
            <p:cNvSpPr txBox="1"/>
            <p:nvPr/>
          </p:nvSpPr>
          <p:spPr>
            <a:xfrm>
              <a:off x="0" y="3810000"/>
              <a:ext cx="9144000" cy="954107"/>
            </a:xfrm>
            <a:prstGeom prst="rect">
              <a:avLst/>
            </a:prstGeom>
            <a:noFill/>
            <a:effectLst/>
          </p:spPr>
          <p:txBody>
            <a:bodyPr wrap="square" rtlCol="0">
              <a:spAutoFit/>
            </a:bodyPr>
            <a:lstStyle/>
            <a:p>
              <a:pPr algn="ctr" fontAlgn="base">
                <a:spcBef>
                  <a:spcPct val="0"/>
                </a:spcBef>
                <a:spcAft>
                  <a:spcPct val="0"/>
                </a:spcAft>
              </a:pPr>
              <a:r>
                <a:rPr lang="en-US" sz="2800" dirty="0" smtClean="0">
                  <a:solidFill>
                    <a:srgbClr val="242852"/>
                  </a:solidFill>
                  <a:latin typeface="Arial" charset="0"/>
                </a:rPr>
                <a:t>Most of these contaminants are categorized as a </a:t>
              </a:r>
            </a:p>
            <a:p>
              <a:pPr algn="ctr" fontAlgn="base">
                <a:spcBef>
                  <a:spcPct val="0"/>
                </a:spcBef>
                <a:spcAft>
                  <a:spcPct val="0"/>
                </a:spcAft>
              </a:pPr>
              <a:r>
                <a:rPr lang="en-US" sz="2800" dirty="0" smtClean="0">
                  <a:solidFill>
                    <a:srgbClr val="242852"/>
                  </a:solidFill>
                  <a:latin typeface="Arial" charset="0"/>
                </a:rPr>
                <a:t>VOC, SOC or heavy metal.</a:t>
              </a:r>
              <a:endParaRPr lang="en-US" sz="2800" dirty="0">
                <a:solidFill>
                  <a:srgbClr val="242852"/>
                </a:solidFill>
                <a:latin typeface="Arial" charset="0"/>
              </a:endParaRPr>
            </a:p>
          </p:txBody>
        </p:sp>
      </p:grpSp>
      <p:grpSp>
        <p:nvGrpSpPr>
          <p:cNvPr id="2" name="Group 1"/>
          <p:cNvGrpSpPr/>
          <p:nvPr/>
        </p:nvGrpSpPr>
        <p:grpSpPr>
          <a:xfrm>
            <a:off x="304800" y="4876800"/>
            <a:ext cx="8458200" cy="805542"/>
            <a:chOff x="304800" y="5004768"/>
            <a:chExt cx="8458200" cy="805542"/>
          </a:xfrm>
        </p:grpSpPr>
        <p:sp>
          <p:nvSpPr>
            <p:cNvPr id="8" name="TextBox 7"/>
            <p:cNvSpPr txBox="1"/>
            <p:nvPr/>
          </p:nvSpPr>
          <p:spPr>
            <a:xfrm>
              <a:off x="304800" y="5004768"/>
              <a:ext cx="8458200" cy="338554"/>
            </a:xfrm>
            <a:prstGeom prst="rect">
              <a:avLst/>
            </a:prstGeom>
            <a:noFill/>
          </p:spPr>
          <p:txBody>
            <a:bodyPr wrap="square" rtlCol="0">
              <a:spAutoFit/>
            </a:bodyPr>
            <a:lstStyle/>
            <a:p>
              <a:pPr algn="ctr" fontAlgn="base">
                <a:spcBef>
                  <a:spcPct val="0"/>
                </a:spcBef>
                <a:spcAft>
                  <a:spcPct val="0"/>
                </a:spcAft>
              </a:pPr>
              <a:r>
                <a:rPr lang="en-US" sz="1600" dirty="0" smtClean="0">
                  <a:solidFill>
                    <a:srgbClr val="242852"/>
                  </a:solidFill>
                  <a:latin typeface="Arial" charset="0"/>
                </a:rPr>
                <a:t>Lead</a:t>
              </a:r>
              <a:r>
                <a:rPr lang="en-US" sz="1600" dirty="0" smtClean="0">
                  <a:solidFill>
                    <a:prstClr val="black"/>
                  </a:solidFill>
                  <a:latin typeface="Arial" charset="0"/>
                </a:rPr>
                <a:t> </a:t>
              </a:r>
              <a:r>
                <a:rPr lang="en-US" sz="1600" dirty="0" smtClean="0">
                  <a:solidFill>
                    <a:srgbClr val="242852"/>
                  </a:solidFill>
                  <a:latin typeface="Arial" charset="0"/>
                </a:rPr>
                <a:t>• Mercury • Chlorine • THM’s • HAA’s • Herbicides • Pesticides • Gasoline Additives</a:t>
              </a:r>
              <a:endParaRPr lang="en-US" sz="1600" dirty="0">
                <a:solidFill>
                  <a:srgbClr val="242852"/>
                </a:solidFill>
                <a:latin typeface="Arial" charset="0"/>
              </a:endParaRPr>
            </a:p>
          </p:txBody>
        </p:sp>
        <p:grpSp>
          <p:nvGrpSpPr>
            <p:cNvPr id="12" name="Group 11"/>
            <p:cNvGrpSpPr/>
            <p:nvPr/>
          </p:nvGrpSpPr>
          <p:grpSpPr>
            <a:xfrm>
              <a:off x="372122" y="5410200"/>
              <a:ext cx="7781278" cy="400110"/>
              <a:chOff x="304800" y="5638800"/>
              <a:chExt cx="7781278" cy="400110"/>
            </a:xfrm>
          </p:grpSpPr>
          <p:sp>
            <p:nvSpPr>
              <p:cNvPr id="9" name="TextBox 8"/>
              <p:cNvSpPr txBox="1"/>
              <p:nvPr/>
            </p:nvSpPr>
            <p:spPr>
              <a:xfrm>
                <a:off x="3101268" y="5692805"/>
                <a:ext cx="533400" cy="246221"/>
              </a:xfrm>
              <a:prstGeom prst="rect">
                <a:avLst/>
              </a:prstGeom>
              <a:noFill/>
            </p:spPr>
            <p:txBody>
              <a:bodyPr wrap="square" rtlCol="0">
                <a:spAutoFit/>
              </a:bodyPr>
              <a:lstStyle/>
              <a:p>
                <a:pPr algn="ctr" fontAlgn="base">
                  <a:spcBef>
                    <a:spcPct val="0"/>
                  </a:spcBef>
                  <a:spcAft>
                    <a:spcPct val="0"/>
                  </a:spcAft>
                </a:pPr>
                <a:r>
                  <a:rPr lang="en-US" sz="1000" dirty="0" smtClean="0">
                    <a:solidFill>
                      <a:srgbClr val="242852"/>
                    </a:solidFill>
                    <a:latin typeface="Arial" charset="0"/>
                  </a:rPr>
                  <a:t>VOC</a:t>
                </a:r>
                <a:endParaRPr lang="en-US" sz="1000" dirty="0">
                  <a:solidFill>
                    <a:srgbClr val="242852"/>
                  </a:solidFill>
                  <a:latin typeface="Arial" charset="0"/>
                </a:endParaRPr>
              </a:p>
            </p:txBody>
          </p:sp>
          <p:sp>
            <p:nvSpPr>
              <p:cNvPr id="17" name="TextBox 16"/>
              <p:cNvSpPr txBox="1"/>
              <p:nvPr/>
            </p:nvSpPr>
            <p:spPr>
              <a:xfrm>
                <a:off x="4876800" y="5697379"/>
                <a:ext cx="533400" cy="246221"/>
              </a:xfrm>
              <a:prstGeom prst="rect">
                <a:avLst/>
              </a:prstGeom>
              <a:noFill/>
            </p:spPr>
            <p:txBody>
              <a:bodyPr wrap="square" rtlCol="0">
                <a:spAutoFit/>
              </a:bodyPr>
              <a:lstStyle/>
              <a:p>
                <a:pPr algn="ctr" fontAlgn="base">
                  <a:spcBef>
                    <a:spcPct val="0"/>
                  </a:spcBef>
                  <a:spcAft>
                    <a:spcPct val="0"/>
                  </a:spcAft>
                </a:pPr>
                <a:r>
                  <a:rPr lang="en-US" sz="1000" dirty="0">
                    <a:solidFill>
                      <a:srgbClr val="242852"/>
                    </a:solidFill>
                    <a:latin typeface="Arial" charset="0"/>
                  </a:rPr>
                  <a:t>S</a:t>
                </a:r>
                <a:r>
                  <a:rPr lang="en-US" sz="1000" dirty="0" smtClean="0">
                    <a:solidFill>
                      <a:srgbClr val="242852"/>
                    </a:solidFill>
                    <a:latin typeface="Arial" charset="0"/>
                  </a:rPr>
                  <a:t>OC</a:t>
                </a:r>
                <a:endParaRPr lang="en-US" sz="1000" dirty="0">
                  <a:solidFill>
                    <a:srgbClr val="242852"/>
                  </a:solidFill>
                  <a:latin typeface="Arial" charset="0"/>
                </a:endParaRPr>
              </a:p>
            </p:txBody>
          </p:sp>
          <p:sp>
            <p:nvSpPr>
              <p:cNvPr id="18" name="TextBox 17"/>
              <p:cNvSpPr txBox="1"/>
              <p:nvPr/>
            </p:nvSpPr>
            <p:spPr>
              <a:xfrm>
                <a:off x="3886200" y="5697244"/>
                <a:ext cx="533400" cy="246221"/>
              </a:xfrm>
              <a:prstGeom prst="rect">
                <a:avLst/>
              </a:prstGeom>
              <a:noFill/>
            </p:spPr>
            <p:txBody>
              <a:bodyPr wrap="square" rtlCol="0">
                <a:spAutoFit/>
              </a:bodyPr>
              <a:lstStyle/>
              <a:p>
                <a:pPr algn="ctr" fontAlgn="base">
                  <a:spcBef>
                    <a:spcPct val="0"/>
                  </a:spcBef>
                  <a:spcAft>
                    <a:spcPct val="0"/>
                  </a:spcAft>
                </a:pPr>
                <a:r>
                  <a:rPr lang="en-US" sz="1000" dirty="0" smtClean="0">
                    <a:solidFill>
                      <a:srgbClr val="242852"/>
                    </a:solidFill>
                    <a:latin typeface="Arial" charset="0"/>
                  </a:rPr>
                  <a:t>VOC</a:t>
                </a:r>
                <a:endParaRPr lang="en-US" sz="1000" dirty="0">
                  <a:solidFill>
                    <a:srgbClr val="242852"/>
                  </a:solidFill>
                  <a:latin typeface="Arial" charset="0"/>
                </a:endParaRPr>
              </a:p>
            </p:txBody>
          </p:sp>
          <p:sp>
            <p:nvSpPr>
              <p:cNvPr id="19" name="TextBox 18"/>
              <p:cNvSpPr txBox="1"/>
              <p:nvPr/>
            </p:nvSpPr>
            <p:spPr>
              <a:xfrm>
                <a:off x="7552678" y="5693677"/>
                <a:ext cx="533400" cy="246221"/>
              </a:xfrm>
              <a:prstGeom prst="rect">
                <a:avLst/>
              </a:prstGeom>
              <a:noFill/>
            </p:spPr>
            <p:txBody>
              <a:bodyPr wrap="square" rtlCol="0">
                <a:spAutoFit/>
              </a:bodyPr>
              <a:lstStyle/>
              <a:p>
                <a:pPr algn="ctr" fontAlgn="base">
                  <a:spcBef>
                    <a:spcPct val="0"/>
                  </a:spcBef>
                  <a:spcAft>
                    <a:spcPct val="0"/>
                  </a:spcAft>
                </a:pPr>
                <a:r>
                  <a:rPr lang="en-US" sz="1000" dirty="0" smtClean="0">
                    <a:solidFill>
                      <a:srgbClr val="242852"/>
                    </a:solidFill>
                    <a:latin typeface="Arial" charset="0"/>
                  </a:rPr>
                  <a:t>VOC</a:t>
                </a:r>
                <a:endParaRPr lang="en-US" sz="1000" dirty="0">
                  <a:solidFill>
                    <a:srgbClr val="242852"/>
                  </a:solidFill>
                  <a:latin typeface="Arial" charset="0"/>
                </a:endParaRPr>
              </a:p>
            </p:txBody>
          </p:sp>
          <p:sp>
            <p:nvSpPr>
              <p:cNvPr id="20" name="TextBox 19"/>
              <p:cNvSpPr txBox="1"/>
              <p:nvPr/>
            </p:nvSpPr>
            <p:spPr>
              <a:xfrm>
                <a:off x="2227556" y="5697244"/>
                <a:ext cx="533400" cy="246221"/>
              </a:xfrm>
              <a:prstGeom prst="rect">
                <a:avLst/>
              </a:prstGeom>
              <a:noFill/>
            </p:spPr>
            <p:txBody>
              <a:bodyPr wrap="square" rtlCol="0">
                <a:spAutoFit/>
              </a:bodyPr>
              <a:lstStyle/>
              <a:p>
                <a:pPr algn="ctr" fontAlgn="base">
                  <a:spcBef>
                    <a:spcPct val="0"/>
                  </a:spcBef>
                  <a:spcAft>
                    <a:spcPct val="0"/>
                  </a:spcAft>
                </a:pPr>
                <a:r>
                  <a:rPr lang="en-US" sz="1000" dirty="0" smtClean="0">
                    <a:solidFill>
                      <a:srgbClr val="242852"/>
                    </a:solidFill>
                    <a:latin typeface="Arial" charset="0"/>
                  </a:rPr>
                  <a:t>VOC</a:t>
                </a:r>
                <a:endParaRPr lang="en-US" sz="1000" dirty="0">
                  <a:solidFill>
                    <a:srgbClr val="242852"/>
                  </a:solidFill>
                  <a:latin typeface="Arial" charset="0"/>
                </a:endParaRPr>
              </a:p>
            </p:txBody>
          </p:sp>
          <p:sp>
            <p:nvSpPr>
              <p:cNvPr id="22" name="TextBox 21"/>
              <p:cNvSpPr txBox="1"/>
              <p:nvPr/>
            </p:nvSpPr>
            <p:spPr>
              <a:xfrm>
                <a:off x="6028678" y="5697244"/>
                <a:ext cx="533400" cy="246221"/>
              </a:xfrm>
              <a:prstGeom prst="rect">
                <a:avLst/>
              </a:prstGeom>
              <a:noFill/>
            </p:spPr>
            <p:txBody>
              <a:bodyPr wrap="square" rtlCol="0">
                <a:spAutoFit/>
              </a:bodyPr>
              <a:lstStyle/>
              <a:p>
                <a:pPr algn="ctr" fontAlgn="base">
                  <a:spcBef>
                    <a:spcPct val="0"/>
                  </a:spcBef>
                  <a:spcAft>
                    <a:spcPct val="0"/>
                  </a:spcAft>
                </a:pPr>
                <a:r>
                  <a:rPr lang="en-US" sz="1000" dirty="0">
                    <a:solidFill>
                      <a:srgbClr val="242852"/>
                    </a:solidFill>
                    <a:latin typeface="Arial" charset="0"/>
                  </a:rPr>
                  <a:t>S</a:t>
                </a:r>
                <a:r>
                  <a:rPr lang="en-US" sz="1000" dirty="0" smtClean="0">
                    <a:solidFill>
                      <a:srgbClr val="242852"/>
                    </a:solidFill>
                    <a:latin typeface="Arial" charset="0"/>
                  </a:rPr>
                  <a:t>OC</a:t>
                </a:r>
                <a:endParaRPr lang="en-US" sz="1000" dirty="0">
                  <a:solidFill>
                    <a:srgbClr val="242852"/>
                  </a:solidFill>
                  <a:latin typeface="Arial" charset="0"/>
                </a:endParaRPr>
              </a:p>
            </p:txBody>
          </p:sp>
          <p:sp>
            <p:nvSpPr>
              <p:cNvPr id="23" name="TextBox 22"/>
              <p:cNvSpPr txBox="1"/>
              <p:nvPr/>
            </p:nvSpPr>
            <p:spPr>
              <a:xfrm>
                <a:off x="1102312" y="5638800"/>
                <a:ext cx="685800" cy="400110"/>
              </a:xfrm>
              <a:prstGeom prst="rect">
                <a:avLst/>
              </a:prstGeom>
              <a:noFill/>
            </p:spPr>
            <p:txBody>
              <a:bodyPr wrap="square" rtlCol="0">
                <a:spAutoFit/>
              </a:bodyPr>
              <a:lstStyle/>
              <a:p>
                <a:pPr algn="ctr" fontAlgn="base">
                  <a:spcBef>
                    <a:spcPct val="0"/>
                  </a:spcBef>
                  <a:spcAft>
                    <a:spcPct val="0"/>
                  </a:spcAft>
                </a:pPr>
                <a:r>
                  <a:rPr lang="en-US" sz="1000" dirty="0" smtClean="0">
                    <a:solidFill>
                      <a:srgbClr val="242852"/>
                    </a:solidFill>
                    <a:latin typeface="Arial" charset="0"/>
                  </a:rPr>
                  <a:t>Heavy Metal</a:t>
                </a:r>
                <a:endParaRPr lang="en-US" sz="1000" dirty="0">
                  <a:solidFill>
                    <a:srgbClr val="242852"/>
                  </a:solidFill>
                  <a:latin typeface="Arial" charset="0"/>
                </a:endParaRPr>
              </a:p>
            </p:txBody>
          </p:sp>
          <p:sp>
            <p:nvSpPr>
              <p:cNvPr id="24" name="TextBox 23"/>
              <p:cNvSpPr txBox="1"/>
              <p:nvPr/>
            </p:nvSpPr>
            <p:spPr>
              <a:xfrm>
                <a:off x="304800" y="5638800"/>
                <a:ext cx="685800" cy="400110"/>
              </a:xfrm>
              <a:prstGeom prst="rect">
                <a:avLst/>
              </a:prstGeom>
              <a:noFill/>
            </p:spPr>
            <p:txBody>
              <a:bodyPr wrap="square" rtlCol="0">
                <a:spAutoFit/>
              </a:bodyPr>
              <a:lstStyle/>
              <a:p>
                <a:pPr algn="ctr" fontAlgn="base">
                  <a:spcBef>
                    <a:spcPct val="0"/>
                  </a:spcBef>
                  <a:spcAft>
                    <a:spcPct val="0"/>
                  </a:spcAft>
                </a:pPr>
                <a:r>
                  <a:rPr lang="en-US" sz="1000" dirty="0" smtClean="0">
                    <a:solidFill>
                      <a:srgbClr val="242852"/>
                    </a:solidFill>
                    <a:latin typeface="Arial" charset="0"/>
                  </a:rPr>
                  <a:t>Heavy Metal</a:t>
                </a:r>
                <a:endParaRPr lang="en-US" sz="1000" dirty="0">
                  <a:solidFill>
                    <a:srgbClr val="242852"/>
                  </a:solidFill>
                  <a:latin typeface="Arial" charset="0"/>
                </a:endParaRPr>
              </a:p>
            </p:txBody>
          </p:sp>
          <p:cxnSp>
            <p:nvCxnSpPr>
              <p:cNvPr id="11" name="Straight Connector 10"/>
              <p:cNvCxnSpPr/>
              <p:nvPr/>
            </p:nvCxnSpPr>
            <p:spPr>
              <a:xfrm>
                <a:off x="990600" y="56388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04132" y="56388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12488" y="56388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810000" y="56388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554244" y="56388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64566" y="56388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893512" y="5638800"/>
                <a:ext cx="0" cy="304800"/>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05729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1"/>
          <p:cNvSpPr>
            <a:spLocks noGrp="1" noChangeArrowheads="1"/>
          </p:cNvSpPr>
          <p:nvPr>
            <p:ph type="title" idx="4294967295"/>
          </p:nvPr>
        </p:nvSpPr>
        <p:spPr>
          <a:xfrm>
            <a:off x="1524000" y="73025"/>
            <a:ext cx="7391400" cy="2138363"/>
          </a:xfrm>
        </p:spPr>
        <p:txBody>
          <a:bodyPr>
            <a:spAutoFit/>
          </a:bodyPr>
          <a:lstStyle/>
          <a:p>
            <a:pPr eaLnBrk="1" hangingPunct="1">
              <a:lnSpc>
                <a:spcPct val="70000"/>
              </a:lnSpc>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latin typeface="Arial" panose="020B0604020202020204" pitchFamily="34" charset="0"/>
              </a:rPr>
              <a:t/>
            </a:r>
            <a:br>
              <a:rPr lang="en-GB" dirty="0" smtClean="0">
                <a:latin typeface="Arial" panose="020B0604020202020204" pitchFamily="34" charset="0"/>
              </a:rPr>
            </a:br>
            <a:r>
              <a:rPr lang="en-GB" i="1" dirty="0" smtClean="0">
                <a:solidFill>
                  <a:srgbClr val="00FFFF"/>
                </a:solidFill>
                <a:latin typeface="Arial" panose="020B0604020202020204" pitchFamily="34" charset="0"/>
              </a:rPr>
              <a:t/>
            </a:r>
            <a:br>
              <a:rPr lang="en-GB" i="1" dirty="0" smtClean="0">
                <a:solidFill>
                  <a:srgbClr val="00FFFF"/>
                </a:solidFill>
                <a:latin typeface="Arial" panose="020B0604020202020204" pitchFamily="34" charset="0"/>
              </a:rPr>
            </a:br>
            <a:r>
              <a:rPr lang="en-GB" i="1" dirty="0" smtClean="0">
                <a:solidFill>
                  <a:srgbClr val="00FFFF"/>
                </a:solidFill>
                <a:latin typeface="Arial" panose="020B0604020202020204" pitchFamily="34" charset="0"/>
              </a:rPr>
              <a:t/>
            </a:r>
            <a:br>
              <a:rPr lang="en-GB" i="1" dirty="0" smtClean="0">
                <a:solidFill>
                  <a:srgbClr val="00FFFF"/>
                </a:solidFill>
                <a:latin typeface="Arial" panose="020B0604020202020204" pitchFamily="34" charset="0"/>
              </a:rPr>
            </a:br>
            <a:endParaRPr lang="en-GB" i="1" dirty="0" smtClean="0">
              <a:solidFill>
                <a:srgbClr val="00FFFF"/>
              </a:solidFill>
              <a:latin typeface="Arial" panose="020B0604020202020204" pitchFamily="34" charset="0"/>
            </a:endParaRPr>
          </a:p>
        </p:txBody>
      </p:sp>
      <p:pic>
        <p:nvPicPr>
          <p:cNvPr id="8200" name="Picture 5"/>
          <p:cNvPicPr>
            <a:picLocks noChangeAspect="1" noChangeArrowheads="1"/>
          </p:cNvPicPr>
          <p:nvPr/>
        </p:nvPicPr>
        <p:blipFill>
          <a:blip r:embed="rId3">
            <a:lum bright="-8000" contrast="8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875" t="12300" r="8873" b="4579"/>
          <a:stretch>
            <a:fillRect/>
          </a:stretch>
        </p:blipFill>
        <p:spPr bwMode="auto">
          <a:xfrm>
            <a:off x="533400" y="777222"/>
            <a:ext cx="5257800" cy="51142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22" y="6072352"/>
            <a:ext cx="2057400" cy="709448"/>
          </a:xfrm>
          <a:prstGeom prst="rect">
            <a:avLst/>
          </a:prstGeom>
          <a:ln>
            <a:noFill/>
          </a:ln>
          <a:effectLst>
            <a:outerShdw blurRad="292100" dist="139700" dir="2700000" algn="tl" rotWithShape="0">
              <a:srgbClr val="333333">
                <a:alpha val="65000"/>
              </a:srgbClr>
            </a:outerShdw>
          </a:effectLst>
        </p:spPr>
      </p:pic>
      <p:sp>
        <p:nvSpPr>
          <p:cNvPr id="8198" name="Text Box 3"/>
          <p:cNvSpPr txBox="1">
            <a:spLocks noChangeArrowheads="1"/>
          </p:cNvSpPr>
          <p:nvPr/>
        </p:nvSpPr>
        <p:spPr bwMode="auto">
          <a:xfrm>
            <a:off x="3352800" y="709882"/>
            <a:ext cx="5257800" cy="489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lnSpc>
                <a:spcPct val="90000"/>
              </a:lnSpc>
              <a:spcBef>
                <a:spcPct val="0"/>
              </a:spcBef>
              <a:spcAft>
                <a:spcPct val="0"/>
              </a:spcAft>
              <a:buClr>
                <a:srgbClr val="FFFFFF"/>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lnSpc>
                <a:spcPct val="90000"/>
              </a:lnSpc>
              <a:spcBef>
                <a:spcPct val="0"/>
              </a:spcBef>
              <a:spcAft>
                <a:spcPct val="0"/>
              </a:spcAft>
              <a:buClr>
                <a:srgbClr val="FFFFFF"/>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lnSpc>
                <a:spcPct val="90000"/>
              </a:lnSpc>
              <a:spcBef>
                <a:spcPct val="0"/>
              </a:spcBef>
              <a:spcAft>
                <a:spcPct val="0"/>
              </a:spcAft>
              <a:buClr>
                <a:srgbClr val="FFFFFF"/>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lnSpc>
                <a:spcPct val="90000"/>
              </a:lnSpc>
              <a:spcBef>
                <a:spcPct val="0"/>
              </a:spcBef>
              <a:spcAft>
                <a:spcPct val="0"/>
              </a:spcAft>
              <a:buClr>
                <a:srgbClr val="FFFFFF"/>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r" eaLnBrk="1" fontAlgn="base" hangingPunct="1">
              <a:spcAft>
                <a:spcPct val="0"/>
              </a:spcAft>
              <a:buClr>
                <a:srgbClr val="FFFF00"/>
              </a:buClr>
              <a:buFont typeface="Arial" panose="020B0604020202020204" pitchFamily="34" charset="0"/>
              <a:buNone/>
            </a:pPr>
            <a:r>
              <a:rPr lang="en-GB" sz="3200" b="1" dirty="0" smtClean="0">
                <a:solidFill>
                  <a:srgbClr val="ACCBF9">
                    <a:lumMod val="50000"/>
                  </a:srgbClr>
                </a:solidFill>
                <a:latin typeface="Calibri" panose="020F0502020204030204" pitchFamily="34" charset="0"/>
              </a:rPr>
              <a:t>POINT OF USE</a:t>
            </a:r>
          </a:p>
          <a:p>
            <a:pPr algn="r" eaLnBrk="1" fontAlgn="base" hangingPunct="1">
              <a:spcAft>
                <a:spcPct val="0"/>
              </a:spcAft>
              <a:buClr>
                <a:srgbClr val="FFFF00"/>
              </a:buClr>
              <a:buFont typeface="Arial" panose="020B0604020202020204" pitchFamily="34" charset="0"/>
              <a:buNone/>
            </a:pPr>
            <a:r>
              <a:rPr lang="en-GB" sz="3200" b="1" dirty="0" smtClean="0">
                <a:solidFill>
                  <a:srgbClr val="ACCBF9">
                    <a:lumMod val="50000"/>
                  </a:srgbClr>
                </a:solidFill>
                <a:latin typeface="Calibri" panose="020F0502020204030204" pitchFamily="34" charset="0"/>
              </a:rPr>
              <a:t>WATER</a:t>
            </a:r>
          </a:p>
          <a:p>
            <a:pPr algn="r" eaLnBrk="1" fontAlgn="base" hangingPunct="1">
              <a:spcAft>
                <a:spcPct val="0"/>
              </a:spcAft>
              <a:buClr>
                <a:srgbClr val="FFFF00"/>
              </a:buClr>
              <a:buFont typeface="Arial" panose="020B0604020202020204" pitchFamily="34" charset="0"/>
              <a:buNone/>
            </a:pPr>
            <a:r>
              <a:rPr lang="en-GB" sz="3200" b="1" dirty="0" smtClean="0">
                <a:solidFill>
                  <a:srgbClr val="ACCBF9">
                    <a:lumMod val="50000"/>
                  </a:srgbClr>
                </a:solidFill>
                <a:latin typeface="Calibri" panose="020F0502020204030204" pitchFamily="34" charset="0"/>
              </a:rPr>
              <a:t>TREATMENT </a:t>
            </a:r>
          </a:p>
          <a:p>
            <a:pPr algn="r" eaLnBrk="1" fontAlgn="base" hangingPunct="1">
              <a:spcBef>
                <a:spcPts val="1500"/>
              </a:spcBef>
              <a:spcAft>
                <a:spcPct val="0"/>
              </a:spcAft>
              <a:buClr>
                <a:srgbClr val="FFFF00"/>
              </a:buClr>
              <a:buFont typeface="Arial" panose="020B0604020202020204" pitchFamily="34" charset="0"/>
              <a:buNone/>
            </a:pPr>
            <a:endParaRPr lang="en-GB" sz="900" b="1" dirty="0" smtClean="0">
              <a:solidFill>
                <a:srgbClr val="ACCBF9">
                  <a:lumMod val="50000"/>
                </a:srgbClr>
              </a:solidFill>
              <a:latin typeface="Trebuchet MS" panose="020B0603020202020204"/>
            </a:endParaRPr>
          </a:p>
          <a:p>
            <a:pPr algn="r" eaLnBrk="1" fontAlgn="base" hangingPunct="1">
              <a:spcBef>
                <a:spcPts val="1500"/>
              </a:spcBef>
              <a:spcAft>
                <a:spcPct val="0"/>
              </a:spcAft>
              <a:buClr>
                <a:srgbClr val="FFFF00"/>
              </a:buClr>
              <a:buFont typeface="Arial" panose="020B0604020202020204" pitchFamily="34" charset="0"/>
              <a:buNone/>
            </a:pPr>
            <a:r>
              <a:rPr lang="en-GB" b="1" dirty="0" smtClean="0">
                <a:solidFill>
                  <a:srgbClr val="ACCBF9">
                    <a:lumMod val="50000"/>
                  </a:srgbClr>
                </a:solidFill>
                <a:latin typeface="Calibri" panose="020F0502020204030204" pitchFamily="34" charset="0"/>
              </a:rPr>
              <a:t>It’s not </a:t>
            </a:r>
            <a:r>
              <a:rPr lang="en-GB" b="1" dirty="0">
                <a:solidFill>
                  <a:srgbClr val="ACCBF9">
                    <a:lumMod val="50000"/>
                  </a:srgbClr>
                </a:solidFill>
                <a:latin typeface="Calibri" panose="020F0502020204030204" pitchFamily="34" charset="0"/>
              </a:rPr>
              <a:t>just </a:t>
            </a:r>
            <a:r>
              <a:rPr lang="en-GB" b="1" dirty="0" smtClean="0">
                <a:solidFill>
                  <a:srgbClr val="ACCBF9">
                    <a:lumMod val="50000"/>
                  </a:srgbClr>
                </a:solidFill>
                <a:latin typeface="Calibri" panose="020F0502020204030204" pitchFamily="34" charset="0"/>
              </a:rPr>
              <a:t>the</a:t>
            </a:r>
          </a:p>
          <a:p>
            <a:pPr algn="r" eaLnBrk="1" fontAlgn="base" hangingPunct="1">
              <a:spcBef>
                <a:spcPts val="1500"/>
              </a:spcBef>
              <a:spcAft>
                <a:spcPct val="0"/>
              </a:spcAft>
              <a:buClr>
                <a:srgbClr val="FFFF00"/>
              </a:buClr>
              <a:buFont typeface="Arial" panose="020B0604020202020204" pitchFamily="34" charset="0"/>
              <a:buNone/>
            </a:pPr>
            <a:r>
              <a:rPr lang="en-GB" b="1" dirty="0">
                <a:solidFill>
                  <a:srgbClr val="ACCBF9">
                    <a:lumMod val="50000"/>
                  </a:srgbClr>
                </a:solidFill>
                <a:latin typeface="Calibri" panose="020F0502020204030204" pitchFamily="34" charset="0"/>
              </a:rPr>
              <a:t>b</a:t>
            </a:r>
            <a:r>
              <a:rPr lang="en-GB" b="1" dirty="0" smtClean="0">
                <a:solidFill>
                  <a:srgbClr val="ACCBF9">
                    <a:lumMod val="50000"/>
                  </a:srgbClr>
                </a:solidFill>
                <a:latin typeface="Calibri" panose="020F0502020204030204" pitchFamily="34" charset="0"/>
              </a:rPr>
              <a:t>est way </a:t>
            </a:r>
            <a:r>
              <a:rPr lang="en-GB" b="1" dirty="0">
                <a:solidFill>
                  <a:srgbClr val="ACCBF9">
                    <a:lumMod val="50000"/>
                  </a:srgbClr>
                </a:solidFill>
                <a:latin typeface="Calibri" panose="020F0502020204030204" pitchFamily="34" charset="0"/>
              </a:rPr>
              <a:t>to </a:t>
            </a:r>
            <a:r>
              <a:rPr lang="en-GB" b="1" dirty="0" smtClean="0">
                <a:solidFill>
                  <a:srgbClr val="ACCBF9">
                    <a:lumMod val="50000"/>
                  </a:srgbClr>
                </a:solidFill>
                <a:latin typeface="Calibri" panose="020F0502020204030204" pitchFamily="34" charset="0"/>
              </a:rPr>
              <a:t>be</a:t>
            </a:r>
          </a:p>
          <a:p>
            <a:pPr algn="r" eaLnBrk="1" fontAlgn="base" hangingPunct="1">
              <a:spcBef>
                <a:spcPts val="1500"/>
              </a:spcBef>
              <a:spcAft>
                <a:spcPct val="0"/>
              </a:spcAft>
              <a:buClr>
                <a:srgbClr val="FFFF00"/>
              </a:buClr>
              <a:buFont typeface="Arial" panose="020B0604020202020204" pitchFamily="34" charset="0"/>
              <a:buNone/>
            </a:pPr>
            <a:r>
              <a:rPr lang="en-GB" b="1" dirty="0" smtClean="0">
                <a:solidFill>
                  <a:srgbClr val="ACCBF9">
                    <a:lumMod val="50000"/>
                  </a:srgbClr>
                </a:solidFill>
                <a:latin typeface="Calibri" panose="020F0502020204030204" pitchFamily="34" charset="0"/>
              </a:rPr>
              <a:t> </a:t>
            </a:r>
            <a:r>
              <a:rPr lang="en-GB" b="1" dirty="0">
                <a:solidFill>
                  <a:srgbClr val="ACCBF9">
                    <a:lumMod val="50000"/>
                  </a:srgbClr>
                </a:solidFill>
                <a:latin typeface="Calibri" panose="020F0502020204030204" pitchFamily="34" charset="0"/>
              </a:rPr>
              <a:t>sure about the </a:t>
            </a:r>
            <a:endParaRPr lang="en-GB" b="1" dirty="0" smtClean="0">
              <a:solidFill>
                <a:srgbClr val="ACCBF9">
                  <a:lumMod val="50000"/>
                </a:srgbClr>
              </a:solidFill>
              <a:latin typeface="Calibri" panose="020F0502020204030204" pitchFamily="34" charset="0"/>
            </a:endParaRPr>
          </a:p>
          <a:p>
            <a:pPr algn="r" eaLnBrk="1" fontAlgn="base" hangingPunct="1">
              <a:spcBef>
                <a:spcPts val="1500"/>
              </a:spcBef>
              <a:spcAft>
                <a:spcPct val="0"/>
              </a:spcAft>
              <a:buClr>
                <a:srgbClr val="FFFF00"/>
              </a:buClr>
              <a:buFont typeface="Arial" panose="020B0604020202020204" pitchFamily="34" charset="0"/>
              <a:buNone/>
            </a:pPr>
            <a:r>
              <a:rPr lang="en-GB" b="1" dirty="0" smtClean="0">
                <a:solidFill>
                  <a:srgbClr val="ACCBF9">
                    <a:lumMod val="50000"/>
                  </a:srgbClr>
                </a:solidFill>
                <a:latin typeface="Calibri" panose="020F0502020204030204" pitchFamily="34" charset="0"/>
              </a:rPr>
              <a:t>quality </a:t>
            </a:r>
            <a:r>
              <a:rPr lang="en-GB" b="1" dirty="0">
                <a:solidFill>
                  <a:srgbClr val="ACCBF9">
                    <a:lumMod val="50000"/>
                  </a:srgbClr>
                </a:solidFill>
                <a:latin typeface="Calibri" panose="020F0502020204030204" pitchFamily="34" charset="0"/>
              </a:rPr>
              <a:t>of your </a:t>
            </a:r>
            <a:r>
              <a:rPr lang="en-GB" b="1" dirty="0" smtClean="0">
                <a:solidFill>
                  <a:srgbClr val="ACCBF9">
                    <a:lumMod val="50000"/>
                  </a:srgbClr>
                </a:solidFill>
                <a:latin typeface="Calibri" panose="020F0502020204030204" pitchFamily="34" charset="0"/>
              </a:rPr>
              <a:t>water </a:t>
            </a:r>
            <a:endParaRPr lang="en-GB" b="1" dirty="0">
              <a:solidFill>
                <a:srgbClr val="ACCBF9">
                  <a:lumMod val="50000"/>
                </a:srgbClr>
              </a:solidFill>
              <a:latin typeface="Calibri" panose="020F0502020204030204" pitchFamily="34" charset="0"/>
            </a:endParaRPr>
          </a:p>
          <a:p>
            <a:pPr algn="r" eaLnBrk="1" fontAlgn="base" hangingPunct="1">
              <a:spcBef>
                <a:spcPts val="2000"/>
              </a:spcBef>
              <a:spcAft>
                <a:spcPct val="0"/>
              </a:spcAft>
              <a:buClr>
                <a:srgbClr val="FFFF00"/>
              </a:buClr>
              <a:buFont typeface="Arial" panose="020B0604020202020204" pitchFamily="34" charset="0"/>
              <a:buNone/>
            </a:pPr>
            <a:r>
              <a:rPr lang="en-GB" sz="3200" b="1" dirty="0" smtClean="0">
                <a:solidFill>
                  <a:srgbClr val="ACCBF9">
                    <a:lumMod val="50000"/>
                  </a:srgbClr>
                </a:solidFill>
                <a:latin typeface="Calibri" panose="020F0502020204030204" pitchFamily="34" charset="0"/>
              </a:rPr>
              <a:t>IT’S THE ONLY WAY!</a:t>
            </a:r>
            <a:endParaRPr lang="en-GB" sz="3200" b="1" dirty="0">
              <a:solidFill>
                <a:srgbClr val="ACCBF9">
                  <a:lumMod val="50000"/>
                </a:srgbClr>
              </a:solidFill>
              <a:latin typeface="Calibri" panose="020F0502020204030204" pitchFamily="34" charset="0"/>
            </a:endParaRPr>
          </a:p>
        </p:txBody>
      </p:sp>
      <p:sp>
        <p:nvSpPr>
          <p:cNvPr id="6" name="TextBox 5"/>
          <p:cNvSpPr txBox="1"/>
          <p:nvPr/>
        </p:nvSpPr>
        <p:spPr>
          <a:xfrm>
            <a:off x="2247900" y="4508716"/>
            <a:ext cx="2971800" cy="1200329"/>
          </a:xfrm>
          <a:prstGeom prst="rect">
            <a:avLst/>
          </a:prstGeom>
          <a:noFill/>
        </p:spPr>
        <p:txBody>
          <a:bodyPr wrap="square" rtlCol="0">
            <a:spAutoFit/>
          </a:bodyPr>
          <a:lstStyle/>
          <a:p>
            <a:pPr fontAlgn="base">
              <a:spcBef>
                <a:spcPct val="0"/>
              </a:spcBef>
              <a:spcAft>
                <a:spcPct val="0"/>
              </a:spcAft>
            </a:pPr>
            <a:r>
              <a:rPr lang="en-US" b="1" dirty="0" smtClean="0">
                <a:solidFill>
                  <a:prstClr val="white"/>
                </a:solidFill>
                <a:latin typeface="Arial" charset="0"/>
              </a:rPr>
              <a:t>Code: 714031</a:t>
            </a:r>
          </a:p>
          <a:p>
            <a:pPr fontAlgn="base">
              <a:spcBef>
                <a:spcPct val="0"/>
              </a:spcBef>
              <a:spcAft>
                <a:spcPct val="0"/>
              </a:spcAft>
            </a:pPr>
            <a:r>
              <a:rPr lang="en-US" b="1" dirty="0" smtClean="0">
                <a:solidFill>
                  <a:prstClr val="white"/>
                </a:solidFill>
                <a:latin typeface="Arial" charset="0"/>
              </a:rPr>
              <a:t>DC: $88.00</a:t>
            </a:r>
          </a:p>
          <a:p>
            <a:pPr fontAlgn="base">
              <a:spcBef>
                <a:spcPct val="0"/>
              </a:spcBef>
              <a:spcAft>
                <a:spcPct val="0"/>
              </a:spcAft>
            </a:pPr>
            <a:r>
              <a:rPr lang="en-US" b="1" dirty="0" smtClean="0">
                <a:solidFill>
                  <a:prstClr val="white"/>
                </a:solidFill>
                <a:latin typeface="Arial" charset="0"/>
              </a:rPr>
              <a:t>SR: $120.00</a:t>
            </a:r>
          </a:p>
          <a:p>
            <a:pPr fontAlgn="base">
              <a:spcBef>
                <a:spcPct val="0"/>
              </a:spcBef>
              <a:spcAft>
                <a:spcPct val="0"/>
              </a:spcAft>
            </a:pPr>
            <a:r>
              <a:rPr lang="en-US" b="1" dirty="0" smtClean="0">
                <a:solidFill>
                  <a:prstClr val="white"/>
                </a:solidFill>
                <a:latin typeface="Arial" charset="0"/>
              </a:rPr>
              <a:t>BV: 25.00</a:t>
            </a:r>
            <a:endParaRPr lang="en-US" b="1" dirty="0">
              <a:solidFill>
                <a:prstClr val="white"/>
              </a:solidFill>
              <a:latin typeface="Arial" charset="0"/>
            </a:endParaRPr>
          </a:p>
        </p:txBody>
      </p:sp>
      <p:sp>
        <p:nvSpPr>
          <p:cNvPr id="7" name="Content Placeholder 3"/>
          <p:cNvSpPr>
            <a:spLocks noGrp="1"/>
          </p:cNvSpPr>
          <p:nvPr>
            <p:ph idx="4294967295"/>
          </p:nvPr>
        </p:nvSpPr>
        <p:spPr>
          <a:xfrm>
            <a:off x="2208144" y="6072352"/>
            <a:ext cx="7239000" cy="4578178"/>
          </a:xfrm>
          <a:prstGeom prst="rect">
            <a:avLst/>
          </a:prstGeom>
        </p:spPr>
        <p:txBody>
          <a:bodyPr>
            <a:normAutofit/>
          </a:bodyPr>
          <a:lstStyle/>
          <a:p>
            <a:pPr marL="0" indent="0" algn="ctr">
              <a:buNone/>
            </a:pPr>
            <a:r>
              <a:rPr lang="en-US" sz="3300" b="1" cap="none" dirty="0" smtClean="0">
                <a:solidFill>
                  <a:srgbClr val="0057C0"/>
                </a:solidFill>
              </a:rPr>
              <a:t>VERY LOW COST OF OWNERSHIP</a:t>
            </a:r>
            <a:endParaRPr lang="en-US" sz="3300" b="1" cap="none" dirty="0">
              <a:solidFill>
                <a:srgbClr val="0057C0"/>
              </a:solidFill>
            </a:endParaRPr>
          </a:p>
        </p:txBody>
      </p:sp>
    </p:spTree>
    <p:extLst>
      <p:ext uri="{BB962C8B-B14F-4D97-AF65-F5344CB8AC3E}">
        <p14:creationId xmlns:p14="http://schemas.microsoft.com/office/powerpoint/2010/main" val="7412291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wheel(1)">
                                      <p:cBhvr>
                                        <p:cTn id="7" dur="1000"/>
                                        <p:tgtEl>
                                          <p:spTgt spid="820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198">
                                            <p:txEl>
                                              <p:pRg st="4" end="4"/>
                                            </p:txEl>
                                          </p:spTgt>
                                        </p:tgtEl>
                                        <p:attrNameLst>
                                          <p:attrName>style.visibility</p:attrName>
                                        </p:attrNameLst>
                                      </p:cBhvr>
                                      <p:to>
                                        <p:strVal val="visible"/>
                                      </p:to>
                                    </p:set>
                                    <p:anim calcmode="lin" valueType="num">
                                      <p:cBhvr additive="base">
                                        <p:cTn id="12" dur="500" fill="hold"/>
                                        <p:tgtEl>
                                          <p:spTgt spid="8198">
                                            <p:txEl>
                                              <p:pRg st="4" end="4"/>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8198">
                                            <p:txEl>
                                              <p:pRg st="4" end="4"/>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8198">
                                            <p:txEl>
                                              <p:pRg st="5" end="5"/>
                                            </p:txEl>
                                          </p:spTgt>
                                        </p:tgtEl>
                                        <p:attrNameLst>
                                          <p:attrName>style.visibility</p:attrName>
                                        </p:attrNameLst>
                                      </p:cBhvr>
                                      <p:to>
                                        <p:strVal val="visible"/>
                                      </p:to>
                                    </p:set>
                                    <p:anim calcmode="lin" valueType="num">
                                      <p:cBhvr additive="base">
                                        <p:cTn id="16" dur="500" fill="hold"/>
                                        <p:tgtEl>
                                          <p:spTgt spid="8198">
                                            <p:txEl>
                                              <p:pRg st="5" end="5"/>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8198">
                                            <p:txEl>
                                              <p:pRg st="5" end="5"/>
                                            </p:txEl>
                                          </p:spTgt>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198">
                                            <p:txEl>
                                              <p:pRg st="6" end="6"/>
                                            </p:txEl>
                                          </p:spTgt>
                                        </p:tgtEl>
                                        <p:attrNameLst>
                                          <p:attrName>style.visibility</p:attrName>
                                        </p:attrNameLst>
                                      </p:cBhvr>
                                      <p:to>
                                        <p:strVal val="visible"/>
                                      </p:to>
                                    </p:set>
                                    <p:anim calcmode="lin" valueType="num">
                                      <p:cBhvr additive="base">
                                        <p:cTn id="20" dur="500" fill="hold"/>
                                        <p:tgtEl>
                                          <p:spTgt spid="8198">
                                            <p:txEl>
                                              <p:pRg st="6" end="6"/>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8198">
                                            <p:txEl>
                                              <p:pRg st="6" end="6"/>
                                            </p:txEl>
                                          </p:spTgt>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8198">
                                            <p:txEl>
                                              <p:pRg st="7" end="7"/>
                                            </p:txEl>
                                          </p:spTgt>
                                        </p:tgtEl>
                                        <p:attrNameLst>
                                          <p:attrName>style.visibility</p:attrName>
                                        </p:attrNameLst>
                                      </p:cBhvr>
                                      <p:to>
                                        <p:strVal val="visible"/>
                                      </p:to>
                                    </p:set>
                                    <p:anim calcmode="lin" valueType="num">
                                      <p:cBhvr additive="base">
                                        <p:cTn id="24" dur="500" fill="hold"/>
                                        <p:tgtEl>
                                          <p:spTgt spid="8198">
                                            <p:txEl>
                                              <p:pRg st="7" end="7"/>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8198">
                                            <p:txEl>
                                              <p:pRg st="7" end="7"/>
                                            </p:txEl>
                                          </p:spTgt>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8198">
                                            <p:txEl>
                                              <p:pRg st="8" end="8"/>
                                            </p:txEl>
                                          </p:spTgt>
                                        </p:tgtEl>
                                        <p:attrNameLst>
                                          <p:attrName>style.visibility</p:attrName>
                                        </p:attrNameLst>
                                      </p:cBhvr>
                                      <p:to>
                                        <p:strVal val="visible"/>
                                      </p:to>
                                    </p:set>
                                    <p:anim calcmode="lin" valueType="num">
                                      <p:cBhvr additive="base">
                                        <p:cTn id="28" dur="500" fill="hold"/>
                                        <p:tgtEl>
                                          <p:spTgt spid="8198">
                                            <p:txEl>
                                              <p:pRg st="8" end="8"/>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819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up)">
                                      <p:cBhvr>
                                        <p:cTn id="3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CAN_ENG_snapLogo_1111.png"/>
          <p:cNvPicPr/>
          <p:nvPr/>
        </p:nvPicPr>
        <p:blipFill>
          <a:blip r:embed="rId3" cstate="print"/>
          <a:stretch>
            <a:fillRect/>
          </a:stretch>
        </p:blipFill>
        <p:spPr>
          <a:xfrm>
            <a:off x="2267866" y="533400"/>
            <a:ext cx="4953000" cy="3886200"/>
          </a:xfrm>
          <a:prstGeom prst="rect">
            <a:avLst/>
          </a:prstGeom>
        </p:spPr>
      </p:pic>
      <p:grpSp>
        <p:nvGrpSpPr>
          <p:cNvPr id="5" name="Group 4"/>
          <p:cNvGrpSpPr/>
          <p:nvPr/>
        </p:nvGrpSpPr>
        <p:grpSpPr>
          <a:xfrm>
            <a:off x="2920744" y="4145923"/>
            <a:ext cx="3657600" cy="2735580"/>
            <a:chOff x="2920744" y="4145923"/>
            <a:chExt cx="3657600" cy="273558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950" b="89972" l="10000" r="90000">
                          <a14:backgroundMark x1="45208" y1="81894" x2="45208" y2="81894"/>
                        </a14:backgroundRemoval>
                      </a14:imgEffect>
                    </a14:imgLayer>
                  </a14:imgProps>
                </a:ext>
                <a:ext uri="{28A0092B-C50C-407E-A947-70E740481C1C}">
                  <a14:useLocalDpi xmlns:a14="http://schemas.microsoft.com/office/drawing/2010/main" val="0"/>
                </a:ext>
              </a:extLst>
            </a:blip>
            <a:stretch>
              <a:fillRect/>
            </a:stretch>
          </p:blipFill>
          <p:spPr>
            <a:xfrm>
              <a:off x="2920744" y="4145923"/>
              <a:ext cx="3657600" cy="273558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3352800" y="6172200"/>
              <a:ext cx="2783133" cy="523220"/>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fontAlgn="base">
                <a:spcBef>
                  <a:spcPct val="0"/>
                </a:spcBef>
                <a:spcAft>
                  <a:spcPct val="0"/>
                </a:spcAft>
              </a:pPr>
              <a:r>
                <a:rPr lang="en-US" sz="2800" dirty="0" smtClean="0">
                  <a:ln w="0"/>
                  <a:solidFill>
                    <a:srgbClr val="92D050"/>
                  </a:solidFill>
                  <a:effectLst>
                    <a:outerShdw blurRad="38100" dist="38100" dir="2700000" algn="tl">
                      <a:srgbClr val="000000">
                        <a:alpha val="43137"/>
                      </a:srgbClr>
                    </a:outerShdw>
                  </a:effectLst>
                  <a:latin typeface="Arial" charset="0"/>
                </a:rPr>
                <a:t>Home &amp; Garden</a:t>
              </a:r>
              <a:endParaRPr lang="en-US" sz="2800" dirty="0">
                <a:ln w="0"/>
                <a:solidFill>
                  <a:srgbClr val="92D050"/>
                </a:solidFill>
                <a:effectLst>
                  <a:outerShdw blurRad="38100" dist="38100" dir="2700000" algn="tl">
                    <a:srgbClr val="000000">
                      <a:alpha val="43137"/>
                    </a:srgbClr>
                  </a:outerShdw>
                </a:effectLst>
                <a:latin typeface="Arial" charset="0"/>
              </a:endParaRPr>
            </a:p>
          </p:txBody>
        </p:sp>
      </p:grpSp>
    </p:spTree>
    <p:extLst>
      <p:ext uri="{BB962C8B-B14F-4D97-AF65-F5344CB8AC3E}">
        <p14:creationId xmlns:p14="http://schemas.microsoft.com/office/powerpoint/2010/main" val="38836209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35114"/>
            <a:ext cx="9123345" cy="707886"/>
          </a:xfrm>
          <a:prstGeom prst="rect">
            <a:avLst/>
          </a:prstGeom>
          <a:noFill/>
        </p:spPr>
        <p:txBody>
          <a:bodyPr wrap="square" rtlCol="0">
            <a:spAutoFit/>
          </a:bodyPr>
          <a:lstStyle/>
          <a:p>
            <a:pPr algn="ctr" fontAlgn="base">
              <a:spcBef>
                <a:spcPct val="0"/>
              </a:spcBef>
              <a:spcAft>
                <a:spcPct val="0"/>
              </a:spcAft>
            </a:pPr>
            <a:r>
              <a:rPr lang="en-US" sz="4000" dirty="0" smtClean="0">
                <a:solidFill>
                  <a:srgbClr val="242852"/>
                </a:solidFill>
                <a:latin typeface="Arial" charset="0"/>
              </a:rPr>
              <a:t>With a Dual Filter system</a:t>
            </a:r>
          </a:p>
        </p:txBody>
      </p:sp>
      <p:pic>
        <p:nvPicPr>
          <p:cNvPr id="8" name="Picture 4" descr="\\swsdc01\users$\jesse.brock\Desktop\water-filter-diagram.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1672" y="1139687"/>
            <a:ext cx="4941241" cy="55644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62000" y="1429464"/>
            <a:ext cx="4495800" cy="5047536"/>
          </a:xfrm>
          <a:prstGeom prst="rect">
            <a:avLst/>
          </a:prstGeom>
        </p:spPr>
        <p:txBody>
          <a:bodyPr wrap="square">
            <a:spAutoFit/>
          </a:bodyPr>
          <a:lstStyle/>
          <a:p>
            <a:pPr fontAlgn="base">
              <a:spcBef>
                <a:spcPct val="0"/>
              </a:spcBef>
              <a:spcAft>
                <a:spcPct val="0"/>
              </a:spcAft>
            </a:pPr>
            <a:r>
              <a:rPr lang="en-US" sz="2800" i="1" dirty="0" smtClean="0">
                <a:solidFill>
                  <a:srgbClr val="242852"/>
                </a:solidFill>
                <a:latin typeface="Arial" charset="0"/>
              </a:rPr>
              <a:t>Stage 1 – A cartridge</a:t>
            </a:r>
          </a:p>
          <a:p>
            <a:pPr marL="285750" indent="-285750" fontAlgn="base">
              <a:spcBef>
                <a:spcPct val="0"/>
              </a:spcBef>
              <a:spcAft>
                <a:spcPct val="0"/>
              </a:spcAft>
              <a:buFont typeface="Arial" pitchFamily="34" charset="0"/>
              <a:buChar char="•"/>
            </a:pPr>
            <a:r>
              <a:rPr lang="en-US" sz="2200" dirty="0" smtClean="0">
                <a:solidFill>
                  <a:srgbClr val="242852"/>
                </a:solidFill>
                <a:latin typeface="Arial" charset="0"/>
              </a:rPr>
              <a:t>Reduces sediment, tiny microscopic particles and chlorine taste and odor</a:t>
            </a:r>
          </a:p>
          <a:p>
            <a:pPr marL="285750" indent="-285750" fontAlgn="base">
              <a:spcBef>
                <a:spcPct val="0"/>
              </a:spcBef>
              <a:spcAft>
                <a:spcPct val="0"/>
              </a:spcAft>
            </a:pPr>
            <a:endParaRPr lang="en-US" sz="2000" dirty="0" smtClean="0">
              <a:solidFill>
                <a:srgbClr val="242852"/>
              </a:solidFill>
              <a:latin typeface="Arial" charset="0"/>
            </a:endParaRPr>
          </a:p>
          <a:p>
            <a:pPr fontAlgn="base">
              <a:spcBef>
                <a:spcPct val="0"/>
              </a:spcBef>
              <a:spcAft>
                <a:spcPct val="0"/>
              </a:spcAft>
            </a:pPr>
            <a:r>
              <a:rPr lang="en-US" sz="1600" dirty="0" smtClean="0">
                <a:solidFill>
                  <a:srgbClr val="242852"/>
                </a:solidFill>
                <a:latin typeface="Arial" charset="0"/>
              </a:rPr>
              <a:t> </a:t>
            </a:r>
            <a:r>
              <a:rPr lang="en-US" sz="2800" i="1" dirty="0" smtClean="0">
                <a:solidFill>
                  <a:srgbClr val="242852"/>
                </a:solidFill>
                <a:latin typeface="Arial" charset="0"/>
              </a:rPr>
              <a:t>Stage 2 – b cartridge </a:t>
            </a:r>
            <a:endParaRPr lang="en-US" sz="3000" dirty="0" smtClean="0">
              <a:solidFill>
                <a:srgbClr val="242852"/>
              </a:solidFill>
              <a:latin typeface="Arial" charset="0"/>
            </a:endParaRPr>
          </a:p>
          <a:p>
            <a:pPr marL="285750" indent="-285750" fontAlgn="base">
              <a:spcBef>
                <a:spcPct val="0"/>
              </a:spcBef>
              <a:spcAft>
                <a:spcPct val="0"/>
              </a:spcAft>
              <a:buFont typeface="Arial" pitchFamily="34" charset="0"/>
              <a:buChar char="•"/>
            </a:pPr>
            <a:r>
              <a:rPr lang="en-US" sz="2200" dirty="0" smtClean="0">
                <a:solidFill>
                  <a:srgbClr val="242852"/>
                </a:solidFill>
                <a:latin typeface="Arial" charset="0"/>
              </a:rPr>
              <a:t>Features a complex ion exchange process that enhances the mineral balance of water while reducing the lead</a:t>
            </a:r>
          </a:p>
          <a:p>
            <a:pPr marL="285750" indent="-285750" fontAlgn="base">
              <a:spcBef>
                <a:spcPct val="0"/>
              </a:spcBef>
              <a:spcAft>
                <a:spcPct val="0"/>
              </a:spcAft>
              <a:buFont typeface="Arial" pitchFamily="34" charset="0"/>
              <a:buChar char="•"/>
            </a:pPr>
            <a:r>
              <a:rPr lang="en-US" sz="2200" dirty="0" smtClean="0">
                <a:solidFill>
                  <a:srgbClr val="242852"/>
                </a:solidFill>
                <a:latin typeface="Arial" charset="0"/>
              </a:rPr>
              <a:t>Activated carbon removes volatile organic compounds (VOC) and synthetic organic compounds (SOC)</a:t>
            </a:r>
            <a:endParaRPr lang="en-US" sz="2200" dirty="0">
              <a:solidFill>
                <a:srgbClr val="242852"/>
              </a:solidFill>
              <a:latin typeface="Arial" charset="0"/>
            </a:endParaRPr>
          </a:p>
        </p:txBody>
      </p:sp>
      <p:pic>
        <p:nvPicPr>
          <p:cNvPr id="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176" y="1217020"/>
            <a:ext cx="4039496" cy="4898201"/>
          </a:xfrm>
          <a:prstGeom prst="rect">
            <a:avLst/>
          </a:prstGeom>
          <a:noFill/>
          <a:ln w="936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072" y="5478182"/>
            <a:ext cx="4038600" cy="1211262"/>
          </a:xfrm>
          <a:prstGeom prst="rect">
            <a:avLst/>
          </a:prstGeom>
          <a:noFill/>
          <a:ln w="2844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3581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4679" y="422142"/>
            <a:ext cx="7773338" cy="1147895"/>
          </a:xfrm>
        </p:spPr>
        <p:txBody>
          <a:bodyPr>
            <a:normAutofit/>
          </a:bodyPr>
          <a:lstStyle/>
          <a:p>
            <a:r>
              <a:rPr lang="en-US" sz="4000" cap="none" dirty="0" smtClean="0">
                <a:solidFill>
                  <a:schemeClr val="tx2"/>
                </a:solidFill>
              </a:rPr>
              <a:t>Take your Daily Shower</a:t>
            </a:r>
            <a:endParaRPr lang="en-US" sz="4000" cap="none" dirty="0">
              <a:solidFill>
                <a:schemeClr val="tx2"/>
              </a:solidFill>
            </a:endParaRPr>
          </a:p>
        </p:txBody>
      </p:sp>
      <p:sp>
        <p:nvSpPr>
          <p:cNvPr id="4" name="Content Placeholder 3"/>
          <p:cNvSpPr>
            <a:spLocks noGrp="1"/>
          </p:cNvSpPr>
          <p:nvPr>
            <p:ph idx="4294967295"/>
          </p:nvPr>
        </p:nvSpPr>
        <p:spPr>
          <a:xfrm>
            <a:off x="228600" y="1570037"/>
            <a:ext cx="8229600" cy="4525963"/>
          </a:xfrm>
          <a:prstGeom prst="rect">
            <a:avLst/>
          </a:prstGeom>
        </p:spPr>
        <p:txBody>
          <a:bodyPr>
            <a:normAutofit/>
          </a:bodyPr>
          <a:lstStyle/>
          <a:p>
            <a:r>
              <a:rPr lang="en-US" sz="2200" cap="none" dirty="0" smtClean="0">
                <a:solidFill>
                  <a:schemeClr val="tx2"/>
                </a:solidFill>
              </a:rPr>
              <a:t>Tap water contains at least as much, if not more, chlorine than is recommended for use in swimming pools</a:t>
            </a:r>
          </a:p>
          <a:p>
            <a:r>
              <a:rPr lang="en-US" sz="2200" cap="none" dirty="0" smtClean="0">
                <a:solidFill>
                  <a:schemeClr val="tx2"/>
                </a:solidFill>
              </a:rPr>
              <a:t>Negative effects of chlorine in showering water</a:t>
            </a:r>
          </a:p>
          <a:p>
            <a:pPr lvl="1"/>
            <a:r>
              <a:rPr lang="en-US" sz="2000" cap="none" dirty="0" smtClean="0">
                <a:solidFill>
                  <a:schemeClr val="tx2"/>
                </a:solidFill>
              </a:rPr>
              <a:t>Creates elevated levels of chloroform</a:t>
            </a:r>
          </a:p>
          <a:p>
            <a:pPr lvl="1">
              <a:buNone/>
            </a:pPr>
            <a:r>
              <a:rPr lang="en-US" sz="2000" cap="none" dirty="0" smtClean="0">
                <a:solidFill>
                  <a:schemeClr val="tx2"/>
                </a:solidFill>
              </a:rPr>
              <a:t>	In household air</a:t>
            </a:r>
          </a:p>
          <a:p>
            <a:pPr lvl="1"/>
            <a:r>
              <a:rPr lang="en-US" sz="2000" cap="none" dirty="0" smtClean="0">
                <a:solidFill>
                  <a:schemeClr val="tx2"/>
                </a:solidFill>
              </a:rPr>
              <a:t>Enters the body through dermal </a:t>
            </a:r>
          </a:p>
          <a:p>
            <a:pPr lvl="1">
              <a:buNone/>
            </a:pPr>
            <a:r>
              <a:rPr lang="en-US" sz="2000" cap="none" dirty="0" smtClean="0">
                <a:solidFill>
                  <a:schemeClr val="tx2"/>
                </a:solidFill>
              </a:rPr>
              <a:t>	absorption and inhalation</a:t>
            </a:r>
          </a:p>
          <a:p>
            <a:pPr lvl="1"/>
            <a:r>
              <a:rPr lang="en-US" sz="2000" cap="none" dirty="0" smtClean="0">
                <a:solidFill>
                  <a:schemeClr val="tx2"/>
                </a:solidFill>
              </a:rPr>
              <a:t>Harsh, drying effects on skin and hair</a:t>
            </a:r>
          </a:p>
          <a:p>
            <a:pPr lvl="1"/>
            <a:r>
              <a:rPr lang="en-US" sz="2000" cap="none" dirty="0" smtClean="0">
                <a:solidFill>
                  <a:schemeClr val="tx2"/>
                </a:solidFill>
              </a:rPr>
              <a:t>Can cause rashes and other skin </a:t>
            </a:r>
          </a:p>
          <a:p>
            <a:pPr lvl="1">
              <a:buNone/>
            </a:pPr>
            <a:r>
              <a:rPr lang="en-US" sz="2000" cap="none" dirty="0" smtClean="0">
                <a:solidFill>
                  <a:schemeClr val="tx2"/>
                </a:solidFill>
              </a:rPr>
              <a:t>	irritations when absorbed by the skin</a:t>
            </a:r>
          </a:p>
        </p:txBody>
      </p:sp>
      <p:pic>
        <p:nvPicPr>
          <p:cNvPr id="5" name="Picture 4" descr="chlorine-water-shower-filter.jpg"/>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9455" y1="40725" x2="89455" y2="40725"/>
                        <a14:foregroundMark x1="90727" y1="45203" x2="90727" y2="45203"/>
                        <a14:foregroundMark x1="62727" y1="7676" x2="62727" y2="7676"/>
                        <a14:foregroundMark x1="21091" y1="49893" x2="21091" y2="49893"/>
                        <a14:foregroundMark x1="72182" y1="79744" x2="72182" y2="79744"/>
                      </a14:backgroundRemoval>
                    </a14:imgEffect>
                  </a14:imgLayer>
                </a14:imgProps>
              </a:ext>
            </a:extLst>
          </a:blip>
          <a:stretch>
            <a:fillRect/>
          </a:stretch>
        </p:blipFill>
        <p:spPr>
          <a:xfrm>
            <a:off x="4876800" y="3219243"/>
            <a:ext cx="4267200" cy="3638758"/>
          </a:xfrm>
          <a:prstGeom prst="rect">
            <a:avLst/>
          </a:prstGeom>
        </p:spPr>
      </p:pic>
    </p:spTree>
    <p:extLst>
      <p:ext uri="{BB962C8B-B14F-4D97-AF65-F5344CB8AC3E}">
        <p14:creationId xmlns:p14="http://schemas.microsoft.com/office/powerpoint/2010/main" val="3661115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 calcmode="lin" valueType="num">
                                      <p:cBhvr additive="base">
                                        <p:cTn id="3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 calcmode="lin" valueType="num">
                                      <p:cBhvr additive="base">
                                        <p:cTn id="4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 calcmode="lin" valueType="num">
                                      <p:cBhvr additive="base">
                                        <p:cTn id="46"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 calcmode="lin" valueType="num">
                                      <p:cBhvr additive="base">
                                        <p:cTn id="50"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781645"/>
            <a:ext cx="7848600" cy="5924699"/>
          </a:xfrm>
          <a:prstGeom prst="rect">
            <a:avLst/>
          </a:prstGeom>
          <a:noFill/>
        </p:spPr>
        <p:txBody>
          <a:bodyPr wrap="square" rtlCol="0">
            <a:spAutoFit/>
          </a:bodyPr>
          <a:lstStyle/>
          <a:p>
            <a:pPr algn="ctr" fontAlgn="base">
              <a:spcBef>
                <a:spcPct val="0"/>
              </a:spcBef>
              <a:spcAft>
                <a:spcPct val="0"/>
              </a:spcAft>
            </a:pPr>
            <a:endParaRPr lang="en-US" sz="1200" dirty="0">
              <a:solidFill>
                <a:prstClr val="black"/>
              </a:solidFill>
              <a:latin typeface="Arial" charset="0"/>
            </a:endParaRPr>
          </a:p>
          <a:p>
            <a:pPr algn="ctr" fontAlgn="base">
              <a:spcBef>
                <a:spcPct val="0"/>
              </a:spcBef>
              <a:spcAft>
                <a:spcPct val="0"/>
              </a:spcAft>
            </a:pPr>
            <a:r>
              <a:rPr lang="en-US" sz="1400" dirty="0" smtClean="0">
                <a:solidFill>
                  <a:prstClr val="black"/>
                </a:solidFill>
                <a:latin typeface="Arial" charset="0"/>
                <a:hlinkClick r:id=""/>
              </a:rPr>
              <a:t>http://www.manageyourlifenow.com/importance-of-drinking-water-for-a-healthy-body/</a:t>
            </a:r>
          </a:p>
          <a:p>
            <a:pPr algn="ctr" fontAlgn="base">
              <a:spcBef>
                <a:spcPct val="0"/>
              </a:spcBef>
              <a:spcAft>
                <a:spcPct val="0"/>
              </a:spcAft>
            </a:pPr>
            <a:r>
              <a:rPr lang="en-US" sz="1400" dirty="0" smtClean="0">
                <a:solidFill>
                  <a:prstClr val="black"/>
                </a:solidFill>
                <a:latin typeface="Arial" charset="0"/>
                <a:hlinkClick r:id=""/>
              </a:rPr>
              <a:t>http://www.mangosteen-natural-remedies.com/benefits-of-drinking-water.html</a:t>
            </a:r>
          </a:p>
          <a:p>
            <a:pPr algn="ctr" fontAlgn="base">
              <a:spcBef>
                <a:spcPct val="0"/>
              </a:spcBef>
              <a:spcAft>
                <a:spcPct val="0"/>
              </a:spcAft>
            </a:pPr>
            <a:r>
              <a:rPr lang="en-US" sz="1400" dirty="0" smtClean="0">
                <a:solidFill>
                  <a:prstClr val="black"/>
                </a:solidFill>
                <a:latin typeface="Arial" charset="0"/>
                <a:hlinkClick r:id=""/>
              </a:rPr>
              <a:t>http://www.epa.gov/oppt/existingchemicals/pubs/tscainventory/basic.html</a:t>
            </a:r>
          </a:p>
          <a:p>
            <a:pPr algn="ctr" fontAlgn="base">
              <a:spcBef>
                <a:spcPct val="0"/>
              </a:spcBef>
              <a:spcAft>
                <a:spcPct val="0"/>
              </a:spcAft>
            </a:pPr>
            <a:r>
              <a:rPr lang="en-US" sz="1400" dirty="0" smtClean="0">
                <a:solidFill>
                  <a:prstClr val="black"/>
                </a:solidFill>
                <a:latin typeface="Arial" charset="0"/>
                <a:hlinkClick r:id=""/>
              </a:rPr>
              <a:t>http://water.epa.gov/drink/contaminants/basicinformation/index.cfm</a:t>
            </a:r>
          </a:p>
          <a:p>
            <a:pPr algn="ctr" fontAlgn="base">
              <a:spcBef>
                <a:spcPct val="0"/>
              </a:spcBef>
              <a:spcAft>
                <a:spcPct val="0"/>
              </a:spcAft>
            </a:pPr>
            <a:r>
              <a:rPr lang="en-US" sz="1400" dirty="0" smtClean="0">
                <a:solidFill>
                  <a:prstClr val="black"/>
                </a:solidFill>
                <a:latin typeface="Arial" charset="0"/>
                <a:hlinkClick r:id=""/>
              </a:rPr>
              <a:t>http://greenliving.nationalgeographic.com/water-bottle-pollution-2947.html</a:t>
            </a:r>
          </a:p>
          <a:p>
            <a:pPr algn="ctr" fontAlgn="base">
              <a:spcBef>
                <a:spcPct val="0"/>
              </a:spcBef>
              <a:spcAft>
                <a:spcPct val="0"/>
              </a:spcAft>
            </a:pPr>
            <a:r>
              <a:rPr lang="en-US" sz="1400" dirty="0" smtClean="0">
                <a:solidFill>
                  <a:prstClr val="black"/>
                </a:solidFill>
                <a:latin typeface="Arial" charset="0"/>
                <a:hlinkClick r:id=""/>
              </a:rPr>
              <a:t>http://www.back2tap.com/resources/get-the-facts/your-tap-water/</a:t>
            </a:r>
          </a:p>
          <a:p>
            <a:pPr algn="ctr" fontAlgn="base">
              <a:spcBef>
                <a:spcPct val="0"/>
              </a:spcBef>
              <a:spcAft>
                <a:spcPct val="0"/>
              </a:spcAft>
            </a:pPr>
            <a:r>
              <a:rPr lang="en-US" sz="1400" dirty="0" smtClean="0">
                <a:solidFill>
                  <a:prstClr val="black"/>
                </a:solidFill>
                <a:latin typeface="Arial" charset="0"/>
                <a:hlinkClick r:id=""/>
              </a:rPr>
              <a:t>http://www.allaboutwater.org/</a:t>
            </a:r>
          </a:p>
          <a:p>
            <a:pPr algn="ctr" fontAlgn="base">
              <a:spcBef>
                <a:spcPct val="0"/>
              </a:spcBef>
              <a:spcAft>
                <a:spcPct val="0"/>
              </a:spcAft>
            </a:pPr>
            <a:r>
              <a:rPr lang="en-US" sz="1400" dirty="0" smtClean="0">
                <a:solidFill>
                  <a:prstClr val="black"/>
                </a:solidFill>
                <a:latin typeface="Arial" charset="0"/>
                <a:hlinkClick r:id=""/>
              </a:rPr>
              <a:t>http://water.epa.gov/drink/info/lead/</a:t>
            </a:r>
          </a:p>
          <a:p>
            <a:pPr algn="ctr" fontAlgn="base">
              <a:spcBef>
                <a:spcPct val="0"/>
              </a:spcBef>
              <a:spcAft>
                <a:spcPct val="0"/>
              </a:spcAft>
            </a:pPr>
            <a:r>
              <a:rPr lang="en-US" sz="1400" dirty="0" smtClean="0">
                <a:solidFill>
                  <a:prstClr val="black"/>
                </a:solidFill>
                <a:latin typeface="Arial" charset="0"/>
                <a:hlinkClick r:id="rId2"/>
              </a:rPr>
              <a:t>http://australianmuseum.net.au/BlogPost/Science/Interesting-plastic-facts</a:t>
            </a:r>
            <a:endParaRPr lang="en-US" sz="1400" dirty="0" smtClean="0">
              <a:solidFill>
                <a:prstClr val="black"/>
              </a:solidFill>
              <a:latin typeface="Arial" charset="0"/>
            </a:endParaRPr>
          </a:p>
          <a:p>
            <a:pPr algn="ctr" fontAlgn="base">
              <a:spcBef>
                <a:spcPct val="0"/>
              </a:spcBef>
              <a:spcAft>
                <a:spcPct val="0"/>
              </a:spcAft>
            </a:pPr>
            <a:r>
              <a:rPr lang="en-US" sz="1400" dirty="0">
                <a:solidFill>
                  <a:prstClr val="black"/>
                </a:solidFill>
                <a:latin typeface="Arial" charset="0"/>
                <a:hlinkClick r:id="rId3"/>
              </a:rPr>
              <a:t>http://coolaustralia.org/bottled-water-secondary</a:t>
            </a:r>
            <a:r>
              <a:rPr lang="en-US" sz="1400" dirty="0" smtClean="0">
                <a:solidFill>
                  <a:prstClr val="black"/>
                </a:solidFill>
                <a:latin typeface="Arial" charset="0"/>
                <a:hlinkClick r:id="rId3"/>
              </a:rPr>
              <a:t>/</a:t>
            </a:r>
            <a:endParaRPr lang="en-US" sz="1400" dirty="0" smtClean="0">
              <a:solidFill>
                <a:prstClr val="black"/>
              </a:solidFill>
              <a:latin typeface="Arial" charset="0"/>
            </a:endParaRPr>
          </a:p>
          <a:p>
            <a:pPr algn="ctr" fontAlgn="base">
              <a:spcBef>
                <a:spcPct val="0"/>
              </a:spcBef>
              <a:spcAft>
                <a:spcPct val="0"/>
              </a:spcAft>
            </a:pPr>
            <a:r>
              <a:rPr lang="en-US" sz="1400" dirty="0">
                <a:solidFill>
                  <a:prstClr val="black"/>
                </a:solidFill>
                <a:latin typeface="Arial" charset="0"/>
                <a:hlinkClick r:id="rId4"/>
              </a:rPr>
              <a:t>http://</a:t>
            </a:r>
            <a:r>
              <a:rPr lang="en-US" sz="1400" dirty="0" smtClean="0">
                <a:solidFill>
                  <a:prstClr val="black"/>
                </a:solidFill>
                <a:latin typeface="Arial" charset="0"/>
                <a:hlinkClick r:id="rId4"/>
              </a:rPr>
              <a:t>www.gotap.com.au/en/Did%20you%20know/Facts.aspx</a:t>
            </a:r>
            <a:endParaRPr lang="en-US" sz="1400" dirty="0" smtClean="0">
              <a:solidFill>
                <a:prstClr val="black"/>
              </a:solidFill>
              <a:latin typeface="Arial" charset="0"/>
            </a:endParaRPr>
          </a:p>
          <a:p>
            <a:pPr algn="ctr" fontAlgn="base">
              <a:spcBef>
                <a:spcPct val="0"/>
              </a:spcBef>
              <a:spcAft>
                <a:spcPct val="0"/>
              </a:spcAft>
            </a:pPr>
            <a:r>
              <a:rPr lang="en-US" sz="1400" dirty="0">
                <a:solidFill>
                  <a:prstClr val="black"/>
                </a:solidFill>
                <a:latin typeface="Arial" charset="0"/>
                <a:hlinkClick r:id="rId5"/>
              </a:rPr>
              <a:t>http://</a:t>
            </a:r>
            <a:r>
              <a:rPr lang="en-US" sz="1400" dirty="0" smtClean="0">
                <a:solidFill>
                  <a:prstClr val="black"/>
                </a:solidFill>
                <a:latin typeface="Arial" charset="0"/>
                <a:hlinkClick r:id="rId5"/>
              </a:rPr>
              <a:t>australianmuseum.net.au/BlogPost/Science/Say-no-to-plastic-water-bottles</a:t>
            </a:r>
            <a:endParaRPr lang="en-US" sz="1400" dirty="0" smtClean="0">
              <a:solidFill>
                <a:prstClr val="black"/>
              </a:solidFill>
              <a:latin typeface="Arial" charset="0"/>
            </a:endParaRPr>
          </a:p>
          <a:p>
            <a:pPr algn="ctr" fontAlgn="base">
              <a:spcBef>
                <a:spcPct val="0"/>
              </a:spcBef>
              <a:spcAft>
                <a:spcPct val="0"/>
              </a:spcAft>
            </a:pPr>
            <a:endParaRPr lang="en-US" sz="1200" dirty="0">
              <a:solidFill>
                <a:prstClr val="black"/>
              </a:solidFill>
              <a:latin typeface="Arial" charset="0"/>
            </a:endParaRPr>
          </a:p>
          <a:p>
            <a:pPr fontAlgn="base">
              <a:spcBef>
                <a:spcPct val="0"/>
              </a:spcBef>
              <a:spcAft>
                <a:spcPct val="0"/>
              </a:spcAft>
            </a:pPr>
            <a:r>
              <a:rPr lang="en-US" sz="1400" b="1" dirty="0" smtClean="0">
                <a:solidFill>
                  <a:srgbClr val="242852"/>
                </a:solidFill>
                <a:latin typeface="Arial" charset="0"/>
              </a:rPr>
              <a:t>"</a:t>
            </a:r>
            <a:r>
              <a:rPr lang="en-US" sz="1400" b="1" dirty="0">
                <a:solidFill>
                  <a:srgbClr val="242852"/>
                </a:solidFill>
                <a:latin typeface="Arial" charset="0"/>
              </a:rPr>
              <a:t>A long, hot shower can be dangerous. The toxic chemicals are inhaled in high concentrations." </a:t>
            </a:r>
            <a:r>
              <a:rPr lang="en-US" sz="1400" dirty="0">
                <a:solidFill>
                  <a:srgbClr val="242852"/>
                </a:solidFill>
                <a:latin typeface="Arial" charset="0"/>
              </a:rPr>
              <a:t>Bottom Line Health, Aug. 1997, J Andelman, Ph. D</a:t>
            </a:r>
            <a:r>
              <a:rPr lang="en-US" sz="1400" dirty="0" smtClean="0">
                <a:solidFill>
                  <a:srgbClr val="242852"/>
                </a:solidFill>
                <a:latin typeface="Arial" charset="0"/>
              </a:rPr>
              <a:t>.</a:t>
            </a:r>
          </a:p>
          <a:p>
            <a:pPr fontAlgn="base">
              <a:spcBef>
                <a:spcPct val="0"/>
              </a:spcBef>
              <a:spcAft>
                <a:spcPct val="0"/>
              </a:spcAft>
            </a:pPr>
            <a:endParaRPr lang="en-US" sz="1050" dirty="0">
              <a:solidFill>
                <a:srgbClr val="242852"/>
              </a:solidFill>
              <a:latin typeface="Arial" charset="0"/>
            </a:endParaRPr>
          </a:p>
          <a:p>
            <a:pPr fontAlgn="base">
              <a:spcBef>
                <a:spcPct val="0"/>
              </a:spcBef>
              <a:spcAft>
                <a:spcPct val="0"/>
              </a:spcAft>
            </a:pPr>
            <a:r>
              <a:rPr lang="en-US" sz="1400" b="1" dirty="0">
                <a:solidFill>
                  <a:srgbClr val="242852"/>
                </a:solidFill>
                <a:latin typeface="Arial" charset="0"/>
              </a:rPr>
              <a:t>"Taking showers is a health risk, according to research presented last week in a meeting of the American Chemical Society. Showers, and to a lesser extent baths, lead to a greater exposure to toxic chemicals contained in water supplies than does drinking water. The chemicals evaporate out of the water and are inhaled. They can also spread through the house and be inhaled by others." </a:t>
            </a:r>
            <a:r>
              <a:rPr lang="en-US" sz="1400" dirty="0">
                <a:solidFill>
                  <a:srgbClr val="242852"/>
                </a:solidFill>
                <a:latin typeface="Arial" charset="0"/>
              </a:rPr>
              <a:t>- New Scientist -18 September 1986, Ian </a:t>
            </a:r>
            <a:r>
              <a:rPr lang="en-US" sz="1400" dirty="0" smtClean="0">
                <a:solidFill>
                  <a:srgbClr val="242852"/>
                </a:solidFill>
                <a:latin typeface="Arial" charset="0"/>
              </a:rPr>
              <a:t>Anderson</a:t>
            </a:r>
          </a:p>
          <a:p>
            <a:pPr fontAlgn="base">
              <a:spcBef>
                <a:spcPct val="0"/>
              </a:spcBef>
              <a:spcAft>
                <a:spcPct val="0"/>
              </a:spcAft>
            </a:pPr>
            <a:endParaRPr lang="en-US" sz="1050" dirty="0">
              <a:solidFill>
                <a:srgbClr val="242852"/>
              </a:solidFill>
              <a:latin typeface="Arial" charset="0"/>
            </a:endParaRPr>
          </a:p>
          <a:p>
            <a:pPr fontAlgn="base">
              <a:spcBef>
                <a:spcPct val="0"/>
              </a:spcBef>
              <a:spcAft>
                <a:spcPct val="0"/>
              </a:spcAft>
            </a:pPr>
            <a:r>
              <a:rPr lang="en-US" sz="1400" b="1" dirty="0">
                <a:solidFill>
                  <a:srgbClr val="242852"/>
                </a:solidFill>
                <a:latin typeface="Arial" charset="0"/>
              </a:rPr>
              <a:t>"Showering is suspected as the primary cause of elevated of chloroform in nearly every home because of the chlorine in shower water. Chloroform [a known carcinogen] blood levels increase up to 100 times during a ten-minute shower in residential tap water"</a:t>
            </a:r>
            <a:r>
              <a:rPr lang="en-US" sz="1400" dirty="0">
                <a:solidFill>
                  <a:srgbClr val="242852"/>
                </a:solidFill>
                <a:latin typeface="Arial" charset="0"/>
              </a:rPr>
              <a:t> - Environmental Protection Agency - Dr. Lance </a:t>
            </a:r>
            <a:r>
              <a:rPr lang="en-US" sz="1400" dirty="0" smtClean="0">
                <a:solidFill>
                  <a:srgbClr val="242852"/>
                </a:solidFill>
                <a:latin typeface="Arial" charset="0"/>
              </a:rPr>
              <a:t>Wallace</a:t>
            </a:r>
            <a:endParaRPr lang="en-US" dirty="0" smtClean="0">
              <a:solidFill>
                <a:prstClr val="black"/>
              </a:solidFill>
              <a:latin typeface="Arial" charset="0"/>
            </a:endParaRPr>
          </a:p>
        </p:txBody>
      </p:sp>
      <p:sp>
        <p:nvSpPr>
          <p:cNvPr id="4" name="Title 3"/>
          <p:cNvSpPr>
            <a:spLocks noGrp="1"/>
          </p:cNvSpPr>
          <p:nvPr>
            <p:ph type="title"/>
          </p:nvPr>
        </p:nvSpPr>
        <p:spPr>
          <a:xfrm>
            <a:off x="457200" y="274638"/>
            <a:ext cx="8229600" cy="715962"/>
          </a:xfrm>
        </p:spPr>
        <p:txBody>
          <a:bodyPr>
            <a:normAutofit fontScale="90000"/>
          </a:bodyPr>
          <a:lstStyle/>
          <a:p>
            <a:r>
              <a:rPr lang="en-US" sz="4900" b="1" dirty="0" smtClean="0">
                <a:solidFill>
                  <a:schemeClr val="tx2"/>
                </a:solidFill>
              </a:rPr>
              <a:t>References</a:t>
            </a:r>
            <a:endParaRPr lang="en-US" b="1" dirty="0">
              <a:solidFill>
                <a:schemeClr val="tx2"/>
              </a:solidFill>
            </a:endParaRPr>
          </a:p>
        </p:txBody>
      </p:sp>
    </p:spTree>
    <p:extLst>
      <p:ext uri="{BB962C8B-B14F-4D97-AF65-F5344CB8AC3E}">
        <p14:creationId xmlns:p14="http://schemas.microsoft.com/office/powerpoint/2010/main" val="2261290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381000"/>
            <a:ext cx="7773338" cy="1057882"/>
          </a:xfrm>
        </p:spPr>
        <p:txBody>
          <a:bodyPr>
            <a:normAutofit/>
          </a:bodyPr>
          <a:lstStyle/>
          <a:p>
            <a:r>
              <a:rPr lang="en-US" sz="4000" cap="none" dirty="0" smtClean="0">
                <a:solidFill>
                  <a:schemeClr val="tx2"/>
                </a:solidFill>
              </a:rPr>
              <a:t>Install a Shower </a:t>
            </a:r>
            <a:r>
              <a:rPr lang="en-US" sz="4000" cap="none" dirty="0">
                <a:solidFill>
                  <a:schemeClr val="tx2"/>
                </a:solidFill>
              </a:rPr>
              <a:t>F</a:t>
            </a:r>
            <a:r>
              <a:rPr lang="en-US" sz="4000" cap="none" dirty="0" smtClean="0">
                <a:solidFill>
                  <a:schemeClr val="tx2"/>
                </a:solidFill>
              </a:rPr>
              <a:t>ilter</a:t>
            </a:r>
            <a:endParaRPr lang="en-US" sz="4000" cap="none" dirty="0">
              <a:solidFill>
                <a:schemeClr val="tx2"/>
              </a:solidFill>
            </a:endParaRPr>
          </a:p>
        </p:txBody>
      </p:sp>
      <p:sp>
        <p:nvSpPr>
          <p:cNvPr id="3" name="Content Placeholder 2"/>
          <p:cNvSpPr>
            <a:spLocks noGrp="1"/>
          </p:cNvSpPr>
          <p:nvPr>
            <p:ph idx="4294967295"/>
          </p:nvPr>
        </p:nvSpPr>
        <p:spPr>
          <a:xfrm>
            <a:off x="304800" y="1600200"/>
            <a:ext cx="5029200" cy="4525963"/>
          </a:xfrm>
          <a:prstGeom prst="rect">
            <a:avLst/>
          </a:prstGeom>
        </p:spPr>
        <p:txBody>
          <a:bodyPr/>
          <a:lstStyle/>
          <a:p>
            <a:r>
              <a:rPr lang="en-US" sz="2600" cap="none" dirty="0" smtClean="0">
                <a:solidFill>
                  <a:schemeClr val="tx2"/>
                </a:solidFill>
              </a:rPr>
              <a:t>Reduce harmful exposure to chlorine and other chemicals</a:t>
            </a:r>
          </a:p>
          <a:p>
            <a:r>
              <a:rPr lang="en-US" sz="2600" cap="none" dirty="0" smtClean="0">
                <a:solidFill>
                  <a:schemeClr val="tx2"/>
                </a:solidFill>
              </a:rPr>
              <a:t>Greater respiratory health by reducing inhalation of chlorine and other chemicals</a:t>
            </a:r>
          </a:p>
          <a:p>
            <a:r>
              <a:rPr lang="en-US" sz="2600" cap="none" dirty="0" smtClean="0">
                <a:solidFill>
                  <a:schemeClr val="tx2"/>
                </a:solidFill>
              </a:rPr>
              <a:t>Better air quality throughout the house</a:t>
            </a:r>
          </a:p>
          <a:p>
            <a:r>
              <a:rPr lang="en-US" sz="2600" cap="none" dirty="0" smtClean="0">
                <a:solidFill>
                  <a:schemeClr val="tx2"/>
                </a:solidFill>
              </a:rPr>
              <a:t>Softer, healthier skin and hair</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402439"/>
            <a:ext cx="4040367" cy="5244353"/>
          </a:xfrm>
          <a:prstGeom prst="rect">
            <a:avLst/>
          </a:prstGeom>
          <a:ln>
            <a:noFill/>
          </a:ln>
          <a:effectLst>
            <a:outerShdw blurRad="292100" dist="139700" dir="2700000" algn="tl" rotWithShape="0">
              <a:srgbClr val="333333">
                <a:alpha val="65000"/>
              </a:srgbClr>
            </a:outerShdw>
            <a:softEdge rad="6350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3581400"/>
            <a:ext cx="2577253" cy="33960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9905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20000">
            <a:off x="2496577" y="3081809"/>
            <a:ext cx="3038949" cy="4105078"/>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a:xfrm>
            <a:off x="685332" y="618519"/>
            <a:ext cx="7773338" cy="1134082"/>
          </a:xfrm>
        </p:spPr>
        <p:txBody>
          <a:bodyPr>
            <a:noAutofit/>
          </a:bodyPr>
          <a:lstStyle/>
          <a:p>
            <a:r>
              <a:rPr lang="en-US" cap="none" dirty="0" smtClean="0">
                <a:solidFill>
                  <a:schemeClr val="tx2"/>
                </a:solidFill>
              </a:rPr>
              <a:t>Why PureH2O™ Shower Filter?</a:t>
            </a:r>
            <a:endParaRPr lang="en-US" cap="none" dirty="0">
              <a:solidFill>
                <a:schemeClr val="tx2"/>
              </a:solidFill>
            </a:endParaRPr>
          </a:p>
        </p:txBody>
      </p:sp>
      <p:sp>
        <p:nvSpPr>
          <p:cNvPr id="6" name="Content Placeholder 5"/>
          <p:cNvSpPr>
            <a:spLocks noGrp="1"/>
          </p:cNvSpPr>
          <p:nvPr>
            <p:ph idx="4294967295"/>
          </p:nvPr>
        </p:nvSpPr>
        <p:spPr>
          <a:xfrm>
            <a:off x="533400" y="1676400"/>
            <a:ext cx="7848600" cy="4343400"/>
          </a:xfrm>
          <a:prstGeom prst="rect">
            <a:avLst/>
          </a:prstGeom>
        </p:spPr>
        <p:txBody>
          <a:bodyPr>
            <a:noAutofit/>
          </a:bodyPr>
          <a:lstStyle/>
          <a:p>
            <a:pPr marL="285750" indent="-285750"/>
            <a:r>
              <a:rPr lang="en-US" sz="2800" cap="none" dirty="0" smtClean="0">
                <a:solidFill>
                  <a:schemeClr val="tx2"/>
                </a:solidFill>
              </a:rPr>
              <a:t>Reduces chlorine and balances the water pH level</a:t>
            </a:r>
          </a:p>
          <a:p>
            <a:pPr marL="285750" indent="-285750"/>
            <a:r>
              <a:rPr lang="en-US" sz="2800" cap="none" dirty="0" smtClean="0">
                <a:solidFill>
                  <a:schemeClr val="tx2"/>
                </a:solidFill>
              </a:rPr>
              <a:t>Filters out the harmful volatile organic compounds (</a:t>
            </a:r>
            <a:r>
              <a:rPr lang="en-US" sz="2800" cap="none" dirty="0" err="1" smtClean="0">
                <a:solidFill>
                  <a:schemeClr val="tx2"/>
                </a:solidFill>
              </a:rPr>
              <a:t>vocs</a:t>
            </a:r>
            <a:r>
              <a:rPr lang="en-US" sz="2800" cap="none" dirty="0" smtClean="0">
                <a:solidFill>
                  <a:schemeClr val="tx2"/>
                </a:solidFill>
              </a:rPr>
              <a:t>)</a:t>
            </a:r>
          </a:p>
          <a:p>
            <a:pPr marL="285750" indent="-285750"/>
            <a:r>
              <a:rPr lang="en-US" sz="2800" cap="none" dirty="0" smtClean="0">
                <a:solidFill>
                  <a:schemeClr val="tx2"/>
                </a:solidFill>
              </a:rPr>
              <a:t>Provides clean, refreshing shower water before it reaches your body</a:t>
            </a:r>
          </a:p>
          <a:p>
            <a:pPr marL="285750" indent="-285750"/>
            <a:r>
              <a:rPr lang="en-US" sz="2800" cap="none" dirty="0" smtClean="0">
                <a:solidFill>
                  <a:schemeClr val="tx2"/>
                </a:solidFill>
              </a:rPr>
              <a:t>Promotes healthy hair and skin</a:t>
            </a:r>
          </a:p>
          <a:p>
            <a:pPr marL="285750" indent="-285750"/>
            <a:r>
              <a:rPr lang="en-US" sz="2800" cap="none" dirty="0" smtClean="0">
                <a:solidFill>
                  <a:schemeClr val="tx2"/>
                </a:solidFill>
              </a:rPr>
              <a:t>Easy installation and has a 37,854 </a:t>
            </a:r>
            <a:r>
              <a:rPr lang="en-US" sz="2800" cap="none" dirty="0" err="1" smtClean="0">
                <a:solidFill>
                  <a:schemeClr val="tx2"/>
                </a:solidFill>
              </a:rPr>
              <a:t>litre</a:t>
            </a:r>
            <a:r>
              <a:rPr lang="en-US" sz="2800" cap="none" dirty="0" smtClean="0">
                <a:solidFill>
                  <a:schemeClr val="tx2"/>
                </a:solidFill>
              </a:rPr>
              <a:t> capacity</a:t>
            </a:r>
            <a:endParaRPr lang="en-US" sz="4800" dirty="0">
              <a:solidFill>
                <a:schemeClr val="tx2"/>
              </a:solidFill>
            </a:endParaRPr>
          </a:p>
          <a:p>
            <a:endParaRPr lang="en-US" sz="1600" dirty="0"/>
          </a:p>
        </p:txBody>
      </p:sp>
    </p:spTree>
    <p:extLst>
      <p:ext uri="{BB962C8B-B14F-4D97-AF65-F5344CB8AC3E}">
        <p14:creationId xmlns:p14="http://schemas.microsoft.com/office/powerpoint/2010/main" val="4013679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additive="base">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additive="base">
                                        <p:cTn id="3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1219200"/>
            <a:ext cx="7467600" cy="2308324"/>
          </a:xfrm>
          <a:prstGeom prst="rect">
            <a:avLst/>
          </a:prstGeom>
        </p:spPr>
        <p:txBody>
          <a:bodyPr wrap="square">
            <a:spAutoFit/>
          </a:bodyPr>
          <a:lstStyle/>
          <a:p>
            <a:pPr marL="285750" indent="-285750" fontAlgn="base">
              <a:spcBef>
                <a:spcPct val="0"/>
              </a:spcBef>
              <a:spcAft>
                <a:spcPct val="0"/>
              </a:spcAft>
              <a:buFont typeface="Arial" pitchFamily="34" charset="0"/>
              <a:buChar char="•"/>
            </a:pPr>
            <a:r>
              <a:rPr lang="en-US" sz="2400" b="1" dirty="0" smtClean="0">
                <a:solidFill>
                  <a:srgbClr val="242852"/>
                </a:solidFill>
                <a:latin typeface="Arial" charset="0"/>
              </a:rPr>
              <a:t>Stage 1: </a:t>
            </a:r>
            <a:r>
              <a:rPr lang="en-US" sz="2400" dirty="0" smtClean="0">
                <a:solidFill>
                  <a:srgbClr val="242852"/>
                </a:solidFill>
                <a:latin typeface="Arial" charset="0"/>
              </a:rPr>
              <a:t>uses a KDF-55 medium for the reduction/removal of Chlorine, certain Heavy </a:t>
            </a:r>
            <a:r>
              <a:rPr lang="en-US" sz="2400" dirty="0">
                <a:solidFill>
                  <a:srgbClr val="242852"/>
                </a:solidFill>
                <a:latin typeface="Arial" charset="0"/>
              </a:rPr>
              <a:t>M</a:t>
            </a:r>
            <a:r>
              <a:rPr lang="en-US" sz="2400" dirty="0" smtClean="0">
                <a:solidFill>
                  <a:srgbClr val="242852"/>
                </a:solidFill>
                <a:latin typeface="Arial" charset="0"/>
              </a:rPr>
              <a:t>etals and slight pH enhancement. </a:t>
            </a:r>
          </a:p>
          <a:p>
            <a:pPr marL="285750" indent="-285750" fontAlgn="base">
              <a:spcBef>
                <a:spcPct val="0"/>
              </a:spcBef>
              <a:spcAft>
                <a:spcPct val="0"/>
              </a:spcAft>
              <a:buFont typeface="Arial" pitchFamily="34" charset="0"/>
              <a:buChar char="•"/>
            </a:pPr>
            <a:endParaRPr lang="en-US" sz="2400" dirty="0" smtClean="0">
              <a:solidFill>
                <a:srgbClr val="242852"/>
              </a:solidFill>
              <a:latin typeface="Arial" charset="0"/>
            </a:endParaRPr>
          </a:p>
          <a:p>
            <a:pPr marL="285750" indent="-285750" fontAlgn="base">
              <a:spcBef>
                <a:spcPct val="0"/>
              </a:spcBef>
              <a:spcAft>
                <a:spcPct val="0"/>
              </a:spcAft>
              <a:buFont typeface="Arial" pitchFamily="34" charset="0"/>
              <a:buChar char="•"/>
            </a:pPr>
            <a:r>
              <a:rPr lang="en-US" sz="2400" b="1" dirty="0" smtClean="0">
                <a:solidFill>
                  <a:srgbClr val="242852"/>
                </a:solidFill>
                <a:latin typeface="Arial" charset="0"/>
              </a:rPr>
              <a:t>Stage 2: </a:t>
            </a:r>
            <a:r>
              <a:rPr lang="en-US" sz="2400" dirty="0" smtClean="0">
                <a:solidFill>
                  <a:srgbClr val="242852"/>
                </a:solidFill>
                <a:latin typeface="Arial" charset="0"/>
              </a:rPr>
              <a:t>uses a carbonized coconut shell medium for the reduction of synthetic Chemicals and </a:t>
            </a:r>
            <a:r>
              <a:rPr lang="en-US" sz="2400" dirty="0" err="1" smtClean="0">
                <a:solidFill>
                  <a:srgbClr val="242852"/>
                </a:solidFill>
                <a:latin typeface="Arial" charset="0"/>
              </a:rPr>
              <a:t>voc’s</a:t>
            </a:r>
            <a:r>
              <a:rPr lang="en-US" sz="2400" dirty="0" smtClean="0">
                <a:solidFill>
                  <a:srgbClr val="242852"/>
                </a:solidFill>
                <a:latin typeface="Arial" charset="0"/>
              </a:rPr>
              <a:t>. </a:t>
            </a:r>
            <a:endParaRPr lang="en-US" sz="2400" dirty="0">
              <a:solidFill>
                <a:srgbClr val="242852"/>
              </a:solidFill>
              <a:latin typeface="Arial" charset="0"/>
            </a:endParaRPr>
          </a:p>
        </p:txBody>
      </p:sp>
      <p:pic>
        <p:nvPicPr>
          <p:cNvPr id="3077" name="Picture 5"/>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9824" r="89673"/>
                    </a14:imgEffect>
                  </a14:imgLayer>
                </a14:imgProps>
              </a:ext>
              <a:ext uri="{28A0092B-C50C-407E-A947-70E740481C1C}">
                <a14:useLocalDpi xmlns:a14="http://schemas.microsoft.com/office/drawing/2010/main" val="0"/>
              </a:ext>
            </a:extLst>
          </a:blip>
          <a:srcRect l="16429" r="31544"/>
          <a:stretch/>
        </p:blipFill>
        <p:spPr bwMode="auto">
          <a:xfrm>
            <a:off x="2743200" y="3470773"/>
            <a:ext cx="2895600" cy="314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200" y="381000"/>
            <a:ext cx="9123345" cy="707886"/>
          </a:xfrm>
          <a:prstGeom prst="rect">
            <a:avLst/>
          </a:prstGeom>
          <a:noFill/>
        </p:spPr>
        <p:txBody>
          <a:bodyPr wrap="square" rtlCol="0">
            <a:spAutoFit/>
          </a:bodyPr>
          <a:lstStyle/>
          <a:p>
            <a:pPr algn="ctr" fontAlgn="base">
              <a:spcBef>
                <a:spcPct val="0"/>
              </a:spcBef>
              <a:spcAft>
                <a:spcPct val="0"/>
              </a:spcAft>
            </a:pPr>
            <a:r>
              <a:rPr lang="en-US" sz="4000" dirty="0" smtClean="0">
                <a:solidFill>
                  <a:srgbClr val="242852"/>
                </a:solidFill>
                <a:latin typeface="Arial" charset="0"/>
              </a:rPr>
              <a:t>How it Works?</a:t>
            </a:r>
          </a:p>
        </p:txBody>
      </p:sp>
      <p:sp>
        <p:nvSpPr>
          <p:cNvPr id="2" name="TextBox 1"/>
          <p:cNvSpPr txBox="1"/>
          <p:nvPr/>
        </p:nvSpPr>
        <p:spPr>
          <a:xfrm>
            <a:off x="1991139" y="5687766"/>
            <a:ext cx="2024913" cy="923330"/>
          </a:xfrm>
          <a:prstGeom prst="rect">
            <a:avLst/>
          </a:prstGeom>
          <a:noFill/>
        </p:spPr>
        <p:txBody>
          <a:bodyPr wrap="none" rtlCol="0">
            <a:spAutoFit/>
          </a:bodyPr>
          <a:lstStyle/>
          <a:p>
            <a:pPr fontAlgn="base">
              <a:spcBef>
                <a:spcPct val="0"/>
              </a:spcBef>
              <a:spcAft>
                <a:spcPct val="0"/>
              </a:spcAft>
            </a:pPr>
            <a:r>
              <a:rPr lang="en-AU" b="1" dirty="0" smtClean="0">
                <a:solidFill>
                  <a:prstClr val="black"/>
                </a:solidFill>
                <a:latin typeface="Arial" charset="0"/>
              </a:rPr>
              <a:t>Stage 1</a:t>
            </a:r>
          </a:p>
          <a:p>
            <a:pPr marL="285750" indent="-285750" fontAlgn="base">
              <a:spcBef>
                <a:spcPct val="0"/>
              </a:spcBef>
              <a:spcAft>
                <a:spcPct val="0"/>
              </a:spcAft>
              <a:buFont typeface="Arial" panose="020B0604020202020204" pitchFamily="34" charset="0"/>
              <a:buChar char="•"/>
            </a:pPr>
            <a:r>
              <a:rPr lang="en-AU" dirty="0" smtClean="0">
                <a:solidFill>
                  <a:prstClr val="black"/>
                </a:solidFill>
                <a:latin typeface="Arial" charset="0"/>
              </a:rPr>
              <a:t>Filters Chlorine</a:t>
            </a:r>
          </a:p>
          <a:p>
            <a:pPr marL="285750" indent="-285750" fontAlgn="base">
              <a:spcBef>
                <a:spcPct val="0"/>
              </a:spcBef>
              <a:spcAft>
                <a:spcPct val="0"/>
              </a:spcAft>
              <a:buFont typeface="Arial" panose="020B0604020202020204" pitchFamily="34" charset="0"/>
              <a:buChar char="•"/>
            </a:pPr>
            <a:r>
              <a:rPr lang="en-AU" dirty="0" smtClean="0">
                <a:solidFill>
                  <a:prstClr val="black"/>
                </a:solidFill>
                <a:latin typeface="Arial" charset="0"/>
              </a:rPr>
              <a:t>Enhances pH</a:t>
            </a:r>
            <a:endParaRPr lang="en-AU" dirty="0">
              <a:solidFill>
                <a:prstClr val="black"/>
              </a:solidFill>
              <a:latin typeface="Arial" charset="0"/>
            </a:endParaRPr>
          </a:p>
        </p:txBody>
      </p:sp>
      <p:sp>
        <p:nvSpPr>
          <p:cNvPr id="7" name="TextBox 6"/>
          <p:cNvSpPr txBox="1"/>
          <p:nvPr/>
        </p:nvSpPr>
        <p:spPr>
          <a:xfrm>
            <a:off x="5334000" y="4941038"/>
            <a:ext cx="3256020" cy="646331"/>
          </a:xfrm>
          <a:prstGeom prst="rect">
            <a:avLst/>
          </a:prstGeom>
          <a:noFill/>
        </p:spPr>
        <p:txBody>
          <a:bodyPr wrap="none" rtlCol="0">
            <a:spAutoFit/>
          </a:bodyPr>
          <a:lstStyle/>
          <a:p>
            <a:pPr fontAlgn="base">
              <a:spcBef>
                <a:spcPct val="0"/>
              </a:spcBef>
              <a:spcAft>
                <a:spcPct val="0"/>
              </a:spcAft>
            </a:pPr>
            <a:r>
              <a:rPr lang="en-AU" b="1" dirty="0" smtClean="0">
                <a:solidFill>
                  <a:prstClr val="black"/>
                </a:solidFill>
                <a:latin typeface="Arial" charset="0"/>
              </a:rPr>
              <a:t>Stage 2</a:t>
            </a:r>
          </a:p>
          <a:p>
            <a:pPr marL="285750" indent="-285750" fontAlgn="base">
              <a:spcBef>
                <a:spcPct val="0"/>
              </a:spcBef>
              <a:spcAft>
                <a:spcPct val="0"/>
              </a:spcAft>
              <a:buFont typeface="Arial" panose="020B0604020202020204" pitchFamily="34" charset="0"/>
              <a:buChar char="•"/>
            </a:pPr>
            <a:r>
              <a:rPr lang="en-AU" dirty="0" smtClean="0">
                <a:solidFill>
                  <a:prstClr val="black"/>
                </a:solidFill>
                <a:latin typeface="Arial" charset="0"/>
              </a:rPr>
              <a:t>Filters Synthetic Chemicals</a:t>
            </a:r>
            <a:endParaRPr lang="en-AU" dirty="0">
              <a:solidFill>
                <a:prstClr val="black"/>
              </a:solidFill>
              <a:latin typeface="Arial"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0000">
            <a:off x="2481302" y="3075185"/>
            <a:ext cx="3086805" cy="41050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6768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1250"/>
                                        <p:tgtEl>
                                          <p:spTgt spid="8"/>
                                        </p:tgtEl>
                                      </p:cBhvr>
                                    </p:animEffect>
                                    <p:set>
                                      <p:cBhvr>
                                        <p:cTn id="7" dur="1" fill="hold">
                                          <p:stCondLst>
                                            <p:cond delay="124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fade">
                                      <p:cBhvr>
                                        <p:cTn id="10" dur="1000"/>
                                        <p:tgtEl>
                                          <p:spTgt spid="307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457200"/>
            <a:ext cx="7773338" cy="1596177"/>
          </a:xfrm>
        </p:spPr>
        <p:txBody>
          <a:bodyPr/>
          <a:lstStyle/>
          <a:p>
            <a:r>
              <a:rPr lang="en-US" cap="none" dirty="0" smtClean="0">
                <a:solidFill>
                  <a:schemeClr val="tx2"/>
                </a:solidFill>
              </a:rPr>
              <a:t/>
            </a:r>
            <a:br>
              <a:rPr lang="en-US" cap="none" dirty="0" smtClean="0">
                <a:solidFill>
                  <a:schemeClr val="tx2"/>
                </a:solidFill>
              </a:rPr>
            </a:br>
            <a:r>
              <a:rPr lang="en-US" cap="none" dirty="0" smtClean="0">
                <a:solidFill>
                  <a:schemeClr val="tx2"/>
                </a:solidFill>
              </a:rPr>
              <a:t>PureH2O™ Shower Filter</a:t>
            </a:r>
            <a:endParaRPr lang="en-US" cap="none" dirty="0">
              <a:solidFill>
                <a:schemeClr val="tx2"/>
              </a:solidFill>
            </a:endParaRPr>
          </a:p>
        </p:txBody>
      </p:sp>
      <p:sp>
        <p:nvSpPr>
          <p:cNvPr id="5" name="TextBox 4"/>
          <p:cNvSpPr txBox="1"/>
          <p:nvPr/>
        </p:nvSpPr>
        <p:spPr>
          <a:xfrm>
            <a:off x="4876800" y="1981200"/>
            <a:ext cx="2971800" cy="1815882"/>
          </a:xfrm>
          <a:prstGeom prst="rect">
            <a:avLst/>
          </a:prstGeom>
          <a:noFill/>
        </p:spPr>
        <p:txBody>
          <a:bodyPr wrap="square" rtlCol="0">
            <a:spAutoFit/>
          </a:bodyPr>
          <a:lstStyle/>
          <a:p>
            <a:pPr fontAlgn="base">
              <a:spcBef>
                <a:spcPct val="0"/>
              </a:spcBef>
              <a:spcAft>
                <a:spcPct val="0"/>
              </a:spcAft>
            </a:pPr>
            <a:r>
              <a:rPr lang="en-US" sz="2400" dirty="0" smtClean="0">
                <a:solidFill>
                  <a:srgbClr val="242852"/>
                </a:solidFill>
                <a:latin typeface="Arial" charset="0"/>
              </a:rPr>
              <a:t>Shower Filter</a:t>
            </a:r>
          </a:p>
          <a:p>
            <a:pPr fontAlgn="base">
              <a:spcBef>
                <a:spcPct val="0"/>
              </a:spcBef>
              <a:spcAft>
                <a:spcPct val="0"/>
              </a:spcAft>
            </a:pPr>
            <a:r>
              <a:rPr lang="en-US" sz="2200" dirty="0" smtClean="0">
                <a:solidFill>
                  <a:srgbClr val="242852"/>
                </a:solidFill>
                <a:latin typeface="Arial" charset="0"/>
              </a:rPr>
              <a:t>Code: 714035</a:t>
            </a:r>
          </a:p>
          <a:p>
            <a:pPr fontAlgn="base">
              <a:spcBef>
                <a:spcPct val="0"/>
              </a:spcBef>
              <a:spcAft>
                <a:spcPct val="0"/>
              </a:spcAft>
            </a:pPr>
            <a:r>
              <a:rPr lang="en-US" sz="2200" dirty="0" smtClean="0">
                <a:solidFill>
                  <a:srgbClr val="242852"/>
                </a:solidFill>
                <a:latin typeface="Arial" charset="0"/>
              </a:rPr>
              <a:t>DC: $86.25</a:t>
            </a:r>
          </a:p>
          <a:p>
            <a:pPr fontAlgn="base">
              <a:spcBef>
                <a:spcPct val="0"/>
              </a:spcBef>
              <a:spcAft>
                <a:spcPct val="0"/>
              </a:spcAft>
            </a:pPr>
            <a:r>
              <a:rPr lang="en-US" sz="2200" dirty="0" smtClean="0">
                <a:solidFill>
                  <a:srgbClr val="242852"/>
                </a:solidFill>
                <a:latin typeface="Arial" charset="0"/>
              </a:rPr>
              <a:t>SR: $121.00</a:t>
            </a:r>
          </a:p>
          <a:p>
            <a:pPr fontAlgn="base">
              <a:spcBef>
                <a:spcPct val="0"/>
              </a:spcBef>
              <a:spcAft>
                <a:spcPct val="0"/>
              </a:spcAft>
            </a:pPr>
            <a:r>
              <a:rPr lang="en-US" sz="2200" dirty="0" smtClean="0">
                <a:solidFill>
                  <a:srgbClr val="242852"/>
                </a:solidFill>
                <a:latin typeface="Arial" charset="0"/>
              </a:rPr>
              <a:t>BV: 35.00</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33400" y="1676400"/>
            <a:ext cx="4191000" cy="492008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876800" y="4038600"/>
            <a:ext cx="2971800" cy="1815882"/>
          </a:xfrm>
          <a:prstGeom prst="rect">
            <a:avLst/>
          </a:prstGeom>
          <a:noFill/>
        </p:spPr>
        <p:txBody>
          <a:bodyPr wrap="square" rtlCol="0">
            <a:spAutoFit/>
          </a:bodyPr>
          <a:lstStyle/>
          <a:p>
            <a:pPr fontAlgn="base">
              <a:spcBef>
                <a:spcPct val="0"/>
              </a:spcBef>
              <a:spcAft>
                <a:spcPct val="0"/>
              </a:spcAft>
            </a:pPr>
            <a:r>
              <a:rPr lang="en-US" sz="2400" dirty="0" smtClean="0">
                <a:solidFill>
                  <a:srgbClr val="242852"/>
                </a:solidFill>
                <a:latin typeface="Arial" charset="0"/>
              </a:rPr>
              <a:t>Replacement Filter</a:t>
            </a:r>
          </a:p>
          <a:p>
            <a:pPr fontAlgn="base">
              <a:spcBef>
                <a:spcPct val="0"/>
              </a:spcBef>
              <a:spcAft>
                <a:spcPct val="0"/>
              </a:spcAft>
            </a:pPr>
            <a:r>
              <a:rPr lang="en-US" sz="2200" dirty="0" smtClean="0">
                <a:solidFill>
                  <a:srgbClr val="242852"/>
                </a:solidFill>
                <a:latin typeface="Arial" charset="0"/>
              </a:rPr>
              <a:t>Code: 714036</a:t>
            </a:r>
          </a:p>
          <a:p>
            <a:pPr fontAlgn="base">
              <a:spcBef>
                <a:spcPct val="0"/>
              </a:spcBef>
              <a:spcAft>
                <a:spcPct val="0"/>
              </a:spcAft>
            </a:pPr>
            <a:r>
              <a:rPr lang="en-US" sz="2200" dirty="0" smtClean="0">
                <a:solidFill>
                  <a:srgbClr val="242852"/>
                </a:solidFill>
                <a:latin typeface="Arial" charset="0"/>
              </a:rPr>
              <a:t>DC: $34.50</a:t>
            </a:r>
          </a:p>
          <a:p>
            <a:pPr fontAlgn="base">
              <a:spcBef>
                <a:spcPct val="0"/>
              </a:spcBef>
              <a:spcAft>
                <a:spcPct val="0"/>
              </a:spcAft>
            </a:pPr>
            <a:r>
              <a:rPr lang="en-US" sz="2200" dirty="0" smtClean="0">
                <a:solidFill>
                  <a:srgbClr val="242852"/>
                </a:solidFill>
                <a:latin typeface="Arial" charset="0"/>
              </a:rPr>
              <a:t>SR: $48.00</a:t>
            </a:r>
          </a:p>
          <a:p>
            <a:pPr fontAlgn="base">
              <a:spcBef>
                <a:spcPct val="0"/>
              </a:spcBef>
              <a:spcAft>
                <a:spcPct val="0"/>
              </a:spcAft>
            </a:pPr>
            <a:r>
              <a:rPr lang="en-US" sz="2200" dirty="0" smtClean="0">
                <a:solidFill>
                  <a:srgbClr val="242852"/>
                </a:solidFill>
                <a:latin typeface="Arial" charset="0"/>
              </a:rPr>
              <a:t>BV: 10.00</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3301" y="395452"/>
            <a:ext cx="2057400" cy="7094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4405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anim calcmode="lin" valueType="num">
                                      <p:cBhvr>
                                        <p:cTn id="11" dur="750" fill="hold"/>
                                        <p:tgtEl>
                                          <p:spTgt spid="2"/>
                                        </p:tgtEl>
                                        <p:attrNameLst>
                                          <p:attrName>ppt_x</p:attrName>
                                        </p:attrNameLst>
                                      </p:cBhvr>
                                      <p:tavLst>
                                        <p:tav tm="0">
                                          <p:val>
                                            <p:strVal val="#ppt_x"/>
                                          </p:val>
                                        </p:tav>
                                        <p:tav tm="100000">
                                          <p:val>
                                            <p:strVal val="#ppt_x"/>
                                          </p:val>
                                        </p:tav>
                                      </p:tavLst>
                                    </p:anim>
                                    <p:anim calcmode="lin" valueType="num">
                                      <p:cBhvr>
                                        <p:cTn id="12" dur="750" fill="hold"/>
                                        <p:tgtEl>
                                          <p:spTgt spid="2"/>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idx="4294967295"/>
          </p:nvPr>
        </p:nvSpPr>
        <p:spPr>
          <a:xfrm>
            <a:off x="409841" y="951186"/>
            <a:ext cx="8534400" cy="6200672"/>
          </a:xfrm>
          <a:prstGeom prst="rect">
            <a:avLst/>
          </a:prstGeom>
          <a:ln>
            <a:noFill/>
          </a:ln>
        </p:spPr>
        <p:txBody>
          <a:bodyPr>
            <a:spAutoFit/>
          </a:bodyPr>
          <a:lstStyle/>
          <a:p>
            <a:pPr marL="0" indent="0" algn="ctr" eaLnBrk="1" fontAlgn="auto" hangingPunct="1">
              <a:spcBef>
                <a:spcPts val="600"/>
              </a:spcBef>
              <a:spcAft>
                <a:spcPts val="0"/>
              </a:spcAft>
              <a:buClrTx/>
              <a:buSzPct val="8000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3600" cap="none" dirty="0" smtClean="0">
                <a:solidFill>
                  <a:schemeClr val="tx2"/>
                </a:solidFill>
              </a:rPr>
              <a:t>Less than 1% have Shower </a:t>
            </a:r>
            <a:r>
              <a:rPr lang="en-GB" sz="3600" cap="none" dirty="0">
                <a:solidFill>
                  <a:schemeClr val="tx2"/>
                </a:solidFill>
              </a:rPr>
              <a:t>F</a:t>
            </a:r>
            <a:r>
              <a:rPr lang="en-GB" sz="3600" cap="none" dirty="0" smtClean="0">
                <a:solidFill>
                  <a:schemeClr val="tx2"/>
                </a:solidFill>
              </a:rPr>
              <a:t>ilters.</a:t>
            </a:r>
          </a:p>
          <a:p>
            <a:pPr marL="274320" indent="-274320" eaLnBrk="1" fontAlgn="auto" hangingPunct="1">
              <a:spcBef>
                <a:spcPts val="600"/>
              </a:spcBef>
              <a:spcAft>
                <a:spcPts val="0"/>
              </a:spcAft>
              <a:buClrTx/>
              <a:buSzPct val="80000"/>
              <a:buFont typeface="Wingdings 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cap="none" dirty="0">
              <a:solidFill>
                <a:schemeClr val="tx2"/>
              </a:solidFill>
            </a:endParaRPr>
          </a:p>
          <a:p>
            <a:pPr marL="274320" indent="-274320" eaLnBrk="1" fontAlgn="auto" hangingPunct="1">
              <a:spcBef>
                <a:spcPts val="600"/>
              </a:spcBef>
              <a:spcAft>
                <a:spcPts val="0"/>
              </a:spcAft>
              <a:buClrTx/>
              <a:buSzPct val="80000"/>
              <a:buFont typeface="Wingdings 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2000" cap="none" dirty="0" smtClean="0">
              <a:solidFill>
                <a:schemeClr val="tx2"/>
              </a:solidFill>
            </a:endParaRPr>
          </a:p>
          <a:p>
            <a:pPr marL="274320" indent="-274320" eaLnBrk="1" fontAlgn="auto" hangingPunct="1">
              <a:spcBef>
                <a:spcPts val="600"/>
              </a:spcBef>
              <a:spcAft>
                <a:spcPts val="0"/>
              </a:spcAft>
              <a:buClrTx/>
              <a:buSzPct val="80000"/>
              <a:buFont typeface="Wingdings 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cap="none" dirty="0" smtClean="0">
              <a:solidFill>
                <a:schemeClr val="tx2"/>
              </a:solidFill>
            </a:endParaRPr>
          </a:p>
          <a:p>
            <a:pPr marL="274320" indent="-274320" eaLnBrk="1" fontAlgn="auto" hangingPunct="1">
              <a:spcBef>
                <a:spcPts val="600"/>
              </a:spcBef>
              <a:spcAft>
                <a:spcPts val="0"/>
              </a:spcAft>
              <a:buClrTx/>
              <a:buSzPct val="80000"/>
              <a:buFont typeface="Wingdings 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cap="none" dirty="0">
              <a:solidFill>
                <a:schemeClr val="tx2"/>
              </a:solidFill>
            </a:endParaRPr>
          </a:p>
          <a:p>
            <a:pPr marL="274320" indent="-274320" eaLnBrk="1" fontAlgn="auto" hangingPunct="1">
              <a:spcBef>
                <a:spcPts val="600"/>
              </a:spcBef>
              <a:spcAft>
                <a:spcPts val="0"/>
              </a:spcAft>
              <a:buClrTx/>
              <a:buSzPct val="80000"/>
              <a:buFont typeface="Wingdings 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2000" cap="none" dirty="0" smtClean="0">
              <a:solidFill>
                <a:schemeClr val="tx2"/>
              </a:solidFill>
            </a:endParaRPr>
          </a:p>
          <a:p>
            <a:pPr marL="274320" indent="-274320" eaLnBrk="1" fontAlgn="auto" hangingPunct="1">
              <a:spcBef>
                <a:spcPts val="600"/>
              </a:spcBef>
              <a:spcAft>
                <a:spcPts val="0"/>
              </a:spcAft>
              <a:buClrTx/>
              <a:buSzPct val="80000"/>
              <a:buFont typeface="Wingdings 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cap="none" dirty="0">
              <a:solidFill>
                <a:schemeClr val="tx2"/>
              </a:solidFill>
            </a:endParaRPr>
          </a:p>
          <a:p>
            <a:pPr marL="274320" indent="-274320" eaLnBrk="1" fontAlgn="auto" hangingPunct="1">
              <a:spcBef>
                <a:spcPts val="600"/>
              </a:spcBef>
              <a:spcAft>
                <a:spcPts val="0"/>
              </a:spcAft>
              <a:buClrTx/>
              <a:buSzPct val="80000"/>
              <a:buFont typeface="Wingdings 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2000" cap="none" dirty="0" smtClean="0">
              <a:solidFill>
                <a:schemeClr val="tx2"/>
              </a:solidFill>
            </a:endParaRPr>
          </a:p>
          <a:p>
            <a:pPr marL="274320" indent="-274320" eaLnBrk="1" fontAlgn="auto" hangingPunct="1">
              <a:spcBef>
                <a:spcPts val="600"/>
              </a:spcBef>
              <a:spcAft>
                <a:spcPts val="0"/>
              </a:spcAft>
              <a:buClrTx/>
              <a:buSzPct val="80000"/>
              <a:buFont typeface="Wingdings 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2000" cap="none" dirty="0" smtClean="0">
              <a:solidFill>
                <a:schemeClr val="tx2"/>
              </a:solidFill>
            </a:endParaRPr>
          </a:p>
          <a:p>
            <a:pPr marL="274320" indent="-274320" eaLnBrk="1" fontAlgn="auto" hangingPunct="1">
              <a:spcBef>
                <a:spcPts val="600"/>
              </a:spcBef>
              <a:spcAft>
                <a:spcPts val="0"/>
              </a:spcAft>
              <a:buClrTx/>
              <a:buSzPct val="80000"/>
              <a:buFont typeface="Wingdings 2" pitchFamily="18"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1400" b="1" cap="none" dirty="0" smtClean="0">
              <a:solidFill>
                <a:schemeClr val="tx2"/>
              </a:solidFill>
              <a:latin typeface="Futura Bk" pitchFamily="34" charset="0"/>
            </a:endParaRPr>
          </a:p>
          <a:p>
            <a:pPr marL="274320" indent="-274320" algn="ctr" eaLnBrk="1" fontAlgn="auto" hangingPunct="1">
              <a:spcBef>
                <a:spcPts val="600"/>
              </a:spcBef>
              <a:spcAft>
                <a:spcPts val="0"/>
              </a:spcAft>
              <a:buClrTx/>
              <a:buSzPct val="80000"/>
              <a:buFont typeface="Wingdings 2" pitchFamily="18"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b="1" cap="none" dirty="0" smtClean="0">
                <a:solidFill>
                  <a:schemeClr val="tx2"/>
                </a:solidFill>
              </a:rPr>
              <a:t>Hardest part is getting the customer,</a:t>
            </a:r>
          </a:p>
          <a:p>
            <a:pPr marL="274320" indent="-274320" algn="ctr" eaLnBrk="1" fontAlgn="auto" hangingPunct="1">
              <a:spcBef>
                <a:spcPts val="600"/>
              </a:spcBef>
              <a:spcAft>
                <a:spcPts val="0"/>
              </a:spcAft>
              <a:buClrTx/>
              <a:buSzPct val="80000"/>
              <a:buFont typeface="Wingdings 2" pitchFamily="18"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b="1" cap="none" dirty="0" smtClean="0">
                <a:solidFill>
                  <a:schemeClr val="tx2"/>
                </a:solidFill>
              </a:rPr>
              <a:t>Easiest and most valuable... Is keeping them!      </a:t>
            </a:r>
          </a:p>
          <a:p>
            <a:pPr marL="274320" indent="-274320" eaLnBrk="1" fontAlgn="auto" hangingPunct="1">
              <a:spcAft>
                <a:spcPts val="0"/>
              </a:spcAft>
              <a:buClr>
                <a:schemeClr val="accent3"/>
              </a:buClr>
              <a:buFont typeface="Wingdings"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2000" cap="none" dirty="0" smtClean="0">
              <a:solidFill>
                <a:schemeClr val="tx2"/>
              </a:solidFill>
              <a:latin typeface="Futura Bk" pitchFamily="34" charset="0"/>
            </a:endParaRPr>
          </a:p>
        </p:txBody>
      </p:sp>
      <p:sp>
        <p:nvSpPr>
          <p:cNvPr id="5" name="Slide Number Placeholder 5"/>
          <p:cNvSpPr>
            <a:spLocks noGrp="1"/>
          </p:cNvSpPr>
          <p:nvPr>
            <p:ph type="sldNum" sz="quarter" idx="12"/>
          </p:nvPr>
        </p:nvSpPr>
        <p:spPr/>
        <p:txBody>
          <a:bodyPr/>
          <a:lstStyle/>
          <a:p>
            <a:pPr>
              <a:defRPr/>
            </a:pPr>
            <a:fld id="{5F1DA27D-E226-4B10-B8AE-113408834E4F}" type="slidenum">
              <a:rPr lang="en-GB">
                <a:solidFill>
                  <a:prstClr val="black"/>
                </a:solidFill>
                <a:latin typeface="Futura Bk" pitchFamily="34" charset="0"/>
              </a:rPr>
              <a:pPr>
                <a:defRPr/>
              </a:pPr>
              <a:t>27</a:t>
            </a:fld>
            <a:endParaRPr lang="en-GB" dirty="0">
              <a:solidFill>
                <a:prstClr val="black"/>
              </a:solidFill>
              <a:latin typeface="Futura Bk"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191814"/>
            <a:ext cx="2537459" cy="874986"/>
          </a:xfrm>
          <a:prstGeom prst="rect">
            <a:avLst/>
          </a:prstGeom>
        </p:spPr>
      </p:pic>
      <p:pic>
        <p:nvPicPr>
          <p:cNvPr id="1026" name="Picture 2" descr="http://i.istockimg.com/file_thumbview_approve/21719273/2/stock-illustration-21719273-earth-globe-with-people.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00350" y="1618355"/>
            <a:ext cx="3619500" cy="3590926"/>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Isosceles Triangle 1"/>
          <p:cNvSpPr/>
          <p:nvPr/>
        </p:nvSpPr>
        <p:spPr>
          <a:xfrm rot="10800000">
            <a:off x="4602490" y="1590030"/>
            <a:ext cx="91419" cy="1937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AU">
              <a:solidFill>
                <a:prstClr val="white"/>
              </a:solidFill>
            </a:endParaRPr>
          </a:p>
        </p:txBody>
      </p:sp>
      <p:sp>
        <p:nvSpPr>
          <p:cNvPr id="3" name="TextBox 2"/>
          <p:cNvSpPr txBox="1"/>
          <p:nvPr/>
        </p:nvSpPr>
        <p:spPr>
          <a:xfrm>
            <a:off x="3352800" y="2885014"/>
            <a:ext cx="2648482" cy="1569660"/>
          </a:xfrm>
          <a:prstGeom prst="rect">
            <a:avLst/>
          </a:prstGeom>
          <a:noFill/>
        </p:spPr>
        <p:txBody>
          <a:bodyPr wrap="none" rtlCol="0">
            <a:spAutoFit/>
          </a:bodyPr>
          <a:lstStyle/>
          <a:p>
            <a:pPr fontAlgn="base">
              <a:spcBef>
                <a:spcPct val="0"/>
              </a:spcBef>
              <a:spcAft>
                <a:spcPct val="0"/>
              </a:spcAft>
            </a:pPr>
            <a:r>
              <a:rPr lang="en-AU" sz="9600" b="1" dirty="0" smtClean="0">
                <a:ln w="6600">
                  <a:solidFill>
                    <a:srgbClr val="242852"/>
                  </a:solidFill>
                  <a:prstDash val="solid"/>
                </a:ln>
                <a:solidFill>
                  <a:srgbClr val="FFFFFF"/>
                </a:solidFill>
                <a:effectLst>
                  <a:innerShdw blurRad="63500" dist="50800" dir="13500000">
                    <a:prstClr val="black">
                      <a:alpha val="50000"/>
                    </a:prstClr>
                  </a:innerShdw>
                </a:effectLst>
                <a:latin typeface="Arial" charset="0"/>
              </a:rPr>
              <a:t>99%</a:t>
            </a:r>
            <a:endParaRPr lang="en-AU" sz="9600" b="1" dirty="0">
              <a:ln w="6600">
                <a:solidFill>
                  <a:srgbClr val="242852"/>
                </a:solidFill>
                <a:prstDash val="solid"/>
              </a:ln>
              <a:solidFill>
                <a:srgbClr val="FFFFFF"/>
              </a:solidFill>
              <a:effectLst>
                <a:innerShdw blurRad="63500" dist="50800" dir="13500000">
                  <a:prstClr val="black">
                    <a:alpha val="50000"/>
                  </a:prstClr>
                </a:innerShdw>
              </a:effectLst>
              <a:latin typeface="Arial" charset="0"/>
            </a:endParaRPr>
          </a:p>
        </p:txBody>
      </p:sp>
      <p:sp>
        <p:nvSpPr>
          <p:cNvPr id="15361" name="Rectangle 1"/>
          <p:cNvSpPr>
            <a:spLocks noGrp="1" noChangeArrowheads="1"/>
          </p:cNvSpPr>
          <p:nvPr>
            <p:ph type="title"/>
          </p:nvPr>
        </p:nvSpPr>
        <p:spPr>
          <a:xfrm>
            <a:off x="2514600" y="1618354"/>
            <a:ext cx="4191000" cy="3944245"/>
          </a:xfrm>
        </p:spPr>
        <p:txBody>
          <a:bodyPr wrap="square">
            <a:prstTxWarp prst="textArchDown">
              <a:avLst/>
            </a:prstTxWarp>
            <a:spAutoFit/>
          </a:bodyPr>
          <a:lstStyle/>
          <a:p>
            <a:pPr eaLnBrk="1" fontAlgn="auto" hangingPunct="1">
              <a:lnSpc>
                <a:spcPct val="70000"/>
              </a:lnSpc>
              <a:spcAft>
                <a:spcPts val="0"/>
              </a:spcAft>
              <a:buClr>
                <a:srgbClr val="FF0000"/>
              </a:buClr>
              <a:buFont typeface="Arial Black" pitchFamily="32"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b="1" cap="none" spc="50" dirty="0" smtClean="0">
                <a:ln w="9525" cmpd="sng">
                  <a:solidFill>
                    <a:schemeClr val="accent1"/>
                  </a:solidFill>
                  <a:prstDash val="solid"/>
                </a:ln>
                <a:solidFill>
                  <a:srgbClr val="70AD47">
                    <a:tint val="1000"/>
                  </a:srgbClr>
                </a:solidFill>
                <a:effectLst>
                  <a:glow rad="38100">
                    <a:schemeClr val="accent1">
                      <a:alpha val="40000"/>
                    </a:schemeClr>
                  </a:glow>
                  <a:innerShdw blurRad="63500" dist="50800" dir="13500000">
                    <a:prstClr val="black">
                      <a:alpha val="50000"/>
                    </a:prstClr>
                  </a:innerShdw>
                </a:effectLst>
              </a:rPr>
              <a:t>    NEED = OPPORTUNITY</a:t>
            </a:r>
            <a:endParaRPr lang="en-GB" b="1" cap="none" spc="50" dirty="0">
              <a:ln w="9525" cmpd="sng">
                <a:solidFill>
                  <a:schemeClr val="accent1"/>
                </a:solidFill>
                <a:prstDash val="solid"/>
              </a:ln>
              <a:solidFill>
                <a:srgbClr val="70AD47">
                  <a:tint val="1000"/>
                </a:srgbClr>
              </a:solidFill>
              <a:effectLst>
                <a:glow rad="38100">
                  <a:schemeClr val="accent1">
                    <a:alpha val="40000"/>
                  </a:schemeClr>
                </a:glow>
                <a:innerShdw blurRad="63500" dist="50800" dir="13500000">
                  <a:prstClr val="black">
                    <a:alpha val="50000"/>
                  </a:prstClr>
                </a:innerShdw>
              </a:effectLst>
            </a:endParaRPr>
          </a:p>
        </p:txBody>
      </p:sp>
    </p:spTree>
    <p:extLst>
      <p:ext uri="{BB962C8B-B14F-4D97-AF65-F5344CB8AC3E}">
        <p14:creationId xmlns:p14="http://schemas.microsoft.com/office/powerpoint/2010/main" val="866439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fade">
                                      <p:cBhvr>
                                        <p:cTn id="7" dur="1000"/>
                                        <p:tgtEl>
                                          <p:spTgt spid="15362">
                                            <p:txEl>
                                              <p:pRg st="0" end="0"/>
                                            </p:txEl>
                                          </p:spTgt>
                                        </p:tgtEl>
                                      </p:cBhvr>
                                    </p:animEffect>
                                    <p:anim calcmode="lin" valueType="num">
                                      <p:cBhvr>
                                        <p:cTn id="8" dur="1000" fill="hold"/>
                                        <p:tgtEl>
                                          <p:spTgt spid="1536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362">
                                            <p:txEl>
                                              <p:pRg st="0" end="0"/>
                                            </p:txEl>
                                          </p:spTgt>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1000"/>
                                        <p:tgtEl>
                                          <p:spTgt spid="1026"/>
                                        </p:tgtEl>
                                      </p:cBhvr>
                                    </p:animEffec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5361"/>
                                        </p:tgtEl>
                                        <p:attrNameLst>
                                          <p:attrName>style.visibility</p:attrName>
                                        </p:attrNameLst>
                                      </p:cBhvr>
                                      <p:to>
                                        <p:strVal val="visible"/>
                                      </p:to>
                                    </p:set>
                                    <p:animEffect transition="in" filter="barn(outVertical)">
                                      <p:cBhvr>
                                        <p:cTn id="26" dur="500"/>
                                        <p:tgtEl>
                                          <p:spTgt spid="1536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362">
                                            <p:txEl>
                                              <p:pRg st="10" end="10"/>
                                            </p:txEl>
                                          </p:spTgt>
                                        </p:tgtEl>
                                        <p:attrNameLst>
                                          <p:attrName>style.visibility</p:attrName>
                                        </p:attrNameLst>
                                      </p:cBhvr>
                                      <p:to>
                                        <p:strVal val="visible"/>
                                      </p:to>
                                    </p:set>
                                    <p:animEffect transition="in" filter="fade">
                                      <p:cBhvr>
                                        <p:cTn id="31" dur="1000"/>
                                        <p:tgtEl>
                                          <p:spTgt spid="15362">
                                            <p:txEl>
                                              <p:pRg st="10" end="10"/>
                                            </p:txEl>
                                          </p:spTgt>
                                        </p:tgtEl>
                                      </p:cBhvr>
                                    </p:animEffect>
                                    <p:anim calcmode="lin" valueType="num">
                                      <p:cBhvr>
                                        <p:cTn id="32" dur="1000" fill="hold"/>
                                        <p:tgtEl>
                                          <p:spTgt spid="15362">
                                            <p:txEl>
                                              <p:pRg st="10" end="10"/>
                                            </p:txEl>
                                          </p:spTgt>
                                        </p:tgtEl>
                                        <p:attrNameLst>
                                          <p:attrName>ppt_x</p:attrName>
                                        </p:attrNameLst>
                                      </p:cBhvr>
                                      <p:tavLst>
                                        <p:tav tm="0">
                                          <p:val>
                                            <p:strVal val="#ppt_x"/>
                                          </p:val>
                                        </p:tav>
                                        <p:tav tm="100000">
                                          <p:val>
                                            <p:strVal val="#ppt_x"/>
                                          </p:val>
                                        </p:tav>
                                      </p:tavLst>
                                    </p:anim>
                                    <p:anim calcmode="lin" valueType="num">
                                      <p:cBhvr>
                                        <p:cTn id="33" dur="1000" fill="hold"/>
                                        <p:tgtEl>
                                          <p:spTgt spid="15362">
                                            <p:txEl>
                                              <p:pRg st="10" end="10"/>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5362">
                                            <p:txEl>
                                              <p:pRg st="11" end="11"/>
                                            </p:txEl>
                                          </p:spTgt>
                                        </p:tgtEl>
                                        <p:attrNameLst>
                                          <p:attrName>style.visibility</p:attrName>
                                        </p:attrNameLst>
                                      </p:cBhvr>
                                      <p:to>
                                        <p:strVal val="visible"/>
                                      </p:to>
                                    </p:set>
                                    <p:animEffect transition="in" filter="fade">
                                      <p:cBhvr>
                                        <p:cTn id="37" dur="1000"/>
                                        <p:tgtEl>
                                          <p:spTgt spid="15362">
                                            <p:txEl>
                                              <p:pRg st="11" end="11"/>
                                            </p:txEl>
                                          </p:spTgt>
                                        </p:tgtEl>
                                      </p:cBhvr>
                                    </p:animEffect>
                                    <p:anim calcmode="lin" valueType="num">
                                      <p:cBhvr>
                                        <p:cTn id="38" dur="1000" fill="hold"/>
                                        <p:tgtEl>
                                          <p:spTgt spid="15362">
                                            <p:txEl>
                                              <p:pRg st="11" end="11"/>
                                            </p:txEl>
                                          </p:spTgt>
                                        </p:tgtEl>
                                        <p:attrNameLst>
                                          <p:attrName>ppt_x</p:attrName>
                                        </p:attrNameLst>
                                      </p:cBhvr>
                                      <p:tavLst>
                                        <p:tav tm="0">
                                          <p:val>
                                            <p:strVal val="#ppt_x"/>
                                          </p:val>
                                        </p:tav>
                                        <p:tav tm="100000">
                                          <p:val>
                                            <p:strVal val="#ppt_x"/>
                                          </p:val>
                                        </p:tav>
                                      </p:tavLst>
                                    </p:anim>
                                    <p:anim calcmode="lin" valueType="num">
                                      <p:cBhvr>
                                        <p:cTn id="39" dur="1000" fill="hold"/>
                                        <p:tgtEl>
                                          <p:spTgt spid="1536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p:bldP spid="2" grpId="0" animBg="1"/>
      <p:bldP spid="3" grpId="0"/>
      <p:bldP spid="153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00350" y="1590030"/>
            <a:ext cx="3619500" cy="3619251"/>
            <a:chOff x="2800350" y="1590030"/>
            <a:chExt cx="3619500" cy="3619251"/>
          </a:xfrm>
        </p:grpSpPr>
        <p:pic>
          <p:nvPicPr>
            <p:cNvPr id="1026" name="Picture 2" descr="http://i.istockimg.com/file_thumbview_approve/21719273/2/stock-illustration-21719273-earth-globe-with-peopl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00350" y="1618355"/>
              <a:ext cx="3619500" cy="3590926"/>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Isosceles Triangle 1"/>
            <p:cNvSpPr/>
            <p:nvPr/>
          </p:nvSpPr>
          <p:spPr>
            <a:xfrm rot="10800000">
              <a:off x="4602490" y="1590030"/>
              <a:ext cx="91419" cy="1937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AU">
                <a:solidFill>
                  <a:prstClr val="white"/>
                </a:solidFill>
              </a:endParaRPr>
            </a:p>
          </p:txBody>
        </p:sp>
      </p:gr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024" t="5503" r="10418" b="10366"/>
          <a:stretch/>
        </p:blipFill>
        <p:spPr>
          <a:xfrm>
            <a:off x="1509235" y="762000"/>
            <a:ext cx="6567965" cy="6117223"/>
          </a:xfrm>
          <a:prstGeom prst="rect">
            <a:avLst/>
          </a:prstGeom>
          <a:ln>
            <a:noFill/>
          </a:ln>
          <a:effectLst>
            <a:outerShdw blurRad="292100" dist="139700" dir="2700000" algn="tl" rotWithShape="0">
              <a:srgbClr val="333333">
                <a:alpha val="65000"/>
              </a:srgbClr>
            </a:outerShdw>
          </a:effectLst>
        </p:spPr>
      </p:pic>
      <p:sp>
        <p:nvSpPr>
          <p:cNvPr id="5" name="Slide Number Placeholder 5"/>
          <p:cNvSpPr>
            <a:spLocks noGrp="1"/>
          </p:cNvSpPr>
          <p:nvPr>
            <p:ph type="sldNum" sz="quarter" idx="12"/>
          </p:nvPr>
        </p:nvSpPr>
        <p:spPr/>
        <p:txBody>
          <a:bodyPr/>
          <a:lstStyle/>
          <a:p>
            <a:pPr>
              <a:defRPr/>
            </a:pPr>
            <a:fld id="{5F1DA27D-E226-4B10-B8AE-113408834E4F}" type="slidenum">
              <a:rPr lang="en-GB">
                <a:solidFill>
                  <a:prstClr val="black"/>
                </a:solidFill>
                <a:latin typeface="Futura Bk" pitchFamily="34" charset="0"/>
              </a:rPr>
              <a:pPr>
                <a:defRPr/>
              </a:pPr>
              <a:t>28</a:t>
            </a:fld>
            <a:endParaRPr lang="en-GB" dirty="0">
              <a:solidFill>
                <a:prstClr val="black"/>
              </a:solidFill>
              <a:latin typeface="Futura Bk" pitchFamily="3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800" y="-3200400"/>
            <a:ext cx="13716000" cy="13716000"/>
          </a:xfrm>
          <a:prstGeom prst="rect">
            <a:avLst/>
          </a:prstGeom>
        </p:spPr>
      </p:pic>
      <p:sp>
        <p:nvSpPr>
          <p:cNvPr id="3" name="TextBox 2"/>
          <p:cNvSpPr txBox="1"/>
          <p:nvPr/>
        </p:nvSpPr>
        <p:spPr>
          <a:xfrm>
            <a:off x="3352800" y="2885014"/>
            <a:ext cx="2648482" cy="1569660"/>
          </a:xfrm>
          <a:prstGeom prst="rect">
            <a:avLst/>
          </a:prstGeom>
          <a:noFill/>
        </p:spPr>
        <p:txBody>
          <a:bodyPr wrap="none" rtlCol="0">
            <a:spAutoFit/>
          </a:bodyPr>
          <a:lstStyle/>
          <a:p>
            <a:pPr fontAlgn="base">
              <a:spcBef>
                <a:spcPct val="0"/>
              </a:spcBef>
              <a:spcAft>
                <a:spcPct val="0"/>
              </a:spcAft>
            </a:pPr>
            <a:r>
              <a:rPr lang="en-AU" sz="9600" b="1" dirty="0" smtClean="0">
                <a:ln w="6600">
                  <a:solidFill>
                    <a:srgbClr val="242852"/>
                  </a:solidFill>
                  <a:prstDash val="solid"/>
                </a:ln>
                <a:solidFill>
                  <a:srgbClr val="FFFFFF"/>
                </a:solidFill>
                <a:effectLst>
                  <a:innerShdw blurRad="63500" dist="50800" dir="13500000">
                    <a:prstClr val="black">
                      <a:alpha val="50000"/>
                    </a:prstClr>
                  </a:innerShdw>
                </a:effectLst>
                <a:latin typeface="Arial" charset="0"/>
              </a:rPr>
              <a:t>99%</a:t>
            </a:r>
            <a:endParaRPr lang="en-AU" sz="9600" b="1" dirty="0">
              <a:ln w="6600">
                <a:solidFill>
                  <a:srgbClr val="242852"/>
                </a:solidFill>
                <a:prstDash val="solid"/>
              </a:ln>
              <a:solidFill>
                <a:srgbClr val="FFFFFF"/>
              </a:solidFill>
              <a:effectLst>
                <a:innerShdw blurRad="63500" dist="50800" dir="13500000">
                  <a:prstClr val="black">
                    <a:alpha val="50000"/>
                  </a:prstClr>
                </a:innerShdw>
              </a:effectLst>
              <a:latin typeface="Arial" charset="0"/>
            </a:endParaRPr>
          </a:p>
        </p:txBody>
      </p:sp>
      <p:sp>
        <p:nvSpPr>
          <p:cNvPr id="15361" name="Rectangle 1"/>
          <p:cNvSpPr>
            <a:spLocks noGrp="1" noChangeArrowheads="1"/>
          </p:cNvSpPr>
          <p:nvPr>
            <p:ph type="title"/>
          </p:nvPr>
        </p:nvSpPr>
        <p:spPr>
          <a:xfrm>
            <a:off x="2849338" y="1446468"/>
            <a:ext cx="3651836" cy="3907099"/>
          </a:xfrm>
        </p:spPr>
        <p:txBody>
          <a:bodyPr wrap="square">
            <a:prstTxWarp prst="textArchDown">
              <a:avLst/>
            </a:prstTxWarp>
            <a:spAutoFit/>
          </a:bodyPr>
          <a:lstStyle/>
          <a:p>
            <a:pPr eaLnBrk="1" fontAlgn="auto" hangingPunct="1">
              <a:lnSpc>
                <a:spcPct val="70000"/>
              </a:lnSpc>
              <a:spcAft>
                <a:spcPts val="0"/>
              </a:spcAft>
              <a:buClr>
                <a:srgbClr val="FF0000"/>
              </a:buClr>
              <a:buFont typeface="Arial Black" pitchFamily="32"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4800" b="1" cap="none" spc="50" dirty="0" smtClean="0">
                <a:ln w="9525" cmpd="sng">
                  <a:solidFill>
                    <a:schemeClr val="accent1"/>
                  </a:solidFill>
                  <a:prstDash val="solid"/>
                </a:ln>
                <a:solidFill>
                  <a:srgbClr val="70AD47">
                    <a:tint val="1000"/>
                  </a:srgbClr>
                </a:solidFill>
                <a:effectLst>
                  <a:glow rad="38100">
                    <a:schemeClr val="accent1">
                      <a:alpha val="40000"/>
                    </a:schemeClr>
                  </a:glow>
                  <a:innerShdw blurRad="63500" dist="50800" dir="13500000">
                    <a:prstClr val="black">
                      <a:alpha val="50000"/>
                    </a:prstClr>
                  </a:innerShdw>
                </a:effectLst>
              </a:rPr>
              <a:t>TECHNOLOGY</a:t>
            </a:r>
            <a:endParaRPr lang="en-GB" sz="4800" b="1" cap="none" spc="50" dirty="0">
              <a:ln w="9525" cmpd="sng">
                <a:solidFill>
                  <a:schemeClr val="accent1"/>
                </a:solidFill>
                <a:prstDash val="solid"/>
              </a:ln>
              <a:solidFill>
                <a:srgbClr val="70AD47">
                  <a:tint val="1000"/>
                </a:srgbClr>
              </a:solidFill>
              <a:effectLst>
                <a:glow rad="38100">
                  <a:schemeClr val="accent1">
                    <a:alpha val="40000"/>
                  </a:schemeClr>
                </a:glow>
                <a:innerShdw blurRad="63500" dist="50800" dir="13500000">
                  <a:prstClr val="black">
                    <a:alpha val="50000"/>
                  </a:prstClr>
                </a:innerShdw>
              </a:effectLst>
            </a:endParaRPr>
          </a:p>
        </p:txBody>
      </p:sp>
      <p:grpSp>
        <p:nvGrpSpPr>
          <p:cNvPr id="8" name="Group 7"/>
          <p:cNvGrpSpPr/>
          <p:nvPr/>
        </p:nvGrpSpPr>
        <p:grpSpPr>
          <a:xfrm>
            <a:off x="166527" y="137863"/>
            <a:ext cx="8955969" cy="6448262"/>
            <a:chOff x="166527" y="137863"/>
            <a:chExt cx="8955969" cy="6448262"/>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9130" y="260397"/>
              <a:ext cx="1552044" cy="410183"/>
            </a:xfrm>
            <a:prstGeom prst="rect">
              <a:avLst/>
            </a:prstGeom>
            <a:noFill/>
            <a:ln>
              <a:noFill/>
            </a:ln>
            <a:effectLst>
              <a:outerShdw blurRad="50800" dist="38100" dir="2700000" algn="tl" rotWithShape="0">
                <a:prstClr val="black">
                  <a:alpha val="40000"/>
                </a:prstClr>
              </a:outerShdw>
            </a:effectLst>
          </p:spPr>
        </p:pic>
        <p:pic>
          <p:nvPicPr>
            <p:cNvPr id="13" name="Picture 4" descr="Power your body with Superfrui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467" y="2390819"/>
              <a:ext cx="1090274" cy="6230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69009" y="137863"/>
              <a:ext cx="1538400" cy="879086"/>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rotWithShape="1">
            <a:blip r:embed="rId10">
              <a:duotone>
                <a:prstClr val="black"/>
                <a:srgbClr val="FFC000">
                  <a:tint val="45000"/>
                  <a:satMod val="400000"/>
                </a:srgbClr>
              </a:duotone>
              <a:extLst>
                <a:ext uri="{BEBA8EAE-BF5A-486C-A8C5-ECC9F3942E4B}">
                  <a14:imgProps xmlns:a14="http://schemas.microsoft.com/office/drawing/2010/main">
                    <a14:imgLayer r:embed="rId11">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20987" b="18719"/>
            <a:stretch/>
          </p:blipFill>
          <p:spPr>
            <a:xfrm>
              <a:off x="6753222" y="946323"/>
              <a:ext cx="1769346" cy="609600"/>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rotWithShape="1">
            <a:blip r:embed="rId12">
              <a:duotone>
                <a:schemeClr val="accent3">
                  <a:shade val="45000"/>
                  <a:satMod val="135000"/>
                </a:schemeClr>
                <a:prstClr val="white"/>
              </a:duotone>
              <a:extLst>
                <a:ext uri="{BEBA8EAE-BF5A-486C-A8C5-ECC9F3942E4B}">
                  <a14:imgProps xmlns:a14="http://schemas.microsoft.com/office/drawing/2010/main">
                    <a14:imgLayer r:embed="rId13">
                      <a14:imgEffect>
                        <a14:sharpenSoften amount="50000"/>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27485" t="16521" r="24903" b="7977"/>
            <a:stretch/>
          </p:blipFill>
          <p:spPr>
            <a:xfrm>
              <a:off x="2719184" y="5353567"/>
              <a:ext cx="1177273" cy="1066800"/>
            </a:xfrm>
            <a:prstGeom prst="rect">
              <a:avLst/>
            </a:prstGeom>
            <a:effectLst>
              <a:glow>
                <a:schemeClr val="accent1">
                  <a:satMod val="175000"/>
                  <a:alpha val="0"/>
                </a:schemeClr>
              </a:glow>
              <a:outerShdw blurRad="50800" dist="38100" dir="2700000" algn="tl" rotWithShape="0">
                <a:prstClr val="black">
                  <a:alpha val="40000"/>
                </a:prstClr>
              </a:outerShdw>
            </a:effectLst>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74507" y="3007339"/>
              <a:ext cx="1347989" cy="770280"/>
            </a:xfrm>
            <a:prstGeom prst="rect">
              <a:avLst/>
            </a:prstGeom>
            <a:noFill/>
            <a:ln>
              <a:no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1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343283" y="2369667"/>
              <a:ext cx="1648317" cy="584887"/>
            </a:xfrm>
            <a:prstGeom prst="rect">
              <a:avLst/>
            </a:prstGeom>
            <a:effectLst>
              <a:glow rad="50800">
                <a:srgbClr val="CCECFF">
                  <a:alpha val="0"/>
                </a:srgbClr>
              </a:glow>
              <a:outerShdw blurRad="50800" dist="38100" dir="2700000" algn="tl" rotWithShape="0">
                <a:prstClr val="black">
                  <a:alpha val="40000"/>
                </a:prstClr>
              </a:outerShdw>
            </a:effectLst>
          </p:spPr>
        </p:pic>
        <p:pic>
          <p:nvPicPr>
            <p:cNvPr id="19" name="Picture 18"/>
            <p:cNvPicPr>
              <a:picLocks noChangeAspect="1"/>
            </p:cNvPicPr>
            <p:nvPr/>
          </p:nvPicPr>
          <p:blipFill>
            <a:blip r:embed="rId16">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53183" y="3900562"/>
              <a:ext cx="747959" cy="873529"/>
            </a:xfrm>
            <a:prstGeom prst="rect">
              <a:avLst/>
            </a:prstGeom>
          </p:spPr>
        </p:pic>
        <p:pic>
          <p:nvPicPr>
            <p:cNvPr id="20" name="Pictur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2883" y="4623531"/>
              <a:ext cx="1662117" cy="949781"/>
            </a:xfrm>
            <a:prstGeom prst="rect">
              <a:avLst/>
            </a:prstGeom>
            <a:noFill/>
            <a:ln>
              <a:noFill/>
            </a:ln>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19">
              <a:extLst>
                <a:ext uri="{BEBA8EAE-BF5A-486C-A8C5-ECC9F3942E4B}">
                  <a14:imgProps xmlns:a14="http://schemas.microsoft.com/office/drawing/2010/main">
                    <a14:imgLayer r:embed="rId20">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20216" y="1043920"/>
              <a:ext cx="2044444" cy="469841"/>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21">
              <a:duotone>
                <a:prstClr val="black"/>
                <a:schemeClr val="accent5">
                  <a:tint val="45000"/>
                  <a:satMod val="400000"/>
                </a:schemeClr>
              </a:duotone>
              <a:extLst>
                <a:ext uri="{BEBA8EAE-BF5A-486C-A8C5-ECC9F3942E4B}">
                  <a14:imgProps xmlns:a14="http://schemas.microsoft.com/office/drawing/2010/main">
                    <a14:imgLayer r:embed="rId2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939727" y="1687645"/>
              <a:ext cx="1977413" cy="421610"/>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2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160577" y="6207976"/>
              <a:ext cx="1756563" cy="378149"/>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24">
              <a:duotone>
                <a:schemeClr val="accent1">
                  <a:shade val="45000"/>
                  <a:satMod val="135000"/>
                </a:schemeClr>
                <a:prstClr val="white"/>
              </a:duotone>
              <a:extLst>
                <a:ext uri="{BEBA8EAE-BF5A-486C-A8C5-ECC9F3942E4B}">
                  <a14:imgProps xmlns:a14="http://schemas.microsoft.com/office/drawing/2010/main">
                    <a14:imgLayer r:embed="rId2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941818" y="5693825"/>
              <a:ext cx="1995818" cy="513775"/>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26">
              <a:extLst>
                <a:ext uri="{BEBA8EAE-BF5A-486C-A8C5-ECC9F3942E4B}">
                  <a14:imgProps xmlns:a14="http://schemas.microsoft.com/office/drawing/2010/main">
                    <a14:imgLayer r:embed="rId27">
                      <a14:imgEffect>
                        <a14:sharpenSoften amount="50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6527" y="3353849"/>
              <a:ext cx="1328154" cy="1123137"/>
            </a:xfrm>
            <a:prstGeom prst="rect">
              <a:avLst/>
            </a:prstGeom>
            <a:noFill/>
            <a:ln>
              <a:noFill/>
            </a:ln>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28">
              <a:duotone>
                <a:schemeClr val="accent6">
                  <a:shade val="45000"/>
                  <a:satMod val="135000"/>
                </a:schemeClr>
                <a:prstClr val="white"/>
              </a:duotone>
              <a:extLst>
                <a:ext uri="{BEBA8EAE-BF5A-486C-A8C5-ECC9F3942E4B}">
                  <a14:imgProps xmlns:a14="http://schemas.microsoft.com/office/drawing/2010/main">
                    <a14:imgLayer r:embed="rId2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6649" y="1792161"/>
              <a:ext cx="1934715" cy="373123"/>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rotWithShape="1">
            <a:blip r:embed="rId30">
              <a:extLst>
                <a:ext uri="{BEBA8EAE-BF5A-486C-A8C5-ECC9F3942E4B}">
                  <a14:imgProps xmlns:a14="http://schemas.microsoft.com/office/drawing/2010/main">
                    <a14:imgLayer r:embed="rId31">
                      <a14:imgEffect>
                        <a14:sharpenSoften amount="50000"/>
                      </a14:imgEffect>
                    </a14:imgLayer>
                  </a14:imgProps>
                </a:ext>
                <a:ext uri="{28A0092B-C50C-407E-A947-70E740481C1C}">
                  <a14:useLocalDpi xmlns:a14="http://schemas.microsoft.com/office/drawing/2010/main" val="0"/>
                </a:ext>
              </a:extLst>
            </a:blip>
            <a:srcRect l="11308" t="-2578" r="11797" b="-1017"/>
            <a:stretch/>
          </p:blipFill>
          <p:spPr>
            <a:xfrm>
              <a:off x="7607998" y="4874800"/>
              <a:ext cx="1390989" cy="405705"/>
            </a:xfrm>
            <a:prstGeom prst="rect">
              <a:avLst/>
            </a:prstGeom>
            <a:effectLst>
              <a:outerShdw blurRad="50800" dist="38100" dir="2700000" algn="tl" rotWithShape="0">
                <a:prstClr val="black">
                  <a:alpha val="40000"/>
                </a:prstClr>
              </a:outerShdw>
            </a:effectLst>
          </p:spPr>
        </p:pic>
        <p:sp>
          <p:nvSpPr>
            <p:cNvPr id="28" name="TextBox 27"/>
            <p:cNvSpPr txBox="1"/>
            <p:nvPr/>
          </p:nvSpPr>
          <p:spPr>
            <a:xfrm>
              <a:off x="3886200" y="5638800"/>
              <a:ext cx="1890454" cy="400110"/>
            </a:xfrm>
            <a:prstGeom prst="rect">
              <a:avLst/>
            </a:prstGeom>
            <a:noFill/>
          </p:spPr>
          <p:txBody>
            <a:bodyPr wrap="none" rtlCol="0">
              <a:spAutoFit/>
              <a:scene3d>
                <a:camera prst="orthographicFront"/>
                <a:lightRig rig="threePt" dir="t"/>
              </a:scene3d>
              <a:sp3d extrusionH="57150">
                <a:bevelT w="38100" h="38100"/>
              </a:sp3d>
            </a:bodyPr>
            <a:lstStyle/>
            <a:p>
              <a:pPr fontAlgn="base">
                <a:spcBef>
                  <a:spcPct val="0"/>
                </a:spcBef>
                <a:spcAft>
                  <a:spcPct val="0"/>
                </a:spcAft>
              </a:pPr>
              <a:r>
                <a:rPr lang="en-AU" sz="2000" dirty="0" err="1" smtClean="0">
                  <a:solidFill>
                    <a:prstClr val="black"/>
                  </a:solidFill>
                  <a:effectLst>
                    <a:outerShdw blurRad="38100" dist="38100" dir="2700000" algn="tl">
                      <a:srgbClr val="000000">
                        <a:alpha val="43137"/>
                      </a:srgbClr>
                    </a:outerShdw>
                  </a:effectLst>
                  <a:latin typeface="Arial" charset="0"/>
                </a:rPr>
                <a:t>a</a:t>
              </a:r>
              <a:r>
                <a:rPr lang="en-AU" sz="2000" dirty="0" err="1" smtClean="0">
                  <a:solidFill>
                    <a:srgbClr val="00B0F0"/>
                  </a:solidFill>
                  <a:effectLst>
                    <a:outerShdw blurRad="38100" dist="38100" dir="2700000" algn="tl">
                      <a:srgbClr val="000000">
                        <a:alpha val="43137"/>
                      </a:srgbClr>
                    </a:outerShdw>
                  </a:effectLst>
                  <a:latin typeface="Arial" charset="0"/>
                </a:rPr>
                <a:t>u</a:t>
              </a:r>
              <a:r>
                <a:rPr lang="en-AU" sz="2000" dirty="0" err="1" smtClean="0">
                  <a:solidFill>
                    <a:prstClr val="black"/>
                  </a:solidFill>
                  <a:effectLst>
                    <a:outerShdw blurRad="38100" dist="38100" dir="2700000" algn="tl">
                      <a:srgbClr val="000000">
                        <a:alpha val="43137"/>
                      </a:srgbClr>
                    </a:outerShdw>
                  </a:effectLst>
                  <a:latin typeface="Arial" charset="0"/>
                </a:rPr>
                <a:t>WebCentres</a:t>
              </a:r>
              <a:endParaRPr lang="en-AU" sz="2000" dirty="0">
                <a:solidFill>
                  <a:prstClr val="black"/>
                </a:solidFill>
                <a:effectLst>
                  <a:outerShdw blurRad="38100" dist="38100" dir="2700000" algn="tl">
                    <a:srgbClr val="000000">
                      <a:alpha val="43137"/>
                    </a:srgbClr>
                  </a:outerShdw>
                </a:effectLst>
                <a:latin typeface="Arial" charset="0"/>
              </a:endParaRPr>
            </a:p>
          </p:txBody>
        </p:sp>
        <p:pic>
          <p:nvPicPr>
            <p:cNvPr id="29" name="Picture 2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28899" y="5713704"/>
              <a:ext cx="1357109" cy="467968"/>
            </a:xfrm>
            <a:prstGeom prst="rect">
              <a:avLst/>
            </a:prstGeom>
            <a:noFill/>
            <a:ln>
              <a:noFill/>
            </a:ln>
          </p:spPr>
        </p:pic>
      </p:grpSp>
      <p:sp>
        <p:nvSpPr>
          <p:cNvPr id="51" name="Rectangle 1"/>
          <p:cNvSpPr txBox="1">
            <a:spLocks noChangeArrowheads="1"/>
          </p:cNvSpPr>
          <p:nvPr/>
        </p:nvSpPr>
        <p:spPr>
          <a:xfrm>
            <a:off x="2988405" y="2312054"/>
            <a:ext cx="3250385" cy="5523439"/>
          </a:xfrm>
          <a:prstGeom prst="rect">
            <a:avLst/>
          </a:prstGeom>
        </p:spPr>
        <p:txBody>
          <a:bodyPr spcFirstLastPara="1" vert="horz" wrap="square" lIns="91440" tIns="45720" rIns="91440" bIns="45720" numCol="1" rtlCol="0" anchor="ctr">
            <a:prstTxWarp prst="textArchUp">
              <a:avLst>
                <a:gd name="adj" fmla="val 10403225"/>
              </a:avLst>
            </a:prstTxWarp>
            <a:spAutoFit/>
          </a:bodyPr>
          <a:lstStyle>
            <a:lvl1pPr algn="ctr" defTabSz="914400" rtl="0" eaLnBrk="1" latinLnBrk="0" hangingPunct="1">
              <a:lnSpc>
                <a:spcPct val="90000"/>
              </a:lnSpc>
              <a:spcBef>
                <a:spcPct val="0"/>
              </a:spcBef>
              <a:buNone/>
              <a:defRPr sz="3600" kern="1200" cap="all" baseline="0">
                <a:solidFill>
                  <a:schemeClr val="tx1"/>
                </a:solidFill>
                <a:effectLst/>
                <a:latin typeface="Calibri" panose="020F0502020204030204" pitchFamily="34" charset="0"/>
                <a:ea typeface="+mj-ea"/>
                <a:cs typeface="+mj-cs"/>
              </a:defRPr>
            </a:lvl1pPr>
          </a:lstStyle>
          <a:p>
            <a:pPr>
              <a:lnSpc>
                <a:spcPct val="70000"/>
              </a:lnSpc>
              <a:buClr>
                <a:srgbClr val="FF0000"/>
              </a:buClr>
              <a:buFont typeface="Arial Black" pitchFamily="32"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5400" b="1" cap="none" spc="50" dirty="0" smtClean="0">
                <a:ln w="9525" cmpd="sng">
                  <a:solidFill>
                    <a:srgbClr val="4A66AC"/>
                  </a:solidFill>
                  <a:prstDash val="solid"/>
                </a:ln>
                <a:solidFill>
                  <a:srgbClr val="70AD47">
                    <a:tint val="1000"/>
                  </a:srgbClr>
                </a:solidFill>
                <a:effectLst>
                  <a:glow rad="38100">
                    <a:srgbClr val="4A66AC">
                      <a:alpha val="40000"/>
                    </a:srgbClr>
                  </a:glow>
                  <a:innerShdw blurRad="63500" dist="50800" dir="16200000">
                    <a:prstClr val="black">
                      <a:alpha val="50000"/>
                    </a:prstClr>
                  </a:innerShdw>
                </a:effectLst>
              </a:rPr>
              <a:t>SCIENCE BASED</a:t>
            </a:r>
            <a:endParaRPr lang="en-GB" sz="5400" b="1" cap="none" spc="50" dirty="0">
              <a:ln w="9525" cmpd="sng">
                <a:solidFill>
                  <a:srgbClr val="4A66AC"/>
                </a:solidFill>
                <a:prstDash val="solid"/>
              </a:ln>
              <a:solidFill>
                <a:srgbClr val="70AD47">
                  <a:tint val="1000"/>
                </a:srgbClr>
              </a:solidFill>
              <a:effectLst>
                <a:glow rad="38100">
                  <a:srgbClr val="4A66AC">
                    <a:alpha val="40000"/>
                  </a:srgbClr>
                </a:glow>
                <a:innerShdw blurRad="63500" dist="50800" dir="16200000">
                  <a:prstClr val="black">
                    <a:alpha val="50000"/>
                  </a:prstClr>
                </a:innerShdw>
              </a:effectLst>
            </a:endParaRPr>
          </a:p>
        </p:txBody>
      </p:sp>
    </p:spTree>
    <p:extLst>
      <p:ext uri="{BB962C8B-B14F-4D97-AF65-F5344CB8AC3E}">
        <p14:creationId xmlns:p14="http://schemas.microsoft.com/office/powerpoint/2010/main" val="15623347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0" presetClass="exit" presetSubtype="0" fill="hold" nodeType="with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anim calcmode="lin" valueType="num">
                                      <p:cBhvr>
                                        <p:cTn id="23" dur="2000" fill="hold"/>
                                        <p:tgtEl>
                                          <p:spTgt spid="11"/>
                                        </p:tgtEl>
                                        <p:attrNameLst>
                                          <p:attrName>style.rotation</p:attrName>
                                        </p:attrNameLst>
                                      </p:cBhvr>
                                      <p:tavLst>
                                        <p:tav tm="0">
                                          <p:val>
                                            <p:fltVal val="720"/>
                                          </p:val>
                                        </p:tav>
                                        <p:tav tm="100000">
                                          <p:val>
                                            <p:fltVal val="0"/>
                                          </p:val>
                                        </p:tav>
                                      </p:tavLst>
                                    </p:anim>
                                    <p:anim calcmode="lin" valueType="num">
                                      <p:cBhvr>
                                        <p:cTn id="24" dur="2000" fill="hold"/>
                                        <p:tgtEl>
                                          <p:spTgt spid="11"/>
                                        </p:tgtEl>
                                        <p:attrNameLst>
                                          <p:attrName>ppt_h</p:attrName>
                                        </p:attrNameLst>
                                      </p:cBhvr>
                                      <p:tavLst>
                                        <p:tav tm="0">
                                          <p:val>
                                            <p:fltVal val="0"/>
                                          </p:val>
                                        </p:tav>
                                        <p:tav tm="100000">
                                          <p:val>
                                            <p:strVal val="#ppt_h"/>
                                          </p:val>
                                        </p:tav>
                                      </p:tavLst>
                                    </p:anim>
                                    <p:anim calcmode="lin" valueType="num">
                                      <p:cBhvr>
                                        <p:cTn id="25" dur="2000" fill="hold"/>
                                        <p:tgtEl>
                                          <p:spTgt spid="11"/>
                                        </p:tgtEl>
                                        <p:attrNameLst>
                                          <p:attrName>ppt_w</p:attrName>
                                        </p:attrNameLst>
                                      </p:cBhvr>
                                      <p:tavLst>
                                        <p:tav tm="0">
                                          <p:val>
                                            <p:fltVal val="0"/>
                                          </p:val>
                                        </p:tav>
                                        <p:tav tm="100000">
                                          <p:val>
                                            <p:strVal val="#ppt_w"/>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2000" fill="hold"/>
                                        <p:tgtEl>
                                          <p:spTgt spid="51"/>
                                        </p:tgtEl>
                                        <p:attrNameLst>
                                          <p:attrName>ppt_w</p:attrName>
                                        </p:attrNameLst>
                                      </p:cBhvr>
                                      <p:tavLst>
                                        <p:tav tm="0">
                                          <p:val>
                                            <p:fltVal val="0"/>
                                          </p:val>
                                        </p:tav>
                                        <p:tav tm="100000">
                                          <p:val>
                                            <p:strVal val="#ppt_w"/>
                                          </p:val>
                                        </p:tav>
                                      </p:tavLst>
                                    </p:anim>
                                    <p:anim calcmode="lin" valueType="num">
                                      <p:cBhvr>
                                        <p:cTn id="29" dur="2000" fill="hold"/>
                                        <p:tgtEl>
                                          <p:spTgt spid="51"/>
                                        </p:tgtEl>
                                        <p:attrNameLst>
                                          <p:attrName>ppt_h</p:attrName>
                                        </p:attrNameLst>
                                      </p:cBhvr>
                                      <p:tavLst>
                                        <p:tav tm="0">
                                          <p:val>
                                            <p:fltVal val="0"/>
                                          </p:val>
                                        </p:tav>
                                        <p:tav tm="100000">
                                          <p:val>
                                            <p:strVal val="#ppt_h"/>
                                          </p:val>
                                        </p:tav>
                                      </p:tavLst>
                                    </p:anim>
                                    <p:animEffect transition="in" filter="fade">
                                      <p:cBhvr>
                                        <p:cTn id="30" dur="2000"/>
                                        <p:tgtEl>
                                          <p:spTgt spid="51"/>
                                        </p:tgtEl>
                                      </p:cBhvr>
                                    </p:animEffect>
                                  </p:childTnLst>
                                </p:cTn>
                              </p:par>
                            </p:childTnLst>
                          </p:cTn>
                        </p:par>
                        <p:par>
                          <p:cTn id="31" fill="hold">
                            <p:stCondLst>
                              <p:cond delay="2000"/>
                            </p:stCondLst>
                            <p:childTnLst>
                              <p:par>
                                <p:cTn id="32" presetID="16" presetClass="entr" presetSubtype="37" fill="hold" grpId="0" nodeType="afterEffect">
                                  <p:stCondLst>
                                    <p:cond delay="0"/>
                                  </p:stCondLst>
                                  <p:childTnLst>
                                    <p:set>
                                      <p:cBhvr>
                                        <p:cTn id="33" dur="1" fill="hold">
                                          <p:stCondLst>
                                            <p:cond delay="0"/>
                                          </p:stCondLst>
                                        </p:cTn>
                                        <p:tgtEl>
                                          <p:spTgt spid="15361"/>
                                        </p:tgtEl>
                                        <p:attrNameLst>
                                          <p:attrName>style.visibility</p:attrName>
                                        </p:attrNameLst>
                                      </p:cBhvr>
                                      <p:to>
                                        <p:strVal val="visible"/>
                                      </p:to>
                                    </p:set>
                                    <p:animEffect transition="in" filter="barn(outVertical)">
                                      <p:cBhvr>
                                        <p:cTn id="34" dur="500"/>
                                        <p:tgtEl>
                                          <p:spTgt spid="15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p:bldP spid="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00350" y="1590030"/>
            <a:ext cx="3619500" cy="3619251"/>
            <a:chOff x="2800350" y="1590030"/>
            <a:chExt cx="3619500" cy="3619251"/>
          </a:xfrm>
        </p:grpSpPr>
        <p:pic>
          <p:nvPicPr>
            <p:cNvPr id="1026" name="Picture 2" descr="http://i.istockimg.com/file_thumbview_approve/21719273/2/stock-illustration-21719273-earth-globe-with-peopl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00350" y="1618355"/>
              <a:ext cx="3619500" cy="3590926"/>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Isosceles Triangle 1"/>
            <p:cNvSpPr/>
            <p:nvPr/>
          </p:nvSpPr>
          <p:spPr>
            <a:xfrm rot="10800000">
              <a:off x="4602490" y="1590030"/>
              <a:ext cx="91419" cy="1937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AU">
                <a:solidFill>
                  <a:prstClr val="white"/>
                </a:solidFill>
              </a:endParaRPr>
            </a:p>
          </p:txBody>
        </p:sp>
      </p:gr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024" t="5503" r="10418" b="10366"/>
          <a:stretch/>
        </p:blipFill>
        <p:spPr>
          <a:xfrm>
            <a:off x="1509235" y="762000"/>
            <a:ext cx="6567965" cy="6117223"/>
          </a:xfrm>
          <a:prstGeom prst="rect">
            <a:avLst/>
          </a:prstGeom>
          <a:ln>
            <a:noFill/>
          </a:ln>
          <a:effectLst>
            <a:outerShdw blurRad="292100" dist="139700" dir="2700000" algn="tl" rotWithShape="0">
              <a:srgbClr val="333333">
                <a:alpha val="65000"/>
              </a:srgbClr>
            </a:outerShdw>
          </a:effectLst>
        </p:spPr>
      </p:pic>
      <p:sp>
        <p:nvSpPr>
          <p:cNvPr id="5" name="Slide Number Placeholder 5"/>
          <p:cNvSpPr>
            <a:spLocks noGrp="1"/>
          </p:cNvSpPr>
          <p:nvPr>
            <p:ph type="sldNum" sz="quarter" idx="12"/>
          </p:nvPr>
        </p:nvSpPr>
        <p:spPr/>
        <p:txBody>
          <a:bodyPr/>
          <a:lstStyle/>
          <a:p>
            <a:pPr>
              <a:defRPr/>
            </a:pPr>
            <a:fld id="{5F1DA27D-E226-4B10-B8AE-113408834E4F}" type="slidenum">
              <a:rPr lang="en-GB">
                <a:solidFill>
                  <a:prstClr val="black"/>
                </a:solidFill>
                <a:latin typeface="Futura Bk" pitchFamily="34" charset="0"/>
              </a:rPr>
              <a:pPr>
                <a:defRPr/>
              </a:pPr>
              <a:t>29</a:t>
            </a:fld>
            <a:endParaRPr lang="en-GB" dirty="0">
              <a:solidFill>
                <a:prstClr val="black"/>
              </a:solidFill>
              <a:latin typeface="Futura Bk" pitchFamily="3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4091" y="-3188156"/>
            <a:ext cx="13716000" cy="13716000"/>
          </a:xfrm>
          <a:prstGeom prst="rect">
            <a:avLst/>
          </a:prstGeom>
        </p:spPr>
      </p:pic>
      <p:sp>
        <p:nvSpPr>
          <p:cNvPr id="3" name="TextBox 2"/>
          <p:cNvSpPr txBox="1"/>
          <p:nvPr/>
        </p:nvSpPr>
        <p:spPr>
          <a:xfrm>
            <a:off x="3352800" y="2885014"/>
            <a:ext cx="2648482" cy="1569660"/>
          </a:xfrm>
          <a:prstGeom prst="rect">
            <a:avLst/>
          </a:prstGeom>
          <a:noFill/>
        </p:spPr>
        <p:txBody>
          <a:bodyPr wrap="none" rtlCol="0">
            <a:spAutoFit/>
          </a:bodyPr>
          <a:lstStyle/>
          <a:p>
            <a:pPr fontAlgn="base">
              <a:spcBef>
                <a:spcPct val="0"/>
              </a:spcBef>
              <a:spcAft>
                <a:spcPct val="0"/>
              </a:spcAft>
            </a:pPr>
            <a:r>
              <a:rPr lang="en-AU" sz="9600" b="1" dirty="0" smtClean="0">
                <a:ln w="6600">
                  <a:solidFill>
                    <a:srgbClr val="242852"/>
                  </a:solidFill>
                  <a:prstDash val="solid"/>
                </a:ln>
                <a:solidFill>
                  <a:srgbClr val="FFFFFF"/>
                </a:solidFill>
                <a:effectLst>
                  <a:innerShdw blurRad="63500" dist="50800" dir="13500000">
                    <a:prstClr val="black">
                      <a:alpha val="50000"/>
                    </a:prstClr>
                  </a:innerShdw>
                </a:effectLst>
                <a:latin typeface="Arial" charset="0"/>
              </a:rPr>
              <a:t>99%</a:t>
            </a:r>
            <a:endParaRPr lang="en-AU" sz="9600" b="1" dirty="0">
              <a:ln w="6600">
                <a:solidFill>
                  <a:srgbClr val="242852"/>
                </a:solidFill>
                <a:prstDash val="solid"/>
              </a:ln>
              <a:solidFill>
                <a:srgbClr val="FFFFFF"/>
              </a:solidFill>
              <a:effectLst>
                <a:innerShdw blurRad="63500" dist="50800" dir="13500000">
                  <a:prstClr val="black">
                    <a:alpha val="50000"/>
                  </a:prstClr>
                </a:innerShdw>
              </a:effectLst>
              <a:latin typeface="Arial" charset="0"/>
            </a:endParaRPr>
          </a:p>
        </p:txBody>
      </p:sp>
      <p:pic>
        <p:nvPicPr>
          <p:cNvPr id="30" name="Picture 29"/>
          <p:cNvPicPr>
            <a:picLocks noChangeAspect="1"/>
          </p:cNvPicPr>
          <p:nvPr/>
        </p:nvPicPr>
        <p:blipFill rotWithShape="1">
          <a:blip r:embed="rId7"/>
          <a:srcRect l="2995" t="23228" r="5933" b="6655"/>
          <a:stretch/>
        </p:blipFill>
        <p:spPr>
          <a:xfrm>
            <a:off x="853424" y="940172"/>
            <a:ext cx="7595077" cy="5107292"/>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76198" y="76200"/>
            <a:ext cx="9305148" cy="6865566"/>
            <a:chOff x="-76198" y="76200"/>
            <a:chExt cx="9305148" cy="6865566"/>
          </a:xfrm>
        </p:grpSpPr>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9130" y="260397"/>
              <a:ext cx="1552044" cy="410183"/>
            </a:xfrm>
            <a:prstGeom prst="rect">
              <a:avLst/>
            </a:prstGeom>
            <a:noFill/>
            <a:ln>
              <a:noFill/>
            </a:ln>
            <a:effectLst>
              <a:outerShdw blurRad="50800" dist="38100" dir="2700000" algn="tl" rotWithShape="0">
                <a:prstClr val="black">
                  <a:alpha val="40000"/>
                </a:prstClr>
              </a:outerShdw>
            </a:effectLst>
          </p:spPr>
        </p:pic>
        <p:pic>
          <p:nvPicPr>
            <p:cNvPr id="13" name="Picture 4" descr="Power your body with Superfrui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4593" y="538430"/>
              <a:ext cx="1090274" cy="6230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6000" y="76200"/>
              <a:ext cx="1538400" cy="879086"/>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rotWithShape="1">
            <a:blip r:embed="rId11">
              <a:duotone>
                <a:prstClr val="black"/>
                <a:srgbClr val="FFC000">
                  <a:tint val="45000"/>
                  <a:satMod val="400000"/>
                </a:srgbClr>
              </a:duotone>
              <a:extLst>
                <a:ext uri="{BEBA8EAE-BF5A-486C-A8C5-ECC9F3942E4B}">
                  <a14:imgProps xmlns:a14="http://schemas.microsoft.com/office/drawing/2010/main">
                    <a14:imgLayer r:embed="rId12">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20987" b="18719"/>
            <a:stretch/>
          </p:blipFill>
          <p:spPr>
            <a:xfrm>
              <a:off x="6705600" y="265430"/>
              <a:ext cx="1769346" cy="609600"/>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rotWithShape="1">
            <a:blip r:embed="rId13">
              <a:duotone>
                <a:schemeClr val="accent3">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27485" t="16521" r="24903" b="7977"/>
            <a:stretch/>
          </p:blipFill>
          <p:spPr>
            <a:xfrm>
              <a:off x="3429000" y="5995794"/>
              <a:ext cx="1043933" cy="945972"/>
            </a:xfrm>
            <a:prstGeom prst="rect">
              <a:avLst/>
            </a:prstGeom>
            <a:effectLst>
              <a:glow>
                <a:schemeClr val="accent1">
                  <a:satMod val="175000"/>
                  <a:alpha val="0"/>
                </a:schemeClr>
              </a:glow>
              <a:outerShdw blurRad="50800" dist="38100" dir="2700000" algn="tl" rotWithShape="0">
                <a:prstClr val="black">
                  <a:alpha val="40000"/>
                </a:prstClr>
              </a:outerShdw>
            </a:effectLst>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8169815" y="4040830"/>
              <a:ext cx="1347989" cy="770280"/>
            </a:xfrm>
            <a:prstGeom prst="rect">
              <a:avLst/>
            </a:prstGeom>
            <a:noFill/>
            <a:ln>
              <a:no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16">
              <a:duotone>
                <a:schemeClr val="accent6">
                  <a:shade val="45000"/>
                  <a:satMod val="135000"/>
                </a:schemeClr>
                <a:prstClr val="white"/>
              </a:duotone>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061350" y="6206425"/>
              <a:ext cx="1648317" cy="584887"/>
            </a:xfrm>
            <a:prstGeom prst="rect">
              <a:avLst/>
            </a:prstGeom>
            <a:effectLst>
              <a:glow rad="50800">
                <a:srgbClr val="CCECFF">
                  <a:alpha val="0"/>
                </a:srgbClr>
              </a:glow>
              <a:outerShdw blurRad="50800" dist="38100" dir="2700000" algn="tl" rotWithShape="0">
                <a:prstClr val="black">
                  <a:alpha val="40000"/>
                </a:prstClr>
              </a:outerShdw>
            </a:effectLst>
          </p:spPr>
        </p:pic>
        <p:pic>
          <p:nvPicPr>
            <p:cNvPr id="19" name="Picture 18"/>
            <p:cNvPicPr>
              <a:picLocks noChangeAspect="1"/>
            </p:cNvPicPr>
            <p:nvPr/>
          </p:nvPicPr>
          <p:blipFill>
            <a:blip r:embed="rId18">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19600" y="6068237"/>
              <a:ext cx="747959" cy="873529"/>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200000">
              <a:off x="-292722" y="3861368"/>
              <a:ext cx="1662117" cy="949781"/>
            </a:xfrm>
            <a:prstGeom prst="rect">
              <a:avLst/>
            </a:prstGeom>
            <a:noFill/>
            <a:ln>
              <a:noFill/>
            </a:ln>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21">
              <a:extLst>
                <a:ext uri="{BEBA8EAE-BF5A-486C-A8C5-ECC9F3942E4B}">
                  <a14:imgProps xmlns:a14="http://schemas.microsoft.com/office/drawing/2010/main">
                    <a14:imgLayer r:embed="rId22">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4956" y="304197"/>
              <a:ext cx="2044444" cy="469841"/>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23">
              <a:duotone>
                <a:prstClr val="black"/>
                <a:schemeClr val="accent5">
                  <a:tint val="45000"/>
                  <a:satMod val="400000"/>
                </a:schemeClr>
              </a:duotone>
              <a:extLst>
                <a:ext uri="{BEBA8EAE-BF5A-486C-A8C5-ECC9F3942E4B}">
                  <a14:imgProps xmlns:a14="http://schemas.microsoft.com/office/drawing/2010/main">
                    <a14:imgLayer r:embed="rId2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7868284" y="1152364"/>
              <a:ext cx="1977413" cy="421610"/>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2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7924458" y="5562044"/>
              <a:ext cx="1756563" cy="378149"/>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26">
              <a:duotone>
                <a:schemeClr val="accent1">
                  <a:shade val="45000"/>
                  <a:satMod val="135000"/>
                </a:schemeClr>
                <a:prstClr val="white"/>
              </a:duotone>
              <a:extLst>
                <a:ext uri="{BEBA8EAE-BF5A-486C-A8C5-ECC9F3942E4B}">
                  <a14:imgProps xmlns:a14="http://schemas.microsoft.com/office/drawing/2010/main">
                    <a14:imgLayer r:embed="rId2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05400" y="6248400"/>
              <a:ext cx="1995818" cy="513775"/>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28" cstate="print">
              <a:extLst>
                <a:ext uri="{BEBA8EAE-BF5A-486C-A8C5-ECC9F3942E4B}">
                  <a14:imgProps xmlns:a14="http://schemas.microsoft.com/office/drawing/2010/main">
                    <a14:imgLayer r:embed="rId29">
                      <a14:imgEffect>
                        <a14:sharpenSoften amount="50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16200000">
              <a:off x="-168543" y="5206194"/>
              <a:ext cx="1196468" cy="1011778"/>
            </a:xfrm>
            <a:prstGeom prst="rect">
              <a:avLst/>
            </a:prstGeom>
            <a:noFill/>
            <a:ln>
              <a:noFill/>
            </a:ln>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30">
              <a:duotone>
                <a:schemeClr val="accent6">
                  <a:shade val="45000"/>
                  <a:satMod val="135000"/>
                </a:schemeClr>
                <a:prstClr val="white"/>
              </a:duotone>
              <a:extLst>
                <a:ext uri="{BEBA8EAE-BF5A-486C-A8C5-ECC9F3942E4B}">
                  <a14:imgProps xmlns:a14="http://schemas.microsoft.com/office/drawing/2010/main">
                    <a14:imgLayer r:embed="rId3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39043" y="2304796"/>
              <a:ext cx="1934715" cy="373123"/>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rotWithShape="1">
            <a:blip r:embed="rId32">
              <a:extLst>
                <a:ext uri="{BEBA8EAE-BF5A-486C-A8C5-ECC9F3942E4B}">
                  <a14:imgProps xmlns:a14="http://schemas.microsoft.com/office/drawing/2010/main">
                    <a14:imgLayer r:embed="rId33">
                      <a14:imgEffect>
                        <a14:sharpenSoften amount="50000"/>
                      </a14:imgEffect>
                    </a14:imgLayer>
                  </a14:imgProps>
                </a:ext>
                <a:ext uri="{28A0092B-C50C-407E-A947-70E740481C1C}">
                  <a14:useLocalDpi xmlns:a14="http://schemas.microsoft.com/office/drawing/2010/main" val="0"/>
                </a:ext>
              </a:extLst>
            </a:blip>
            <a:srcRect l="11308" t="-2578" r="11797" b="-1017"/>
            <a:stretch/>
          </p:blipFill>
          <p:spPr>
            <a:xfrm rot="5400000">
              <a:off x="8135629" y="2849407"/>
              <a:ext cx="1390989" cy="405705"/>
            </a:xfrm>
            <a:prstGeom prst="rect">
              <a:avLst/>
            </a:prstGeom>
            <a:effectLst>
              <a:outerShdw blurRad="50800" dist="38100" dir="2700000" algn="tl" rotWithShape="0">
                <a:prstClr val="black">
                  <a:alpha val="40000"/>
                </a:prstClr>
              </a:outerShdw>
            </a:effectLst>
          </p:spPr>
        </p:pic>
        <p:sp>
          <p:nvSpPr>
            <p:cNvPr id="28" name="TextBox 27"/>
            <p:cNvSpPr txBox="1"/>
            <p:nvPr/>
          </p:nvSpPr>
          <p:spPr>
            <a:xfrm>
              <a:off x="1600200" y="6211538"/>
              <a:ext cx="1890454" cy="400110"/>
            </a:xfrm>
            <a:prstGeom prst="rect">
              <a:avLst/>
            </a:prstGeom>
            <a:noFill/>
          </p:spPr>
          <p:txBody>
            <a:bodyPr wrap="none" rtlCol="0">
              <a:spAutoFit/>
              <a:scene3d>
                <a:camera prst="orthographicFront"/>
                <a:lightRig rig="threePt" dir="t"/>
              </a:scene3d>
              <a:sp3d extrusionH="57150">
                <a:bevelT w="38100" h="38100"/>
              </a:sp3d>
            </a:bodyPr>
            <a:lstStyle/>
            <a:p>
              <a:pPr fontAlgn="base">
                <a:spcBef>
                  <a:spcPct val="0"/>
                </a:spcBef>
                <a:spcAft>
                  <a:spcPct val="0"/>
                </a:spcAft>
              </a:pPr>
              <a:r>
                <a:rPr lang="en-AU" sz="2000" dirty="0" err="1" smtClean="0">
                  <a:solidFill>
                    <a:prstClr val="black"/>
                  </a:solidFill>
                  <a:effectLst>
                    <a:outerShdw blurRad="38100" dist="38100" dir="2700000" algn="tl">
                      <a:srgbClr val="000000">
                        <a:alpha val="43137"/>
                      </a:srgbClr>
                    </a:outerShdw>
                  </a:effectLst>
                  <a:latin typeface="Arial" charset="0"/>
                </a:rPr>
                <a:t>a</a:t>
              </a:r>
              <a:r>
                <a:rPr lang="en-AU" sz="2000" dirty="0" err="1" smtClean="0">
                  <a:solidFill>
                    <a:srgbClr val="00B0F0"/>
                  </a:solidFill>
                  <a:effectLst>
                    <a:outerShdw blurRad="38100" dist="38100" dir="2700000" algn="tl">
                      <a:srgbClr val="000000">
                        <a:alpha val="43137"/>
                      </a:srgbClr>
                    </a:outerShdw>
                  </a:effectLst>
                  <a:latin typeface="Arial" charset="0"/>
                </a:rPr>
                <a:t>u</a:t>
              </a:r>
              <a:r>
                <a:rPr lang="en-AU" sz="2000" dirty="0" err="1" smtClean="0">
                  <a:solidFill>
                    <a:prstClr val="black"/>
                  </a:solidFill>
                  <a:effectLst>
                    <a:outerShdw blurRad="38100" dist="38100" dir="2700000" algn="tl">
                      <a:srgbClr val="000000">
                        <a:alpha val="43137"/>
                      </a:srgbClr>
                    </a:outerShdw>
                  </a:effectLst>
                  <a:latin typeface="Arial" charset="0"/>
                </a:rPr>
                <a:t>WebCentres</a:t>
              </a:r>
              <a:endParaRPr lang="en-AU" sz="2000" dirty="0">
                <a:solidFill>
                  <a:prstClr val="black"/>
                </a:solidFill>
                <a:effectLst>
                  <a:outerShdw blurRad="38100" dist="38100" dir="2700000" algn="tl">
                    <a:srgbClr val="000000">
                      <a:alpha val="43137"/>
                    </a:srgbClr>
                  </a:outerShdw>
                </a:effectLst>
                <a:latin typeface="Arial" charset="0"/>
              </a:endParaRPr>
            </a:p>
          </p:txBody>
        </p:sp>
        <p:pic>
          <p:nvPicPr>
            <p:cNvPr id="29" name="Picture 28"/>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61695" y="6146396"/>
              <a:ext cx="1357109" cy="467968"/>
            </a:xfrm>
            <a:prstGeom prst="rect">
              <a:avLst/>
            </a:prstGeom>
            <a:noFill/>
            <a:ln>
              <a:noFill/>
            </a:ln>
          </p:spPr>
        </p:pic>
      </p:grpSp>
    </p:spTree>
    <p:extLst>
      <p:ext uri="{BB962C8B-B14F-4D97-AF65-F5344CB8AC3E}">
        <p14:creationId xmlns:p14="http://schemas.microsoft.com/office/powerpoint/2010/main" val="1526426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750"/>
                                        <p:tgtEl>
                                          <p:spTgt spid="11"/>
                                        </p:tgtEl>
                                      </p:cBhvr>
                                    </p:animEffect>
                                    <p:set>
                                      <p:cBhvr>
                                        <p:cTn id="7" dur="1" fill="hold">
                                          <p:stCondLst>
                                            <p:cond delay="749"/>
                                          </p:stCondLst>
                                        </p:cTn>
                                        <p:tgtEl>
                                          <p:spTgt spid="11"/>
                                        </p:tgtEl>
                                        <p:attrNameLst>
                                          <p:attrName>style.visibility</p:attrName>
                                        </p:attrNameLst>
                                      </p:cBhvr>
                                      <p:to>
                                        <p:strVal val="hidden"/>
                                      </p:to>
                                    </p:se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Effect transition="in" filter="fade">
                                      <p:cBhvr>
                                        <p:cTn id="12" dur="1000"/>
                                        <p:tgtEl>
                                          <p:spTgt spid="8"/>
                                        </p:tgtEl>
                                      </p:cBhvr>
                                    </p:animEffect>
                                  </p:childTnLst>
                                </p:cTn>
                              </p:par>
                              <p:par>
                                <p:cTn id="13" presetID="22" presetClass="entr" presetSubtype="1" fill="hold" nodeType="withEffect">
                                  <p:stCondLst>
                                    <p:cond delay="50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914400" y="381000"/>
            <a:ext cx="7543800" cy="861218"/>
          </a:xfrm>
        </p:spPr>
        <p:txBody>
          <a:bodyPr>
            <a:prstTxWarp prst="textWave1">
              <a:avLst>
                <a:gd name="adj1" fmla="val 20000"/>
                <a:gd name="adj2" fmla="val 0"/>
              </a:avLst>
            </a:prstTxWarp>
            <a:scene3d>
              <a:camera prst="orthographicFront"/>
              <a:lightRig rig="threePt" dir="t"/>
            </a:scene3d>
            <a:sp3d extrusionH="57150">
              <a:bevelT w="38100" h="38100"/>
            </a:sp3d>
          </a:bodyPr>
          <a:lstStyle/>
          <a:p>
            <a:pPr eaLnBrk="1" hangingPunct="1"/>
            <a:r>
              <a:rPr lang="en-US" sz="4400" dirty="0" smtClean="0"/>
              <a:t>Snap™ Products – The Beginning</a:t>
            </a:r>
          </a:p>
        </p:txBody>
      </p:sp>
      <p:sp>
        <p:nvSpPr>
          <p:cNvPr id="18434" name="Content Placeholder 2"/>
          <p:cNvSpPr>
            <a:spLocks noGrp="1"/>
          </p:cNvSpPr>
          <p:nvPr>
            <p:ph idx="1"/>
          </p:nvPr>
        </p:nvSpPr>
        <p:spPr/>
        <p:txBody>
          <a:bodyPr/>
          <a:lstStyle/>
          <a:p>
            <a:pPr marL="342900" indent="-246063" eaLnBrk="1" hangingPunct="1">
              <a:lnSpc>
                <a:spcPct val="90000"/>
              </a:lnSpc>
            </a:pPr>
            <a:r>
              <a:rPr lang="en-US" sz="2800" dirty="0" smtClean="0">
                <a:latin typeface="+mj-lt"/>
              </a:rPr>
              <a:t>Snap originated in 1995 </a:t>
            </a:r>
          </a:p>
          <a:p>
            <a:pPr marL="342900" indent="-246063" eaLnBrk="1" hangingPunct="1">
              <a:lnSpc>
                <a:spcPct val="90000"/>
              </a:lnSpc>
            </a:pPr>
            <a:r>
              <a:rPr lang="en-US" dirty="0" smtClean="0">
                <a:latin typeface="+mj-lt"/>
              </a:rPr>
              <a:t>Safe, concentrated, plant-based ingredients</a:t>
            </a:r>
          </a:p>
          <a:p>
            <a:pPr lvl="1"/>
            <a:r>
              <a:rPr lang="en-US" dirty="0" smtClean="0">
                <a:latin typeface="+mj-lt"/>
              </a:rPr>
              <a:t>Environmentally-friendly before its time</a:t>
            </a:r>
          </a:p>
          <a:p>
            <a:pPr lvl="1"/>
            <a:r>
              <a:rPr lang="en-US" dirty="0" smtClean="0">
                <a:latin typeface="+mj-lt"/>
              </a:rPr>
              <a:t>Many Snap products are…</a:t>
            </a:r>
          </a:p>
          <a:p>
            <a:pPr lvl="3"/>
            <a:r>
              <a:rPr lang="en-US" sz="2800" dirty="0" smtClean="0">
                <a:latin typeface="+mj-lt"/>
              </a:rPr>
              <a:t>Biodegradable</a:t>
            </a:r>
          </a:p>
          <a:p>
            <a:pPr lvl="3"/>
            <a:r>
              <a:rPr lang="en-US" sz="2800" dirty="0" smtClean="0">
                <a:latin typeface="+mj-lt"/>
              </a:rPr>
              <a:t>Phosphate-free</a:t>
            </a:r>
          </a:p>
          <a:p>
            <a:pPr lvl="3"/>
            <a:r>
              <a:rPr lang="en-US" sz="2800" dirty="0" smtClean="0">
                <a:latin typeface="+mj-lt"/>
              </a:rPr>
              <a:t>Non-toxic</a:t>
            </a:r>
          </a:p>
          <a:p>
            <a:pPr lvl="3"/>
            <a:r>
              <a:rPr lang="en-US" sz="2800" dirty="0" smtClean="0">
                <a:latin typeface="+mj-lt"/>
              </a:rPr>
              <a:t>Use recyclable bottles</a:t>
            </a:r>
          </a:p>
          <a:p>
            <a:pPr>
              <a:buNone/>
            </a:pPr>
            <a:r>
              <a:rPr lang="en-US" sz="2800" dirty="0" smtClean="0">
                <a:latin typeface="+mj-lt"/>
              </a:rPr>
              <a:t> </a:t>
            </a:r>
          </a:p>
          <a:p>
            <a:pPr marL="800100" lvl="1" eaLnBrk="1" hangingPunct="1">
              <a:lnSpc>
                <a:spcPct val="90000"/>
              </a:lnSpc>
            </a:pPr>
            <a:endParaRPr lang="en-US" sz="2800" dirty="0" smtClean="0">
              <a:latin typeface="+mj-lt"/>
            </a:endParaRPr>
          </a:p>
          <a:p>
            <a:pPr marL="800100" lvl="1" eaLnBrk="1" hangingPunct="1">
              <a:lnSpc>
                <a:spcPct val="90000"/>
              </a:lnSpc>
            </a:pPr>
            <a:endParaRPr lang="en-US" sz="2800" dirty="0" smtClean="0">
              <a:latin typeface="+mj-lt"/>
            </a:endParaRPr>
          </a:p>
          <a:p>
            <a:pPr marL="800100" lvl="1" eaLnBrk="1" hangingPunct="1">
              <a:lnSpc>
                <a:spcPct val="90000"/>
              </a:lnSpc>
            </a:pPr>
            <a:endParaRPr lang="en-US" sz="2800" dirty="0" smtClean="0">
              <a:latin typeface="+mj-lt"/>
            </a:endParaRPr>
          </a:p>
          <a:p>
            <a:pPr marL="800100" lvl="1" eaLnBrk="1" hangingPunct="1">
              <a:lnSpc>
                <a:spcPct val="90000"/>
              </a:lnSpc>
              <a:buNone/>
            </a:pPr>
            <a:endParaRPr lang="en-US" sz="2800" dirty="0" smtClean="0">
              <a:latin typeface="+mj-lt"/>
            </a:endParaRPr>
          </a:p>
          <a:p>
            <a:pPr marL="342900" indent="-246063" eaLnBrk="1" hangingPunct="1">
              <a:lnSpc>
                <a:spcPct val="90000"/>
              </a:lnSpc>
            </a:pPr>
            <a:endParaRPr lang="en-US" sz="3200" dirty="0" smtClean="0">
              <a:latin typeface="Garamond" pitchFamily="18" charset="0"/>
            </a:endParaRPr>
          </a:p>
          <a:p>
            <a:pPr marL="342900" indent="-246063" eaLnBrk="1" hangingPunct="1">
              <a:lnSpc>
                <a:spcPct val="90000"/>
              </a:lnSpc>
            </a:pPr>
            <a:endParaRPr lang="en-US" sz="3200" dirty="0" smtClean="0">
              <a:latin typeface="Garamond" pitchFamily="18" charset="0"/>
            </a:endParaRPr>
          </a:p>
        </p:txBody>
      </p:sp>
      <p:pic>
        <p:nvPicPr>
          <p:cNvPr id="5" name="Picture 4" descr="USCAN_ENG_snapLogo_1111.png"/>
          <p:cNvPicPr/>
          <p:nvPr/>
        </p:nvPicPr>
        <p:blipFill>
          <a:blip r:embed="rId3" cstate="print"/>
          <a:stretch>
            <a:fillRect/>
          </a:stretch>
        </p:blipFill>
        <p:spPr>
          <a:xfrm>
            <a:off x="7772400" y="5943600"/>
            <a:ext cx="990600" cy="685800"/>
          </a:xfrm>
          <a:prstGeom prst="rect">
            <a:avLst/>
          </a:prstGeom>
        </p:spPr>
      </p:pic>
      <p:pic>
        <p:nvPicPr>
          <p:cNvPr id="6" name="Picture 5" descr="ecoFriendlySeal_r4_20080814.jpg"/>
          <p:cNvPicPr>
            <a:picLocks noChangeAspect="1"/>
          </p:cNvPicPr>
          <p:nvPr/>
        </p:nvPicPr>
        <p:blipFill rotWithShape="1">
          <a:blip r:embed="rId4" cstate="print"/>
          <a:srcRect l="10258" r="9620"/>
          <a:stretch/>
        </p:blipFill>
        <p:spPr>
          <a:xfrm>
            <a:off x="5486400" y="3276600"/>
            <a:ext cx="2743200" cy="2667000"/>
          </a:xfrm>
          <a:prstGeom prst="rect">
            <a:avLst/>
          </a:prstGeom>
        </p:spPr>
      </p:pic>
    </p:spTree>
    <p:extLst>
      <p:ext uri="{BB962C8B-B14F-4D97-AF65-F5344CB8AC3E}">
        <p14:creationId xmlns:p14="http://schemas.microsoft.com/office/powerpoint/2010/main" val="20251937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wipe(left)">
                                      <p:cBhvr>
                                        <p:cTn id="7" dur="500"/>
                                        <p:tgtEl>
                                          <p:spTgt spid="184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434">
                                            <p:txEl>
                                              <p:pRg st="0" end="0"/>
                                            </p:txEl>
                                          </p:spTgt>
                                        </p:tgtEl>
                                        <p:attrNameLst>
                                          <p:attrName>style.visibility</p:attrName>
                                        </p:attrNameLst>
                                      </p:cBhvr>
                                      <p:to>
                                        <p:strVal val="visible"/>
                                      </p:to>
                                    </p:set>
                                    <p:anim calcmode="lin" valueType="num">
                                      <p:cBhvr additive="base">
                                        <p:cTn id="12" dur="5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8434">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8434">
                                            <p:txEl>
                                              <p:pRg st="1" end="1"/>
                                            </p:txEl>
                                          </p:spTgt>
                                        </p:tgtEl>
                                        <p:attrNameLst>
                                          <p:attrName>style.visibility</p:attrName>
                                        </p:attrNameLst>
                                      </p:cBhvr>
                                      <p:to>
                                        <p:strVal val="visible"/>
                                      </p:to>
                                    </p:set>
                                    <p:anim calcmode="lin" valueType="num">
                                      <p:cBhvr additive="base">
                                        <p:cTn id="17" dur="500" fill="hold"/>
                                        <p:tgtEl>
                                          <p:spTgt spid="1843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4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434">
                                            <p:txEl>
                                              <p:pRg st="2" end="2"/>
                                            </p:txEl>
                                          </p:spTgt>
                                        </p:tgtEl>
                                        <p:attrNameLst>
                                          <p:attrName>style.visibility</p:attrName>
                                        </p:attrNameLst>
                                      </p:cBhvr>
                                      <p:to>
                                        <p:strVal val="visible"/>
                                      </p:to>
                                    </p:set>
                                    <p:anim calcmode="lin" valueType="num">
                                      <p:cBhvr additive="base">
                                        <p:cTn id="23" dur="500" fill="hold"/>
                                        <p:tgtEl>
                                          <p:spTgt spid="1843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434">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1" presetClass="entr" presetSubtype="1"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000"/>
                                        <p:tgtEl>
                                          <p:spTgt spid="6"/>
                                        </p:tgtEl>
                                      </p:cBhvr>
                                    </p:animEffect>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18434">
                                            <p:txEl>
                                              <p:pRg st="3" end="3"/>
                                            </p:txEl>
                                          </p:spTgt>
                                        </p:tgtEl>
                                        <p:attrNameLst>
                                          <p:attrName>style.visibility</p:attrName>
                                        </p:attrNameLst>
                                      </p:cBhvr>
                                      <p:to>
                                        <p:strVal val="visible"/>
                                      </p:to>
                                    </p:set>
                                    <p:anim calcmode="lin" valueType="num">
                                      <p:cBhvr additive="base">
                                        <p:cTn id="32" dur="500" fill="hold"/>
                                        <p:tgtEl>
                                          <p:spTgt spid="18434">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8434">
                                            <p:txEl>
                                              <p:pRg st="3" end="3"/>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2" presetClass="entr" presetSubtype="4" fill="hold" grpId="0" nodeType="afterEffect">
                                  <p:stCondLst>
                                    <p:cond delay="0"/>
                                  </p:stCondLst>
                                  <p:childTnLst>
                                    <p:set>
                                      <p:cBhvr>
                                        <p:cTn id="36" dur="1" fill="hold">
                                          <p:stCondLst>
                                            <p:cond delay="0"/>
                                          </p:stCondLst>
                                        </p:cTn>
                                        <p:tgtEl>
                                          <p:spTgt spid="18434">
                                            <p:txEl>
                                              <p:pRg st="4" end="4"/>
                                            </p:txEl>
                                          </p:spTgt>
                                        </p:tgtEl>
                                        <p:attrNameLst>
                                          <p:attrName>style.visibility</p:attrName>
                                        </p:attrNameLst>
                                      </p:cBhvr>
                                      <p:to>
                                        <p:strVal val="visible"/>
                                      </p:to>
                                    </p:set>
                                    <p:anim calcmode="lin" valueType="num">
                                      <p:cBhvr additive="base">
                                        <p:cTn id="37" dur="500" fill="hold"/>
                                        <p:tgtEl>
                                          <p:spTgt spid="1843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434">
                                            <p:txEl>
                                              <p:pRg st="4" end="4"/>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500"/>
                            </p:stCondLst>
                            <p:childTnLst>
                              <p:par>
                                <p:cTn id="40" presetID="2" presetClass="entr" presetSubtype="4" fill="hold" grpId="0" nodeType="afterEffect">
                                  <p:stCondLst>
                                    <p:cond delay="0"/>
                                  </p:stCondLst>
                                  <p:childTnLst>
                                    <p:set>
                                      <p:cBhvr>
                                        <p:cTn id="41" dur="1" fill="hold">
                                          <p:stCondLst>
                                            <p:cond delay="0"/>
                                          </p:stCondLst>
                                        </p:cTn>
                                        <p:tgtEl>
                                          <p:spTgt spid="18434">
                                            <p:txEl>
                                              <p:pRg st="5" end="5"/>
                                            </p:txEl>
                                          </p:spTgt>
                                        </p:tgtEl>
                                        <p:attrNameLst>
                                          <p:attrName>style.visibility</p:attrName>
                                        </p:attrNameLst>
                                      </p:cBhvr>
                                      <p:to>
                                        <p:strVal val="visible"/>
                                      </p:to>
                                    </p:set>
                                    <p:anim calcmode="lin" valueType="num">
                                      <p:cBhvr additive="base">
                                        <p:cTn id="42" dur="500" fill="hold"/>
                                        <p:tgtEl>
                                          <p:spTgt spid="18434">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8434">
                                            <p:txEl>
                                              <p:pRg st="5" end="5"/>
                                            </p:txEl>
                                          </p:spTgt>
                                        </p:tgtEl>
                                        <p:attrNameLst>
                                          <p:attrName>ppt_y</p:attrName>
                                        </p:attrNameLst>
                                      </p:cBhvr>
                                      <p:tavLst>
                                        <p:tav tm="0">
                                          <p:val>
                                            <p:strVal val="1+#ppt_h/2"/>
                                          </p:val>
                                        </p:tav>
                                        <p:tav tm="100000">
                                          <p:val>
                                            <p:strVal val="#ppt_y"/>
                                          </p:val>
                                        </p:tav>
                                      </p:tavLst>
                                    </p:anim>
                                  </p:childTnLst>
                                </p:cTn>
                              </p:par>
                            </p:childTnLst>
                          </p:cTn>
                        </p:par>
                        <p:par>
                          <p:cTn id="44" fill="hold">
                            <p:stCondLst>
                              <p:cond delay="3000"/>
                            </p:stCondLst>
                            <p:childTnLst>
                              <p:par>
                                <p:cTn id="45" presetID="2" presetClass="entr" presetSubtype="4" fill="hold" grpId="0" nodeType="afterEffect">
                                  <p:stCondLst>
                                    <p:cond delay="0"/>
                                  </p:stCondLst>
                                  <p:childTnLst>
                                    <p:set>
                                      <p:cBhvr>
                                        <p:cTn id="46" dur="1" fill="hold">
                                          <p:stCondLst>
                                            <p:cond delay="0"/>
                                          </p:stCondLst>
                                        </p:cTn>
                                        <p:tgtEl>
                                          <p:spTgt spid="18434">
                                            <p:txEl>
                                              <p:pRg st="6" end="6"/>
                                            </p:txEl>
                                          </p:spTgt>
                                        </p:tgtEl>
                                        <p:attrNameLst>
                                          <p:attrName>style.visibility</p:attrName>
                                        </p:attrNameLst>
                                      </p:cBhvr>
                                      <p:to>
                                        <p:strVal val="visible"/>
                                      </p:to>
                                    </p:set>
                                    <p:anim calcmode="lin" valueType="num">
                                      <p:cBhvr additive="base">
                                        <p:cTn id="47" dur="500" fill="hold"/>
                                        <p:tgtEl>
                                          <p:spTgt spid="1843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434">
                                            <p:txEl>
                                              <p:pRg st="6" end="6"/>
                                            </p:txEl>
                                          </p:spTgt>
                                        </p:tgtEl>
                                        <p:attrNameLst>
                                          <p:attrName>ppt_y</p:attrName>
                                        </p:attrNameLst>
                                      </p:cBhvr>
                                      <p:tavLst>
                                        <p:tav tm="0">
                                          <p:val>
                                            <p:strVal val="1+#ppt_h/2"/>
                                          </p:val>
                                        </p:tav>
                                        <p:tav tm="100000">
                                          <p:val>
                                            <p:strVal val="#ppt_y"/>
                                          </p:val>
                                        </p:tav>
                                      </p:tavLst>
                                    </p:anim>
                                  </p:childTnLst>
                                </p:cTn>
                              </p:par>
                            </p:childTnLst>
                          </p:cTn>
                        </p:par>
                        <p:par>
                          <p:cTn id="49" fill="hold">
                            <p:stCondLst>
                              <p:cond delay="3500"/>
                            </p:stCondLst>
                            <p:childTnLst>
                              <p:par>
                                <p:cTn id="50" presetID="2" presetClass="entr" presetSubtype="4" fill="hold" grpId="0" nodeType="afterEffect">
                                  <p:stCondLst>
                                    <p:cond delay="0"/>
                                  </p:stCondLst>
                                  <p:childTnLst>
                                    <p:set>
                                      <p:cBhvr>
                                        <p:cTn id="51" dur="1" fill="hold">
                                          <p:stCondLst>
                                            <p:cond delay="0"/>
                                          </p:stCondLst>
                                        </p:cTn>
                                        <p:tgtEl>
                                          <p:spTgt spid="18434">
                                            <p:txEl>
                                              <p:pRg st="7" end="7"/>
                                            </p:txEl>
                                          </p:spTgt>
                                        </p:tgtEl>
                                        <p:attrNameLst>
                                          <p:attrName>style.visibility</p:attrName>
                                        </p:attrNameLst>
                                      </p:cBhvr>
                                      <p:to>
                                        <p:strVal val="visible"/>
                                      </p:to>
                                    </p:set>
                                    <p:anim calcmode="lin" valueType="num">
                                      <p:cBhvr additive="base">
                                        <p:cTn id="52" dur="500" fill="hold"/>
                                        <p:tgtEl>
                                          <p:spTgt spid="18434">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843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p:bldP spid="1843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00350" y="1590030"/>
            <a:ext cx="3619500" cy="3619251"/>
            <a:chOff x="2800350" y="1590030"/>
            <a:chExt cx="3619500" cy="3619251"/>
          </a:xfrm>
        </p:grpSpPr>
        <p:pic>
          <p:nvPicPr>
            <p:cNvPr id="1026" name="Picture 2" descr="http://i.istockimg.com/file_thumbview_approve/21719273/2/stock-illustration-21719273-earth-globe-with-peopl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00350" y="1618355"/>
              <a:ext cx="3619500" cy="3590926"/>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Isosceles Triangle 1"/>
            <p:cNvSpPr/>
            <p:nvPr/>
          </p:nvSpPr>
          <p:spPr>
            <a:xfrm rot="10800000">
              <a:off x="4602490" y="1590030"/>
              <a:ext cx="91419" cy="1937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AU">
                <a:solidFill>
                  <a:prstClr val="white"/>
                </a:solidFill>
              </a:endParaRPr>
            </a:p>
          </p:txBody>
        </p:sp>
      </p:grpSp>
      <p:sp>
        <p:nvSpPr>
          <p:cNvPr id="5" name="Slide Number Placeholder 5"/>
          <p:cNvSpPr>
            <a:spLocks noGrp="1"/>
          </p:cNvSpPr>
          <p:nvPr>
            <p:ph type="sldNum" sz="quarter" idx="12"/>
          </p:nvPr>
        </p:nvSpPr>
        <p:spPr/>
        <p:txBody>
          <a:bodyPr/>
          <a:lstStyle/>
          <a:p>
            <a:pPr>
              <a:defRPr/>
            </a:pPr>
            <a:fld id="{5F1DA27D-E226-4B10-B8AE-113408834E4F}" type="slidenum">
              <a:rPr lang="en-GB">
                <a:solidFill>
                  <a:prstClr val="black"/>
                </a:solidFill>
                <a:latin typeface="Futura Bk" pitchFamily="34" charset="0"/>
              </a:rPr>
              <a:pPr>
                <a:defRPr/>
              </a:pPr>
              <a:t>30</a:t>
            </a:fld>
            <a:endParaRPr lang="en-GB" dirty="0">
              <a:solidFill>
                <a:prstClr val="black"/>
              </a:solidFill>
              <a:latin typeface="Futura Bk" pitchFamily="34" charset="0"/>
            </a:endParaRPr>
          </a:p>
        </p:txBody>
      </p:sp>
      <p:sp>
        <p:nvSpPr>
          <p:cNvPr id="3" name="TextBox 2"/>
          <p:cNvSpPr txBox="1"/>
          <p:nvPr/>
        </p:nvSpPr>
        <p:spPr>
          <a:xfrm>
            <a:off x="3352800" y="2885014"/>
            <a:ext cx="2648482" cy="1569660"/>
          </a:xfrm>
          <a:prstGeom prst="rect">
            <a:avLst/>
          </a:prstGeom>
          <a:noFill/>
        </p:spPr>
        <p:txBody>
          <a:bodyPr wrap="none" rtlCol="0">
            <a:spAutoFit/>
          </a:bodyPr>
          <a:lstStyle/>
          <a:p>
            <a:pPr fontAlgn="base">
              <a:spcBef>
                <a:spcPct val="0"/>
              </a:spcBef>
              <a:spcAft>
                <a:spcPct val="0"/>
              </a:spcAft>
            </a:pPr>
            <a:r>
              <a:rPr lang="en-AU" sz="9600" b="1" dirty="0" smtClean="0">
                <a:ln w="6600">
                  <a:solidFill>
                    <a:srgbClr val="242852"/>
                  </a:solidFill>
                  <a:prstDash val="solid"/>
                </a:ln>
                <a:solidFill>
                  <a:srgbClr val="FFFFFF"/>
                </a:solidFill>
                <a:effectLst>
                  <a:innerShdw blurRad="63500" dist="50800" dir="13500000">
                    <a:prstClr val="black">
                      <a:alpha val="50000"/>
                    </a:prstClr>
                  </a:innerShdw>
                </a:effectLst>
                <a:latin typeface="Arial" charset="0"/>
              </a:rPr>
              <a:t>99%</a:t>
            </a:r>
            <a:endParaRPr lang="en-AU" sz="9600" b="1" dirty="0">
              <a:ln w="6600">
                <a:solidFill>
                  <a:srgbClr val="242852"/>
                </a:solidFill>
                <a:prstDash val="solid"/>
              </a:ln>
              <a:solidFill>
                <a:srgbClr val="FFFFFF"/>
              </a:solidFill>
              <a:effectLst>
                <a:innerShdw blurRad="63500" dist="50800" dir="13500000">
                  <a:prstClr val="black">
                    <a:alpha val="50000"/>
                  </a:prstClr>
                </a:innerShdw>
              </a:effectLst>
              <a:latin typeface="Arial" charset="0"/>
            </a:endParaRPr>
          </a:p>
        </p:txBody>
      </p:sp>
      <p:pic>
        <p:nvPicPr>
          <p:cNvPr id="30" name="Picture 29"/>
          <p:cNvPicPr>
            <a:picLocks noChangeAspect="1"/>
          </p:cNvPicPr>
          <p:nvPr/>
        </p:nvPicPr>
        <p:blipFill rotWithShape="1">
          <a:blip r:embed="rId5"/>
          <a:srcRect l="2995" t="23228" r="5933" b="6655"/>
          <a:stretch/>
        </p:blipFill>
        <p:spPr>
          <a:xfrm>
            <a:off x="853424" y="838200"/>
            <a:ext cx="7568079" cy="5107292"/>
          </a:xfrm>
          <a:prstGeom prst="rect">
            <a:avLst/>
          </a:prstGeom>
          <a:ln>
            <a:noFill/>
          </a:ln>
          <a:effectLst>
            <a:outerShdw blurRad="292100" dist="139700" dir="2700000" algn="tl" rotWithShape="0">
              <a:srgbClr val="333333">
                <a:alpha val="65000"/>
              </a:srgbClr>
            </a:outerShdw>
          </a:effectLst>
        </p:spPr>
      </p:pic>
      <p:sp>
        <p:nvSpPr>
          <p:cNvPr id="15361" name="Rectangle 1"/>
          <p:cNvSpPr>
            <a:spLocks noGrp="1" noChangeArrowheads="1"/>
          </p:cNvSpPr>
          <p:nvPr>
            <p:ph type="title"/>
          </p:nvPr>
        </p:nvSpPr>
        <p:spPr>
          <a:xfrm>
            <a:off x="2667000" y="1143000"/>
            <a:ext cx="3989352" cy="4264424"/>
          </a:xfrm>
        </p:spPr>
        <p:txBody>
          <a:bodyPr wrap="square">
            <a:prstTxWarp prst="textArchDown">
              <a:avLst/>
            </a:prstTxWarp>
            <a:spAutoFit/>
          </a:bodyPr>
          <a:lstStyle/>
          <a:p>
            <a:pPr eaLnBrk="1" fontAlgn="auto" hangingPunct="1">
              <a:lnSpc>
                <a:spcPct val="70000"/>
              </a:lnSpc>
              <a:spcAft>
                <a:spcPts val="0"/>
              </a:spcAft>
              <a:buClr>
                <a:srgbClr val="FF0000"/>
              </a:buClr>
              <a:buFont typeface="Arial Black" pitchFamily="32"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4800" b="1" cap="none" spc="50" dirty="0" smtClean="0">
                <a:ln w="9525" cmpd="sng">
                  <a:solidFill>
                    <a:schemeClr val="accent1"/>
                  </a:solidFill>
                  <a:prstDash val="solid"/>
                </a:ln>
                <a:solidFill>
                  <a:srgbClr val="70AD47">
                    <a:tint val="1000"/>
                  </a:srgbClr>
                </a:solidFill>
                <a:effectLst>
                  <a:glow rad="38100">
                    <a:schemeClr val="accent1">
                      <a:alpha val="40000"/>
                    </a:schemeClr>
                  </a:glow>
                  <a:innerShdw blurRad="63500" dist="50800" dir="13500000">
                    <a:prstClr val="black">
                      <a:alpha val="50000"/>
                    </a:prstClr>
                  </a:innerShdw>
                </a:effectLst>
              </a:rPr>
              <a:t>TECHNOLOGY</a:t>
            </a:r>
            <a:endParaRPr lang="en-GB" sz="4800" b="1" cap="none" spc="50" dirty="0">
              <a:ln w="9525" cmpd="sng">
                <a:solidFill>
                  <a:schemeClr val="accent1"/>
                </a:solidFill>
                <a:prstDash val="solid"/>
              </a:ln>
              <a:solidFill>
                <a:srgbClr val="70AD47">
                  <a:tint val="1000"/>
                </a:srgbClr>
              </a:solidFill>
              <a:effectLst>
                <a:glow rad="38100">
                  <a:schemeClr val="accent1">
                    <a:alpha val="40000"/>
                  </a:schemeClr>
                </a:glow>
                <a:innerShdw blurRad="63500" dist="50800" dir="13500000">
                  <a:prstClr val="black">
                    <a:alpha val="50000"/>
                  </a:prstClr>
                </a:innerShdw>
              </a:effectLst>
            </a:endParaRPr>
          </a:p>
        </p:txBody>
      </p:sp>
      <p:sp>
        <p:nvSpPr>
          <p:cNvPr id="51" name="Rectangle 1"/>
          <p:cNvSpPr txBox="1">
            <a:spLocks noChangeArrowheads="1"/>
          </p:cNvSpPr>
          <p:nvPr/>
        </p:nvSpPr>
        <p:spPr>
          <a:xfrm>
            <a:off x="2839169" y="2143722"/>
            <a:ext cx="3619499" cy="5523439"/>
          </a:xfrm>
          <a:prstGeom prst="rect">
            <a:avLst/>
          </a:prstGeom>
        </p:spPr>
        <p:txBody>
          <a:bodyPr spcFirstLastPara="1" vert="horz" wrap="square" lIns="91440" tIns="45720" rIns="91440" bIns="45720" numCol="1" rtlCol="0" anchor="ctr">
            <a:prstTxWarp prst="textArchUp">
              <a:avLst>
                <a:gd name="adj" fmla="val 10403225"/>
              </a:avLst>
            </a:prstTxWarp>
            <a:spAutoFit/>
          </a:bodyPr>
          <a:lstStyle>
            <a:lvl1pPr algn="ctr" defTabSz="914400" rtl="0" eaLnBrk="1" latinLnBrk="0" hangingPunct="1">
              <a:lnSpc>
                <a:spcPct val="90000"/>
              </a:lnSpc>
              <a:spcBef>
                <a:spcPct val="0"/>
              </a:spcBef>
              <a:buNone/>
              <a:defRPr sz="3600" kern="1200" cap="all" baseline="0">
                <a:solidFill>
                  <a:schemeClr val="tx1"/>
                </a:solidFill>
                <a:effectLst/>
                <a:latin typeface="Calibri" panose="020F0502020204030204" pitchFamily="34" charset="0"/>
                <a:ea typeface="+mj-ea"/>
                <a:cs typeface="+mj-cs"/>
              </a:defRPr>
            </a:lvl1pPr>
          </a:lstStyle>
          <a:p>
            <a:pPr>
              <a:lnSpc>
                <a:spcPct val="70000"/>
              </a:lnSpc>
              <a:buClr>
                <a:srgbClr val="FF0000"/>
              </a:buClr>
              <a:buFont typeface="Arial Black" pitchFamily="32"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5400" b="1" cap="none" spc="50" dirty="0" smtClean="0">
                <a:ln w="9525" cmpd="sng">
                  <a:solidFill>
                    <a:srgbClr val="4A66AC"/>
                  </a:solidFill>
                  <a:prstDash val="solid"/>
                </a:ln>
                <a:solidFill>
                  <a:srgbClr val="70AD47">
                    <a:tint val="1000"/>
                  </a:srgbClr>
                </a:solidFill>
                <a:effectLst>
                  <a:glow rad="38100">
                    <a:srgbClr val="4A66AC">
                      <a:alpha val="40000"/>
                    </a:srgbClr>
                  </a:glow>
                  <a:innerShdw blurRad="63500" dist="50800" dir="16200000">
                    <a:prstClr val="black">
                      <a:alpha val="50000"/>
                    </a:prstClr>
                  </a:innerShdw>
                </a:effectLst>
              </a:rPr>
              <a:t>CUTTING EDGE</a:t>
            </a:r>
            <a:endParaRPr lang="en-GB" sz="5400" b="1" cap="none" spc="50" dirty="0">
              <a:ln w="9525" cmpd="sng">
                <a:solidFill>
                  <a:srgbClr val="4A66AC"/>
                </a:solidFill>
                <a:prstDash val="solid"/>
              </a:ln>
              <a:solidFill>
                <a:srgbClr val="70AD47">
                  <a:tint val="1000"/>
                </a:srgbClr>
              </a:solidFill>
              <a:effectLst>
                <a:glow rad="38100">
                  <a:srgbClr val="4A66AC">
                    <a:alpha val="40000"/>
                  </a:srgbClr>
                </a:glow>
                <a:innerShdw blurRad="63500" dist="50800" dir="16200000">
                  <a:prstClr val="black">
                    <a:alpha val="50000"/>
                  </a:prstClr>
                </a:innerShdw>
              </a:effectLst>
            </a:endParaRPr>
          </a:p>
        </p:txBody>
      </p:sp>
      <p:pic>
        <p:nvPicPr>
          <p:cNvPr id="6" name="Picture 2" descr="http://edge1.shop.com/ccimg.shop.com/topbrands/nmlogos_101902.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675" y="98127"/>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edge0.shop.com/ccimg.shop.com/topbrands/nmlogos_10191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7640" y="105989"/>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edge0.shop.com/ccimg.shop.com/topbrands/nmlogos_102578.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0605" y="105989"/>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edge.shop.com/ccimg.shop.com/topbrands/nmlogos_101704.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3570" y="105989"/>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http://edge1.shop.com/ccimg.shop.com/topbrands/nmlogos_102444.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6535" y="98127"/>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http://edge0.shop.com/ccimg.shop.com/topbrands/nmlogos_101913.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29500" y="105989"/>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8" name="Picture 14" descr="http://edge2.shop.com/ccimg.shop.com/topbrands/nmlogos_102878.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675" y="453485"/>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0" name="Picture 16" descr="http://edge.shop.com/ccimg.shop.com/topbrands/nmlogos_101709.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17640" y="449801"/>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2" name="Picture 18" descr="http://edge2.shop.com/ccimg.shop.com/topbrands/nmlogos_102103.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20605" y="458294"/>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6" name="Picture 22" descr="http://edge1.shop.com/ccimg.shop.com/topbrands/nmlogos_101915.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26535" y="458294"/>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8" name="Picture 24" descr="http://edge.shop.com/ccimg.shop.com/topbrands/nmlogos_102366.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20108" y="449801"/>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0" name="Picture 26" descr="http://edge1.shop.com/ccimg.shop.com/topbrands/nmlogos_102107.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8292562" y="622002"/>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2" name="Picture 28" descr="http://edge1.shop.com/ccimg.shop.com/topbrands/nmlogos_101717.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8292562" y="1994837"/>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4" name="Picture 30" descr="http://edge2.shop.com/ccimg.shop.com/topbrands/nmlogos_102111.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5400000">
            <a:off x="8292562" y="3367672"/>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6" name="Picture 32" descr="http://edge.shop.com/ccimg.shop.com/topbrands/nmlogos_101224.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5400000">
            <a:off x="8292562" y="4597799"/>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8" name="Picture 34" descr="http://edge1.shop.com/ccimg.shop.com/topbrands/nmlogos_102098.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29500" y="6096000"/>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60" name="Picture 36" descr="http://edge1.shop.com/ccimg.shop.com/topbrands/nmlogos_101921.gi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49330" y="6105526"/>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62" name="Picture 38" descr="http://edge1.shop.com/ccimg.shop.com/topbrands/nmlogos_101726.gif"/>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20108" y="6105526"/>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64" name="Picture 40" descr="http://edge2.shop.com/ccimg.shop.com/topbrands/nmlogos_101007.gif"/>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220605" y="6105526"/>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66" name="Picture 42" descr="http://edge2.shop.com/ccimg.shop.com/topbrands/nmlogos_101929.gif"/>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816906" y="6096000"/>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68" name="Picture 44" descr="http://edge0.shop.com/ccimg.shop.com/topbrands/nmlogos_101930.g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4675" y="6091504"/>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70" name="Picture 46" descr="http://edge2.shop.com/ccimg.shop.com/topbrands/nmlogos_101741.gif"/>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429500" y="6451599"/>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72" name="Picture 48" descr="http://edge.shop.com/ccimg.shop.com/topbrands/nmlogos_101742.gif"/>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049330" y="6440559"/>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74" name="Picture 50" descr="http://edge1.shop.com/ccimg.shop.com/topbrands/nmlogos_101556.gif"/>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633360" y="6470859"/>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76" name="Picture 52" descr="http://edge2.shop.com/ccimg.shop.com/topbrands/nmlogos_101124.gif"/>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217390" y="6451599"/>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78" name="Picture 54" descr="http://edge2.shop.com/ccimg.shop.com/topbrands/nmlogos_102566.gif"/>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811359" y="6470859"/>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80" name="Picture 56" descr="http://edge1.shop.com/ccimg.shop.com/topbrands/nmlogos_103069.gif"/>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05328" y="6470820"/>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82" name="Picture 58" descr="http://edge0.shop.com/ccimg.shop.com/topbrands/nmlogos_101947.gif"/>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8292562" y="5931299"/>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84" name="Picture 60" descr="http://edge1.shop.com/ccimg.shop.com/topbrands/nmlogos_101953.gif"/>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5400000">
            <a:off x="7964381" y="1362075"/>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86" name="Picture 62" descr="http://edge1.shop.com/ccimg.shop.com/topbrands/nmlogos_102738.gif"/>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rot="5400000">
            <a:off x="7968101" y="2659051"/>
            <a:ext cx="1333500" cy="2825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88" name="Picture 64" descr="http://edge.shop.com/ccimg.shop.com/topbrands/nmlogos_102080.gif"/>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rot="5400000">
            <a:off x="7960837" y="3937693"/>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90" name="Picture 66" descr="http://edge1.shop.com/ccimg.shop.com/topbrands/nmlogos_101545.gif"/>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rot="5400000">
            <a:off x="7960837" y="5227018"/>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92" name="Picture 68" descr="http://edge1.shop.com/ccimg.shop.com/topbrands/nmlogos_101964.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rot="16200000">
            <a:off x="-485414" y="5937943"/>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94" name="Picture 70" descr="http://edge.shop.com/ccimg.shop.com/topbrands/nmlogos_101003.gif"/>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rot="16200000">
            <a:off x="-467332" y="4604443"/>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96" name="Picture 72" descr="http://edge1.shop.com/ccimg.shop.com/topbrands/nmlogos_101940.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rot="16200000">
            <a:off x="-452702" y="1955502"/>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98" name="Picture 74" descr="http://edge2.shop.com/ccimg.shop.com/topbrands/nmlogos_104445.gif"/>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16200000">
            <a:off x="-123448" y="5227018"/>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00" name="Picture 76" descr="http://edge0.shop.com/ccimg.shop.com/topbrands/nmlogos_102964.gif"/>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rot="16200000">
            <a:off x="-461670" y="3270943"/>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02" name="Picture 78" descr="http://edge0.shop.com/ccimg.shop.com/topbrands/nmlogos_100025.gif"/>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rot="16200000">
            <a:off x="-461671" y="622002"/>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04" name="Picture 80" descr="http://edge1.shop.com/ccimg.shop.com/topbrands/nmlogos_101546.gif"/>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rot="16200000">
            <a:off x="-131815" y="3893518"/>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06" name="Picture 82" descr="http://edge1.shop.com/ccimg.shop.com/topbrands/nmlogos_102105.gif"/>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rot="16200000">
            <a:off x="-107499" y="2598037"/>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08" name="Picture 84" descr="http://edge2.shop.com/ccimg.shop.com/topbrands/nmlogos_104694.gif"/>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rot="16200000">
            <a:off x="-98531" y="1315963"/>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10" name="Picture 86" descr="http://edge.shop.com/ccimg.shop.com/topbrands/nmlogos_101890.gif"/>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429500" y="458294"/>
            <a:ext cx="1333500" cy="28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8"/>
          <a:srcRect l="1613" t="17582" r="3225" b="1896"/>
          <a:stretch/>
        </p:blipFill>
        <p:spPr>
          <a:xfrm>
            <a:off x="821666" y="828280"/>
            <a:ext cx="7568291" cy="5082609"/>
          </a:xfrm>
          <a:prstGeom prst="rect">
            <a:avLst/>
          </a:prstGeom>
        </p:spPr>
      </p:pic>
    </p:spTree>
    <p:extLst>
      <p:ext uri="{BB962C8B-B14F-4D97-AF65-F5344CB8AC3E}">
        <p14:creationId xmlns:p14="http://schemas.microsoft.com/office/powerpoint/2010/main" val="32569311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53" presetClass="entr" presetSubtype="52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anim calcmode="lin" valueType="num">
                                      <p:cBhvr>
                                        <p:cTn id="14" dur="500" fill="hold"/>
                                        <p:tgtEl>
                                          <p:spTgt spid="6"/>
                                        </p:tgtEl>
                                        <p:attrNameLst>
                                          <p:attrName>ppt_x</p:attrName>
                                        </p:attrNameLst>
                                      </p:cBhvr>
                                      <p:tavLst>
                                        <p:tav tm="0">
                                          <p:val>
                                            <p:fltVal val="0.5"/>
                                          </p:val>
                                        </p:tav>
                                        <p:tav tm="100000">
                                          <p:val>
                                            <p:strVal val="#ppt_x"/>
                                          </p:val>
                                        </p:tav>
                                      </p:tavLst>
                                    </p:anim>
                                    <p:anim calcmode="lin" valueType="num">
                                      <p:cBhvr>
                                        <p:cTn id="15" dur="500" fill="hold"/>
                                        <p:tgtEl>
                                          <p:spTgt spid="6"/>
                                        </p:tgtEl>
                                        <p:attrNameLst>
                                          <p:attrName>ppt_y</p:attrName>
                                        </p:attrNameLst>
                                      </p:cBhvr>
                                      <p:tavLst>
                                        <p:tav tm="0">
                                          <p:val>
                                            <p:fltVal val="0.5"/>
                                          </p:val>
                                        </p:tav>
                                        <p:tav tm="100000">
                                          <p:val>
                                            <p:strVal val="#ppt_y"/>
                                          </p:val>
                                        </p:tav>
                                      </p:tavLst>
                                    </p:anim>
                                  </p:childTnLst>
                                </p:cTn>
                              </p:par>
                              <p:par>
                                <p:cTn id="16" presetID="53" presetClass="entr" presetSubtype="528"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p:cTn id="18" dur="500" fill="hold"/>
                                        <p:tgtEl>
                                          <p:spTgt spid="1028"/>
                                        </p:tgtEl>
                                        <p:attrNameLst>
                                          <p:attrName>ppt_w</p:attrName>
                                        </p:attrNameLst>
                                      </p:cBhvr>
                                      <p:tavLst>
                                        <p:tav tm="0">
                                          <p:val>
                                            <p:fltVal val="0"/>
                                          </p:val>
                                        </p:tav>
                                        <p:tav tm="100000">
                                          <p:val>
                                            <p:strVal val="#ppt_w"/>
                                          </p:val>
                                        </p:tav>
                                      </p:tavLst>
                                    </p:anim>
                                    <p:anim calcmode="lin" valueType="num">
                                      <p:cBhvr>
                                        <p:cTn id="19" dur="500" fill="hold"/>
                                        <p:tgtEl>
                                          <p:spTgt spid="1028"/>
                                        </p:tgtEl>
                                        <p:attrNameLst>
                                          <p:attrName>ppt_h</p:attrName>
                                        </p:attrNameLst>
                                      </p:cBhvr>
                                      <p:tavLst>
                                        <p:tav tm="0">
                                          <p:val>
                                            <p:fltVal val="0"/>
                                          </p:val>
                                        </p:tav>
                                        <p:tav tm="100000">
                                          <p:val>
                                            <p:strVal val="#ppt_h"/>
                                          </p:val>
                                        </p:tav>
                                      </p:tavLst>
                                    </p:anim>
                                    <p:animEffect transition="in" filter="fade">
                                      <p:cBhvr>
                                        <p:cTn id="20" dur="500"/>
                                        <p:tgtEl>
                                          <p:spTgt spid="1028"/>
                                        </p:tgtEl>
                                      </p:cBhvr>
                                    </p:animEffect>
                                    <p:anim calcmode="lin" valueType="num">
                                      <p:cBhvr>
                                        <p:cTn id="21" dur="500" fill="hold"/>
                                        <p:tgtEl>
                                          <p:spTgt spid="1028"/>
                                        </p:tgtEl>
                                        <p:attrNameLst>
                                          <p:attrName>ppt_x</p:attrName>
                                        </p:attrNameLst>
                                      </p:cBhvr>
                                      <p:tavLst>
                                        <p:tav tm="0">
                                          <p:val>
                                            <p:fltVal val="0.5"/>
                                          </p:val>
                                        </p:tav>
                                        <p:tav tm="100000">
                                          <p:val>
                                            <p:strVal val="#ppt_x"/>
                                          </p:val>
                                        </p:tav>
                                      </p:tavLst>
                                    </p:anim>
                                    <p:anim calcmode="lin" valueType="num">
                                      <p:cBhvr>
                                        <p:cTn id="22" dur="500" fill="hold"/>
                                        <p:tgtEl>
                                          <p:spTgt spid="1028"/>
                                        </p:tgtEl>
                                        <p:attrNameLst>
                                          <p:attrName>ppt_y</p:attrName>
                                        </p:attrNameLst>
                                      </p:cBhvr>
                                      <p:tavLst>
                                        <p:tav tm="0">
                                          <p:val>
                                            <p:fltVal val="0.5"/>
                                          </p:val>
                                        </p:tav>
                                        <p:tav tm="100000">
                                          <p:val>
                                            <p:strVal val="#ppt_y"/>
                                          </p:val>
                                        </p:tav>
                                      </p:tavLst>
                                    </p:anim>
                                  </p:childTnLst>
                                </p:cTn>
                              </p:par>
                              <p:par>
                                <p:cTn id="23" presetID="53" presetClass="entr" presetSubtype="528"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p:cTn id="25" dur="500" fill="hold"/>
                                        <p:tgtEl>
                                          <p:spTgt spid="1030"/>
                                        </p:tgtEl>
                                        <p:attrNameLst>
                                          <p:attrName>ppt_w</p:attrName>
                                        </p:attrNameLst>
                                      </p:cBhvr>
                                      <p:tavLst>
                                        <p:tav tm="0">
                                          <p:val>
                                            <p:fltVal val="0"/>
                                          </p:val>
                                        </p:tav>
                                        <p:tav tm="100000">
                                          <p:val>
                                            <p:strVal val="#ppt_w"/>
                                          </p:val>
                                        </p:tav>
                                      </p:tavLst>
                                    </p:anim>
                                    <p:anim calcmode="lin" valueType="num">
                                      <p:cBhvr>
                                        <p:cTn id="26" dur="500" fill="hold"/>
                                        <p:tgtEl>
                                          <p:spTgt spid="1030"/>
                                        </p:tgtEl>
                                        <p:attrNameLst>
                                          <p:attrName>ppt_h</p:attrName>
                                        </p:attrNameLst>
                                      </p:cBhvr>
                                      <p:tavLst>
                                        <p:tav tm="0">
                                          <p:val>
                                            <p:fltVal val="0"/>
                                          </p:val>
                                        </p:tav>
                                        <p:tav tm="100000">
                                          <p:val>
                                            <p:strVal val="#ppt_h"/>
                                          </p:val>
                                        </p:tav>
                                      </p:tavLst>
                                    </p:anim>
                                    <p:animEffect transition="in" filter="fade">
                                      <p:cBhvr>
                                        <p:cTn id="27" dur="500"/>
                                        <p:tgtEl>
                                          <p:spTgt spid="1030"/>
                                        </p:tgtEl>
                                      </p:cBhvr>
                                    </p:animEffect>
                                    <p:anim calcmode="lin" valueType="num">
                                      <p:cBhvr>
                                        <p:cTn id="28" dur="500" fill="hold"/>
                                        <p:tgtEl>
                                          <p:spTgt spid="1030"/>
                                        </p:tgtEl>
                                        <p:attrNameLst>
                                          <p:attrName>ppt_x</p:attrName>
                                        </p:attrNameLst>
                                      </p:cBhvr>
                                      <p:tavLst>
                                        <p:tav tm="0">
                                          <p:val>
                                            <p:fltVal val="0.5"/>
                                          </p:val>
                                        </p:tav>
                                        <p:tav tm="100000">
                                          <p:val>
                                            <p:strVal val="#ppt_x"/>
                                          </p:val>
                                        </p:tav>
                                      </p:tavLst>
                                    </p:anim>
                                    <p:anim calcmode="lin" valueType="num">
                                      <p:cBhvr>
                                        <p:cTn id="29" dur="500" fill="hold"/>
                                        <p:tgtEl>
                                          <p:spTgt spid="1030"/>
                                        </p:tgtEl>
                                        <p:attrNameLst>
                                          <p:attrName>ppt_y</p:attrName>
                                        </p:attrNameLst>
                                      </p:cBhvr>
                                      <p:tavLst>
                                        <p:tav tm="0">
                                          <p:val>
                                            <p:fltVal val="0.5"/>
                                          </p:val>
                                        </p:tav>
                                        <p:tav tm="100000">
                                          <p:val>
                                            <p:strVal val="#ppt_y"/>
                                          </p:val>
                                        </p:tav>
                                      </p:tavLst>
                                    </p:anim>
                                  </p:childTnLst>
                                </p:cTn>
                              </p:par>
                              <p:par>
                                <p:cTn id="30" presetID="53" presetClass="entr" presetSubtype="528" fill="hold" nodeType="withEffect">
                                  <p:stCondLst>
                                    <p:cond delay="0"/>
                                  </p:stCondLst>
                                  <p:childTnLst>
                                    <p:set>
                                      <p:cBhvr>
                                        <p:cTn id="31" dur="1" fill="hold">
                                          <p:stCondLst>
                                            <p:cond delay="0"/>
                                          </p:stCondLst>
                                        </p:cTn>
                                        <p:tgtEl>
                                          <p:spTgt spid="1032"/>
                                        </p:tgtEl>
                                        <p:attrNameLst>
                                          <p:attrName>style.visibility</p:attrName>
                                        </p:attrNameLst>
                                      </p:cBhvr>
                                      <p:to>
                                        <p:strVal val="visible"/>
                                      </p:to>
                                    </p:set>
                                    <p:anim calcmode="lin" valueType="num">
                                      <p:cBhvr>
                                        <p:cTn id="32" dur="500" fill="hold"/>
                                        <p:tgtEl>
                                          <p:spTgt spid="1032"/>
                                        </p:tgtEl>
                                        <p:attrNameLst>
                                          <p:attrName>ppt_w</p:attrName>
                                        </p:attrNameLst>
                                      </p:cBhvr>
                                      <p:tavLst>
                                        <p:tav tm="0">
                                          <p:val>
                                            <p:fltVal val="0"/>
                                          </p:val>
                                        </p:tav>
                                        <p:tav tm="100000">
                                          <p:val>
                                            <p:strVal val="#ppt_w"/>
                                          </p:val>
                                        </p:tav>
                                      </p:tavLst>
                                    </p:anim>
                                    <p:anim calcmode="lin" valueType="num">
                                      <p:cBhvr>
                                        <p:cTn id="33" dur="500" fill="hold"/>
                                        <p:tgtEl>
                                          <p:spTgt spid="1032"/>
                                        </p:tgtEl>
                                        <p:attrNameLst>
                                          <p:attrName>ppt_h</p:attrName>
                                        </p:attrNameLst>
                                      </p:cBhvr>
                                      <p:tavLst>
                                        <p:tav tm="0">
                                          <p:val>
                                            <p:fltVal val="0"/>
                                          </p:val>
                                        </p:tav>
                                        <p:tav tm="100000">
                                          <p:val>
                                            <p:strVal val="#ppt_h"/>
                                          </p:val>
                                        </p:tav>
                                      </p:tavLst>
                                    </p:anim>
                                    <p:animEffect transition="in" filter="fade">
                                      <p:cBhvr>
                                        <p:cTn id="34" dur="500"/>
                                        <p:tgtEl>
                                          <p:spTgt spid="1032"/>
                                        </p:tgtEl>
                                      </p:cBhvr>
                                    </p:animEffect>
                                    <p:anim calcmode="lin" valueType="num">
                                      <p:cBhvr>
                                        <p:cTn id="35" dur="500" fill="hold"/>
                                        <p:tgtEl>
                                          <p:spTgt spid="1032"/>
                                        </p:tgtEl>
                                        <p:attrNameLst>
                                          <p:attrName>ppt_x</p:attrName>
                                        </p:attrNameLst>
                                      </p:cBhvr>
                                      <p:tavLst>
                                        <p:tav tm="0">
                                          <p:val>
                                            <p:fltVal val="0.5"/>
                                          </p:val>
                                        </p:tav>
                                        <p:tav tm="100000">
                                          <p:val>
                                            <p:strVal val="#ppt_x"/>
                                          </p:val>
                                        </p:tav>
                                      </p:tavLst>
                                    </p:anim>
                                    <p:anim calcmode="lin" valueType="num">
                                      <p:cBhvr>
                                        <p:cTn id="36" dur="500" fill="hold"/>
                                        <p:tgtEl>
                                          <p:spTgt spid="1032"/>
                                        </p:tgtEl>
                                        <p:attrNameLst>
                                          <p:attrName>ppt_y</p:attrName>
                                        </p:attrNameLst>
                                      </p:cBhvr>
                                      <p:tavLst>
                                        <p:tav tm="0">
                                          <p:val>
                                            <p:fltVal val="0.5"/>
                                          </p:val>
                                        </p:tav>
                                        <p:tav tm="100000">
                                          <p:val>
                                            <p:strVal val="#ppt_y"/>
                                          </p:val>
                                        </p:tav>
                                      </p:tavLst>
                                    </p:anim>
                                  </p:childTnLst>
                                </p:cTn>
                              </p:par>
                              <p:par>
                                <p:cTn id="37" presetID="53" presetClass="entr" presetSubtype="528" fill="hold" nodeType="withEffect">
                                  <p:stCondLst>
                                    <p:cond delay="0"/>
                                  </p:stCondLst>
                                  <p:childTnLst>
                                    <p:set>
                                      <p:cBhvr>
                                        <p:cTn id="38" dur="1" fill="hold">
                                          <p:stCondLst>
                                            <p:cond delay="0"/>
                                          </p:stCondLst>
                                        </p:cTn>
                                        <p:tgtEl>
                                          <p:spTgt spid="1034"/>
                                        </p:tgtEl>
                                        <p:attrNameLst>
                                          <p:attrName>style.visibility</p:attrName>
                                        </p:attrNameLst>
                                      </p:cBhvr>
                                      <p:to>
                                        <p:strVal val="visible"/>
                                      </p:to>
                                    </p:set>
                                    <p:anim calcmode="lin" valueType="num">
                                      <p:cBhvr>
                                        <p:cTn id="39" dur="500" fill="hold"/>
                                        <p:tgtEl>
                                          <p:spTgt spid="1034"/>
                                        </p:tgtEl>
                                        <p:attrNameLst>
                                          <p:attrName>ppt_w</p:attrName>
                                        </p:attrNameLst>
                                      </p:cBhvr>
                                      <p:tavLst>
                                        <p:tav tm="0">
                                          <p:val>
                                            <p:fltVal val="0"/>
                                          </p:val>
                                        </p:tav>
                                        <p:tav tm="100000">
                                          <p:val>
                                            <p:strVal val="#ppt_w"/>
                                          </p:val>
                                        </p:tav>
                                      </p:tavLst>
                                    </p:anim>
                                    <p:anim calcmode="lin" valueType="num">
                                      <p:cBhvr>
                                        <p:cTn id="40" dur="500" fill="hold"/>
                                        <p:tgtEl>
                                          <p:spTgt spid="1034"/>
                                        </p:tgtEl>
                                        <p:attrNameLst>
                                          <p:attrName>ppt_h</p:attrName>
                                        </p:attrNameLst>
                                      </p:cBhvr>
                                      <p:tavLst>
                                        <p:tav tm="0">
                                          <p:val>
                                            <p:fltVal val="0"/>
                                          </p:val>
                                        </p:tav>
                                        <p:tav tm="100000">
                                          <p:val>
                                            <p:strVal val="#ppt_h"/>
                                          </p:val>
                                        </p:tav>
                                      </p:tavLst>
                                    </p:anim>
                                    <p:animEffect transition="in" filter="fade">
                                      <p:cBhvr>
                                        <p:cTn id="41" dur="500"/>
                                        <p:tgtEl>
                                          <p:spTgt spid="1034"/>
                                        </p:tgtEl>
                                      </p:cBhvr>
                                    </p:animEffect>
                                    <p:anim calcmode="lin" valueType="num">
                                      <p:cBhvr>
                                        <p:cTn id="42" dur="500" fill="hold"/>
                                        <p:tgtEl>
                                          <p:spTgt spid="1034"/>
                                        </p:tgtEl>
                                        <p:attrNameLst>
                                          <p:attrName>ppt_x</p:attrName>
                                        </p:attrNameLst>
                                      </p:cBhvr>
                                      <p:tavLst>
                                        <p:tav tm="0">
                                          <p:val>
                                            <p:fltVal val="0.5"/>
                                          </p:val>
                                        </p:tav>
                                        <p:tav tm="100000">
                                          <p:val>
                                            <p:strVal val="#ppt_x"/>
                                          </p:val>
                                        </p:tav>
                                      </p:tavLst>
                                    </p:anim>
                                    <p:anim calcmode="lin" valueType="num">
                                      <p:cBhvr>
                                        <p:cTn id="43" dur="500" fill="hold"/>
                                        <p:tgtEl>
                                          <p:spTgt spid="1034"/>
                                        </p:tgtEl>
                                        <p:attrNameLst>
                                          <p:attrName>ppt_y</p:attrName>
                                        </p:attrNameLst>
                                      </p:cBhvr>
                                      <p:tavLst>
                                        <p:tav tm="0">
                                          <p:val>
                                            <p:fltVal val="0.5"/>
                                          </p:val>
                                        </p:tav>
                                        <p:tav tm="100000">
                                          <p:val>
                                            <p:strVal val="#ppt_y"/>
                                          </p:val>
                                        </p:tav>
                                      </p:tavLst>
                                    </p:anim>
                                  </p:childTnLst>
                                </p:cTn>
                              </p:par>
                              <p:par>
                                <p:cTn id="44" presetID="53" presetClass="entr" presetSubtype="528" fill="hold" nodeType="withEffect">
                                  <p:stCondLst>
                                    <p:cond delay="0"/>
                                  </p:stCondLst>
                                  <p:childTnLst>
                                    <p:set>
                                      <p:cBhvr>
                                        <p:cTn id="45" dur="1" fill="hold">
                                          <p:stCondLst>
                                            <p:cond delay="0"/>
                                          </p:stCondLst>
                                        </p:cTn>
                                        <p:tgtEl>
                                          <p:spTgt spid="1036"/>
                                        </p:tgtEl>
                                        <p:attrNameLst>
                                          <p:attrName>style.visibility</p:attrName>
                                        </p:attrNameLst>
                                      </p:cBhvr>
                                      <p:to>
                                        <p:strVal val="visible"/>
                                      </p:to>
                                    </p:set>
                                    <p:anim calcmode="lin" valueType="num">
                                      <p:cBhvr>
                                        <p:cTn id="46" dur="500" fill="hold"/>
                                        <p:tgtEl>
                                          <p:spTgt spid="1036"/>
                                        </p:tgtEl>
                                        <p:attrNameLst>
                                          <p:attrName>ppt_w</p:attrName>
                                        </p:attrNameLst>
                                      </p:cBhvr>
                                      <p:tavLst>
                                        <p:tav tm="0">
                                          <p:val>
                                            <p:fltVal val="0"/>
                                          </p:val>
                                        </p:tav>
                                        <p:tav tm="100000">
                                          <p:val>
                                            <p:strVal val="#ppt_w"/>
                                          </p:val>
                                        </p:tav>
                                      </p:tavLst>
                                    </p:anim>
                                    <p:anim calcmode="lin" valueType="num">
                                      <p:cBhvr>
                                        <p:cTn id="47" dur="500" fill="hold"/>
                                        <p:tgtEl>
                                          <p:spTgt spid="1036"/>
                                        </p:tgtEl>
                                        <p:attrNameLst>
                                          <p:attrName>ppt_h</p:attrName>
                                        </p:attrNameLst>
                                      </p:cBhvr>
                                      <p:tavLst>
                                        <p:tav tm="0">
                                          <p:val>
                                            <p:fltVal val="0"/>
                                          </p:val>
                                        </p:tav>
                                        <p:tav tm="100000">
                                          <p:val>
                                            <p:strVal val="#ppt_h"/>
                                          </p:val>
                                        </p:tav>
                                      </p:tavLst>
                                    </p:anim>
                                    <p:animEffect transition="in" filter="fade">
                                      <p:cBhvr>
                                        <p:cTn id="48" dur="500"/>
                                        <p:tgtEl>
                                          <p:spTgt spid="1036"/>
                                        </p:tgtEl>
                                      </p:cBhvr>
                                    </p:animEffect>
                                    <p:anim calcmode="lin" valueType="num">
                                      <p:cBhvr>
                                        <p:cTn id="49" dur="500" fill="hold"/>
                                        <p:tgtEl>
                                          <p:spTgt spid="1036"/>
                                        </p:tgtEl>
                                        <p:attrNameLst>
                                          <p:attrName>ppt_x</p:attrName>
                                        </p:attrNameLst>
                                      </p:cBhvr>
                                      <p:tavLst>
                                        <p:tav tm="0">
                                          <p:val>
                                            <p:fltVal val="0.5"/>
                                          </p:val>
                                        </p:tav>
                                        <p:tav tm="100000">
                                          <p:val>
                                            <p:strVal val="#ppt_x"/>
                                          </p:val>
                                        </p:tav>
                                      </p:tavLst>
                                    </p:anim>
                                    <p:anim calcmode="lin" valueType="num">
                                      <p:cBhvr>
                                        <p:cTn id="50" dur="500" fill="hold"/>
                                        <p:tgtEl>
                                          <p:spTgt spid="1036"/>
                                        </p:tgtEl>
                                        <p:attrNameLst>
                                          <p:attrName>ppt_y</p:attrName>
                                        </p:attrNameLst>
                                      </p:cBhvr>
                                      <p:tavLst>
                                        <p:tav tm="0">
                                          <p:val>
                                            <p:fltVal val="0.5"/>
                                          </p:val>
                                        </p:tav>
                                        <p:tav tm="100000">
                                          <p:val>
                                            <p:strVal val="#ppt_y"/>
                                          </p:val>
                                        </p:tav>
                                      </p:tavLst>
                                    </p:anim>
                                  </p:childTnLst>
                                </p:cTn>
                              </p:par>
                              <p:par>
                                <p:cTn id="51" presetID="53" presetClass="entr" presetSubtype="528" fill="hold" nodeType="withEffect">
                                  <p:stCondLst>
                                    <p:cond delay="0"/>
                                  </p:stCondLst>
                                  <p:childTnLst>
                                    <p:set>
                                      <p:cBhvr>
                                        <p:cTn id="52" dur="1" fill="hold">
                                          <p:stCondLst>
                                            <p:cond delay="0"/>
                                          </p:stCondLst>
                                        </p:cTn>
                                        <p:tgtEl>
                                          <p:spTgt spid="1038"/>
                                        </p:tgtEl>
                                        <p:attrNameLst>
                                          <p:attrName>style.visibility</p:attrName>
                                        </p:attrNameLst>
                                      </p:cBhvr>
                                      <p:to>
                                        <p:strVal val="visible"/>
                                      </p:to>
                                    </p:set>
                                    <p:anim calcmode="lin" valueType="num">
                                      <p:cBhvr>
                                        <p:cTn id="53" dur="500" fill="hold"/>
                                        <p:tgtEl>
                                          <p:spTgt spid="1038"/>
                                        </p:tgtEl>
                                        <p:attrNameLst>
                                          <p:attrName>ppt_w</p:attrName>
                                        </p:attrNameLst>
                                      </p:cBhvr>
                                      <p:tavLst>
                                        <p:tav tm="0">
                                          <p:val>
                                            <p:fltVal val="0"/>
                                          </p:val>
                                        </p:tav>
                                        <p:tav tm="100000">
                                          <p:val>
                                            <p:strVal val="#ppt_w"/>
                                          </p:val>
                                        </p:tav>
                                      </p:tavLst>
                                    </p:anim>
                                    <p:anim calcmode="lin" valueType="num">
                                      <p:cBhvr>
                                        <p:cTn id="54" dur="500" fill="hold"/>
                                        <p:tgtEl>
                                          <p:spTgt spid="1038"/>
                                        </p:tgtEl>
                                        <p:attrNameLst>
                                          <p:attrName>ppt_h</p:attrName>
                                        </p:attrNameLst>
                                      </p:cBhvr>
                                      <p:tavLst>
                                        <p:tav tm="0">
                                          <p:val>
                                            <p:fltVal val="0"/>
                                          </p:val>
                                        </p:tav>
                                        <p:tav tm="100000">
                                          <p:val>
                                            <p:strVal val="#ppt_h"/>
                                          </p:val>
                                        </p:tav>
                                      </p:tavLst>
                                    </p:anim>
                                    <p:animEffect transition="in" filter="fade">
                                      <p:cBhvr>
                                        <p:cTn id="55" dur="500"/>
                                        <p:tgtEl>
                                          <p:spTgt spid="1038"/>
                                        </p:tgtEl>
                                      </p:cBhvr>
                                    </p:animEffect>
                                    <p:anim calcmode="lin" valueType="num">
                                      <p:cBhvr>
                                        <p:cTn id="56" dur="500" fill="hold"/>
                                        <p:tgtEl>
                                          <p:spTgt spid="1038"/>
                                        </p:tgtEl>
                                        <p:attrNameLst>
                                          <p:attrName>ppt_x</p:attrName>
                                        </p:attrNameLst>
                                      </p:cBhvr>
                                      <p:tavLst>
                                        <p:tav tm="0">
                                          <p:val>
                                            <p:fltVal val="0.5"/>
                                          </p:val>
                                        </p:tav>
                                        <p:tav tm="100000">
                                          <p:val>
                                            <p:strVal val="#ppt_x"/>
                                          </p:val>
                                        </p:tav>
                                      </p:tavLst>
                                    </p:anim>
                                    <p:anim calcmode="lin" valueType="num">
                                      <p:cBhvr>
                                        <p:cTn id="57" dur="500" fill="hold"/>
                                        <p:tgtEl>
                                          <p:spTgt spid="1038"/>
                                        </p:tgtEl>
                                        <p:attrNameLst>
                                          <p:attrName>ppt_y</p:attrName>
                                        </p:attrNameLst>
                                      </p:cBhvr>
                                      <p:tavLst>
                                        <p:tav tm="0">
                                          <p:val>
                                            <p:fltVal val="0.5"/>
                                          </p:val>
                                        </p:tav>
                                        <p:tav tm="100000">
                                          <p:val>
                                            <p:strVal val="#ppt_y"/>
                                          </p:val>
                                        </p:tav>
                                      </p:tavLst>
                                    </p:anim>
                                  </p:childTnLst>
                                </p:cTn>
                              </p:par>
                              <p:par>
                                <p:cTn id="58" presetID="53" presetClass="entr" presetSubtype="528" fill="hold" nodeType="withEffect">
                                  <p:stCondLst>
                                    <p:cond delay="0"/>
                                  </p:stCondLst>
                                  <p:childTnLst>
                                    <p:set>
                                      <p:cBhvr>
                                        <p:cTn id="59" dur="1" fill="hold">
                                          <p:stCondLst>
                                            <p:cond delay="0"/>
                                          </p:stCondLst>
                                        </p:cTn>
                                        <p:tgtEl>
                                          <p:spTgt spid="1040"/>
                                        </p:tgtEl>
                                        <p:attrNameLst>
                                          <p:attrName>style.visibility</p:attrName>
                                        </p:attrNameLst>
                                      </p:cBhvr>
                                      <p:to>
                                        <p:strVal val="visible"/>
                                      </p:to>
                                    </p:set>
                                    <p:anim calcmode="lin" valueType="num">
                                      <p:cBhvr>
                                        <p:cTn id="60" dur="500" fill="hold"/>
                                        <p:tgtEl>
                                          <p:spTgt spid="1040"/>
                                        </p:tgtEl>
                                        <p:attrNameLst>
                                          <p:attrName>ppt_w</p:attrName>
                                        </p:attrNameLst>
                                      </p:cBhvr>
                                      <p:tavLst>
                                        <p:tav tm="0">
                                          <p:val>
                                            <p:fltVal val="0"/>
                                          </p:val>
                                        </p:tav>
                                        <p:tav tm="100000">
                                          <p:val>
                                            <p:strVal val="#ppt_w"/>
                                          </p:val>
                                        </p:tav>
                                      </p:tavLst>
                                    </p:anim>
                                    <p:anim calcmode="lin" valueType="num">
                                      <p:cBhvr>
                                        <p:cTn id="61" dur="500" fill="hold"/>
                                        <p:tgtEl>
                                          <p:spTgt spid="1040"/>
                                        </p:tgtEl>
                                        <p:attrNameLst>
                                          <p:attrName>ppt_h</p:attrName>
                                        </p:attrNameLst>
                                      </p:cBhvr>
                                      <p:tavLst>
                                        <p:tav tm="0">
                                          <p:val>
                                            <p:fltVal val="0"/>
                                          </p:val>
                                        </p:tav>
                                        <p:tav tm="100000">
                                          <p:val>
                                            <p:strVal val="#ppt_h"/>
                                          </p:val>
                                        </p:tav>
                                      </p:tavLst>
                                    </p:anim>
                                    <p:animEffect transition="in" filter="fade">
                                      <p:cBhvr>
                                        <p:cTn id="62" dur="500"/>
                                        <p:tgtEl>
                                          <p:spTgt spid="1040"/>
                                        </p:tgtEl>
                                      </p:cBhvr>
                                    </p:animEffect>
                                    <p:anim calcmode="lin" valueType="num">
                                      <p:cBhvr>
                                        <p:cTn id="63" dur="500" fill="hold"/>
                                        <p:tgtEl>
                                          <p:spTgt spid="1040"/>
                                        </p:tgtEl>
                                        <p:attrNameLst>
                                          <p:attrName>ppt_x</p:attrName>
                                        </p:attrNameLst>
                                      </p:cBhvr>
                                      <p:tavLst>
                                        <p:tav tm="0">
                                          <p:val>
                                            <p:fltVal val="0.5"/>
                                          </p:val>
                                        </p:tav>
                                        <p:tav tm="100000">
                                          <p:val>
                                            <p:strVal val="#ppt_x"/>
                                          </p:val>
                                        </p:tav>
                                      </p:tavLst>
                                    </p:anim>
                                    <p:anim calcmode="lin" valueType="num">
                                      <p:cBhvr>
                                        <p:cTn id="64" dur="500" fill="hold"/>
                                        <p:tgtEl>
                                          <p:spTgt spid="1040"/>
                                        </p:tgtEl>
                                        <p:attrNameLst>
                                          <p:attrName>ppt_y</p:attrName>
                                        </p:attrNameLst>
                                      </p:cBhvr>
                                      <p:tavLst>
                                        <p:tav tm="0">
                                          <p:val>
                                            <p:fltVal val="0.5"/>
                                          </p:val>
                                        </p:tav>
                                        <p:tav tm="100000">
                                          <p:val>
                                            <p:strVal val="#ppt_y"/>
                                          </p:val>
                                        </p:tav>
                                      </p:tavLst>
                                    </p:anim>
                                  </p:childTnLst>
                                </p:cTn>
                              </p:par>
                              <p:par>
                                <p:cTn id="65" presetID="53" presetClass="entr" presetSubtype="528" fill="hold" nodeType="withEffect">
                                  <p:stCondLst>
                                    <p:cond delay="0"/>
                                  </p:stCondLst>
                                  <p:childTnLst>
                                    <p:set>
                                      <p:cBhvr>
                                        <p:cTn id="66" dur="1" fill="hold">
                                          <p:stCondLst>
                                            <p:cond delay="0"/>
                                          </p:stCondLst>
                                        </p:cTn>
                                        <p:tgtEl>
                                          <p:spTgt spid="1042"/>
                                        </p:tgtEl>
                                        <p:attrNameLst>
                                          <p:attrName>style.visibility</p:attrName>
                                        </p:attrNameLst>
                                      </p:cBhvr>
                                      <p:to>
                                        <p:strVal val="visible"/>
                                      </p:to>
                                    </p:set>
                                    <p:anim calcmode="lin" valueType="num">
                                      <p:cBhvr>
                                        <p:cTn id="67" dur="500" fill="hold"/>
                                        <p:tgtEl>
                                          <p:spTgt spid="1042"/>
                                        </p:tgtEl>
                                        <p:attrNameLst>
                                          <p:attrName>ppt_w</p:attrName>
                                        </p:attrNameLst>
                                      </p:cBhvr>
                                      <p:tavLst>
                                        <p:tav tm="0">
                                          <p:val>
                                            <p:fltVal val="0"/>
                                          </p:val>
                                        </p:tav>
                                        <p:tav tm="100000">
                                          <p:val>
                                            <p:strVal val="#ppt_w"/>
                                          </p:val>
                                        </p:tav>
                                      </p:tavLst>
                                    </p:anim>
                                    <p:anim calcmode="lin" valueType="num">
                                      <p:cBhvr>
                                        <p:cTn id="68" dur="500" fill="hold"/>
                                        <p:tgtEl>
                                          <p:spTgt spid="1042"/>
                                        </p:tgtEl>
                                        <p:attrNameLst>
                                          <p:attrName>ppt_h</p:attrName>
                                        </p:attrNameLst>
                                      </p:cBhvr>
                                      <p:tavLst>
                                        <p:tav tm="0">
                                          <p:val>
                                            <p:fltVal val="0"/>
                                          </p:val>
                                        </p:tav>
                                        <p:tav tm="100000">
                                          <p:val>
                                            <p:strVal val="#ppt_h"/>
                                          </p:val>
                                        </p:tav>
                                      </p:tavLst>
                                    </p:anim>
                                    <p:animEffect transition="in" filter="fade">
                                      <p:cBhvr>
                                        <p:cTn id="69" dur="500"/>
                                        <p:tgtEl>
                                          <p:spTgt spid="1042"/>
                                        </p:tgtEl>
                                      </p:cBhvr>
                                    </p:animEffect>
                                    <p:anim calcmode="lin" valueType="num">
                                      <p:cBhvr>
                                        <p:cTn id="70" dur="500" fill="hold"/>
                                        <p:tgtEl>
                                          <p:spTgt spid="1042"/>
                                        </p:tgtEl>
                                        <p:attrNameLst>
                                          <p:attrName>ppt_x</p:attrName>
                                        </p:attrNameLst>
                                      </p:cBhvr>
                                      <p:tavLst>
                                        <p:tav tm="0">
                                          <p:val>
                                            <p:fltVal val="0.5"/>
                                          </p:val>
                                        </p:tav>
                                        <p:tav tm="100000">
                                          <p:val>
                                            <p:strVal val="#ppt_x"/>
                                          </p:val>
                                        </p:tav>
                                      </p:tavLst>
                                    </p:anim>
                                    <p:anim calcmode="lin" valueType="num">
                                      <p:cBhvr>
                                        <p:cTn id="71" dur="500" fill="hold"/>
                                        <p:tgtEl>
                                          <p:spTgt spid="1042"/>
                                        </p:tgtEl>
                                        <p:attrNameLst>
                                          <p:attrName>ppt_y</p:attrName>
                                        </p:attrNameLst>
                                      </p:cBhvr>
                                      <p:tavLst>
                                        <p:tav tm="0">
                                          <p:val>
                                            <p:fltVal val="0.5"/>
                                          </p:val>
                                        </p:tav>
                                        <p:tav tm="100000">
                                          <p:val>
                                            <p:strVal val="#ppt_y"/>
                                          </p:val>
                                        </p:tav>
                                      </p:tavLst>
                                    </p:anim>
                                  </p:childTnLst>
                                </p:cTn>
                              </p:par>
                              <p:par>
                                <p:cTn id="72" presetID="53" presetClass="entr" presetSubtype="528" fill="hold" nodeType="withEffect">
                                  <p:stCondLst>
                                    <p:cond delay="0"/>
                                  </p:stCondLst>
                                  <p:childTnLst>
                                    <p:set>
                                      <p:cBhvr>
                                        <p:cTn id="73" dur="1" fill="hold">
                                          <p:stCondLst>
                                            <p:cond delay="0"/>
                                          </p:stCondLst>
                                        </p:cTn>
                                        <p:tgtEl>
                                          <p:spTgt spid="1046"/>
                                        </p:tgtEl>
                                        <p:attrNameLst>
                                          <p:attrName>style.visibility</p:attrName>
                                        </p:attrNameLst>
                                      </p:cBhvr>
                                      <p:to>
                                        <p:strVal val="visible"/>
                                      </p:to>
                                    </p:set>
                                    <p:anim calcmode="lin" valueType="num">
                                      <p:cBhvr>
                                        <p:cTn id="74" dur="500" fill="hold"/>
                                        <p:tgtEl>
                                          <p:spTgt spid="1046"/>
                                        </p:tgtEl>
                                        <p:attrNameLst>
                                          <p:attrName>ppt_w</p:attrName>
                                        </p:attrNameLst>
                                      </p:cBhvr>
                                      <p:tavLst>
                                        <p:tav tm="0">
                                          <p:val>
                                            <p:fltVal val="0"/>
                                          </p:val>
                                        </p:tav>
                                        <p:tav tm="100000">
                                          <p:val>
                                            <p:strVal val="#ppt_w"/>
                                          </p:val>
                                        </p:tav>
                                      </p:tavLst>
                                    </p:anim>
                                    <p:anim calcmode="lin" valueType="num">
                                      <p:cBhvr>
                                        <p:cTn id="75" dur="500" fill="hold"/>
                                        <p:tgtEl>
                                          <p:spTgt spid="1046"/>
                                        </p:tgtEl>
                                        <p:attrNameLst>
                                          <p:attrName>ppt_h</p:attrName>
                                        </p:attrNameLst>
                                      </p:cBhvr>
                                      <p:tavLst>
                                        <p:tav tm="0">
                                          <p:val>
                                            <p:fltVal val="0"/>
                                          </p:val>
                                        </p:tav>
                                        <p:tav tm="100000">
                                          <p:val>
                                            <p:strVal val="#ppt_h"/>
                                          </p:val>
                                        </p:tav>
                                      </p:tavLst>
                                    </p:anim>
                                    <p:animEffect transition="in" filter="fade">
                                      <p:cBhvr>
                                        <p:cTn id="76" dur="500"/>
                                        <p:tgtEl>
                                          <p:spTgt spid="1046"/>
                                        </p:tgtEl>
                                      </p:cBhvr>
                                    </p:animEffect>
                                    <p:anim calcmode="lin" valueType="num">
                                      <p:cBhvr>
                                        <p:cTn id="77" dur="500" fill="hold"/>
                                        <p:tgtEl>
                                          <p:spTgt spid="1046"/>
                                        </p:tgtEl>
                                        <p:attrNameLst>
                                          <p:attrName>ppt_x</p:attrName>
                                        </p:attrNameLst>
                                      </p:cBhvr>
                                      <p:tavLst>
                                        <p:tav tm="0">
                                          <p:val>
                                            <p:fltVal val="0.5"/>
                                          </p:val>
                                        </p:tav>
                                        <p:tav tm="100000">
                                          <p:val>
                                            <p:strVal val="#ppt_x"/>
                                          </p:val>
                                        </p:tav>
                                      </p:tavLst>
                                    </p:anim>
                                    <p:anim calcmode="lin" valueType="num">
                                      <p:cBhvr>
                                        <p:cTn id="78" dur="500" fill="hold"/>
                                        <p:tgtEl>
                                          <p:spTgt spid="1046"/>
                                        </p:tgtEl>
                                        <p:attrNameLst>
                                          <p:attrName>ppt_y</p:attrName>
                                        </p:attrNameLst>
                                      </p:cBhvr>
                                      <p:tavLst>
                                        <p:tav tm="0">
                                          <p:val>
                                            <p:fltVal val="0.5"/>
                                          </p:val>
                                        </p:tav>
                                        <p:tav tm="100000">
                                          <p:val>
                                            <p:strVal val="#ppt_y"/>
                                          </p:val>
                                        </p:tav>
                                      </p:tavLst>
                                    </p:anim>
                                  </p:childTnLst>
                                </p:cTn>
                              </p:par>
                              <p:par>
                                <p:cTn id="79" presetID="53" presetClass="entr" presetSubtype="528" fill="hold" nodeType="withEffect">
                                  <p:stCondLst>
                                    <p:cond delay="0"/>
                                  </p:stCondLst>
                                  <p:childTnLst>
                                    <p:set>
                                      <p:cBhvr>
                                        <p:cTn id="80" dur="1" fill="hold">
                                          <p:stCondLst>
                                            <p:cond delay="0"/>
                                          </p:stCondLst>
                                        </p:cTn>
                                        <p:tgtEl>
                                          <p:spTgt spid="1048"/>
                                        </p:tgtEl>
                                        <p:attrNameLst>
                                          <p:attrName>style.visibility</p:attrName>
                                        </p:attrNameLst>
                                      </p:cBhvr>
                                      <p:to>
                                        <p:strVal val="visible"/>
                                      </p:to>
                                    </p:set>
                                    <p:anim calcmode="lin" valueType="num">
                                      <p:cBhvr>
                                        <p:cTn id="81" dur="500" fill="hold"/>
                                        <p:tgtEl>
                                          <p:spTgt spid="1048"/>
                                        </p:tgtEl>
                                        <p:attrNameLst>
                                          <p:attrName>ppt_w</p:attrName>
                                        </p:attrNameLst>
                                      </p:cBhvr>
                                      <p:tavLst>
                                        <p:tav tm="0">
                                          <p:val>
                                            <p:fltVal val="0"/>
                                          </p:val>
                                        </p:tav>
                                        <p:tav tm="100000">
                                          <p:val>
                                            <p:strVal val="#ppt_w"/>
                                          </p:val>
                                        </p:tav>
                                      </p:tavLst>
                                    </p:anim>
                                    <p:anim calcmode="lin" valueType="num">
                                      <p:cBhvr>
                                        <p:cTn id="82" dur="500" fill="hold"/>
                                        <p:tgtEl>
                                          <p:spTgt spid="1048"/>
                                        </p:tgtEl>
                                        <p:attrNameLst>
                                          <p:attrName>ppt_h</p:attrName>
                                        </p:attrNameLst>
                                      </p:cBhvr>
                                      <p:tavLst>
                                        <p:tav tm="0">
                                          <p:val>
                                            <p:fltVal val="0"/>
                                          </p:val>
                                        </p:tav>
                                        <p:tav tm="100000">
                                          <p:val>
                                            <p:strVal val="#ppt_h"/>
                                          </p:val>
                                        </p:tav>
                                      </p:tavLst>
                                    </p:anim>
                                    <p:animEffect transition="in" filter="fade">
                                      <p:cBhvr>
                                        <p:cTn id="83" dur="500"/>
                                        <p:tgtEl>
                                          <p:spTgt spid="1048"/>
                                        </p:tgtEl>
                                      </p:cBhvr>
                                    </p:animEffect>
                                    <p:anim calcmode="lin" valueType="num">
                                      <p:cBhvr>
                                        <p:cTn id="84" dur="500" fill="hold"/>
                                        <p:tgtEl>
                                          <p:spTgt spid="1048"/>
                                        </p:tgtEl>
                                        <p:attrNameLst>
                                          <p:attrName>ppt_x</p:attrName>
                                        </p:attrNameLst>
                                      </p:cBhvr>
                                      <p:tavLst>
                                        <p:tav tm="0">
                                          <p:val>
                                            <p:fltVal val="0.5"/>
                                          </p:val>
                                        </p:tav>
                                        <p:tav tm="100000">
                                          <p:val>
                                            <p:strVal val="#ppt_x"/>
                                          </p:val>
                                        </p:tav>
                                      </p:tavLst>
                                    </p:anim>
                                    <p:anim calcmode="lin" valueType="num">
                                      <p:cBhvr>
                                        <p:cTn id="85" dur="500" fill="hold"/>
                                        <p:tgtEl>
                                          <p:spTgt spid="1048"/>
                                        </p:tgtEl>
                                        <p:attrNameLst>
                                          <p:attrName>ppt_y</p:attrName>
                                        </p:attrNameLst>
                                      </p:cBhvr>
                                      <p:tavLst>
                                        <p:tav tm="0">
                                          <p:val>
                                            <p:fltVal val="0.5"/>
                                          </p:val>
                                        </p:tav>
                                        <p:tav tm="100000">
                                          <p:val>
                                            <p:strVal val="#ppt_y"/>
                                          </p:val>
                                        </p:tav>
                                      </p:tavLst>
                                    </p:anim>
                                  </p:childTnLst>
                                </p:cTn>
                              </p:par>
                              <p:par>
                                <p:cTn id="86" presetID="53" presetClass="entr" presetSubtype="528" fill="hold" nodeType="withEffect">
                                  <p:stCondLst>
                                    <p:cond delay="0"/>
                                  </p:stCondLst>
                                  <p:childTnLst>
                                    <p:set>
                                      <p:cBhvr>
                                        <p:cTn id="87" dur="1" fill="hold">
                                          <p:stCondLst>
                                            <p:cond delay="0"/>
                                          </p:stCondLst>
                                        </p:cTn>
                                        <p:tgtEl>
                                          <p:spTgt spid="1110"/>
                                        </p:tgtEl>
                                        <p:attrNameLst>
                                          <p:attrName>style.visibility</p:attrName>
                                        </p:attrNameLst>
                                      </p:cBhvr>
                                      <p:to>
                                        <p:strVal val="visible"/>
                                      </p:to>
                                    </p:set>
                                    <p:anim calcmode="lin" valueType="num">
                                      <p:cBhvr>
                                        <p:cTn id="88" dur="500" fill="hold"/>
                                        <p:tgtEl>
                                          <p:spTgt spid="1110"/>
                                        </p:tgtEl>
                                        <p:attrNameLst>
                                          <p:attrName>ppt_w</p:attrName>
                                        </p:attrNameLst>
                                      </p:cBhvr>
                                      <p:tavLst>
                                        <p:tav tm="0">
                                          <p:val>
                                            <p:fltVal val="0"/>
                                          </p:val>
                                        </p:tav>
                                        <p:tav tm="100000">
                                          <p:val>
                                            <p:strVal val="#ppt_w"/>
                                          </p:val>
                                        </p:tav>
                                      </p:tavLst>
                                    </p:anim>
                                    <p:anim calcmode="lin" valueType="num">
                                      <p:cBhvr>
                                        <p:cTn id="89" dur="500" fill="hold"/>
                                        <p:tgtEl>
                                          <p:spTgt spid="1110"/>
                                        </p:tgtEl>
                                        <p:attrNameLst>
                                          <p:attrName>ppt_h</p:attrName>
                                        </p:attrNameLst>
                                      </p:cBhvr>
                                      <p:tavLst>
                                        <p:tav tm="0">
                                          <p:val>
                                            <p:fltVal val="0"/>
                                          </p:val>
                                        </p:tav>
                                        <p:tav tm="100000">
                                          <p:val>
                                            <p:strVal val="#ppt_h"/>
                                          </p:val>
                                        </p:tav>
                                      </p:tavLst>
                                    </p:anim>
                                    <p:animEffect transition="in" filter="fade">
                                      <p:cBhvr>
                                        <p:cTn id="90" dur="500"/>
                                        <p:tgtEl>
                                          <p:spTgt spid="1110"/>
                                        </p:tgtEl>
                                      </p:cBhvr>
                                    </p:animEffect>
                                    <p:anim calcmode="lin" valueType="num">
                                      <p:cBhvr>
                                        <p:cTn id="91" dur="500" fill="hold"/>
                                        <p:tgtEl>
                                          <p:spTgt spid="1110"/>
                                        </p:tgtEl>
                                        <p:attrNameLst>
                                          <p:attrName>ppt_x</p:attrName>
                                        </p:attrNameLst>
                                      </p:cBhvr>
                                      <p:tavLst>
                                        <p:tav tm="0">
                                          <p:val>
                                            <p:fltVal val="0.5"/>
                                          </p:val>
                                        </p:tav>
                                        <p:tav tm="100000">
                                          <p:val>
                                            <p:strVal val="#ppt_x"/>
                                          </p:val>
                                        </p:tav>
                                      </p:tavLst>
                                    </p:anim>
                                    <p:anim calcmode="lin" valueType="num">
                                      <p:cBhvr>
                                        <p:cTn id="92" dur="500" fill="hold"/>
                                        <p:tgtEl>
                                          <p:spTgt spid="1110"/>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p:cTn id="95" dur="500" fill="hold"/>
                                        <p:tgtEl>
                                          <p:spTgt spid="5"/>
                                        </p:tgtEl>
                                        <p:attrNameLst>
                                          <p:attrName>ppt_w</p:attrName>
                                        </p:attrNameLst>
                                      </p:cBhvr>
                                      <p:tavLst>
                                        <p:tav tm="0">
                                          <p:val>
                                            <p:fltVal val="0"/>
                                          </p:val>
                                        </p:tav>
                                        <p:tav tm="100000">
                                          <p:val>
                                            <p:strVal val="#ppt_w"/>
                                          </p:val>
                                        </p:tav>
                                      </p:tavLst>
                                    </p:anim>
                                    <p:anim calcmode="lin" valueType="num">
                                      <p:cBhvr>
                                        <p:cTn id="96" dur="500" fill="hold"/>
                                        <p:tgtEl>
                                          <p:spTgt spid="5"/>
                                        </p:tgtEl>
                                        <p:attrNameLst>
                                          <p:attrName>ppt_h</p:attrName>
                                        </p:attrNameLst>
                                      </p:cBhvr>
                                      <p:tavLst>
                                        <p:tav tm="0">
                                          <p:val>
                                            <p:fltVal val="0"/>
                                          </p:val>
                                        </p:tav>
                                        <p:tav tm="100000">
                                          <p:val>
                                            <p:strVal val="#ppt_h"/>
                                          </p:val>
                                        </p:tav>
                                      </p:tavLst>
                                    </p:anim>
                                    <p:animEffect transition="in" filter="fade">
                                      <p:cBhvr>
                                        <p:cTn id="97" dur="500"/>
                                        <p:tgtEl>
                                          <p:spTgt spid="5"/>
                                        </p:tgtEl>
                                      </p:cBhvr>
                                    </p:animEffect>
                                    <p:anim calcmode="lin" valueType="num">
                                      <p:cBhvr>
                                        <p:cTn id="98" dur="500" fill="hold"/>
                                        <p:tgtEl>
                                          <p:spTgt spid="5"/>
                                        </p:tgtEl>
                                        <p:attrNameLst>
                                          <p:attrName>ppt_x</p:attrName>
                                        </p:attrNameLst>
                                      </p:cBhvr>
                                      <p:tavLst>
                                        <p:tav tm="0">
                                          <p:val>
                                            <p:fltVal val="0.5"/>
                                          </p:val>
                                        </p:tav>
                                        <p:tav tm="100000">
                                          <p:val>
                                            <p:strVal val="#ppt_x"/>
                                          </p:val>
                                        </p:tav>
                                      </p:tavLst>
                                    </p:anim>
                                    <p:anim calcmode="lin" valueType="num">
                                      <p:cBhvr>
                                        <p:cTn id="99" dur="500" fill="hold"/>
                                        <p:tgtEl>
                                          <p:spTgt spid="5"/>
                                        </p:tgtEl>
                                        <p:attrNameLst>
                                          <p:attrName>ppt_y</p:attrName>
                                        </p:attrNameLst>
                                      </p:cBhvr>
                                      <p:tavLst>
                                        <p:tav tm="0">
                                          <p:val>
                                            <p:fltVal val="0.5"/>
                                          </p:val>
                                        </p:tav>
                                        <p:tav tm="100000">
                                          <p:val>
                                            <p:strVal val="#ppt_y"/>
                                          </p:val>
                                        </p:tav>
                                      </p:tavLst>
                                    </p:anim>
                                  </p:childTnLst>
                                </p:cTn>
                              </p:par>
                              <p:par>
                                <p:cTn id="100" presetID="53" presetClass="entr" presetSubtype="528" fill="hold" nodeType="withEffect">
                                  <p:stCondLst>
                                    <p:cond delay="0"/>
                                  </p:stCondLst>
                                  <p:childTnLst>
                                    <p:set>
                                      <p:cBhvr>
                                        <p:cTn id="101" dur="1" fill="hold">
                                          <p:stCondLst>
                                            <p:cond delay="0"/>
                                          </p:stCondLst>
                                        </p:cTn>
                                        <p:tgtEl>
                                          <p:spTgt spid="1058"/>
                                        </p:tgtEl>
                                        <p:attrNameLst>
                                          <p:attrName>style.visibility</p:attrName>
                                        </p:attrNameLst>
                                      </p:cBhvr>
                                      <p:to>
                                        <p:strVal val="visible"/>
                                      </p:to>
                                    </p:set>
                                    <p:anim calcmode="lin" valueType="num">
                                      <p:cBhvr>
                                        <p:cTn id="102" dur="500" fill="hold"/>
                                        <p:tgtEl>
                                          <p:spTgt spid="1058"/>
                                        </p:tgtEl>
                                        <p:attrNameLst>
                                          <p:attrName>ppt_w</p:attrName>
                                        </p:attrNameLst>
                                      </p:cBhvr>
                                      <p:tavLst>
                                        <p:tav tm="0">
                                          <p:val>
                                            <p:fltVal val="0"/>
                                          </p:val>
                                        </p:tav>
                                        <p:tav tm="100000">
                                          <p:val>
                                            <p:strVal val="#ppt_w"/>
                                          </p:val>
                                        </p:tav>
                                      </p:tavLst>
                                    </p:anim>
                                    <p:anim calcmode="lin" valueType="num">
                                      <p:cBhvr>
                                        <p:cTn id="103" dur="500" fill="hold"/>
                                        <p:tgtEl>
                                          <p:spTgt spid="1058"/>
                                        </p:tgtEl>
                                        <p:attrNameLst>
                                          <p:attrName>ppt_h</p:attrName>
                                        </p:attrNameLst>
                                      </p:cBhvr>
                                      <p:tavLst>
                                        <p:tav tm="0">
                                          <p:val>
                                            <p:fltVal val="0"/>
                                          </p:val>
                                        </p:tav>
                                        <p:tav tm="100000">
                                          <p:val>
                                            <p:strVal val="#ppt_h"/>
                                          </p:val>
                                        </p:tav>
                                      </p:tavLst>
                                    </p:anim>
                                    <p:animEffect transition="in" filter="fade">
                                      <p:cBhvr>
                                        <p:cTn id="104" dur="500"/>
                                        <p:tgtEl>
                                          <p:spTgt spid="1058"/>
                                        </p:tgtEl>
                                      </p:cBhvr>
                                    </p:animEffect>
                                    <p:anim calcmode="lin" valueType="num">
                                      <p:cBhvr>
                                        <p:cTn id="105" dur="500" fill="hold"/>
                                        <p:tgtEl>
                                          <p:spTgt spid="1058"/>
                                        </p:tgtEl>
                                        <p:attrNameLst>
                                          <p:attrName>ppt_x</p:attrName>
                                        </p:attrNameLst>
                                      </p:cBhvr>
                                      <p:tavLst>
                                        <p:tav tm="0">
                                          <p:val>
                                            <p:fltVal val="0.5"/>
                                          </p:val>
                                        </p:tav>
                                        <p:tav tm="100000">
                                          <p:val>
                                            <p:strVal val="#ppt_x"/>
                                          </p:val>
                                        </p:tav>
                                      </p:tavLst>
                                    </p:anim>
                                    <p:anim calcmode="lin" valueType="num">
                                      <p:cBhvr>
                                        <p:cTn id="106" dur="500" fill="hold"/>
                                        <p:tgtEl>
                                          <p:spTgt spid="1058"/>
                                        </p:tgtEl>
                                        <p:attrNameLst>
                                          <p:attrName>ppt_y</p:attrName>
                                        </p:attrNameLst>
                                      </p:cBhvr>
                                      <p:tavLst>
                                        <p:tav tm="0">
                                          <p:val>
                                            <p:fltVal val="0.5"/>
                                          </p:val>
                                        </p:tav>
                                        <p:tav tm="100000">
                                          <p:val>
                                            <p:strVal val="#ppt_y"/>
                                          </p:val>
                                        </p:tav>
                                      </p:tavLst>
                                    </p:anim>
                                  </p:childTnLst>
                                </p:cTn>
                              </p:par>
                              <p:par>
                                <p:cTn id="107" presetID="53" presetClass="entr" presetSubtype="528" fill="hold" nodeType="withEffect">
                                  <p:stCondLst>
                                    <p:cond delay="0"/>
                                  </p:stCondLst>
                                  <p:childTnLst>
                                    <p:set>
                                      <p:cBhvr>
                                        <p:cTn id="108" dur="1" fill="hold">
                                          <p:stCondLst>
                                            <p:cond delay="0"/>
                                          </p:stCondLst>
                                        </p:cTn>
                                        <p:tgtEl>
                                          <p:spTgt spid="1060"/>
                                        </p:tgtEl>
                                        <p:attrNameLst>
                                          <p:attrName>style.visibility</p:attrName>
                                        </p:attrNameLst>
                                      </p:cBhvr>
                                      <p:to>
                                        <p:strVal val="visible"/>
                                      </p:to>
                                    </p:set>
                                    <p:anim calcmode="lin" valueType="num">
                                      <p:cBhvr>
                                        <p:cTn id="109" dur="500" fill="hold"/>
                                        <p:tgtEl>
                                          <p:spTgt spid="1060"/>
                                        </p:tgtEl>
                                        <p:attrNameLst>
                                          <p:attrName>ppt_w</p:attrName>
                                        </p:attrNameLst>
                                      </p:cBhvr>
                                      <p:tavLst>
                                        <p:tav tm="0">
                                          <p:val>
                                            <p:fltVal val="0"/>
                                          </p:val>
                                        </p:tav>
                                        <p:tav tm="100000">
                                          <p:val>
                                            <p:strVal val="#ppt_w"/>
                                          </p:val>
                                        </p:tav>
                                      </p:tavLst>
                                    </p:anim>
                                    <p:anim calcmode="lin" valueType="num">
                                      <p:cBhvr>
                                        <p:cTn id="110" dur="500" fill="hold"/>
                                        <p:tgtEl>
                                          <p:spTgt spid="1060"/>
                                        </p:tgtEl>
                                        <p:attrNameLst>
                                          <p:attrName>ppt_h</p:attrName>
                                        </p:attrNameLst>
                                      </p:cBhvr>
                                      <p:tavLst>
                                        <p:tav tm="0">
                                          <p:val>
                                            <p:fltVal val="0"/>
                                          </p:val>
                                        </p:tav>
                                        <p:tav tm="100000">
                                          <p:val>
                                            <p:strVal val="#ppt_h"/>
                                          </p:val>
                                        </p:tav>
                                      </p:tavLst>
                                    </p:anim>
                                    <p:animEffect transition="in" filter="fade">
                                      <p:cBhvr>
                                        <p:cTn id="111" dur="500"/>
                                        <p:tgtEl>
                                          <p:spTgt spid="1060"/>
                                        </p:tgtEl>
                                      </p:cBhvr>
                                    </p:animEffect>
                                    <p:anim calcmode="lin" valueType="num">
                                      <p:cBhvr>
                                        <p:cTn id="112" dur="500" fill="hold"/>
                                        <p:tgtEl>
                                          <p:spTgt spid="1060"/>
                                        </p:tgtEl>
                                        <p:attrNameLst>
                                          <p:attrName>ppt_x</p:attrName>
                                        </p:attrNameLst>
                                      </p:cBhvr>
                                      <p:tavLst>
                                        <p:tav tm="0">
                                          <p:val>
                                            <p:fltVal val="0.5"/>
                                          </p:val>
                                        </p:tav>
                                        <p:tav tm="100000">
                                          <p:val>
                                            <p:strVal val="#ppt_x"/>
                                          </p:val>
                                        </p:tav>
                                      </p:tavLst>
                                    </p:anim>
                                    <p:anim calcmode="lin" valueType="num">
                                      <p:cBhvr>
                                        <p:cTn id="113" dur="500" fill="hold"/>
                                        <p:tgtEl>
                                          <p:spTgt spid="1060"/>
                                        </p:tgtEl>
                                        <p:attrNameLst>
                                          <p:attrName>ppt_y</p:attrName>
                                        </p:attrNameLst>
                                      </p:cBhvr>
                                      <p:tavLst>
                                        <p:tav tm="0">
                                          <p:val>
                                            <p:fltVal val="0.5"/>
                                          </p:val>
                                        </p:tav>
                                        <p:tav tm="100000">
                                          <p:val>
                                            <p:strVal val="#ppt_y"/>
                                          </p:val>
                                        </p:tav>
                                      </p:tavLst>
                                    </p:anim>
                                  </p:childTnLst>
                                </p:cTn>
                              </p:par>
                              <p:par>
                                <p:cTn id="114" presetID="53" presetClass="entr" presetSubtype="528" fill="hold" nodeType="withEffect">
                                  <p:stCondLst>
                                    <p:cond delay="0"/>
                                  </p:stCondLst>
                                  <p:childTnLst>
                                    <p:set>
                                      <p:cBhvr>
                                        <p:cTn id="115" dur="1" fill="hold">
                                          <p:stCondLst>
                                            <p:cond delay="0"/>
                                          </p:stCondLst>
                                        </p:cTn>
                                        <p:tgtEl>
                                          <p:spTgt spid="1062"/>
                                        </p:tgtEl>
                                        <p:attrNameLst>
                                          <p:attrName>style.visibility</p:attrName>
                                        </p:attrNameLst>
                                      </p:cBhvr>
                                      <p:to>
                                        <p:strVal val="visible"/>
                                      </p:to>
                                    </p:set>
                                    <p:anim calcmode="lin" valueType="num">
                                      <p:cBhvr>
                                        <p:cTn id="116" dur="500" fill="hold"/>
                                        <p:tgtEl>
                                          <p:spTgt spid="1062"/>
                                        </p:tgtEl>
                                        <p:attrNameLst>
                                          <p:attrName>ppt_w</p:attrName>
                                        </p:attrNameLst>
                                      </p:cBhvr>
                                      <p:tavLst>
                                        <p:tav tm="0">
                                          <p:val>
                                            <p:fltVal val="0"/>
                                          </p:val>
                                        </p:tav>
                                        <p:tav tm="100000">
                                          <p:val>
                                            <p:strVal val="#ppt_w"/>
                                          </p:val>
                                        </p:tav>
                                      </p:tavLst>
                                    </p:anim>
                                    <p:anim calcmode="lin" valueType="num">
                                      <p:cBhvr>
                                        <p:cTn id="117" dur="500" fill="hold"/>
                                        <p:tgtEl>
                                          <p:spTgt spid="1062"/>
                                        </p:tgtEl>
                                        <p:attrNameLst>
                                          <p:attrName>ppt_h</p:attrName>
                                        </p:attrNameLst>
                                      </p:cBhvr>
                                      <p:tavLst>
                                        <p:tav tm="0">
                                          <p:val>
                                            <p:fltVal val="0"/>
                                          </p:val>
                                        </p:tav>
                                        <p:tav tm="100000">
                                          <p:val>
                                            <p:strVal val="#ppt_h"/>
                                          </p:val>
                                        </p:tav>
                                      </p:tavLst>
                                    </p:anim>
                                    <p:animEffect transition="in" filter="fade">
                                      <p:cBhvr>
                                        <p:cTn id="118" dur="500"/>
                                        <p:tgtEl>
                                          <p:spTgt spid="1062"/>
                                        </p:tgtEl>
                                      </p:cBhvr>
                                    </p:animEffect>
                                    <p:anim calcmode="lin" valueType="num">
                                      <p:cBhvr>
                                        <p:cTn id="119" dur="500" fill="hold"/>
                                        <p:tgtEl>
                                          <p:spTgt spid="1062"/>
                                        </p:tgtEl>
                                        <p:attrNameLst>
                                          <p:attrName>ppt_x</p:attrName>
                                        </p:attrNameLst>
                                      </p:cBhvr>
                                      <p:tavLst>
                                        <p:tav tm="0">
                                          <p:val>
                                            <p:fltVal val="0.5"/>
                                          </p:val>
                                        </p:tav>
                                        <p:tav tm="100000">
                                          <p:val>
                                            <p:strVal val="#ppt_x"/>
                                          </p:val>
                                        </p:tav>
                                      </p:tavLst>
                                    </p:anim>
                                    <p:anim calcmode="lin" valueType="num">
                                      <p:cBhvr>
                                        <p:cTn id="120" dur="500" fill="hold"/>
                                        <p:tgtEl>
                                          <p:spTgt spid="1062"/>
                                        </p:tgtEl>
                                        <p:attrNameLst>
                                          <p:attrName>ppt_y</p:attrName>
                                        </p:attrNameLst>
                                      </p:cBhvr>
                                      <p:tavLst>
                                        <p:tav tm="0">
                                          <p:val>
                                            <p:fltVal val="0.5"/>
                                          </p:val>
                                        </p:tav>
                                        <p:tav tm="100000">
                                          <p:val>
                                            <p:strVal val="#ppt_y"/>
                                          </p:val>
                                        </p:tav>
                                      </p:tavLst>
                                    </p:anim>
                                  </p:childTnLst>
                                </p:cTn>
                              </p:par>
                              <p:par>
                                <p:cTn id="121" presetID="53" presetClass="entr" presetSubtype="528" fill="hold" nodeType="withEffect">
                                  <p:stCondLst>
                                    <p:cond delay="0"/>
                                  </p:stCondLst>
                                  <p:childTnLst>
                                    <p:set>
                                      <p:cBhvr>
                                        <p:cTn id="122" dur="1" fill="hold">
                                          <p:stCondLst>
                                            <p:cond delay="0"/>
                                          </p:stCondLst>
                                        </p:cTn>
                                        <p:tgtEl>
                                          <p:spTgt spid="1064"/>
                                        </p:tgtEl>
                                        <p:attrNameLst>
                                          <p:attrName>style.visibility</p:attrName>
                                        </p:attrNameLst>
                                      </p:cBhvr>
                                      <p:to>
                                        <p:strVal val="visible"/>
                                      </p:to>
                                    </p:set>
                                    <p:anim calcmode="lin" valueType="num">
                                      <p:cBhvr>
                                        <p:cTn id="123" dur="500" fill="hold"/>
                                        <p:tgtEl>
                                          <p:spTgt spid="1064"/>
                                        </p:tgtEl>
                                        <p:attrNameLst>
                                          <p:attrName>ppt_w</p:attrName>
                                        </p:attrNameLst>
                                      </p:cBhvr>
                                      <p:tavLst>
                                        <p:tav tm="0">
                                          <p:val>
                                            <p:fltVal val="0"/>
                                          </p:val>
                                        </p:tav>
                                        <p:tav tm="100000">
                                          <p:val>
                                            <p:strVal val="#ppt_w"/>
                                          </p:val>
                                        </p:tav>
                                      </p:tavLst>
                                    </p:anim>
                                    <p:anim calcmode="lin" valueType="num">
                                      <p:cBhvr>
                                        <p:cTn id="124" dur="500" fill="hold"/>
                                        <p:tgtEl>
                                          <p:spTgt spid="1064"/>
                                        </p:tgtEl>
                                        <p:attrNameLst>
                                          <p:attrName>ppt_h</p:attrName>
                                        </p:attrNameLst>
                                      </p:cBhvr>
                                      <p:tavLst>
                                        <p:tav tm="0">
                                          <p:val>
                                            <p:fltVal val="0"/>
                                          </p:val>
                                        </p:tav>
                                        <p:tav tm="100000">
                                          <p:val>
                                            <p:strVal val="#ppt_h"/>
                                          </p:val>
                                        </p:tav>
                                      </p:tavLst>
                                    </p:anim>
                                    <p:animEffect transition="in" filter="fade">
                                      <p:cBhvr>
                                        <p:cTn id="125" dur="500"/>
                                        <p:tgtEl>
                                          <p:spTgt spid="1064"/>
                                        </p:tgtEl>
                                      </p:cBhvr>
                                    </p:animEffect>
                                    <p:anim calcmode="lin" valueType="num">
                                      <p:cBhvr>
                                        <p:cTn id="126" dur="500" fill="hold"/>
                                        <p:tgtEl>
                                          <p:spTgt spid="1064"/>
                                        </p:tgtEl>
                                        <p:attrNameLst>
                                          <p:attrName>ppt_x</p:attrName>
                                        </p:attrNameLst>
                                      </p:cBhvr>
                                      <p:tavLst>
                                        <p:tav tm="0">
                                          <p:val>
                                            <p:fltVal val="0.5"/>
                                          </p:val>
                                        </p:tav>
                                        <p:tav tm="100000">
                                          <p:val>
                                            <p:strVal val="#ppt_x"/>
                                          </p:val>
                                        </p:tav>
                                      </p:tavLst>
                                    </p:anim>
                                    <p:anim calcmode="lin" valueType="num">
                                      <p:cBhvr>
                                        <p:cTn id="127" dur="500" fill="hold"/>
                                        <p:tgtEl>
                                          <p:spTgt spid="1064"/>
                                        </p:tgtEl>
                                        <p:attrNameLst>
                                          <p:attrName>ppt_y</p:attrName>
                                        </p:attrNameLst>
                                      </p:cBhvr>
                                      <p:tavLst>
                                        <p:tav tm="0">
                                          <p:val>
                                            <p:fltVal val="0.5"/>
                                          </p:val>
                                        </p:tav>
                                        <p:tav tm="100000">
                                          <p:val>
                                            <p:strVal val="#ppt_y"/>
                                          </p:val>
                                        </p:tav>
                                      </p:tavLst>
                                    </p:anim>
                                  </p:childTnLst>
                                </p:cTn>
                              </p:par>
                              <p:par>
                                <p:cTn id="128" presetID="53" presetClass="entr" presetSubtype="528" fill="hold" nodeType="withEffect">
                                  <p:stCondLst>
                                    <p:cond delay="0"/>
                                  </p:stCondLst>
                                  <p:childTnLst>
                                    <p:set>
                                      <p:cBhvr>
                                        <p:cTn id="129" dur="1" fill="hold">
                                          <p:stCondLst>
                                            <p:cond delay="0"/>
                                          </p:stCondLst>
                                        </p:cTn>
                                        <p:tgtEl>
                                          <p:spTgt spid="1066"/>
                                        </p:tgtEl>
                                        <p:attrNameLst>
                                          <p:attrName>style.visibility</p:attrName>
                                        </p:attrNameLst>
                                      </p:cBhvr>
                                      <p:to>
                                        <p:strVal val="visible"/>
                                      </p:to>
                                    </p:set>
                                    <p:anim calcmode="lin" valueType="num">
                                      <p:cBhvr>
                                        <p:cTn id="130" dur="500" fill="hold"/>
                                        <p:tgtEl>
                                          <p:spTgt spid="1066"/>
                                        </p:tgtEl>
                                        <p:attrNameLst>
                                          <p:attrName>ppt_w</p:attrName>
                                        </p:attrNameLst>
                                      </p:cBhvr>
                                      <p:tavLst>
                                        <p:tav tm="0">
                                          <p:val>
                                            <p:fltVal val="0"/>
                                          </p:val>
                                        </p:tav>
                                        <p:tav tm="100000">
                                          <p:val>
                                            <p:strVal val="#ppt_w"/>
                                          </p:val>
                                        </p:tav>
                                      </p:tavLst>
                                    </p:anim>
                                    <p:anim calcmode="lin" valueType="num">
                                      <p:cBhvr>
                                        <p:cTn id="131" dur="500" fill="hold"/>
                                        <p:tgtEl>
                                          <p:spTgt spid="1066"/>
                                        </p:tgtEl>
                                        <p:attrNameLst>
                                          <p:attrName>ppt_h</p:attrName>
                                        </p:attrNameLst>
                                      </p:cBhvr>
                                      <p:tavLst>
                                        <p:tav tm="0">
                                          <p:val>
                                            <p:fltVal val="0"/>
                                          </p:val>
                                        </p:tav>
                                        <p:tav tm="100000">
                                          <p:val>
                                            <p:strVal val="#ppt_h"/>
                                          </p:val>
                                        </p:tav>
                                      </p:tavLst>
                                    </p:anim>
                                    <p:animEffect transition="in" filter="fade">
                                      <p:cBhvr>
                                        <p:cTn id="132" dur="500"/>
                                        <p:tgtEl>
                                          <p:spTgt spid="1066"/>
                                        </p:tgtEl>
                                      </p:cBhvr>
                                    </p:animEffect>
                                    <p:anim calcmode="lin" valueType="num">
                                      <p:cBhvr>
                                        <p:cTn id="133" dur="500" fill="hold"/>
                                        <p:tgtEl>
                                          <p:spTgt spid="1066"/>
                                        </p:tgtEl>
                                        <p:attrNameLst>
                                          <p:attrName>ppt_x</p:attrName>
                                        </p:attrNameLst>
                                      </p:cBhvr>
                                      <p:tavLst>
                                        <p:tav tm="0">
                                          <p:val>
                                            <p:fltVal val="0.5"/>
                                          </p:val>
                                        </p:tav>
                                        <p:tav tm="100000">
                                          <p:val>
                                            <p:strVal val="#ppt_x"/>
                                          </p:val>
                                        </p:tav>
                                      </p:tavLst>
                                    </p:anim>
                                    <p:anim calcmode="lin" valueType="num">
                                      <p:cBhvr>
                                        <p:cTn id="134" dur="500" fill="hold"/>
                                        <p:tgtEl>
                                          <p:spTgt spid="1066"/>
                                        </p:tgtEl>
                                        <p:attrNameLst>
                                          <p:attrName>ppt_y</p:attrName>
                                        </p:attrNameLst>
                                      </p:cBhvr>
                                      <p:tavLst>
                                        <p:tav tm="0">
                                          <p:val>
                                            <p:fltVal val="0.5"/>
                                          </p:val>
                                        </p:tav>
                                        <p:tav tm="100000">
                                          <p:val>
                                            <p:strVal val="#ppt_y"/>
                                          </p:val>
                                        </p:tav>
                                      </p:tavLst>
                                    </p:anim>
                                  </p:childTnLst>
                                </p:cTn>
                              </p:par>
                              <p:par>
                                <p:cTn id="135" presetID="53" presetClass="entr" presetSubtype="528" fill="hold" nodeType="withEffect">
                                  <p:stCondLst>
                                    <p:cond delay="0"/>
                                  </p:stCondLst>
                                  <p:childTnLst>
                                    <p:set>
                                      <p:cBhvr>
                                        <p:cTn id="136" dur="1" fill="hold">
                                          <p:stCondLst>
                                            <p:cond delay="0"/>
                                          </p:stCondLst>
                                        </p:cTn>
                                        <p:tgtEl>
                                          <p:spTgt spid="1068"/>
                                        </p:tgtEl>
                                        <p:attrNameLst>
                                          <p:attrName>style.visibility</p:attrName>
                                        </p:attrNameLst>
                                      </p:cBhvr>
                                      <p:to>
                                        <p:strVal val="visible"/>
                                      </p:to>
                                    </p:set>
                                    <p:anim calcmode="lin" valueType="num">
                                      <p:cBhvr>
                                        <p:cTn id="137" dur="500" fill="hold"/>
                                        <p:tgtEl>
                                          <p:spTgt spid="1068"/>
                                        </p:tgtEl>
                                        <p:attrNameLst>
                                          <p:attrName>ppt_w</p:attrName>
                                        </p:attrNameLst>
                                      </p:cBhvr>
                                      <p:tavLst>
                                        <p:tav tm="0">
                                          <p:val>
                                            <p:fltVal val="0"/>
                                          </p:val>
                                        </p:tav>
                                        <p:tav tm="100000">
                                          <p:val>
                                            <p:strVal val="#ppt_w"/>
                                          </p:val>
                                        </p:tav>
                                      </p:tavLst>
                                    </p:anim>
                                    <p:anim calcmode="lin" valueType="num">
                                      <p:cBhvr>
                                        <p:cTn id="138" dur="500" fill="hold"/>
                                        <p:tgtEl>
                                          <p:spTgt spid="1068"/>
                                        </p:tgtEl>
                                        <p:attrNameLst>
                                          <p:attrName>ppt_h</p:attrName>
                                        </p:attrNameLst>
                                      </p:cBhvr>
                                      <p:tavLst>
                                        <p:tav tm="0">
                                          <p:val>
                                            <p:fltVal val="0"/>
                                          </p:val>
                                        </p:tav>
                                        <p:tav tm="100000">
                                          <p:val>
                                            <p:strVal val="#ppt_h"/>
                                          </p:val>
                                        </p:tav>
                                      </p:tavLst>
                                    </p:anim>
                                    <p:animEffect transition="in" filter="fade">
                                      <p:cBhvr>
                                        <p:cTn id="139" dur="500"/>
                                        <p:tgtEl>
                                          <p:spTgt spid="1068"/>
                                        </p:tgtEl>
                                      </p:cBhvr>
                                    </p:animEffect>
                                    <p:anim calcmode="lin" valueType="num">
                                      <p:cBhvr>
                                        <p:cTn id="140" dur="500" fill="hold"/>
                                        <p:tgtEl>
                                          <p:spTgt spid="1068"/>
                                        </p:tgtEl>
                                        <p:attrNameLst>
                                          <p:attrName>ppt_x</p:attrName>
                                        </p:attrNameLst>
                                      </p:cBhvr>
                                      <p:tavLst>
                                        <p:tav tm="0">
                                          <p:val>
                                            <p:fltVal val="0.5"/>
                                          </p:val>
                                        </p:tav>
                                        <p:tav tm="100000">
                                          <p:val>
                                            <p:strVal val="#ppt_x"/>
                                          </p:val>
                                        </p:tav>
                                      </p:tavLst>
                                    </p:anim>
                                    <p:anim calcmode="lin" valueType="num">
                                      <p:cBhvr>
                                        <p:cTn id="141" dur="500" fill="hold"/>
                                        <p:tgtEl>
                                          <p:spTgt spid="1068"/>
                                        </p:tgtEl>
                                        <p:attrNameLst>
                                          <p:attrName>ppt_y</p:attrName>
                                        </p:attrNameLst>
                                      </p:cBhvr>
                                      <p:tavLst>
                                        <p:tav tm="0">
                                          <p:val>
                                            <p:fltVal val="0.5"/>
                                          </p:val>
                                        </p:tav>
                                        <p:tav tm="100000">
                                          <p:val>
                                            <p:strVal val="#ppt_y"/>
                                          </p:val>
                                        </p:tav>
                                      </p:tavLst>
                                    </p:anim>
                                  </p:childTnLst>
                                </p:cTn>
                              </p:par>
                              <p:par>
                                <p:cTn id="142" presetID="53" presetClass="entr" presetSubtype="528" fill="hold" nodeType="withEffect">
                                  <p:stCondLst>
                                    <p:cond delay="0"/>
                                  </p:stCondLst>
                                  <p:childTnLst>
                                    <p:set>
                                      <p:cBhvr>
                                        <p:cTn id="143" dur="1" fill="hold">
                                          <p:stCondLst>
                                            <p:cond delay="0"/>
                                          </p:stCondLst>
                                        </p:cTn>
                                        <p:tgtEl>
                                          <p:spTgt spid="1070"/>
                                        </p:tgtEl>
                                        <p:attrNameLst>
                                          <p:attrName>style.visibility</p:attrName>
                                        </p:attrNameLst>
                                      </p:cBhvr>
                                      <p:to>
                                        <p:strVal val="visible"/>
                                      </p:to>
                                    </p:set>
                                    <p:anim calcmode="lin" valueType="num">
                                      <p:cBhvr>
                                        <p:cTn id="144" dur="500" fill="hold"/>
                                        <p:tgtEl>
                                          <p:spTgt spid="1070"/>
                                        </p:tgtEl>
                                        <p:attrNameLst>
                                          <p:attrName>ppt_w</p:attrName>
                                        </p:attrNameLst>
                                      </p:cBhvr>
                                      <p:tavLst>
                                        <p:tav tm="0">
                                          <p:val>
                                            <p:fltVal val="0"/>
                                          </p:val>
                                        </p:tav>
                                        <p:tav tm="100000">
                                          <p:val>
                                            <p:strVal val="#ppt_w"/>
                                          </p:val>
                                        </p:tav>
                                      </p:tavLst>
                                    </p:anim>
                                    <p:anim calcmode="lin" valueType="num">
                                      <p:cBhvr>
                                        <p:cTn id="145" dur="500" fill="hold"/>
                                        <p:tgtEl>
                                          <p:spTgt spid="1070"/>
                                        </p:tgtEl>
                                        <p:attrNameLst>
                                          <p:attrName>ppt_h</p:attrName>
                                        </p:attrNameLst>
                                      </p:cBhvr>
                                      <p:tavLst>
                                        <p:tav tm="0">
                                          <p:val>
                                            <p:fltVal val="0"/>
                                          </p:val>
                                        </p:tav>
                                        <p:tav tm="100000">
                                          <p:val>
                                            <p:strVal val="#ppt_h"/>
                                          </p:val>
                                        </p:tav>
                                      </p:tavLst>
                                    </p:anim>
                                    <p:animEffect transition="in" filter="fade">
                                      <p:cBhvr>
                                        <p:cTn id="146" dur="500"/>
                                        <p:tgtEl>
                                          <p:spTgt spid="1070"/>
                                        </p:tgtEl>
                                      </p:cBhvr>
                                    </p:animEffect>
                                    <p:anim calcmode="lin" valueType="num">
                                      <p:cBhvr>
                                        <p:cTn id="147" dur="500" fill="hold"/>
                                        <p:tgtEl>
                                          <p:spTgt spid="1070"/>
                                        </p:tgtEl>
                                        <p:attrNameLst>
                                          <p:attrName>ppt_x</p:attrName>
                                        </p:attrNameLst>
                                      </p:cBhvr>
                                      <p:tavLst>
                                        <p:tav tm="0">
                                          <p:val>
                                            <p:fltVal val="0.5"/>
                                          </p:val>
                                        </p:tav>
                                        <p:tav tm="100000">
                                          <p:val>
                                            <p:strVal val="#ppt_x"/>
                                          </p:val>
                                        </p:tav>
                                      </p:tavLst>
                                    </p:anim>
                                    <p:anim calcmode="lin" valueType="num">
                                      <p:cBhvr>
                                        <p:cTn id="148" dur="500" fill="hold"/>
                                        <p:tgtEl>
                                          <p:spTgt spid="1070"/>
                                        </p:tgtEl>
                                        <p:attrNameLst>
                                          <p:attrName>ppt_y</p:attrName>
                                        </p:attrNameLst>
                                      </p:cBhvr>
                                      <p:tavLst>
                                        <p:tav tm="0">
                                          <p:val>
                                            <p:fltVal val="0.5"/>
                                          </p:val>
                                        </p:tav>
                                        <p:tav tm="100000">
                                          <p:val>
                                            <p:strVal val="#ppt_y"/>
                                          </p:val>
                                        </p:tav>
                                      </p:tavLst>
                                    </p:anim>
                                  </p:childTnLst>
                                </p:cTn>
                              </p:par>
                              <p:par>
                                <p:cTn id="149" presetID="53" presetClass="entr" presetSubtype="528" fill="hold" nodeType="withEffect">
                                  <p:stCondLst>
                                    <p:cond delay="0"/>
                                  </p:stCondLst>
                                  <p:childTnLst>
                                    <p:set>
                                      <p:cBhvr>
                                        <p:cTn id="150" dur="1" fill="hold">
                                          <p:stCondLst>
                                            <p:cond delay="0"/>
                                          </p:stCondLst>
                                        </p:cTn>
                                        <p:tgtEl>
                                          <p:spTgt spid="1072"/>
                                        </p:tgtEl>
                                        <p:attrNameLst>
                                          <p:attrName>style.visibility</p:attrName>
                                        </p:attrNameLst>
                                      </p:cBhvr>
                                      <p:to>
                                        <p:strVal val="visible"/>
                                      </p:to>
                                    </p:set>
                                    <p:anim calcmode="lin" valueType="num">
                                      <p:cBhvr>
                                        <p:cTn id="151" dur="500" fill="hold"/>
                                        <p:tgtEl>
                                          <p:spTgt spid="1072"/>
                                        </p:tgtEl>
                                        <p:attrNameLst>
                                          <p:attrName>ppt_w</p:attrName>
                                        </p:attrNameLst>
                                      </p:cBhvr>
                                      <p:tavLst>
                                        <p:tav tm="0">
                                          <p:val>
                                            <p:fltVal val="0"/>
                                          </p:val>
                                        </p:tav>
                                        <p:tav tm="100000">
                                          <p:val>
                                            <p:strVal val="#ppt_w"/>
                                          </p:val>
                                        </p:tav>
                                      </p:tavLst>
                                    </p:anim>
                                    <p:anim calcmode="lin" valueType="num">
                                      <p:cBhvr>
                                        <p:cTn id="152" dur="500" fill="hold"/>
                                        <p:tgtEl>
                                          <p:spTgt spid="1072"/>
                                        </p:tgtEl>
                                        <p:attrNameLst>
                                          <p:attrName>ppt_h</p:attrName>
                                        </p:attrNameLst>
                                      </p:cBhvr>
                                      <p:tavLst>
                                        <p:tav tm="0">
                                          <p:val>
                                            <p:fltVal val="0"/>
                                          </p:val>
                                        </p:tav>
                                        <p:tav tm="100000">
                                          <p:val>
                                            <p:strVal val="#ppt_h"/>
                                          </p:val>
                                        </p:tav>
                                      </p:tavLst>
                                    </p:anim>
                                    <p:animEffect transition="in" filter="fade">
                                      <p:cBhvr>
                                        <p:cTn id="153" dur="500"/>
                                        <p:tgtEl>
                                          <p:spTgt spid="1072"/>
                                        </p:tgtEl>
                                      </p:cBhvr>
                                    </p:animEffect>
                                    <p:anim calcmode="lin" valueType="num">
                                      <p:cBhvr>
                                        <p:cTn id="154" dur="500" fill="hold"/>
                                        <p:tgtEl>
                                          <p:spTgt spid="1072"/>
                                        </p:tgtEl>
                                        <p:attrNameLst>
                                          <p:attrName>ppt_x</p:attrName>
                                        </p:attrNameLst>
                                      </p:cBhvr>
                                      <p:tavLst>
                                        <p:tav tm="0">
                                          <p:val>
                                            <p:fltVal val="0.5"/>
                                          </p:val>
                                        </p:tav>
                                        <p:tav tm="100000">
                                          <p:val>
                                            <p:strVal val="#ppt_x"/>
                                          </p:val>
                                        </p:tav>
                                      </p:tavLst>
                                    </p:anim>
                                    <p:anim calcmode="lin" valueType="num">
                                      <p:cBhvr>
                                        <p:cTn id="155" dur="500" fill="hold"/>
                                        <p:tgtEl>
                                          <p:spTgt spid="1072"/>
                                        </p:tgtEl>
                                        <p:attrNameLst>
                                          <p:attrName>ppt_y</p:attrName>
                                        </p:attrNameLst>
                                      </p:cBhvr>
                                      <p:tavLst>
                                        <p:tav tm="0">
                                          <p:val>
                                            <p:fltVal val="0.5"/>
                                          </p:val>
                                        </p:tav>
                                        <p:tav tm="100000">
                                          <p:val>
                                            <p:strVal val="#ppt_y"/>
                                          </p:val>
                                        </p:tav>
                                      </p:tavLst>
                                    </p:anim>
                                  </p:childTnLst>
                                </p:cTn>
                              </p:par>
                              <p:par>
                                <p:cTn id="156" presetID="53" presetClass="entr" presetSubtype="528" fill="hold" nodeType="withEffect">
                                  <p:stCondLst>
                                    <p:cond delay="0"/>
                                  </p:stCondLst>
                                  <p:childTnLst>
                                    <p:set>
                                      <p:cBhvr>
                                        <p:cTn id="157" dur="1" fill="hold">
                                          <p:stCondLst>
                                            <p:cond delay="0"/>
                                          </p:stCondLst>
                                        </p:cTn>
                                        <p:tgtEl>
                                          <p:spTgt spid="1074"/>
                                        </p:tgtEl>
                                        <p:attrNameLst>
                                          <p:attrName>style.visibility</p:attrName>
                                        </p:attrNameLst>
                                      </p:cBhvr>
                                      <p:to>
                                        <p:strVal val="visible"/>
                                      </p:to>
                                    </p:set>
                                    <p:anim calcmode="lin" valueType="num">
                                      <p:cBhvr>
                                        <p:cTn id="158" dur="500" fill="hold"/>
                                        <p:tgtEl>
                                          <p:spTgt spid="1074"/>
                                        </p:tgtEl>
                                        <p:attrNameLst>
                                          <p:attrName>ppt_w</p:attrName>
                                        </p:attrNameLst>
                                      </p:cBhvr>
                                      <p:tavLst>
                                        <p:tav tm="0">
                                          <p:val>
                                            <p:fltVal val="0"/>
                                          </p:val>
                                        </p:tav>
                                        <p:tav tm="100000">
                                          <p:val>
                                            <p:strVal val="#ppt_w"/>
                                          </p:val>
                                        </p:tav>
                                      </p:tavLst>
                                    </p:anim>
                                    <p:anim calcmode="lin" valueType="num">
                                      <p:cBhvr>
                                        <p:cTn id="159" dur="500" fill="hold"/>
                                        <p:tgtEl>
                                          <p:spTgt spid="1074"/>
                                        </p:tgtEl>
                                        <p:attrNameLst>
                                          <p:attrName>ppt_h</p:attrName>
                                        </p:attrNameLst>
                                      </p:cBhvr>
                                      <p:tavLst>
                                        <p:tav tm="0">
                                          <p:val>
                                            <p:fltVal val="0"/>
                                          </p:val>
                                        </p:tav>
                                        <p:tav tm="100000">
                                          <p:val>
                                            <p:strVal val="#ppt_h"/>
                                          </p:val>
                                        </p:tav>
                                      </p:tavLst>
                                    </p:anim>
                                    <p:animEffect transition="in" filter="fade">
                                      <p:cBhvr>
                                        <p:cTn id="160" dur="500"/>
                                        <p:tgtEl>
                                          <p:spTgt spid="1074"/>
                                        </p:tgtEl>
                                      </p:cBhvr>
                                    </p:animEffect>
                                    <p:anim calcmode="lin" valueType="num">
                                      <p:cBhvr>
                                        <p:cTn id="161" dur="500" fill="hold"/>
                                        <p:tgtEl>
                                          <p:spTgt spid="1074"/>
                                        </p:tgtEl>
                                        <p:attrNameLst>
                                          <p:attrName>ppt_x</p:attrName>
                                        </p:attrNameLst>
                                      </p:cBhvr>
                                      <p:tavLst>
                                        <p:tav tm="0">
                                          <p:val>
                                            <p:fltVal val="0.5"/>
                                          </p:val>
                                        </p:tav>
                                        <p:tav tm="100000">
                                          <p:val>
                                            <p:strVal val="#ppt_x"/>
                                          </p:val>
                                        </p:tav>
                                      </p:tavLst>
                                    </p:anim>
                                    <p:anim calcmode="lin" valueType="num">
                                      <p:cBhvr>
                                        <p:cTn id="162" dur="500" fill="hold"/>
                                        <p:tgtEl>
                                          <p:spTgt spid="1074"/>
                                        </p:tgtEl>
                                        <p:attrNameLst>
                                          <p:attrName>ppt_y</p:attrName>
                                        </p:attrNameLst>
                                      </p:cBhvr>
                                      <p:tavLst>
                                        <p:tav tm="0">
                                          <p:val>
                                            <p:fltVal val="0.5"/>
                                          </p:val>
                                        </p:tav>
                                        <p:tav tm="100000">
                                          <p:val>
                                            <p:strVal val="#ppt_y"/>
                                          </p:val>
                                        </p:tav>
                                      </p:tavLst>
                                    </p:anim>
                                  </p:childTnLst>
                                </p:cTn>
                              </p:par>
                              <p:par>
                                <p:cTn id="163" presetID="53" presetClass="entr" presetSubtype="528" fill="hold" nodeType="withEffect">
                                  <p:stCondLst>
                                    <p:cond delay="0"/>
                                  </p:stCondLst>
                                  <p:childTnLst>
                                    <p:set>
                                      <p:cBhvr>
                                        <p:cTn id="164" dur="1" fill="hold">
                                          <p:stCondLst>
                                            <p:cond delay="0"/>
                                          </p:stCondLst>
                                        </p:cTn>
                                        <p:tgtEl>
                                          <p:spTgt spid="1076"/>
                                        </p:tgtEl>
                                        <p:attrNameLst>
                                          <p:attrName>style.visibility</p:attrName>
                                        </p:attrNameLst>
                                      </p:cBhvr>
                                      <p:to>
                                        <p:strVal val="visible"/>
                                      </p:to>
                                    </p:set>
                                    <p:anim calcmode="lin" valueType="num">
                                      <p:cBhvr>
                                        <p:cTn id="165" dur="500" fill="hold"/>
                                        <p:tgtEl>
                                          <p:spTgt spid="1076"/>
                                        </p:tgtEl>
                                        <p:attrNameLst>
                                          <p:attrName>ppt_w</p:attrName>
                                        </p:attrNameLst>
                                      </p:cBhvr>
                                      <p:tavLst>
                                        <p:tav tm="0">
                                          <p:val>
                                            <p:fltVal val="0"/>
                                          </p:val>
                                        </p:tav>
                                        <p:tav tm="100000">
                                          <p:val>
                                            <p:strVal val="#ppt_w"/>
                                          </p:val>
                                        </p:tav>
                                      </p:tavLst>
                                    </p:anim>
                                    <p:anim calcmode="lin" valueType="num">
                                      <p:cBhvr>
                                        <p:cTn id="166" dur="500" fill="hold"/>
                                        <p:tgtEl>
                                          <p:spTgt spid="1076"/>
                                        </p:tgtEl>
                                        <p:attrNameLst>
                                          <p:attrName>ppt_h</p:attrName>
                                        </p:attrNameLst>
                                      </p:cBhvr>
                                      <p:tavLst>
                                        <p:tav tm="0">
                                          <p:val>
                                            <p:fltVal val="0"/>
                                          </p:val>
                                        </p:tav>
                                        <p:tav tm="100000">
                                          <p:val>
                                            <p:strVal val="#ppt_h"/>
                                          </p:val>
                                        </p:tav>
                                      </p:tavLst>
                                    </p:anim>
                                    <p:animEffect transition="in" filter="fade">
                                      <p:cBhvr>
                                        <p:cTn id="167" dur="500"/>
                                        <p:tgtEl>
                                          <p:spTgt spid="1076"/>
                                        </p:tgtEl>
                                      </p:cBhvr>
                                    </p:animEffect>
                                    <p:anim calcmode="lin" valueType="num">
                                      <p:cBhvr>
                                        <p:cTn id="168" dur="500" fill="hold"/>
                                        <p:tgtEl>
                                          <p:spTgt spid="1076"/>
                                        </p:tgtEl>
                                        <p:attrNameLst>
                                          <p:attrName>ppt_x</p:attrName>
                                        </p:attrNameLst>
                                      </p:cBhvr>
                                      <p:tavLst>
                                        <p:tav tm="0">
                                          <p:val>
                                            <p:fltVal val="0.5"/>
                                          </p:val>
                                        </p:tav>
                                        <p:tav tm="100000">
                                          <p:val>
                                            <p:strVal val="#ppt_x"/>
                                          </p:val>
                                        </p:tav>
                                      </p:tavLst>
                                    </p:anim>
                                    <p:anim calcmode="lin" valueType="num">
                                      <p:cBhvr>
                                        <p:cTn id="169" dur="500" fill="hold"/>
                                        <p:tgtEl>
                                          <p:spTgt spid="1076"/>
                                        </p:tgtEl>
                                        <p:attrNameLst>
                                          <p:attrName>ppt_y</p:attrName>
                                        </p:attrNameLst>
                                      </p:cBhvr>
                                      <p:tavLst>
                                        <p:tav tm="0">
                                          <p:val>
                                            <p:fltVal val="0.5"/>
                                          </p:val>
                                        </p:tav>
                                        <p:tav tm="100000">
                                          <p:val>
                                            <p:strVal val="#ppt_y"/>
                                          </p:val>
                                        </p:tav>
                                      </p:tavLst>
                                    </p:anim>
                                  </p:childTnLst>
                                </p:cTn>
                              </p:par>
                              <p:par>
                                <p:cTn id="170" presetID="53" presetClass="entr" presetSubtype="528" fill="hold" nodeType="withEffect">
                                  <p:stCondLst>
                                    <p:cond delay="0"/>
                                  </p:stCondLst>
                                  <p:childTnLst>
                                    <p:set>
                                      <p:cBhvr>
                                        <p:cTn id="171" dur="1" fill="hold">
                                          <p:stCondLst>
                                            <p:cond delay="0"/>
                                          </p:stCondLst>
                                        </p:cTn>
                                        <p:tgtEl>
                                          <p:spTgt spid="1078"/>
                                        </p:tgtEl>
                                        <p:attrNameLst>
                                          <p:attrName>style.visibility</p:attrName>
                                        </p:attrNameLst>
                                      </p:cBhvr>
                                      <p:to>
                                        <p:strVal val="visible"/>
                                      </p:to>
                                    </p:set>
                                    <p:anim calcmode="lin" valueType="num">
                                      <p:cBhvr>
                                        <p:cTn id="172" dur="500" fill="hold"/>
                                        <p:tgtEl>
                                          <p:spTgt spid="1078"/>
                                        </p:tgtEl>
                                        <p:attrNameLst>
                                          <p:attrName>ppt_w</p:attrName>
                                        </p:attrNameLst>
                                      </p:cBhvr>
                                      <p:tavLst>
                                        <p:tav tm="0">
                                          <p:val>
                                            <p:fltVal val="0"/>
                                          </p:val>
                                        </p:tav>
                                        <p:tav tm="100000">
                                          <p:val>
                                            <p:strVal val="#ppt_w"/>
                                          </p:val>
                                        </p:tav>
                                      </p:tavLst>
                                    </p:anim>
                                    <p:anim calcmode="lin" valueType="num">
                                      <p:cBhvr>
                                        <p:cTn id="173" dur="500" fill="hold"/>
                                        <p:tgtEl>
                                          <p:spTgt spid="1078"/>
                                        </p:tgtEl>
                                        <p:attrNameLst>
                                          <p:attrName>ppt_h</p:attrName>
                                        </p:attrNameLst>
                                      </p:cBhvr>
                                      <p:tavLst>
                                        <p:tav tm="0">
                                          <p:val>
                                            <p:fltVal val="0"/>
                                          </p:val>
                                        </p:tav>
                                        <p:tav tm="100000">
                                          <p:val>
                                            <p:strVal val="#ppt_h"/>
                                          </p:val>
                                        </p:tav>
                                      </p:tavLst>
                                    </p:anim>
                                    <p:animEffect transition="in" filter="fade">
                                      <p:cBhvr>
                                        <p:cTn id="174" dur="500"/>
                                        <p:tgtEl>
                                          <p:spTgt spid="1078"/>
                                        </p:tgtEl>
                                      </p:cBhvr>
                                    </p:animEffect>
                                    <p:anim calcmode="lin" valueType="num">
                                      <p:cBhvr>
                                        <p:cTn id="175" dur="500" fill="hold"/>
                                        <p:tgtEl>
                                          <p:spTgt spid="1078"/>
                                        </p:tgtEl>
                                        <p:attrNameLst>
                                          <p:attrName>ppt_x</p:attrName>
                                        </p:attrNameLst>
                                      </p:cBhvr>
                                      <p:tavLst>
                                        <p:tav tm="0">
                                          <p:val>
                                            <p:fltVal val="0.5"/>
                                          </p:val>
                                        </p:tav>
                                        <p:tav tm="100000">
                                          <p:val>
                                            <p:strVal val="#ppt_x"/>
                                          </p:val>
                                        </p:tav>
                                      </p:tavLst>
                                    </p:anim>
                                    <p:anim calcmode="lin" valueType="num">
                                      <p:cBhvr>
                                        <p:cTn id="176" dur="500" fill="hold"/>
                                        <p:tgtEl>
                                          <p:spTgt spid="1078"/>
                                        </p:tgtEl>
                                        <p:attrNameLst>
                                          <p:attrName>ppt_y</p:attrName>
                                        </p:attrNameLst>
                                      </p:cBhvr>
                                      <p:tavLst>
                                        <p:tav tm="0">
                                          <p:val>
                                            <p:fltVal val="0.5"/>
                                          </p:val>
                                        </p:tav>
                                        <p:tav tm="100000">
                                          <p:val>
                                            <p:strVal val="#ppt_y"/>
                                          </p:val>
                                        </p:tav>
                                      </p:tavLst>
                                    </p:anim>
                                  </p:childTnLst>
                                </p:cTn>
                              </p:par>
                              <p:par>
                                <p:cTn id="177" presetID="53" presetClass="entr" presetSubtype="528" fill="hold" nodeType="withEffect">
                                  <p:stCondLst>
                                    <p:cond delay="0"/>
                                  </p:stCondLst>
                                  <p:childTnLst>
                                    <p:set>
                                      <p:cBhvr>
                                        <p:cTn id="178" dur="1" fill="hold">
                                          <p:stCondLst>
                                            <p:cond delay="0"/>
                                          </p:stCondLst>
                                        </p:cTn>
                                        <p:tgtEl>
                                          <p:spTgt spid="1080"/>
                                        </p:tgtEl>
                                        <p:attrNameLst>
                                          <p:attrName>style.visibility</p:attrName>
                                        </p:attrNameLst>
                                      </p:cBhvr>
                                      <p:to>
                                        <p:strVal val="visible"/>
                                      </p:to>
                                    </p:set>
                                    <p:anim calcmode="lin" valueType="num">
                                      <p:cBhvr>
                                        <p:cTn id="179" dur="500" fill="hold"/>
                                        <p:tgtEl>
                                          <p:spTgt spid="1080"/>
                                        </p:tgtEl>
                                        <p:attrNameLst>
                                          <p:attrName>ppt_w</p:attrName>
                                        </p:attrNameLst>
                                      </p:cBhvr>
                                      <p:tavLst>
                                        <p:tav tm="0">
                                          <p:val>
                                            <p:fltVal val="0"/>
                                          </p:val>
                                        </p:tav>
                                        <p:tav tm="100000">
                                          <p:val>
                                            <p:strVal val="#ppt_w"/>
                                          </p:val>
                                        </p:tav>
                                      </p:tavLst>
                                    </p:anim>
                                    <p:anim calcmode="lin" valueType="num">
                                      <p:cBhvr>
                                        <p:cTn id="180" dur="500" fill="hold"/>
                                        <p:tgtEl>
                                          <p:spTgt spid="1080"/>
                                        </p:tgtEl>
                                        <p:attrNameLst>
                                          <p:attrName>ppt_h</p:attrName>
                                        </p:attrNameLst>
                                      </p:cBhvr>
                                      <p:tavLst>
                                        <p:tav tm="0">
                                          <p:val>
                                            <p:fltVal val="0"/>
                                          </p:val>
                                        </p:tav>
                                        <p:tav tm="100000">
                                          <p:val>
                                            <p:strVal val="#ppt_h"/>
                                          </p:val>
                                        </p:tav>
                                      </p:tavLst>
                                    </p:anim>
                                    <p:animEffect transition="in" filter="fade">
                                      <p:cBhvr>
                                        <p:cTn id="181" dur="500"/>
                                        <p:tgtEl>
                                          <p:spTgt spid="1080"/>
                                        </p:tgtEl>
                                      </p:cBhvr>
                                    </p:animEffect>
                                    <p:anim calcmode="lin" valueType="num">
                                      <p:cBhvr>
                                        <p:cTn id="182" dur="500" fill="hold"/>
                                        <p:tgtEl>
                                          <p:spTgt spid="1080"/>
                                        </p:tgtEl>
                                        <p:attrNameLst>
                                          <p:attrName>ppt_x</p:attrName>
                                        </p:attrNameLst>
                                      </p:cBhvr>
                                      <p:tavLst>
                                        <p:tav tm="0">
                                          <p:val>
                                            <p:fltVal val="0.5"/>
                                          </p:val>
                                        </p:tav>
                                        <p:tav tm="100000">
                                          <p:val>
                                            <p:strVal val="#ppt_x"/>
                                          </p:val>
                                        </p:tav>
                                      </p:tavLst>
                                    </p:anim>
                                    <p:anim calcmode="lin" valueType="num">
                                      <p:cBhvr>
                                        <p:cTn id="183" dur="500" fill="hold"/>
                                        <p:tgtEl>
                                          <p:spTgt spid="1080"/>
                                        </p:tgtEl>
                                        <p:attrNameLst>
                                          <p:attrName>ppt_y</p:attrName>
                                        </p:attrNameLst>
                                      </p:cBhvr>
                                      <p:tavLst>
                                        <p:tav tm="0">
                                          <p:val>
                                            <p:fltVal val="0.5"/>
                                          </p:val>
                                        </p:tav>
                                        <p:tav tm="100000">
                                          <p:val>
                                            <p:strVal val="#ppt_y"/>
                                          </p:val>
                                        </p:tav>
                                      </p:tavLst>
                                    </p:anim>
                                  </p:childTnLst>
                                </p:cTn>
                              </p:par>
                              <p:par>
                                <p:cTn id="184" presetID="53" presetClass="entr" presetSubtype="528" fill="hold" nodeType="withEffect">
                                  <p:stCondLst>
                                    <p:cond delay="0"/>
                                  </p:stCondLst>
                                  <p:childTnLst>
                                    <p:set>
                                      <p:cBhvr>
                                        <p:cTn id="185" dur="1" fill="hold">
                                          <p:stCondLst>
                                            <p:cond delay="0"/>
                                          </p:stCondLst>
                                        </p:cTn>
                                        <p:tgtEl>
                                          <p:spTgt spid="1052"/>
                                        </p:tgtEl>
                                        <p:attrNameLst>
                                          <p:attrName>style.visibility</p:attrName>
                                        </p:attrNameLst>
                                      </p:cBhvr>
                                      <p:to>
                                        <p:strVal val="visible"/>
                                      </p:to>
                                    </p:set>
                                    <p:anim calcmode="lin" valueType="num">
                                      <p:cBhvr>
                                        <p:cTn id="186" dur="500" fill="hold"/>
                                        <p:tgtEl>
                                          <p:spTgt spid="1052"/>
                                        </p:tgtEl>
                                        <p:attrNameLst>
                                          <p:attrName>ppt_w</p:attrName>
                                        </p:attrNameLst>
                                      </p:cBhvr>
                                      <p:tavLst>
                                        <p:tav tm="0">
                                          <p:val>
                                            <p:fltVal val="0"/>
                                          </p:val>
                                        </p:tav>
                                        <p:tav tm="100000">
                                          <p:val>
                                            <p:strVal val="#ppt_w"/>
                                          </p:val>
                                        </p:tav>
                                      </p:tavLst>
                                    </p:anim>
                                    <p:anim calcmode="lin" valueType="num">
                                      <p:cBhvr>
                                        <p:cTn id="187" dur="500" fill="hold"/>
                                        <p:tgtEl>
                                          <p:spTgt spid="1052"/>
                                        </p:tgtEl>
                                        <p:attrNameLst>
                                          <p:attrName>ppt_h</p:attrName>
                                        </p:attrNameLst>
                                      </p:cBhvr>
                                      <p:tavLst>
                                        <p:tav tm="0">
                                          <p:val>
                                            <p:fltVal val="0"/>
                                          </p:val>
                                        </p:tav>
                                        <p:tav tm="100000">
                                          <p:val>
                                            <p:strVal val="#ppt_h"/>
                                          </p:val>
                                        </p:tav>
                                      </p:tavLst>
                                    </p:anim>
                                    <p:animEffect transition="in" filter="fade">
                                      <p:cBhvr>
                                        <p:cTn id="188" dur="500"/>
                                        <p:tgtEl>
                                          <p:spTgt spid="1052"/>
                                        </p:tgtEl>
                                      </p:cBhvr>
                                    </p:animEffect>
                                    <p:anim calcmode="lin" valueType="num">
                                      <p:cBhvr>
                                        <p:cTn id="189" dur="500" fill="hold"/>
                                        <p:tgtEl>
                                          <p:spTgt spid="1052"/>
                                        </p:tgtEl>
                                        <p:attrNameLst>
                                          <p:attrName>ppt_x</p:attrName>
                                        </p:attrNameLst>
                                      </p:cBhvr>
                                      <p:tavLst>
                                        <p:tav tm="0">
                                          <p:val>
                                            <p:fltVal val="0.5"/>
                                          </p:val>
                                        </p:tav>
                                        <p:tav tm="100000">
                                          <p:val>
                                            <p:strVal val="#ppt_x"/>
                                          </p:val>
                                        </p:tav>
                                      </p:tavLst>
                                    </p:anim>
                                    <p:anim calcmode="lin" valueType="num">
                                      <p:cBhvr>
                                        <p:cTn id="190" dur="500" fill="hold"/>
                                        <p:tgtEl>
                                          <p:spTgt spid="1052"/>
                                        </p:tgtEl>
                                        <p:attrNameLst>
                                          <p:attrName>ppt_y</p:attrName>
                                        </p:attrNameLst>
                                      </p:cBhvr>
                                      <p:tavLst>
                                        <p:tav tm="0">
                                          <p:val>
                                            <p:fltVal val="0.5"/>
                                          </p:val>
                                        </p:tav>
                                        <p:tav tm="100000">
                                          <p:val>
                                            <p:strVal val="#ppt_y"/>
                                          </p:val>
                                        </p:tav>
                                      </p:tavLst>
                                    </p:anim>
                                  </p:childTnLst>
                                </p:cTn>
                              </p:par>
                              <p:par>
                                <p:cTn id="191" presetID="53" presetClass="entr" presetSubtype="528" fill="hold" nodeType="withEffect">
                                  <p:stCondLst>
                                    <p:cond delay="0"/>
                                  </p:stCondLst>
                                  <p:childTnLst>
                                    <p:set>
                                      <p:cBhvr>
                                        <p:cTn id="192" dur="1" fill="hold">
                                          <p:stCondLst>
                                            <p:cond delay="0"/>
                                          </p:stCondLst>
                                        </p:cTn>
                                        <p:tgtEl>
                                          <p:spTgt spid="1054"/>
                                        </p:tgtEl>
                                        <p:attrNameLst>
                                          <p:attrName>style.visibility</p:attrName>
                                        </p:attrNameLst>
                                      </p:cBhvr>
                                      <p:to>
                                        <p:strVal val="visible"/>
                                      </p:to>
                                    </p:set>
                                    <p:anim calcmode="lin" valueType="num">
                                      <p:cBhvr>
                                        <p:cTn id="193" dur="500" fill="hold"/>
                                        <p:tgtEl>
                                          <p:spTgt spid="1054"/>
                                        </p:tgtEl>
                                        <p:attrNameLst>
                                          <p:attrName>ppt_w</p:attrName>
                                        </p:attrNameLst>
                                      </p:cBhvr>
                                      <p:tavLst>
                                        <p:tav tm="0">
                                          <p:val>
                                            <p:fltVal val="0"/>
                                          </p:val>
                                        </p:tav>
                                        <p:tav tm="100000">
                                          <p:val>
                                            <p:strVal val="#ppt_w"/>
                                          </p:val>
                                        </p:tav>
                                      </p:tavLst>
                                    </p:anim>
                                    <p:anim calcmode="lin" valueType="num">
                                      <p:cBhvr>
                                        <p:cTn id="194" dur="500" fill="hold"/>
                                        <p:tgtEl>
                                          <p:spTgt spid="1054"/>
                                        </p:tgtEl>
                                        <p:attrNameLst>
                                          <p:attrName>ppt_h</p:attrName>
                                        </p:attrNameLst>
                                      </p:cBhvr>
                                      <p:tavLst>
                                        <p:tav tm="0">
                                          <p:val>
                                            <p:fltVal val="0"/>
                                          </p:val>
                                        </p:tav>
                                        <p:tav tm="100000">
                                          <p:val>
                                            <p:strVal val="#ppt_h"/>
                                          </p:val>
                                        </p:tav>
                                      </p:tavLst>
                                    </p:anim>
                                    <p:animEffect transition="in" filter="fade">
                                      <p:cBhvr>
                                        <p:cTn id="195" dur="500"/>
                                        <p:tgtEl>
                                          <p:spTgt spid="1054"/>
                                        </p:tgtEl>
                                      </p:cBhvr>
                                    </p:animEffect>
                                    <p:anim calcmode="lin" valueType="num">
                                      <p:cBhvr>
                                        <p:cTn id="196" dur="500" fill="hold"/>
                                        <p:tgtEl>
                                          <p:spTgt spid="1054"/>
                                        </p:tgtEl>
                                        <p:attrNameLst>
                                          <p:attrName>ppt_x</p:attrName>
                                        </p:attrNameLst>
                                      </p:cBhvr>
                                      <p:tavLst>
                                        <p:tav tm="0">
                                          <p:val>
                                            <p:fltVal val="0.5"/>
                                          </p:val>
                                        </p:tav>
                                        <p:tav tm="100000">
                                          <p:val>
                                            <p:strVal val="#ppt_x"/>
                                          </p:val>
                                        </p:tav>
                                      </p:tavLst>
                                    </p:anim>
                                    <p:anim calcmode="lin" valueType="num">
                                      <p:cBhvr>
                                        <p:cTn id="197" dur="500" fill="hold"/>
                                        <p:tgtEl>
                                          <p:spTgt spid="1054"/>
                                        </p:tgtEl>
                                        <p:attrNameLst>
                                          <p:attrName>ppt_y</p:attrName>
                                        </p:attrNameLst>
                                      </p:cBhvr>
                                      <p:tavLst>
                                        <p:tav tm="0">
                                          <p:val>
                                            <p:fltVal val="0.5"/>
                                          </p:val>
                                        </p:tav>
                                        <p:tav tm="100000">
                                          <p:val>
                                            <p:strVal val="#ppt_y"/>
                                          </p:val>
                                        </p:tav>
                                      </p:tavLst>
                                    </p:anim>
                                  </p:childTnLst>
                                </p:cTn>
                              </p:par>
                              <p:par>
                                <p:cTn id="198" presetID="53" presetClass="entr" presetSubtype="528" fill="hold" nodeType="withEffect">
                                  <p:stCondLst>
                                    <p:cond delay="0"/>
                                  </p:stCondLst>
                                  <p:childTnLst>
                                    <p:set>
                                      <p:cBhvr>
                                        <p:cTn id="199" dur="1" fill="hold">
                                          <p:stCondLst>
                                            <p:cond delay="0"/>
                                          </p:stCondLst>
                                        </p:cTn>
                                        <p:tgtEl>
                                          <p:spTgt spid="1056"/>
                                        </p:tgtEl>
                                        <p:attrNameLst>
                                          <p:attrName>style.visibility</p:attrName>
                                        </p:attrNameLst>
                                      </p:cBhvr>
                                      <p:to>
                                        <p:strVal val="visible"/>
                                      </p:to>
                                    </p:set>
                                    <p:anim calcmode="lin" valueType="num">
                                      <p:cBhvr>
                                        <p:cTn id="200" dur="500" fill="hold"/>
                                        <p:tgtEl>
                                          <p:spTgt spid="1056"/>
                                        </p:tgtEl>
                                        <p:attrNameLst>
                                          <p:attrName>ppt_w</p:attrName>
                                        </p:attrNameLst>
                                      </p:cBhvr>
                                      <p:tavLst>
                                        <p:tav tm="0">
                                          <p:val>
                                            <p:fltVal val="0"/>
                                          </p:val>
                                        </p:tav>
                                        <p:tav tm="100000">
                                          <p:val>
                                            <p:strVal val="#ppt_w"/>
                                          </p:val>
                                        </p:tav>
                                      </p:tavLst>
                                    </p:anim>
                                    <p:anim calcmode="lin" valueType="num">
                                      <p:cBhvr>
                                        <p:cTn id="201" dur="500" fill="hold"/>
                                        <p:tgtEl>
                                          <p:spTgt spid="1056"/>
                                        </p:tgtEl>
                                        <p:attrNameLst>
                                          <p:attrName>ppt_h</p:attrName>
                                        </p:attrNameLst>
                                      </p:cBhvr>
                                      <p:tavLst>
                                        <p:tav tm="0">
                                          <p:val>
                                            <p:fltVal val="0"/>
                                          </p:val>
                                        </p:tav>
                                        <p:tav tm="100000">
                                          <p:val>
                                            <p:strVal val="#ppt_h"/>
                                          </p:val>
                                        </p:tav>
                                      </p:tavLst>
                                    </p:anim>
                                    <p:animEffect transition="in" filter="fade">
                                      <p:cBhvr>
                                        <p:cTn id="202" dur="500"/>
                                        <p:tgtEl>
                                          <p:spTgt spid="1056"/>
                                        </p:tgtEl>
                                      </p:cBhvr>
                                    </p:animEffect>
                                    <p:anim calcmode="lin" valueType="num">
                                      <p:cBhvr>
                                        <p:cTn id="203" dur="500" fill="hold"/>
                                        <p:tgtEl>
                                          <p:spTgt spid="1056"/>
                                        </p:tgtEl>
                                        <p:attrNameLst>
                                          <p:attrName>ppt_x</p:attrName>
                                        </p:attrNameLst>
                                      </p:cBhvr>
                                      <p:tavLst>
                                        <p:tav tm="0">
                                          <p:val>
                                            <p:fltVal val="0.5"/>
                                          </p:val>
                                        </p:tav>
                                        <p:tav tm="100000">
                                          <p:val>
                                            <p:strVal val="#ppt_x"/>
                                          </p:val>
                                        </p:tav>
                                      </p:tavLst>
                                    </p:anim>
                                    <p:anim calcmode="lin" valueType="num">
                                      <p:cBhvr>
                                        <p:cTn id="204" dur="500" fill="hold"/>
                                        <p:tgtEl>
                                          <p:spTgt spid="1056"/>
                                        </p:tgtEl>
                                        <p:attrNameLst>
                                          <p:attrName>ppt_y</p:attrName>
                                        </p:attrNameLst>
                                      </p:cBhvr>
                                      <p:tavLst>
                                        <p:tav tm="0">
                                          <p:val>
                                            <p:fltVal val="0.5"/>
                                          </p:val>
                                        </p:tav>
                                        <p:tav tm="100000">
                                          <p:val>
                                            <p:strVal val="#ppt_y"/>
                                          </p:val>
                                        </p:tav>
                                      </p:tavLst>
                                    </p:anim>
                                  </p:childTnLst>
                                </p:cTn>
                              </p:par>
                              <p:par>
                                <p:cTn id="205" presetID="53" presetClass="entr" presetSubtype="528" fill="hold" nodeType="withEffect">
                                  <p:stCondLst>
                                    <p:cond delay="0"/>
                                  </p:stCondLst>
                                  <p:childTnLst>
                                    <p:set>
                                      <p:cBhvr>
                                        <p:cTn id="206" dur="1" fill="hold">
                                          <p:stCondLst>
                                            <p:cond delay="0"/>
                                          </p:stCondLst>
                                        </p:cTn>
                                        <p:tgtEl>
                                          <p:spTgt spid="1084"/>
                                        </p:tgtEl>
                                        <p:attrNameLst>
                                          <p:attrName>style.visibility</p:attrName>
                                        </p:attrNameLst>
                                      </p:cBhvr>
                                      <p:to>
                                        <p:strVal val="visible"/>
                                      </p:to>
                                    </p:set>
                                    <p:anim calcmode="lin" valueType="num">
                                      <p:cBhvr>
                                        <p:cTn id="207" dur="500" fill="hold"/>
                                        <p:tgtEl>
                                          <p:spTgt spid="1084"/>
                                        </p:tgtEl>
                                        <p:attrNameLst>
                                          <p:attrName>ppt_w</p:attrName>
                                        </p:attrNameLst>
                                      </p:cBhvr>
                                      <p:tavLst>
                                        <p:tav tm="0">
                                          <p:val>
                                            <p:fltVal val="0"/>
                                          </p:val>
                                        </p:tav>
                                        <p:tav tm="100000">
                                          <p:val>
                                            <p:strVal val="#ppt_w"/>
                                          </p:val>
                                        </p:tav>
                                      </p:tavLst>
                                    </p:anim>
                                    <p:anim calcmode="lin" valueType="num">
                                      <p:cBhvr>
                                        <p:cTn id="208" dur="500" fill="hold"/>
                                        <p:tgtEl>
                                          <p:spTgt spid="1084"/>
                                        </p:tgtEl>
                                        <p:attrNameLst>
                                          <p:attrName>ppt_h</p:attrName>
                                        </p:attrNameLst>
                                      </p:cBhvr>
                                      <p:tavLst>
                                        <p:tav tm="0">
                                          <p:val>
                                            <p:fltVal val="0"/>
                                          </p:val>
                                        </p:tav>
                                        <p:tav tm="100000">
                                          <p:val>
                                            <p:strVal val="#ppt_h"/>
                                          </p:val>
                                        </p:tav>
                                      </p:tavLst>
                                    </p:anim>
                                    <p:animEffect transition="in" filter="fade">
                                      <p:cBhvr>
                                        <p:cTn id="209" dur="500"/>
                                        <p:tgtEl>
                                          <p:spTgt spid="1084"/>
                                        </p:tgtEl>
                                      </p:cBhvr>
                                    </p:animEffect>
                                    <p:anim calcmode="lin" valueType="num">
                                      <p:cBhvr>
                                        <p:cTn id="210" dur="500" fill="hold"/>
                                        <p:tgtEl>
                                          <p:spTgt spid="1084"/>
                                        </p:tgtEl>
                                        <p:attrNameLst>
                                          <p:attrName>ppt_x</p:attrName>
                                        </p:attrNameLst>
                                      </p:cBhvr>
                                      <p:tavLst>
                                        <p:tav tm="0">
                                          <p:val>
                                            <p:fltVal val="0.5"/>
                                          </p:val>
                                        </p:tav>
                                        <p:tav tm="100000">
                                          <p:val>
                                            <p:strVal val="#ppt_x"/>
                                          </p:val>
                                        </p:tav>
                                      </p:tavLst>
                                    </p:anim>
                                    <p:anim calcmode="lin" valueType="num">
                                      <p:cBhvr>
                                        <p:cTn id="211" dur="500" fill="hold"/>
                                        <p:tgtEl>
                                          <p:spTgt spid="1084"/>
                                        </p:tgtEl>
                                        <p:attrNameLst>
                                          <p:attrName>ppt_y</p:attrName>
                                        </p:attrNameLst>
                                      </p:cBhvr>
                                      <p:tavLst>
                                        <p:tav tm="0">
                                          <p:val>
                                            <p:fltVal val="0.5"/>
                                          </p:val>
                                        </p:tav>
                                        <p:tav tm="100000">
                                          <p:val>
                                            <p:strVal val="#ppt_y"/>
                                          </p:val>
                                        </p:tav>
                                      </p:tavLst>
                                    </p:anim>
                                  </p:childTnLst>
                                </p:cTn>
                              </p:par>
                              <p:par>
                                <p:cTn id="212" presetID="53" presetClass="entr" presetSubtype="528" fill="hold" nodeType="withEffect">
                                  <p:stCondLst>
                                    <p:cond delay="0"/>
                                  </p:stCondLst>
                                  <p:childTnLst>
                                    <p:set>
                                      <p:cBhvr>
                                        <p:cTn id="213" dur="1" fill="hold">
                                          <p:stCondLst>
                                            <p:cond delay="0"/>
                                          </p:stCondLst>
                                        </p:cTn>
                                        <p:tgtEl>
                                          <p:spTgt spid="1086"/>
                                        </p:tgtEl>
                                        <p:attrNameLst>
                                          <p:attrName>style.visibility</p:attrName>
                                        </p:attrNameLst>
                                      </p:cBhvr>
                                      <p:to>
                                        <p:strVal val="visible"/>
                                      </p:to>
                                    </p:set>
                                    <p:anim calcmode="lin" valueType="num">
                                      <p:cBhvr>
                                        <p:cTn id="214" dur="500" fill="hold"/>
                                        <p:tgtEl>
                                          <p:spTgt spid="1086"/>
                                        </p:tgtEl>
                                        <p:attrNameLst>
                                          <p:attrName>ppt_w</p:attrName>
                                        </p:attrNameLst>
                                      </p:cBhvr>
                                      <p:tavLst>
                                        <p:tav tm="0">
                                          <p:val>
                                            <p:fltVal val="0"/>
                                          </p:val>
                                        </p:tav>
                                        <p:tav tm="100000">
                                          <p:val>
                                            <p:strVal val="#ppt_w"/>
                                          </p:val>
                                        </p:tav>
                                      </p:tavLst>
                                    </p:anim>
                                    <p:anim calcmode="lin" valueType="num">
                                      <p:cBhvr>
                                        <p:cTn id="215" dur="500" fill="hold"/>
                                        <p:tgtEl>
                                          <p:spTgt spid="1086"/>
                                        </p:tgtEl>
                                        <p:attrNameLst>
                                          <p:attrName>ppt_h</p:attrName>
                                        </p:attrNameLst>
                                      </p:cBhvr>
                                      <p:tavLst>
                                        <p:tav tm="0">
                                          <p:val>
                                            <p:fltVal val="0"/>
                                          </p:val>
                                        </p:tav>
                                        <p:tav tm="100000">
                                          <p:val>
                                            <p:strVal val="#ppt_h"/>
                                          </p:val>
                                        </p:tav>
                                      </p:tavLst>
                                    </p:anim>
                                    <p:animEffect transition="in" filter="fade">
                                      <p:cBhvr>
                                        <p:cTn id="216" dur="500"/>
                                        <p:tgtEl>
                                          <p:spTgt spid="1086"/>
                                        </p:tgtEl>
                                      </p:cBhvr>
                                    </p:animEffect>
                                    <p:anim calcmode="lin" valueType="num">
                                      <p:cBhvr>
                                        <p:cTn id="217" dur="500" fill="hold"/>
                                        <p:tgtEl>
                                          <p:spTgt spid="1086"/>
                                        </p:tgtEl>
                                        <p:attrNameLst>
                                          <p:attrName>ppt_x</p:attrName>
                                        </p:attrNameLst>
                                      </p:cBhvr>
                                      <p:tavLst>
                                        <p:tav tm="0">
                                          <p:val>
                                            <p:fltVal val="0.5"/>
                                          </p:val>
                                        </p:tav>
                                        <p:tav tm="100000">
                                          <p:val>
                                            <p:strVal val="#ppt_x"/>
                                          </p:val>
                                        </p:tav>
                                      </p:tavLst>
                                    </p:anim>
                                    <p:anim calcmode="lin" valueType="num">
                                      <p:cBhvr>
                                        <p:cTn id="218" dur="500" fill="hold"/>
                                        <p:tgtEl>
                                          <p:spTgt spid="1086"/>
                                        </p:tgtEl>
                                        <p:attrNameLst>
                                          <p:attrName>ppt_y</p:attrName>
                                        </p:attrNameLst>
                                      </p:cBhvr>
                                      <p:tavLst>
                                        <p:tav tm="0">
                                          <p:val>
                                            <p:fltVal val="0.5"/>
                                          </p:val>
                                        </p:tav>
                                        <p:tav tm="100000">
                                          <p:val>
                                            <p:strVal val="#ppt_y"/>
                                          </p:val>
                                        </p:tav>
                                      </p:tavLst>
                                    </p:anim>
                                  </p:childTnLst>
                                </p:cTn>
                              </p:par>
                              <p:par>
                                <p:cTn id="219" presetID="53" presetClass="entr" presetSubtype="528" fill="hold" nodeType="withEffect">
                                  <p:stCondLst>
                                    <p:cond delay="0"/>
                                  </p:stCondLst>
                                  <p:childTnLst>
                                    <p:set>
                                      <p:cBhvr>
                                        <p:cTn id="220" dur="1" fill="hold">
                                          <p:stCondLst>
                                            <p:cond delay="0"/>
                                          </p:stCondLst>
                                        </p:cTn>
                                        <p:tgtEl>
                                          <p:spTgt spid="1088"/>
                                        </p:tgtEl>
                                        <p:attrNameLst>
                                          <p:attrName>style.visibility</p:attrName>
                                        </p:attrNameLst>
                                      </p:cBhvr>
                                      <p:to>
                                        <p:strVal val="visible"/>
                                      </p:to>
                                    </p:set>
                                    <p:anim calcmode="lin" valueType="num">
                                      <p:cBhvr>
                                        <p:cTn id="221" dur="500" fill="hold"/>
                                        <p:tgtEl>
                                          <p:spTgt spid="1088"/>
                                        </p:tgtEl>
                                        <p:attrNameLst>
                                          <p:attrName>ppt_w</p:attrName>
                                        </p:attrNameLst>
                                      </p:cBhvr>
                                      <p:tavLst>
                                        <p:tav tm="0">
                                          <p:val>
                                            <p:fltVal val="0"/>
                                          </p:val>
                                        </p:tav>
                                        <p:tav tm="100000">
                                          <p:val>
                                            <p:strVal val="#ppt_w"/>
                                          </p:val>
                                        </p:tav>
                                      </p:tavLst>
                                    </p:anim>
                                    <p:anim calcmode="lin" valueType="num">
                                      <p:cBhvr>
                                        <p:cTn id="222" dur="500" fill="hold"/>
                                        <p:tgtEl>
                                          <p:spTgt spid="1088"/>
                                        </p:tgtEl>
                                        <p:attrNameLst>
                                          <p:attrName>ppt_h</p:attrName>
                                        </p:attrNameLst>
                                      </p:cBhvr>
                                      <p:tavLst>
                                        <p:tav tm="0">
                                          <p:val>
                                            <p:fltVal val="0"/>
                                          </p:val>
                                        </p:tav>
                                        <p:tav tm="100000">
                                          <p:val>
                                            <p:strVal val="#ppt_h"/>
                                          </p:val>
                                        </p:tav>
                                      </p:tavLst>
                                    </p:anim>
                                    <p:animEffect transition="in" filter="fade">
                                      <p:cBhvr>
                                        <p:cTn id="223" dur="500"/>
                                        <p:tgtEl>
                                          <p:spTgt spid="1088"/>
                                        </p:tgtEl>
                                      </p:cBhvr>
                                    </p:animEffect>
                                    <p:anim calcmode="lin" valueType="num">
                                      <p:cBhvr>
                                        <p:cTn id="224" dur="500" fill="hold"/>
                                        <p:tgtEl>
                                          <p:spTgt spid="1088"/>
                                        </p:tgtEl>
                                        <p:attrNameLst>
                                          <p:attrName>ppt_x</p:attrName>
                                        </p:attrNameLst>
                                      </p:cBhvr>
                                      <p:tavLst>
                                        <p:tav tm="0">
                                          <p:val>
                                            <p:fltVal val="0.5"/>
                                          </p:val>
                                        </p:tav>
                                        <p:tav tm="100000">
                                          <p:val>
                                            <p:strVal val="#ppt_x"/>
                                          </p:val>
                                        </p:tav>
                                      </p:tavLst>
                                    </p:anim>
                                    <p:anim calcmode="lin" valueType="num">
                                      <p:cBhvr>
                                        <p:cTn id="225" dur="500" fill="hold"/>
                                        <p:tgtEl>
                                          <p:spTgt spid="1088"/>
                                        </p:tgtEl>
                                        <p:attrNameLst>
                                          <p:attrName>ppt_y</p:attrName>
                                        </p:attrNameLst>
                                      </p:cBhvr>
                                      <p:tavLst>
                                        <p:tav tm="0">
                                          <p:val>
                                            <p:fltVal val="0.5"/>
                                          </p:val>
                                        </p:tav>
                                        <p:tav tm="100000">
                                          <p:val>
                                            <p:strVal val="#ppt_y"/>
                                          </p:val>
                                        </p:tav>
                                      </p:tavLst>
                                    </p:anim>
                                  </p:childTnLst>
                                </p:cTn>
                              </p:par>
                              <p:par>
                                <p:cTn id="226" presetID="53" presetClass="entr" presetSubtype="528" fill="hold" nodeType="withEffect">
                                  <p:stCondLst>
                                    <p:cond delay="0"/>
                                  </p:stCondLst>
                                  <p:childTnLst>
                                    <p:set>
                                      <p:cBhvr>
                                        <p:cTn id="227" dur="1" fill="hold">
                                          <p:stCondLst>
                                            <p:cond delay="0"/>
                                          </p:stCondLst>
                                        </p:cTn>
                                        <p:tgtEl>
                                          <p:spTgt spid="1090"/>
                                        </p:tgtEl>
                                        <p:attrNameLst>
                                          <p:attrName>style.visibility</p:attrName>
                                        </p:attrNameLst>
                                      </p:cBhvr>
                                      <p:to>
                                        <p:strVal val="visible"/>
                                      </p:to>
                                    </p:set>
                                    <p:anim calcmode="lin" valueType="num">
                                      <p:cBhvr>
                                        <p:cTn id="228" dur="500" fill="hold"/>
                                        <p:tgtEl>
                                          <p:spTgt spid="1090"/>
                                        </p:tgtEl>
                                        <p:attrNameLst>
                                          <p:attrName>ppt_w</p:attrName>
                                        </p:attrNameLst>
                                      </p:cBhvr>
                                      <p:tavLst>
                                        <p:tav tm="0">
                                          <p:val>
                                            <p:fltVal val="0"/>
                                          </p:val>
                                        </p:tav>
                                        <p:tav tm="100000">
                                          <p:val>
                                            <p:strVal val="#ppt_w"/>
                                          </p:val>
                                        </p:tav>
                                      </p:tavLst>
                                    </p:anim>
                                    <p:anim calcmode="lin" valueType="num">
                                      <p:cBhvr>
                                        <p:cTn id="229" dur="500" fill="hold"/>
                                        <p:tgtEl>
                                          <p:spTgt spid="1090"/>
                                        </p:tgtEl>
                                        <p:attrNameLst>
                                          <p:attrName>ppt_h</p:attrName>
                                        </p:attrNameLst>
                                      </p:cBhvr>
                                      <p:tavLst>
                                        <p:tav tm="0">
                                          <p:val>
                                            <p:fltVal val="0"/>
                                          </p:val>
                                        </p:tav>
                                        <p:tav tm="100000">
                                          <p:val>
                                            <p:strVal val="#ppt_h"/>
                                          </p:val>
                                        </p:tav>
                                      </p:tavLst>
                                    </p:anim>
                                    <p:animEffect transition="in" filter="fade">
                                      <p:cBhvr>
                                        <p:cTn id="230" dur="500"/>
                                        <p:tgtEl>
                                          <p:spTgt spid="1090"/>
                                        </p:tgtEl>
                                      </p:cBhvr>
                                    </p:animEffect>
                                    <p:anim calcmode="lin" valueType="num">
                                      <p:cBhvr>
                                        <p:cTn id="231" dur="500" fill="hold"/>
                                        <p:tgtEl>
                                          <p:spTgt spid="1090"/>
                                        </p:tgtEl>
                                        <p:attrNameLst>
                                          <p:attrName>ppt_x</p:attrName>
                                        </p:attrNameLst>
                                      </p:cBhvr>
                                      <p:tavLst>
                                        <p:tav tm="0">
                                          <p:val>
                                            <p:fltVal val="0.5"/>
                                          </p:val>
                                        </p:tav>
                                        <p:tav tm="100000">
                                          <p:val>
                                            <p:strVal val="#ppt_x"/>
                                          </p:val>
                                        </p:tav>
                                      </p:tavLst>
                                    </p:anim>
                                    <p:anim calcmode="lin" valueType="num">
                                      <p:cBhvr>
                                        <p:cTn id="232" dur="500" fill="hold"/>
                                        <p:tgtEl>
                                          <p:spTgt spid="1090"/>
                                        </p:tgtEl>
                                        <p:attrNameLst>
                                          <p:attrName>ppt_y</p:attrName>
                                        </p:attrNameLst>
                                      </p:cBhvr>
                                      <p:tavLst>
                                        <p:tav tm="0">
                                          <p:val>
                                            <p:fltVal val="0.5"/>
                                          </p:val>
                                        </p:tav>
                                        <p:tav tm="100000">
                                          <p:val>
                                            <p:strVal val="#ppt_y"/>
                                          </p:val>
                                        </p:tav>
                                      </p:tavLst>
                                    </p:anim>
                                  </p:childTnLst>
                                </p:cTn>
                              </p:par>
                              <p:par>
                                <p:cTn id="233" presetID="53" presetClass="entr" presetSubtype="528" fill="hold" nodeType="withEffect">
                                  <p:stCondLst>
                                    <p:cond delay="0"/>
                                  </p:stCondLst>
                                  <p:childTnLst>
                                    <p:set>
                                      <p:cBhvr>
                                        <p:cTn id="234" dur="1" fill="hold">
                                          <p:stCondLst>
                                            <p:cond delay="0"/>
                                          </p:stCondLst>
                                        </p:cTn>
                                        <p:tgtEl>
                                          <p:spTgt spid="1050"/>
                                        </p:tgtEl>
                                        <p:attrNameLst>
                                          <p:attrName>style.visibility</p:attrName>
                                        </p:attrNameLst>
                                      </p:cBhvr>
                                      <p:to>
                                        <p:strVal val="visible"/>
                                      </p:to>
                                    </p:set>
                                    <p:anim calcmode="lin" valueType="num">
                                      <p:cBhvr>
                                        <p:cTn id="235" dur="500" fill="hold"/>
                                        <p:tgtEl>
                                          <p:spTgt spid="1050"/>
                                        </p:tgtEl>
                                        <p:attrNameLst>
                                          <p:attrName>ppt_w</p:attrName>
                                        </p:attrNameLst>
                                      </p:cBhvr>
                                      <p:tavLst>
                                        <p:tav tm="0">
                                          <p:val>
                                            <p:fltVal val="0"/>
                                          </p:val>
                                        </p:tav>
                                        <p:tav tm="100000">
                                          <p:val>
                                            <p:strVal val="#ppt_w"/>
                                          </p:val>
                                        </p:tav>
                                      </p:tavLst>
                                    </p:anim>
                                    <p:anim calcmode="lin" valueType="num">
                                      <p:cBhvr>
                                        <p:cTn id="236" dur="500" fill="hold"/>
                                        <p:tgtEl>
                                          <p:spTgt spid="1050"/>
                                        </p:tgtEl>
                                        <p:attrNameLst>
                                          <p:attrName>ppt_h</p:attrName>
                                        </p:attrNameLst>
                                      </p:cBhvr>
                                      <p:tavLst>
                                        <p:tav tm="0">
                                          <p:val>
                                            <p:fltVal val="0"/>
                                          </p:val>
                                        </p:tav>
                                        <p:tav tm="100000">
                                          <p:val>
                                            <p:strVal val="#ppt_h"/>
                                          </p:val>
                                        </p:tav>
                                      </p:tavLst>
                                    </p:anim>
                                    <p:animEffect transition="in" filter="fade">
                                      <p:cBhvr>
                                        <p:cTn id="237" dur="500"/>
                                        <p:tgtEl>
                                          <p:spTgt spid="1050"/>
                                        </p:tgtEl>
                                      </p:cBhvr>
                                    </p:animEffect>
                                    <p:anim calcmode="lin" valueType="num">
                                      <p:cBhvr>
                                        <p:cTn id="238" dur="500" fill="hold"/>
                                        <p:tgtEl>
                                          <p:spTgt spid="1050"/>
                                        </p:tgtEl>
                                        <p:attrNameLst>
                                          <p:attrName>ppt_x</p:attrName>
                                        </p:attrNameLst>
                                      </p:cBhvr>
                                      <p:tavLst>
                                        <p:tav tm="0">
                                          <p:val>
                                            <p:fltVal val="0.5"/>
                                          </p:val>
                                        </p:tav>
                                        <p:tav tm="100000">
                                          <p:val>
                                            <p:strVal val="#ppt_x"/>
                                          </p:val>
                                        </p:tav>
                                      </p:tavLst>
                                    </p:anim>
                                    <p:anim calcmode="lin" valueType="num">
                                      <p:cBhvr>
                                        <p:cTn id="239" dur="500" fill="hold"/>
                                        <p:tgtEl>
                                          <p:spTgt spid="1050"/>
                                        </p:tgtEl>
                                        <p:attrNameLst>
                                          <p:attrName>ppt_y</p:attrName>
                                        </p:attrNameLst>
                                      </p:cBhvr>
                                      <p:tavLst>
                                        <p:tav tm="0">
                                          <p:val>
                                            <p:fltVal val="0.5"/>
                                          </p:val>
                                        </p:tav>
                                        <p:tav tm="100000">
                                          <p:val>
                                            <p:strVal val="#ppt_y"/>
                                          </p:val>
                                        </p:tav>
                                      </p:tavLst>
                                    </p:anim>
                                  </p:childTnLst>
                                </p:cTn>
                              </p:par>
                              <p:par>
                                <p:cTn id="240" presetID="53" presetClass="entr" presetSubtype="528" fill="hold" nodeType="withEffect">
                                  <p:stCondLst>
                                    <p:cond delay="0"/>
                                  </p:stCondLst>
                                  <p:childTnLst>
                                    <p:set>
                                      <p:cBhvr>
                                        <p:cTn id="241" dur="1" fill="hold">
                                          <p:stCondLst>
                                            <p:cond delay="0"/>
                                          </p:stCondLst>
                                        </p:cTn>
                                        <p:tgtEl>
                                          <p:spTgt spid="1082"/>
                                        </p:tgtEl>
                                        <p:attrNameLst>
                                          <p:attrName>style.visibility</p:attrName>
                                        </p:attrNameLst>
                                      </p:cBhvr>
                                      <p:to>
                                        <p:strVal val="visible"/>
                                      </p:to>
                                    </p:set>
                                    <p:anim calcmode="lin" valueType="num">
                                      <p:cBhvr>
                                        <p:cTn id="242" dur="500" fill="hold"/>
                                        <p:tgtEl>
                                          <p:spTgt spid="1082"/>
                                        </p:tgtEl>
                                        <p:attrNameLst>
                                          <p:attrName>ppt_w</p:attrName>
                                        </p:attrNameLst>
                                      </p:cBhvr>
                                      <p:tavLst>
                                        <p:tav tm="0">
                                          <p:val>
                                            <p:fltVal val="0"/>
                                          </p:val>
                                        </p:tav>
                                        <p:tav tm="100000">
                                          <p:val>
                                            <p:strVal val="#ppt_w"/>
                                          </p:val>
                                        </p:tav>
                                      </p:tavLst>
                                    </p:anim>
                                    <p:anim calcmode="lin" valueType="num">
                                      <p:cBhvr>
                                        <p:cTn id="243" dur="500" fill="hold"/>
                                        <p:tgtEl>
                                          <p:spTgt spid="1082"/>
                                        </p:tgtEl>
                                        <p:attrNameLst>
                                          <p:attrName>ppt_h</p:attrName>
                                        </p:attrNameLst>
                                      </p:cBhvr>
                                      <p:tavLst>
                                        <p:tav tm="0">
                                          <p:val>
                                            <p:fltVal val="0"/>
                                          </p:val>
                                        </p:tav>
                                        <p:tav tm="100000">
                                          <p:val>
                                            <p:strVal val="#ppt_h"/>
                                          </p:val>
                                        </p:tav>
                                      </p:tavLst>
                                    </p:anim>
                                    <p:animEffect transition="in" filter="fade">
                                      <p:cBhvr>
                                        <p:cTn id="244" dur="500"/>
                                        <p:tgtEl>
                                          <p:spTgt spid="1082"/>
                                        </p:tgtEl>
                                      </p:cBhvr>
                                    </p:animEffect>
                                    <p:anim calcmode="lin" valueType="num">
                                      <p:cBhvr>
                                        <p:cTn id="245" dur="500" fill="hold"/>
                                        <p:tgtEl>
                                          <p:spTgt spid="1082"/>
                                        </p:tgtEl>
                                        <p:attrNameLst>
                                          <p:attrName>ppt_x</p:attrName>
                                        </p:attrNameLst>
                                      </p:cBhvr>
                                      <p:tavLst>
                                        <p:tav tm="0">
                                          <p:val>
                                            <p:fltVal val="0.5"/>
                                          </p:val>
                                        </p:tav>
                                        <p:tav tm="100000">
                                          <p:val>
                                            <p:strVal val="#ppt_x"/>
                                          </p:val>
                                        </p:tav>
                                      </p:tavLst>
                                    </p:anim>
                                    <p:anim calcmode="lin" valueType="num">
                                      <p:cBhvr>
                                        <p:cTn id="246" dur="500" fill="hold"/>
                                        <p:tgtEl>
                                          <p:spTgt spid="1082"/>
                                        </p:tgtEl>
                                        <p:attrNameLst>
                                          <p:attrName>ppt_y</p:attrName>
                                        </p:attrNameLst>
                                      </p:cBhvr>
                                      <p:tavLst>
                                        <p:tav tm="0">
                                          <p:val>
                                            <p:fltVal val="0.5"/>
                                          </p:val>
                                        </p:tav>
                                        <p:tav tm="100000">
                                          <p:val>
                                            <p:strVal val="#ppt_y"/>
                                          </p:val>
                                        </p:tav>
                                      </p:tavLst>
                                    </p:anim>
                                  </p:childTnLst>
                                </p:cTn>
                              </p:par>
                              <p:par>
                                <p:cTn id="247" presetID="53" presetClass="entr" presetSubtype="528" fill="hold" nodeType="withEffect">
                                  <p:stCondLst>
                                    <p:cond delay="0"/>
                                  </p:stCondLst>
                                  <p:childTnLst>
                                    <p:set>
                                      <p:cBhvr>
                                        <p:cTn id="248" dur="1" fill="hold">
                                          <p:stCondLst>
                                            <p:cond delay="0"/>
                                          </p:stCondLst>
                                        </p:cTn>
                                        <p:tgtEl>
                                          <p:spTgt spid="1094"/>
                                        </p:tgtEl>
                                        <p:attrNameLst>
                                          <p:attrName>style.visibility</p:attrName>
                                        </p:attrNameLst>
                                      </p:cBhvr>
                                      <p:to>
                                        <p:strVal val="visible"/>
                                      </p:to>
                                    </p:set>
                                    <p:anim calcmode="lin" valueType="num">
                                      <p:cBhvr>
                                        <p:cTn id="249" dur="500" fill="hold"/>
                                        <p:tgtEl>
                                          <p:spTgt spid="1094"/>
                                        </p:tgtEl>
                                        <p:attrNameLst>
                                          <p:attrName>ppt_w</p:attrName>
                                        </p:attrNameLst>
                                      </p:cBhvr>
                                      <p:tavLst>
                                        <p:tav tm="0">
                                          <p:val>
                                            <p:fltVal val="0"/>
                                          </p:val>
                                        </p:tav>
                                        <p:tav tm="100000">
                                          <p:val>
                                            <p:strVal val="#ppt_w"/>
                                          </p:val>
                                        </p:tav>
                                      </p:tavLst>
                                    </p:anim>
                                    <p:anim calcmode="lin" valueType="num">
                                      <p:cBhvr>
                                        <p:cTn id="250" dur="500" fill="hold"/>
                                        <p:tgtEl>
                                          <p:spTgt spid="1094"/>
                                        </p:tgtEl>
                                        <p:attrNameLst>
                                          <p:attrName>ppt_h</p:attrName>
                                        </p:attrNameLst>
                                      </p:cBhvr>
                                      <p:tavLst>
                                        <p:tav tm="0">
                                          <p:val>
                                            <p:fltVal val="0"/>
                                          </p:val>
                                        </p:tav>
                                        <p:tav tm="100000">
                                          <p:val>
                                            <p:strVal val="#ppt_h"/>
                                          </p:val>
                                        </p:tav>
                                      </p:tavLst>
                                    </p:anim>
                                    <p:animEffect transition="in" filter="fade">
                                      <p:cBhvr>
                                        <p:cTn id="251" dur="500"/>
                                        <p:tgtEl>
                                          <p:spTgt spid="1094"/>
                                        </p:tgtEl>
                                      </p:cBhvr>
                                    </p:animEffect>
                                    <p:anim calcmode="lin" valueType="num">
                                      <p:cBhvr>
                                        <p:cTn id="252" dur="500" fill="hold"/>
                                        <p:tgtEl>
                                          <p:spTgt spid="1094"/>
                                        </p:tgtEl>
                                        <p:attrNameLst>
                                          <p:attrName>ppt_x</p:attrName>
                                        </p:attrNameLst>
                                      </p:cBhvr>
                                      <p:tavLst>
                                        <p:tav tm="0">
                                          <p:val>
                                            <p:fltVal val="0.5"/>
                                          </p:val>
                                        </p:tav>
                                        <p:tav tm="100000">
                                          <p:val>
                                            <p:strVal val="#ppt_x"/>
                                          </p:val>
                                        </p:tav>
                                      </p:tavLst>
                                    </p:anim>
                                    <p:anim calcmode="lin" valueType="num">
                                      <p:cBhvr>
                                        <p:cTn id="253" dur="500" fill="hold"/>
                                        <p:tgtEl>
                                          <p:spTgt spid="1094"/>
                                        </p:tgtEl>
                                        <p:attrNameLst>
                                          <p:attrName>ppt_y</p:attrName>
                                        </p:attrNameLst>
                                      </p:cBhvr>
                                      <p:tavLst>
                                        <p:tav tm="0">
                                          <p:val>
                                            <p:fltVal val="0.5"/>
                                          </p:val>
                                        </p:tav>
                                        <p:tav tm="100000">
                                          <p:val>
                                            <p:strVal val="#ppt_y"/>
                                          </p:val>
                                        </p:tav>
                                      </p:tavLst>
                                    </p:anim>
                                  </p:childTnLst>
                                </p:cTn>
                              </p:par>
                              <p:par>
                                <p:cTn id="254" presetID="53" presetClass="entr" presetSubtype="528" fill="hold" nodeType="withEffect">
                                  <p:stCondLst>
                                    <p:cond delay="0"/>
                                  </p:stCondLst>
                                  <p:childTnLst>
                                    <p:set>
                                      <p:cBhvr>
                                        <p:cTn id="255" dur="1" fill="hold">
                                          <p:stCondLst>
                                            <p:cond delay="0"/>
                                          </p:stCondLst>
                                        </p:cTn>
                                        <p:tgtEl>
                                          <p:spTgt spid="1096"/>
                                        </p:tgtEl>
                                        <p:attrNameLst>
                                          <p:attrName>style.visibility</p:attrName>
                                        </p:attrNameLst>
                                      </p:cBhvr>
                                      <p:to>
                                        <p:strVal val="visible"/>
                                      </p:to>
                                    </p:set>
                                    <p:anim calcmode="lin" valueType="num">
                                      <p:cBhvr>
                                        <p:cTn id="256" dur="500" fill="hold"/>
                                        <p:tgtEl>
                                          <p:spTgt spid="1096"/>
                                        </p:tgtEl>
                                        <p:attrNameLst>
                                          <p:attrName>ppt_w</p:attrName>
                                        </p:attrNameLst>
                                      </p:cBhvr>
                                      <p:tavLst>
                                        <p:tav tm="0">
                                          <p:val>
                                            <p:fltVal val="0"/>
                                          </p:val>
                                        </p:tav>
                                        <p:tav tm="100000">
                                          <p:val>
                                            <p:strVal val="#ppt_w"/>
                                          </p:val>
                                        </p:tav>
                                      </p:tavLst>
                                    </p:anim>
                                    <p:anim calcmode="lin" valueType="num">
                                      <p:cBhvr>
                                        <p:cTn id="257" dur="500" fill="hold"/>
                                        <p:tgtEl>
                                          <p:spTgt spid="1096"/>
                                        </p:tgtEl>
                                        <p:attrNameLst>
                                          <p:attrName>ppt_h</p:attrName>
                                        </p:attrNameLst>
                                      </p:cBhvr>
                                      <p:tavLst>
                                        <p:tav tm="0">
                                          <p:val>
                                            <p:fltVal val="0"/>
                                          </p:val>
                                        </p:tav>
                                        <p:tav tm="100000">
                                          <p:val>
                                            <p:strVal val="#ppt_h"/>
                                          </p:val>
                                        </p:tav>
                                      </p:tavLst>
                                    </p:anim>
                                    <p:animEffect transition="in" filter="fade">
                                      <p:cBhvr>
                                        <p:cTn id="258" dur="500"/>
                                        <p:tgtEl>
                                          <p:spTgt spid="1096"/>
                                        </p:tgtEl>
                                      </p:cBhvr>
                                    </p:animEffect>
                                    <p:anim calcmode="lin" valueType="num">
                                      <p:cBhvr>
                                        <p:cTn id="259" dur="500" fill="hold"/>
                                        <p:tgtEl>
                                          <p:spTgt spid="1096"/>
                                        </p:tgtEl>
                                        <p:attrNameLst>
                                          <p:attrName>ppt_x</p:attrName>
                                        </p:attrNameLst>
                                      </p:cBhvr>
                                      <p:tavLst>
                                        <p:tav tm="0">
                                          <p:val>
                                            <p:fltVal val="0.5"/>
                                          </p:val>
                                        </p:tav>
                                        <p:tav tm="100000">
                                          <p:val>
                                            <p:strVal val="#ppt_x"/>
                                          </p:val>
                                        </p:tav>
                                      </p:tavLst>
                                    </p:anim>
                                    <p:anim calcmode="lin" valueType="num">
                                      <p:cBhvr>
                                        <p:cTn id="260" dur="500" fill="hold"/>
                                        <p:tgtEl>
                                          <p:spTgt spid="1096"/>
                                        </p:tgtEl>
                                        <p:attrNameLst>
                                          <p:attrName>ppt_y</p:attrName>
                                        </p:attrNameLst>
                                      </p:cBhvr>
                                      <p:tavLst>
                                        <p:tav tm="0">
                                          <p:val>
                                            <p:fltVal val="0.5"/>
                                          </p:val>
                                        </p:tav>
                                        <p:tav tm="100000">
                                          <p:val>
                                            <p:strVal val="#ppt_y"/>
                                          </p:val>
                                        </p:tav>
                                      </p:tavLst>
                                    </p:anim>
                                  </p:childTnLst>
                                </p:cTn>
                              </p:par>
                              <p:par>
                                <p:cTn id="261" presetID="53" presetClass="entr" presetSubtype="528" fill="hold" nodeType="withEffect">
                                  <p:stCondLst>
                                    <p:cond delay="0"/>
                                  </p:stCondLst>
                                  <p:childTnLst>
                                    <p:set>
                                      <p:cBhvr>
                                        <p:cTn id="262" dur="1" fill="hold">
                                          <p:stCondLst>
                                            <p:cond delay="0"/>
                                          </p:stCondLst>
                                        </p:cTn>
                                        <p:tgtEl>
                                          <p:spTgt spid="1098"/>
                                        </p:tgtEl>
                                        <p:attrNameLst>
                                          <p:attrName>style.visibility</p:attrName>
                                        </p:attrNameLst>
                                      </p:cBhvr>
                                      <p:to>
                                        <p:strVal val="visible"/>
                                      </p:to>
                                    </p:set>
                                    <p:anim calcmode="lin" valueType="num">
                                      <p:cBhvr>
                                        <p:cTn id="263" dur="500" fill="hold"/>
                                        <p:tgtEl>
                                          <p:spTgt spid="1098"/>
                                        </p:tgtEl>
                                        <p:attrNameLst>
                                          <p:attrName>ppt_w</p:attrName>
                                        </p:attrNameLst>
                                      </p:cBhvr>
                                      <p:tavLst>
                                        <p:tav tm="0">
                                          <p:val>
                                            <p:fltVal val="0"/>
                                          </p:val>
                                        </p:tav>
                                        <p:tav tm="100000">
                                          <p:val>
                                            <p:strVal val="#ppt_w"/>
                                          </p:val>
                                        </p:tav>
                                      </p:tavLst>
                                    </p:anim>
                                    <p:anim calcmode="lin" valueType="num">
                                      <p:cBhvr>
                                        <p:cTn id="264" dur="500" fill="hold"/>
                                        <p:tgtEl>
                                          <p:spTgt spid="1098"/>
                                        </p:tgtEl>
                                        <p:attrNameLst>
                                          <p:attrName>ppt_h</p:attrName>
                                        </p:attrNameLst>
                                      </p:cBhvr>
                                      <p:tavLst>
                                        <p:tav tm="0">
                                          <p:val>
                                            <p:fltVal val="0"/>
                                          </p:val>
                                        </p:tav>
                                        <p:tav tm="100000">
                                          <p:val>
                                            <p:strVal val="#ppt_h"/>
                                          </p:val>
                                        </p:tav>
                                      </p:tavLst>
                                    </p:anim>
                                    <p:animEffect transition="in" filter="fade">
                                      <p:cBhvr>
                                        <p:cTn id="265" dur="500"/>
                                        <p:tgtEl>
                                          <p:spTgt spid="1098"/>
                                        </p:tgtEl>
                                      </p:cBhvr>
                                    </p:animEffect>
                                    <p:anim calcmode="lin" valueType="num">
                                      <p:cBhvr>
                                        <p:cTn id="266" dur="500" fill="hold"/>
                                        <p:tgtEl>
                                          <p:spTgt spid="1098"/>
                                        </p:tgtEl>
                                        <p:attrNameLst>
                                          <p:attrName>ppt_x</p:attrName>
                                        </p:attrNameLst>
                                      </p:cBhvr>
                                      <p:tavLst>
                                        <p:tav tm="0">
                                          <p:val>
                                            <p:fltVal val="0.5"/>
                                          </p:val>
                                        </p:tav>
                                        <p:tav tm="100000">
                                          <p:val>
                                            <p:strVal val="#ppt_x"/>
                                          </p:val>
                                        </p:tav>
                                      </p:tavLst>
                                    </p:anim>
                                    <p:anim calcmode="lin" valueType="num">
                                      <p:cBhvr>
                                        <p:cTn id="267" dur="500" fill="hold"/>
                                        <p:tgtEl>
                                          <p:spTgt spid="1098"/>
                                        </p:tgtEl>
                                        <p:attrNameLst>
                                          <p:attrName>ppt_y</p:attrName>
                                        </p:attrNameLst>
                                      </p:cBhvr>
                                      <p:tavLst>
                                        <p:tav tm="0">
                                          <p:val>
                                            <p:fltVal val="0.5"/>
                                          </p:val>
                                        </p:tav>
                                        <p:tav tm="100000">
                                          <p:val>
                                            <p:strVal val="#ppt_y"/>
                                          </p:val>
                                        </p:tav>
                                      </p:tavLst>
                                    </p:anim>
                                  </p:childTnLst>
                                </p:cTn>
                              </p:par>
                              <p:par>
                                <p:cTn id="268" presetID="53" presetClass="entr" presetSubtype="528" fill="hold" nodeType="withEffect">
                                  <p:stCondLst>
                                    <p:cond delay="0"/>
                                  </p:stCondLst>
                                  <p:childTnLst>
                                    <p:set>
                                      <p:cBhvr>
                                        <p:cTn id="269" dur="1" fill="hold">
                                          <p:stCondLst>
                                            <p:cond delay="0"/>
                                          </p:stCondLst>
                                        </p:cTn>
                                        <p:tgtEl>
                                          <p:spTgt spid="1100"/>
                                        </p:tgtEl>
                                        <p:attrNameLst>
                                          <p:attrName>style.visibility</p:attrName>
                                        </p:attrNameLst>
                                      </p:cBhvr>
                                      <p:to>
                                        <p:strVal val="visible"/>
                                      </p:to>
                                    </p:set>
                                    <p:anim calcmode="lin" valueType="num">
                                      <p:cBhvr>
                                        <p:cTn id="270" dur="500" fill="hold"/>
                                        <p:tgtEl>
                                          <p:spTgt spid="1100"/>
                                        </p:tgtEl>
                                        <p:attrNameLst>
                                          <p:attrName>ppt_w</p:attrName>
                                        </p:attrNameLst>
                                      </p:cBhvr>
                                      <p:tavLst>
                                        <p:tav tm="0">
                                          <p:val>
                                            <p:fltVal val="0"/>
                                          </p:val>
                                        </p:tav>
                                        <p:tav tm="100000">
                                          <p:val>
                                            <p:strVal val="#ppt_w"/>
                                          </p:val>
                                        </p:tav>
                                      </p:tavLst>
                                    </p:anim>
                                    <p:anim calcmode="lin" valueType="num">
                                      <p:cBhvr>
                                        <p:cTn id="271" dur="500" fill="hold"/>
                                        <p:tgtEl>
                                          <p:spTgt spid="1100"/>
                                        </p:tgtEl>
                                        <p:attrNameLst>
                                          <p:attrName>ppt_h</p:attrName>
                                        </p:attrNameLst>
                                      </p:cBhvr>
                                      <p:tavLst>
                                        <p:tav tm="0">
                                          <p:val>
                                            <p:fltVal val="0"/>
                                          </p:val>
                                        </p:tav>
                                        <p:tav tm="100000">
                                          <p:val>
                                            <p:strVal val="#ppt_h"/>
                                          </p:val>
                                        </p:tav>
                                      </p:tavLst>
                                    </p:anim>
                                    <p:animEffect transition="in" filter="fade">
                                      <p:cBhvr>
                                        <p:cTn id="272" dur="500"/>
                                        <p:tgtEl>
                                          <p:spTgt spid="1100"/>
                                        </p:tgtEl>
                                      </p:cBhvr>
                                    </p:animEffect>
                                    <p:anim calcmode="lin" valueType="num">
                                      <p:cBhvr>
                                        <p:cTn id="273" dur="500" fill="hold"/>
                                        <p:tgtEl>
                                          <p:spTgt spid="1100"/>
                                        </p:tgtEl>
                                        <p:attrNameLst>
                                          <p:attrName>ppt_x</p:attrName>
                                        </p:attrNameLst>
                                      </p:cBhvr>
                                      <p:tavLst>
                                        <p:tav tm="0">
                                          <p:val>
                                            <p:fltVal val="0.5"/>
                                          </p:val>
                                        </p:tav>
                                        <p:tav tm="100000">
                                          <p:val>
                                            <p:strVal val="#ppt_x"/>
                                          </p:val>
                                        </p:tav>
                                      </p:tavLst>
                                    </p:anim>
                                    <p:anim calcmode="lin" valueType="num">
                                      <p:cBhvr>
                                        <p:cTn id="274" dur="500" fill="hold"/>
                                        <p:tgtEl>
                                          <p:spTgt spid="1100"/>
                                        </p:tgtEl>
                                        <p:attrNameLst>
                                          <p:attrName>ppt_y</p:attrName>
                                        </p:attrNameLst>
                                      </p:cBhvr>
                                      <p:tavLst>
                                        <p:tav tm="0">
                                          <p:val>
                                            <p:fltVal val="0.5"/>
                                          </p:val>
                                        </p:tav>
                                        <p:tav tm="100000">
                                          <p:val>
                                            <p:strVal val="#ppt_y"/>
                                          </p:val>
                                        </p:tav>
                                      </p:tavLst>
                                    </p:anim>
                                  </p:childTnLst>
                                </p:cTn>
                              </p:par>
                              <p:par>
                                <p:cTn id="275" presetID="53" presetClass="entr" presetSubtype="528" fill="hold" nodeType="withEffect">
                                  <p:stCondLst>
                                    <p:cond delay="0"/>
                                  </p:stCondLst>
                                  <p:childTnLst>
                                    <p:set>
                                      <p:cBhvr>
                                        <p:cTn id="276" dur="1" fill="hold">
                                          <p:stCondLst>
                                            <p:cond delay="0"/>
                                          </p:stCondLst>
                                        </p:cTn>
                                        <p:tgtEl>
                                          <p:spTgt spid="1104"/>
                                        </p:tgtEl>
                                        <p:attrNameLst>
                                          <p:attrName>style.visibility</p:attrName>
                                        </p:attrNameLst>
                                      </p:cBhvr>
                                      <p:to>
                                        <p:strVal val="visible"/>
                                      </p:to>
                                    </p:set>
                                    <p:anim calcmode="lin" valueType="num">
                                      <p:cBhvr>
                                        <p:cTn id="277" dur="500" fill="hold"/>
                                        <p:tgtEl>
                                          <p:spTgt spid="1104"/>
                                        </p:tgtEl>
                                        <p:attrNameLst>
                                          <p:attrName>ppt_w</p:attrName>
                                        </p:attrNameLst>
                                      </p:cBhvr>
                                      <p:tavLst>
                                        <p:tav tm="0">
                                          <p:val>
                                            <p:fltVal val="0"/>
                                          </p:val>
                                        </p:tav>
                                        <p:tav tm="100000">
                                          <p:val>
                                            <p:strVal val="#ppt_w"/>
                                          </p:val>
                                        </p:tav>
                                      </p:tavLst>
                                    </p:anim>
                                    <p:anim calcmode="lin" valueType="num">
                                      <p:cBhvr>
                                        <p:cTn id="278" dur="500" fill="hold"/>
                                        <p:tgtEl>
                                          <p:spTgt spid="1104"/>
                                        </p:tgtEl>
                                        <p:attrNameLst>
                                          <p:attrName>ppt_h</p:attrName>
                                        </p:attrNameLst>
                                      </p:cBhvr>
                                      <p:tavLst>
                                        <p:tav tm="0">
                                          <p:val>
                                            <p:fltVal val="0"/>
                                          </p:val>
                                        </p:tav>
                                        <p:tav tm="100000">
                                          <p:val>
                                            <p:strVal val="#ppt_h"/>
                                          </p:val>
                                        </p:tav>
                                      </p:tavLst>
                                    </p:anim>
                                    <p:animEffect transition="in" filter="fade">
                                      <p:cBhvr>
                                        <p:cTn id="279" dur="500"/>
                                        <p:tgtEl>
                                          <p:spTgt spid="1104"/>
                                        </p:tgtEl>
                                      </p:cBhvr>
                                    </p:animEffect>
                                    <p:anim calcmode="lin" valueType="num">
                                      <p:cBhvr>
                                        <p:cTn id="280" dur="500" fill="hold"/>
                                        <p:tgtEl>
                                          <p:spTgt spid="1104"/>
                                        </p:tgtEl>
                                        <p:attrNameLst>
                                          <p:attrName>ppt_x</p:attrName>
                                        </p:attrNameLst>
                                      </p:cBhvr>
                                      <p:tavLst>
                                        <p:tav tm="0">
                                          <p:val>
                                            <p:fltVal val="0.5"/>
                                          </p:val>
                                        </p:tav>
                                        <p:tav tm="100000">
                                          <p:val>
                                            <p:strVal val="#ppt_x"/>
                                          </p:val>
                                        </p:tav>
                                      </p:tavLst>
                                    </p:anim>
                                    <p:anim calcmode="lin" valueType="num">
                                      <p:cBhvr>
                                        <p:cTn id="281" dur="500" fill="hold"/>
                                        <p:tgtEl>
                                          <p:spTgt spid="1104"/>
                                        </p:tgtEl>
                                        <p:attrNameLst>
                                          <p:attrName>ppt_y</p:attrName>
                                        </p:attrNameLst>
                                      </p:cBhvr>
                                      <p:tavLst>
                                        <p:tav tm="0">
                                          <p:val>
                                            <p:fltVal val="0.5"/>
                                          </p:val>
                                        </p:tav>
                                        <p:tav tm="100000">
                                          <p:val>
                                            <p:strVal val="#ppt_y"/>
                                          </p:val>
                                        </p:tav>
                                      </p:tavLst>
                                    </p:anim>
                                  </p:childTnLst>
                                </p:cTn>
                              </p:par>
                              <p:par>
                                <p:cTn id="282" presetID="53" presetClass="entr" presetSubtype="528" fill="hold" nodeType="withEffect">
                                  <p:stCondLst>
                                    <p:cond delay="0"/>
                                  </p:stCondLst>
                                  <p:childTnLst>
                                    <p:set>
                                      <p:cBhvr>
                                        <p:cTn id="283" dur="1" fill="hold">
                                          <p:stCondLst>
                                            <p:cond delay="0"/>
                                          </p:stCondLst>
                                        </p:cTn>
                                        <p:tgtEl>
                                          <p:spTgt spid="1106"/>
                                        </p:tgtEl>
                                        <p:attrNameLst>
                                          <p:attrName>style.visibility</p:attrName>
                                        </p:attrNameLst>
                                      </p:cBhvr>
                                      <p:to>
                                        <p:strVal val="visible"/>
                                      </p:to>
                                    </p:set>
                                    <p:anim calcmode="lin" valueType="num">
                                      <p:cBhvr>
                                        <p:cTn id="284" dur="500" fill="hold"/>
                                        <p:tgtEl>
                                          <p:spTgt spid="1106"/>
                                        </p:tgtEl>
                                        <p:attrNameLst>
                                          <p:attrName>ppt_w</p:attrName>
                                        </p:attrNameLst>
                                      </p:cBhvr>
                                      <p:tavLst>
                                        <p:tav tm="0">
                                          <p:val>
                                            <p:fltVal val="0"/>
                                          </p:val>
                                        </p:tav>
                                        <p:tav tm="100000">
                                          <p:val>
                                            <p:strVal val="#ppt_w"/>
                                          </p:val>
                                        </p:tav>
                                      </p:tavLst>
                                    </p:anim>
                                    <p:anim calcmode="lin" valueType="num">
                                      <p:cBhvr>
                                        <p:cTn id="285" dur="500" fill="hold"/>
                                        <p:tgtEl>
                                          <p:spTgt spid="1106"/>
                                        </p:tgtEl>
                                        <p:attrNameLst>
                                          <p:attrName>ppt_h</p:attrName>
                                        </p:attrNameLst>
                                      </p:cBhvr>
                                      <p:tavLst>
                                        <p:tav tm="0">
                                          <p:val>
                                            <p:fltVal val="0"/>
                                          </p:val>
                                        </p:tav>
                                        <p:tav tm="100000">
                                          <p:val>
                                            <p:strVal val="#ppt_h"/>
                                          </p:val>
                                        </p:tav>
                                      </p:tavLst>
                                    </p:anim>
                                    <p:animEffect transition="in" filter="fade">
                                      <p:cBhvr>
                                        <p:cTn id="286" dur="500"/>
                                        <p:tgtEl>
                                          <p:spTgt spid="1106"/>
                                        </p:tgtEl>
                                      </p:cBhvr>
                                    </p:animEffect>
                                    <p:anim calcmode="lin" valueType="num">
                                      <p:cBhvr>
                                        <p:cTn id="287" dur="500" fill="hold"/>
                                        <p:tgtEl>
                                          <p:spTgt spid="1106"/>
                                        </p:tgtEl>
                                        <p:attrNameLst>
                                          <p:attrName>ppt_x</p:attrName>
                                        </p:attrNameLst>
                                      </p:cBhvr>
                                      <p:tavLst>
                                        <p:tav tm="0">
                                          <p:val>
                                            <p:fltVal val="0.5"/>
                                          </p:val>
                                        </p:tav>
                                        <p:tav tm="100000">
                                          <p:val>
                                            <p:strVal val="#ppt_x"/>
                                          </p:val>
                                        </p:tav>
                                      </p:tavLst>
                                    </p:anim>
                                    <p:anim calcmode="lin" valueType="num">
                                      <p:cBhvr>
                                        <p:cTn id="288" dur="500" fill="hold"/>
                                        <p:tgtEl>
                                          <p:spTgt spid="1106"/>
                                        </p:tgtEl>
                                        <p:attrNameLst>
                                          <p:attrName>ppt_y</p:attrName>
                                        </p:attrNameLst>
                                      </p:cBhvr>
                                      <p:tavLst>
                                        <p:tav tm="0">
                                          <p:val>
                                            <p:fltVal val="0.5"/>
                                          </p:val>
                                        </p:tav>
                                        <p:tav tm="100000">
                                          <p:val>
                                            <p:strVal val="#ppt_y"/>
                                          </p:val>
                                        </p:tav>
                                      </p:tavLst>
                                    </p:anim>
                                  </p:childTnLst>
                                </p:cTn>
                              </p:par>
                              <p:par>
                                <p:cTn id="289" presetID="53" presetClass="entr" presetSubtype="528" fill="hold" nodeType="withEffect">
                                  <p:stCondLst>
                                    <p:cond delay="0"/>
                                  </p:stCondLst>
                                  <p:childTnLst>
                                    <p:set>
                                      <p:cBhvr>
                                        <p:cTn id="290" dur="1" fill="hold">
                                          <p:stCondLst>
                                            <p:cond delay="0"/>
                                          </p:stCondLst>
                                        </p:cTn>
                                        <p:tgtEl>
                                          <p:spTgt spid="1108"/>
                                        </p:tgtEl>
                                        <p:attrNameLst>
                                          <p:attrName>style.visibility</p:attrName>
                                        </p:attrNameLst>
                                      </p:cBhvr>
                                      <p:to>
                                        <p:strVal val="visible"/>
                                      </p:to>
                                    </p:set>
                                    <p:anim calcmode="lin" valueType="num">
                                      <p:cBhvr>
                                        <p:cTn id="291" dur="500" fill="hold"/>
                                        <p:tgtEl>
                                          <p:spTgt spid="1108"/>
                                        </p:tgtEl>
                                        <p:attrNameLst>
                                          <p:attrName>ppt_w</p:attrName>
                                        </p:attrNameLst>
                                      </p:cBhvr>
                                      <p:tavLst>
                                        <p:tav tm="0">
                                          <p:val>
                                            <p:fltVal val="0"/>
                                          </p:val>
                                        </p:tav>
                                        <p:tav tm="100000">
                                          <p:val>
                                            <p:strVal val="#ppt_w"/>
                                          </p:val>
                                        </p:tav>
                                      </p:tavLst>
                                    </p:anim>
                                    <p:anim calcmode="lin" valueType="num">
                                      <p:cBhvr>
                                        <p:cTn id="292" dur="500" fill="hold"/>
                                        <p:tgtEl>
                                          <p:spTgt spid="1108"/>
                                        </p:tgtEl>
                                        <p:attrNameLst>
                                          <p:attrName>ppt_h</p:attrName>
                                        </p:attrNameLst>
                                      </p:cBhvr>
                                      <p:tavLst>
                                        <p:tav tm="0">
                                          <p:val>
                                            <p:fltVal val="0"/>
                                          </p:val>
                                        </p:tav>
                                        <p:tav tm="100000">
                                          <p:val>
                                            <p:strVal val="#ppt_h"/>
                                          </p:val>
                                        </p:tav>
                                      </p:tavLst>
                                    </p:anim>
                                    <p:animEffect transition="in" filter="fade">
                                      <p:cBhvr>
                                        <p:cTn id="293" dur="500"/>
                                        <p:tgtEl>
                                          <p:spTgt spid="1108"/>
                                        </p:tgtEl>
                                      </p:cBhvr>
                                    </p:animEffect>
                                    <p:anim calcmode="lin" valueType="num">
                                      <p:cBhvr>
                                        <p:cTn id="294" dur="500" fill="hold"/>
                                        <p:tgtEl>
                                          <p:spTgt spid="1108"/>
                                        </p:tgtEl>
                                        <p:attrNameLst>
                                          <p:attrName>ppt_x</p:attrName>
                                        </p:attrNameLst>
                                      </p:cBhvr>
                                      <p:tavLst>
                                        <p:tav tm="0">
                                          <p:val>
                                            <p:fltVal val="0.5"/>
                                          </p:val>
                                        </p:tav>
                                        <p:tav tm="100000">
                                          <p:val>
                                            <p:strVal val="#ppt_x"/>
                                          </p:val>
                                        </p:tav>
                                      </p:tavLst>
                                    </p:anim>
                                    <p:anim calcmode="lin" valueType="num">
                                      <p:cBhvr>
                                        <p:cTn id="295" dur="500" fill="hold"/>
                                        <p:tgtEl>
                                          <p:spTgt spid="1108"/>
                                        </p:tgtEl>
                                        <p:attrNameLst>
                                          <p:attrName>ppt_y</p:attrName>
                                        </p:attrNameLst>
                                      </p:cBhvr>
                                      <p:tavLst>
                                        <p:tav tm="0">
                                          <p:val>
                                            <p:fltVal val="0.5"/>
                                          </p:val>
                                        </p:tav>
                                        <p:tav tm="100000">
                                          <p:val>
                                            <p:strVal val="#ppt_y"/>
                                          </p:val>
                                        </p:tav>
                                      </p:tavLst>
                                    </p:anim>
                                  </p:childTnLst>
                                </p:cTn>
                              </p:par>
                              <p:par>
                                <p:cTn id="296" presetID="53" presetClass="entr" presetSubtype="528" fill="hold" nodeType="withEffect">
                                  <p:stCondLst>
                                    <p:cond delay="0"/>
                                  </p:stCondLst>
                                  <p:childTnLst>
                                    <p:set>
                                      <p:cBhvr>
                                        <p:cTn id="297" dur="1" fill="hold">
                                          <p:stCondLst>
                                            <p:cond delay="0"/>
                                          </p:stCondLst>
                                        </p:cTn>
                                        <p:tgtEl>
                                          <p:spTgt spid="1102"/>
                                        </p:tgtEl>
                                        <p:attrNameLst>
                                          <p:attrName>style.visibility</p:attrName>
                                        </p:attrNameLst>
                                      </p:cBhvr>
                                      <p:to>
                                        <p:strVal val="visible"/>
                                      </p:to>
                                    </p:set>
                                    <p:anim calcmode="lin" valueType="num">
                                      <p:cBhvr>
                                        <p:cTn id="298" dur="500" fill="hold"/>
                                        <p:tgtEl>
                                          <p:spTgt spid="1102"/>
                                        </p:tgtEl>
                                        <p:attrNameLst>
                                          <p:attrName>ppt_w</p:attrName>
                                        </p:attrNameLst>
                                      </p:cBhvr>
                                      <p:tavLst>
                                        <p:tav tm="0">
                                          <p:val>
                                            <p:fltVal val="0"/>
                                          </p:val>
                                        </p:tav>
                                        <p:tav tm="100000">
                                          <p:val>
                                            <p:strVal val="#ppt_w"/>
                                          </p:val>
                                        </p:tav>
                                      </p:tavLst>
                                    </p:anim>
                                    <p:anim calcmode="lin" valueType="num">
                                      <p:cBhvr>
                                        <p:cTn id="299" dur="500" fill="hold"/>
                                        <p:tgtEl>
                                          <p:spTgt spid="1102"/>
                                        </p:tgtEl>
                                        <p:attrNameLst>
                                          <p:attrName>ppt_h</p:attrName>
                                        </p:attrNameLst>
                                      </p:cBhvr>
                                      <p:tavLst>
                                        <p:tav tm="0">
                                          <p:val>
                                            <p:fltVal val="0"/>
                                          </p:val>
                                        </p:tav>
                                        <p:tav tm="100000">
                                          <p:val>
                                            <p:strVal val="#ppt_h"/>
                                          </p:val>
                                        </p:tav>
                                      </p:tavLst>
                                    </p:anim>
                                    <p:animEffect transition="in" filter="fade">
                                      <p:cBhvr>
                                        <p:cTn id="300" dur="500"/>
                                        <p:tgtEl>
                                          <p:spTgt spid="1102"/>
                                        </p:tgtEl>
                                      </p:cBhvr>
                                    </p:animEffect>
                                    <p:anim calcmode="lin" valueType="num">
                                      <p:cBhvr>
                                        <p:cTn id="301" dur="500" fill="hold"/>
                                        <p:tgtEl>
                                          <p:spTgt spid="1102"/>
                                        </p:tgtEl>
                                        <p:attrNameLst>
                                          <p:attrName>ppt_x</p:attrName>
                                        </p:attrNameLst>
                                      </p:cBhvr>
                                      <p:tavLst>
                                        <p:tav tm="0">
                                          <p:val>
                                            <p:fltVal val="0.5"/>
                                          </p:val>
                                        </p:tav>
                                        <p:tav tm="100000">
                                          <p:val>
                                            <p:strVal val="#ppt_x"/>
                                          </p:val>
                                        </p:tav>
                                      </p:tavLst>
                                    </p:anim>
                                    <p:anim calcmode="lin" valueType="num">
                                      <p:cBhvr>
                                        <p:cTn id="302" dur="500" fill="hold"/>
                                        <p:tgtEl>
                                          <p:spTgt spid="1102"/>
                                        </p:tgtEl>
                                        <p:attrNameLst>
                                          <p:attrName>ppt_y</p:attrName>
                                        </p:attrNameLst>
                                      </p:cBhvr>
                                      <p:tavLst>
                                        <p:tav tm="0">
                                          <p:val>
                                            <p:fltVal val="0.5"/>
                                          </p:val>
                                        </p:tav>
                                        <p:tav tm="100000">
                                          <p:val>
                                            <p:strVal val="#ppt_y"/>
                                          </p:val>
                                        </p:tav>
                                      </p:tavLst>
                                    </p:anim>
                                  </p:childTnLst>
                                </p:cTn>
                              </p:par>
                              <p:par>
                                <p:cTn id="303" presetID="53" presetClass="entr" presetSubtype="528" fill="hold" nodeType="withEffect">
                                  <p:stCondLst>
                                    <p:cond delay="0"/>
                                  </p:stCondLst>
                                  <p:childTnLst>
                                    <p:set>
                                      <p:cBhvr>
                                        <p:cTn id="304" dur="1" fill="hold">
                                          <p:stCondLst>
                                            <p:cond delay="0"/>
                                          </p:stCondLst>
                                        </p:cTn>
                                        <p:tgtEl>
                                          <p:spTgt spid="1092"/>
                                        </p:tgtEl>
                                        <p:attrNameLst>
                                          <p:attrName>style.visibility</p:attrName>
                                        </p:attrNameLst>
                                      </p:cBhvr>
                                      <p:to>
                                        <p:strVal val="visible"/>
                                      </p:to>
                                    </p:set>
                                    <p:anim calcmode="lin" valueType="num">
                                      <p:cBhvr>
                                        <p:cTn id="305" dur="500" fill="hold"/>
                                        <p:tgtEl>
                                          <p:spTgt spid="1092"/>
                                        </p:tgtEl>
                                        <p:attrNameLst>
                                          <p:attrName>ppt_w</p:attrName>
                                        </p:attrNameLst>
                                      </p:cBhvr>
                                      <p:tavLst>
                                        <p:tav tm="0">
                                          <p:val>
                                            <p:fltVal val="0"/>
                                          </p:val>
                                        </p:tav>
                                        <p:tav tm="100000">
                                          <p:val>
                                            <p:strVal val="#ppt_w"/>
                                          </p:val>
                                        </p:tav>
                                      </p:tavLst>
                                    </p:anim>
                                    <p:anim calcmode="lin" valueType="num">
                                      <p:cBhvr>
                                        <p:cTn id="306" dur="500" fill="hold"/>
                                        <p:tgtEl>
                                          <p:spTgt spid="1092"/>
                                        </p:tgtEl>
                                        <p:attrNameLst>
                                          <p:attrName>ppt_h</p:attrName>
                                        </p:attrNameLst>
                                      </p:cBhvr>
                                      <p:tavLst>
                                        <p:tav tm="0">
                                          <p:val>
                                            <p:fltVal val="0"/>
                                          </p:val>
                                        </p:tav>
                                        <p:tav tm="100000">
                                          <p:val>
                                            <p:strVal val="#ppt_h"/>
                                          </p:val>
                                        </p:tav>
                                      </p:tavLst>
                                    </p:anim>
                                    <p:animEffect transition="in" filter="fade">
                                      <p:cBhvr>
                                        <p:cTn id="307" dur="500"/>
                                        <p:tgtEl>
                                          <p:spTgt spid="1092"/>
                                        </p:tgtEl>
                                      </p:cBhvr>
                                    </p:animEffect>
                                    <p:anim calcmode="lin" valueType="num">
                                      <p:cBhvr>
                                        <p:cTn id="308" dur="500" fill="hold"/>
                                        <p:tgtEl>
                                          <p:spTgt spid="1092"/>
                                        </p:tgtEl>
                                        <p:attrNameLst>
                                          <p:attrName>ppt_x</p:attrName>
                                        </p:attrNameLst>
                                      </p:cBhvr>
                                      <p:tavLst>
                                        <p:tav tm="0">
                                          <p:val>
                                            <p:fltVal val="0.5"/>
                                          </p:val>
                                        </p:tav>
                                        <p:tav tm="100000">
                                          <p:val>
                                            <p:strVal val="#ppt_x"/>
                                          </p:val>
                                        </p:tav>
                                      </p:tavLst>
                                    </p:anim>
                                    <p:anim calcmode="lin" valueType="num">
                                      <p:cBhvr>
                                        <p:cTn id="309" dur="500" fill="hold"/>
                                        <p:tgtEl>
                                          <p:spTgt spid="10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5F1DA27D-E226-4B10-B8AE-113408834E4F}" type="slidenum">
              <a:rPr lang="en-GB">
                <a:solidFill>
                  <a:prstClr val="black"/>
                </a:solidFill>
                <a:latin typeface="Futura Bk" pitchFamily="34" charset="0"/>
              </a:rPr>
              <a:pPr>
                <a:defRPr/>
              </a:pPr>
              <a:t>31</a:t>
            </a:fld>
            <a:endParaRPr lang="en-GB" dirty="0">
              <a:solidFill>
                <a:prstClr val="black"/>
              </a:solidFill>
              <a:latin typeface="Futura Bk"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38" y="76200"/>
            <a:ext cx="1330461" cy="351622"/>
          </a:xfrm>
          <a:prstGeom prst="rect">
            <a:avLst/>
          </a:prstGeom>
          <a:noFill/>
          <a:ln>
            <a:noFill/>
          </a:ln>
          <a:effectLst>
            <a:outerShdw blurRad="50800" dist="38100" dir="2700000" algn="tl" rotWithShape="0">
              <a:prstClr val="black">
                <a:alpha val="40000"/>
              </a:prstClr>
            </a:outerShdw>
          </a:effectLst>
        </p:spPr>
      </p:pic>
      <p:pic>
        <p:nvPicPr>
          <p:cNvPr id="13" name="Picture 4" descr="Power your body with Superfrui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60812" y="435004"/>
            <a:ext cx="963217" cy="5504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76200"/>
            <a:ext cx="1382529" cy="79001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rotWithShape="1">
          <a:blip r:embed="rId6">
            <a:duotone>
              <a:prstClr val="black"/>
              <a:srgbClr val="FFC000">
                <a:tint val="45000"/>
                <a:satMod val="400000"/>
              </a:srgbClr>
            </a:duotone>
            <a:extLst>
              <a:ext uri="{BEBA8EAE-BF5A-486C-A8C5-ECC9F3942E4B}">
                <a14:imgProps xmlns:a14="http://schemas.microsoft.com/office/drawing/2010/main">
                  <a14:imgLayer r:embed="rId7">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20987" b="18719"/>
          <a:stretch/>
        </p:blipFill>
        <p:spPr>
          <a:xfrm>
            <a:off x="5763542" y="39758"/>
            <a:ext cx="1644604" cy="56662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27485" t="16521" r="24903" b="7977"/>
          <a:stretch/>
        </p:blipFill>
        <p:spPr>
          <a:xfrm>
            <a:off x="4454300" y="5858453"/>
            <a:ext cx="825007" cy="747590"/>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8058478" y="1629747"/>
            <a:ext cx="1223954" cy="699403"/>
          </a:xfrm>
          <a:prstGeom prst="rect">
            <a:avLst/>
          </a:prstGeom>
          <a:noFill/>
          <a:ln>
            <a:no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9536329">
            <a:off x="7243659" y="5625007"/>
            <a:ext cx="1407983" cy="499607"/>
          </a:xfrm>
          <a:prstGeom prst="rect">
            <a:avLst/>
          </a:prstGeom>
          <a:effectLst>
            <a:glow rad="50800">
              <a:srgbClr val="CCECFF">
                <a:alpha val="0"/>
              </a:srgbClr>
            </a:glow>
            <a:outerShdw blurRad="50800" dist="38100" dir="2700000" algn="tl" rotWithShape="0">
              <a:prstClr val="black">
                <a:alpha val="40000"/>
              </a:prstClr>
            </a:outerShdw>
          </a:effectLst>
        </p:spPr>
      </p:pic>
      <p:pic>
        <p:nvPicPr>
          <p:cNvPr id="19" name="Picture 18"/>
          <p:cNvPicPr>
            <a:picLocks noChangeAspect="1"/>
          </p:cNvPicPr>
          <p:nvPr/>
        </p:nvPicPr>
        <p:blipFill>
          <a:blip r:embed="rId13">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tretch>
            <a:fillRect/>
          </a:stretch>
        </p:blipFill>
        <p:spPr>
          <a:xfrm rot="21412399">
            <a:off x="8328839" y="2597750"/>
            <a:ext cx="668899" cy="781196"/>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0000">
            <a:off x="-291707" y="3562350"/>
            <a:ext cx="1333498" cy="761999"/>
          </a:xfrm>
          <a:prstGeom prst="rect">
            <a:avLst/>
          </a:prstGeom>
          <a:noFill/>
          <a:ln>
            <a:noFill/>
          </a:ln>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16">
            <a:extLst>
              <a:ext uri="{BEBA8EAE-BF5A-486C-A8C5-ECC9F3942E4B}">
                <a14:imgProps xmlns:a14="http://schemas.microsoft.com/office/drawing/2010/main">
                  <a14:imgLayer r:embed="rId17">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19298" y="115843"/>
            <a:ext cx="1837300" cy="422236"/>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18">
            <a:duotone>
              <a:prstClr val="black"/>
              <a:schemeClr val="accent3">
                <a:tint val="45000"/>
                <a:satMod val="400000"/>
              </a:schemeClr>
            </a:duotone>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7934805" y="4283597"/>
            <a:ext cx="1662471" cy="354460"/>
          </a:xfrm>
          <a:prstGeom prst="rect">
            <a:avLst/>
          </a:prstGeom>
          <a:ln>
            <a:noFill/>
          </a:ln>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2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7440" y="6082506"/>
            <a:ext cx="1541216" cy="331790"/>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21">
            <a:duotone>
              <a:schemeClr val="accent1">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30571" y="6012140"/>
            <a:ext cx="1775846" cy="457148"/>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23" cstate="print">
            <a:extLst>
              <a:ext uri="{BEBA8EAE-BF5A-486C-A8C5-ECC9F3942E4B}">
                <a14:imgProps xmlns:a14="http://schemas.microsoft.com/office/drawing/2010/main">
                  <a14:imgLayer r:embed="rId24">
                    <a14:imgEffect>
                      <a14:sharpenSoften amount="50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646" y="5601225"/>
            <a:ext cx="1196468" cy="1011778"/>
          </a:xfrm>
          <a:prstGeom prst="rect">
            <a:avLst/>
          </a:prstGeom>
          <a:noFill/>
          <a:ln>
            <a:noFill/>
          </a:ln>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25">
            <a:duotone>
              <a:schemeClr val="accent6">
                <a:shade val="45000"/>
                <a:satMod val="135000"/>
              </a:schemeClr>
              <a:prstClr val="white"/>
            </a:duotone>
            <a:extLst>
              <a:ext uri="{BEBA8EAE-BF5A-486C-A8C5-ECC9F3942E4B}">
                <a14:imgProps xmlns:a14="http://schemas.microsoft.com/office/drawing/2010/main">
                  <a14:imgLayer r:embed="rId2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86266" y="2050364"/>
            <a:ext cx="1828801" cy="352697"/>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rotWithShape="1">
          <a:blip r:embed="rId27">
            <a:extLst>
              <a:ext uri="{BEBA8EAE-BF5A-486C-A8C5-ECC9F3942E4B}">
                <a14:imgProps xmlns:a14="http://schemas.microsoft.com/office/drawing/2010/main">
                  <a14:imgLayer r:embed="rId28">
                    <a14:imgEffect>
                      <a14:sharpenSoften amount="50000"/>
                    </a14:imgEffect>
                  </a14:imgLayer>
                </a14:imgProps>
              </a:ext>
              <a:ext uri="{28A0092B-C50C-407E-A947-70E740481C1C}">
                <a14:useLocalDpi xmlns:a14="http://schemas.microsoft.com/office/drawing/2010/main" val="0"/>
              </a:ext>
            </a:extLst>
          </a:blip>
          <a:srcRect l="11308" t="-2578" r="11797" b="-1017"/>
          <a:stretch/>
        </p:blipFill>
        <p:spPr>
          <a:xfrm rot="2876464">
            <a:off x="7532685" y="664553"/>
            <a:ext cx="1261990" cy="368080"/>
          </a:xfrm>
          <a:prstGeom prst="rect">
            <a:avLst/>
          </a:prstGeom>
          <a:effectLst>
            <a:outerShdw blurRad="50800" dist="38100" dir="2700000" algn="tl" rotWithShape="0">
              <a:prstClr val="black">
                <a:alpha val="40000"/>
              </a:prstClr>
            </a:outerShdw>
          </a:effectLst>
        </p:spPr>
      </p:pic>
      <p:sp>
        <p:nvSpPr>
          <p:cNvPr id="28" name="TextBox 27"/>
          <p:cNvSpPr txBox="1"/>
          <p:nvPr/>
        </p:nvSpPr>
        <p:spPr>
          <a:xfrm>
            <a:off x="1135852" y="6020326"/>
            <a:ext cx="1890454" cy="400110"/>
          </a:xfrm>
          <a:prstGeom prst="rect">
            <a:avLst/>
          </a:prstGeom>
          <a:noFill/>
        </p:spPr>
        <p:txBody>
          <a:bodyPr wrap="none" rtlCol="0">
            <a:spAutoFit/>
            <a:scene3d>
              <a:camera prst="orthographicFront"/>
              <a:lightRig rig="threePt" dir="t"/>
            </a:scene3d>
            <a:sp3d extrusionH="57150">
              <a:bevelT w="38100" h="38100"/>
            </a:sp3d>
          </a:bodyPr>
          <a:lstStyle/>
          <a:p>
            <a:pPr fontAlgn="base">
              <a:spcBef>
                <a:spcPct val="0"/>
              </a:spcBef>
              <a:spcAft>
                <a:spcPct val="0"/>
              </a:spcAft>
            </a:pPr>
            <a:r>
              <a:rPr lang="en-AU" sz="2000" dirty="0" err="1" smtClean="0">
                <a:solidFill>
                  <a:prstClr val="black"/>
                </a:solidFill>
                <a:effectLst>
                  <a:outerShdw blurRad="38100" dist="38100" dir="2700000" algn="tl">
                    <a:srgbClr val="000000">
                      <a:alpha val="43137"/>
                    </a:srgbClr>
                  </a:outerShdw>
                </a:effectLst>
                <a:latin typeface="Arial" charset="0"/>
              </a:rPr>
              <a:t>a</a:t>
            </a:r>
            <a:r>
              <a:rPr lang="en-AU" sz="2000" dirty="0" err="1" smtClean="0">
                <a:solidFill>
                  <a:srgbClr val="00B0F0"/>
                </a:solidFill>
                <a:effectLst>
                  <a:outerShdw blurRad="38100" dist="38100" dir="2700000" algn="tl">
                    <a:srgbClr val="000000">
                      <a:alpha val="43137"/>
                    </a:srgbClr>
                  </a:outerShdw>
                </a:effectLst>
                <a:latin typeface="Arial" charset="0"/>
              </a:rPr>
              <a:t>u</a:t>
            </a:r>
            <a:r>
              <a:rPr lang="en-AU" sz="2000" dirty="0" err="1" smtClean="0">
                <a:solidFill>
                  <a:prstClr val="black"/>
                </a:solidFill>
                <a:effectLst>
                  <a:outerShdw blurRad="38100" dist="38100" dir="2700000" algn="tl">
                    <a:srgbClr val="000000">
                      <a:alpha val="43137"/>
                    </a:srgbClr>
                  </a:outerShdw>
                </a:effectLst>
                <a:latin typeface="Arial" charset="0"/>
              </a:rPr>
              <a:t>WebCentres</a:t>
            </a:r>
            <a:endParaRPr lang="en-AU" sz="2000" dirty="0">
              <a:solidFill>
                <a:prstClr val="black"/>
              </a:solidFill>
              <a:effectLst>
                <a:outerShdw blurRad="38100" dist="38100" dir="2700000" algn="tl">
                  <a:srgbClr val="000000">
                    <a:alpha val="43137"/>
                  </a:srgbClr>
                </a:outerShdw>
              </a:effectLst>
              <a:latin typeface="Arial" charset="0"/>
            </a:endParaRPr>
          </a:p>
        </p:txBody>
      </p:sp>
      <p:pic>
        <p:nvPicPr>
          <p:cNvPr id="29" name="Picture 2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6200000">
            <a:off x="-153115" y="5042830"/>
            <a:ext cx="972047" cy="335188"/>
          </a:xfrm>
          <a:prstGeom prst="rect">
            <a:avLst/>
          </a:prstGeom>
          <a:noFill/>
          <a:ln>
            <a:noFill/>
          </a:ln>
        </p:spPr>
      </p:pic>
      <p:sp>
        <p:nvSpPr>
          <p:cNvPr id="32" name="Title 1"/>
          <p:cNvSpPr txBox="1">
            <a:spLocks/>
          </p:cNvSpPr>
          <p:nvPr/>
        </p:nvSpPr>
        <p:spPr bwMode="auto">
          <a:xfrm>
            <a:off x="1356356" y="1191817"/>
            <a:ext cx="632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a:lstStyle>
          <a:p>
            <a:endParaRPr lang="en-AU" dirty="0">
              <a:solidFill>
                <a:schemeClr val="bg1">
                  <a:lumMod val="95000"/>
                  <a:lumOff val="5000"/>
                </a:schemeClr>
              </a:solidFill>
            </a:endParaRPr>
          </a:p>
        </p:txBody>
      </p:sp>
      <p:sp>
        <p:nvSpPr>
          <p:cNvPr id="30" name="Content Placeholder 2"/>
          <p:cNvSpPr>
            <a:spLocks noGrp="1"/>
          </p:cNvSpPr>
          <p:nvPr>
            <p:ph idx="4294967295"/>
          </p:nvPr>
        </p:nvSpPr>
        <p:spPr>
          <a:xfrm>
            <a:off x="2569570" y="1589320"/>
            <a:ext cx="4016274" cy="2200712"/>
          </a:xfrm>
          <a:prstGeom prst="rect">
            <a:avLst/>
          </a:prstGeom>
        </p:spPr>
        <p:txBody>
          <a:bodyPr>
            <a:normAutofit lnSpcReduction="10000"/>
            <a:scene3d>
              <a:camera prst="orthographicFront"/>
              <a:lightRig rig="harsh" dir="t"/>
            </a:scene3d>
            <a:sp3d extrusionH="57150" prstMaterial="matte">
              <a:bevelT w="63500" h="12700" prst="angle"/>
              <a:contourClr>
                <a:schemeClr val="bg1">
                  <a:lumMod val="65000"/>
                </a:schemeClr>
              </a:contourClr>
            </a:sp3d>
          </a:bodyPr>
          <a:lstStyle/>
          <a:p>
            <a:pPr marL="36512" indent="0" algn="ctr">
              <a:buNone/>
            </a:pPr>
            <a:r>
              <a:rPr lang="en-AU" sz="4000" b="1" dirty="0" smtClean="0">
                <a:ln/>
                <a:solidFill>
                  <a:schemeClr val="accent3"/>
                </a:solidFill>
              </a:rPr>
              <a:t>Let’s go shopping with DOREEN LING</a:t>
            </a:r>
            <a:endParaRPr lang="en-AU" sz="4000" b="1" dirty="0">
              <a:ln/>
              <a:solidFill>
                <a:schemeClr val="accent3"/>
              </a:solidFill>
            </a:endParaRPr>
          </a:p>
        </p:txBody>
      </p:sp>
      <p:pic>
        <p:nvPicPr>
          <p:cNvPr id="31" name="Picture 4"/>
          <p:cNvPicPr>
            <a:picLocks noChangeAspect="1"/>
          </p:cNvPicPr>
          <p:nvPr/>
        </p:nvPicPr>
        <p:blipFill>
          <a:blip r:embed="rId30">
            <a:duotone>
              <a:prstClr val="black"/>
              <a:schemeClr val="accent5">
                <a:lumMod val="40000"/>
                <a:lumOff val="60000"/>
                <a:tint val="45000"/>
                <a:satMod val="400000"/>
              </a:schemeClr>
            </a:duotone>
            <a:extLst>
              <a:ext uri="{BEBA8EAE-BF5A-486C-A8C5-ECC9F3942E4B}">
                <a14:imgProps xmlns:a14="http://schemas.microsoft.com/office/drawing/2010/main">
                  <a14:imgLayer r:embed="rId31">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l="2921" t="63986" r="3004" b="8041"/>
          <a:stretch>
            <a:fillRect/>
          </a:stretch>
        </p:blipFill>
        <p:spPr bwMode="auto">
          <a:xfrm>
            <a:off x="1973249" y="4548806"/>
            <a:ext cx="5722951" cy="4803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6036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wipe(up)">
                                      <p:cBhvr>
                                        <p:cTn id="7" dur="500"/>
                                        <p:tgtEl>
                                          <p:spTgt spid="30">
                                            <p:txEl>
                                              <p:pRg st="0" end="0"/>
                                            </p:txEl>
                                          </p:spTgt>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5F1DA27D-E226-4B10-B8AE-113408834E4F}" type="slidenum">
              <a:rPr lang="en-GB">
                <a:solidFill>
                  <a:prstClr val="black"/>
                </a:solidFill>
                <a:latin typeface="Futura Bk" pitchFamily="34" charset="0"/>
              </a:rPr>
              <a:pPr>
                <a:defRPr/>
              </a:pPr>
              <a:t>32</a:t>
            </a:fld>
            <a:endParaRPr lang="en-GB" dirty="0">
              <a:solidFill>
                <a:prstClr val="black"/>
              </a:solidFill>
              <a:latin typeface="Futura Bk"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38" y="76200"/>
            <a:ext cx="1330461" cy="351622"/>
          </a:xfrm>
          <a:prstGeom prst="rect">
            <a:avLst/>
          </a:prstGeom>
          <a:noFill/>
          <a:ln>
            <a:noFill/>
          </a:ln>
          <a:effectLst>
            <a:outerShdw blurRad="50800" dist="38100" dir="2700000" algn="tl" rotWithShape="0">
              <a:prstClr val="black">
                <a:alpha val="40000"/>
              </a:prstClr>
            </a:outerShdw>
          </a:effectLst>
        </p:spPr>
      </p:pic>
      <p:pic>
        <p:nvPicPr>
          <p:cNvPr id="13" name="Picture 4" descr="Power your body with Superfrui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60812" y="435004"/>
            <a:ext cx="963217" cy="5504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76200"/>
            <a:ext cx="1382529" cy="79001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rotWithShape="1">
          <a:blip r:embed="rId6">
            <a:duotone>
              <a:prstClr val="black"/>
              <a:srgbClr val="FFC000">
                <a:tint val="45000"/>
                <a:satMod val="400000"/>
              </a:srgbClr>
            </a:duotone>
            <a:extLst>
              <a:ext uri="{BEBA8EAE-BF5A-486C-A8C5-ECC9F3942E4B}">
                <a14:imgProps xmlns:a14="http://schemas.microsoft.com/office/drawing/2010/main">
                  <a14:imgLayer r:embed="rId7">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20987" b="18719"/>
          <a:stretch/>
        </p:blipFill>
        <p:spPr>
          <a:xfrm>
            <a:off x="5763542" y="39758"/>
            <a:ext cx="1644604" cy="56662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27485" t="16521" r="24903" b="7977"/>
          <a:stretch/>
        </p:blipFill>
        <p:spPr>
          <a:xfrm>
            <a:off x="4454300" y="5858453"/>
            <a:ext cx="825007" cy="747590"/>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8058478" y="1629747"/>
            <a:ext cx="1223954" cy="699403"/>
          </a:xfrm>
          <a:prstGeom prst="rect">
            <a:avLst/>
          </a:prstGeom>
          <a:noFill/>
          <a:ln>
            <a:no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9536329">
            <a:off x="7243659" y="5625007"/>
            <a:ext cx="1407983" cy="499607"/>
          </a:xfrm>
          <a:prstGeom prst="rect">
            <a:avLst/>
          </a:prstGeom>
          <a:effectLst>
            <a:glow rad="50800">
              <a:srgbClr val="CCECFF">
                <a:alpha val="0"/>
              </a:srgbClr>
            </a:glow>
            <a:outerShdw blurRad="50800" dist="38100" dir="2700000" algn="tl" rotWithShape="0">
              <a:prstClr val="black">
                <a:alpha val="40000"/>
              </a:prstClr>
            </a:outerShdw>
          </a:effectLst>
        </p:spPr>
      </p:pic>
      <p:pic>
        <p:nvPicPr>
          <p:cNvPr id="19" name="Picture 18"/>
          <p:cNvPicPr>
            <a:picLocks noChangeAspect="1"/>
          </p:cNvPicPr>
          <p:nvPr/>
        </p:nvPicPr>
        <p:blipFill>
          <a:blip r:embed="rId13">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tretch>
            <a:fillRect/>
          </a:stretch>
        </p:blipFill>
        <p:spPr>
          <a:xfrm rot="21412399">
            <a:off x="8328839" y="2597750"/>
            <a:ext cx="668899" cy="781196"/>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0000">
            <a:off x="-291707" y="3562350"/>
            <a:ext cx="1333498" cy="761999"/>
          </a:xfrm>
          <a:prstGeom prst="rect">
            <a:avLst/>
          </a:prstGeom>
          <a:noFill/>
          <a:ln>
            <a:noFill/>
          </a:ln>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16">
            <a:extLst>
              <a:ext uri="{BEBA8EAE-BF5A-486C-A8C5-ECC9F3942E4B}">
                <a14:imgProps xmlns:a14="http://schemas.microsoft.com/office/drawing/2010/main">
                  <a14:imgLayer r:embed="rId17">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19298" y="115843"/>
            <a:ext cx="1837300" cy="422236"/>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18">
            <a:duotone>
              <a:prstClr val="black"/>
              <a:schemeClr val="accent3">
                <a:tint val="45000"/>
                <a:satMod val="400000"/>
              </a:schemeClr>
            </a:duotone>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7934805" y="4283597"/>
            <a:ext cx="1662471" cy="354460"/>
          </a:xfrm>
          <a:prstGeom prst="rect">
            <a:avLst/>
          </a:prstGeom>
          <a:ln>
            <a:noFill/>
          </a:ln>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2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7440" y="6082506"/>
            <a:ext cx="1541216" cy="331790"/>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21">
            <a:duotone>
              <a:schemeClr val="accent1">
                <a:shade val="45000"/>
                <a:satMod val="135000"/>
              </a:schemeClr>
              <a:prstClr val="white"/>
            </a:duotone>
            <a:extLst>
              <a:ext uri="{BEBA8EAE-BF5A-486C-A8C5-ECC9F3942E4B}">
                <a14:imgProps xmlns:a14="http://schemas.microsoft.com/office/drawing/2010/main">
                  <a14:imgLayer r:embed="rId2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30571" y="6012140"/>
            <a:ext cx="1775846" cy="457148"/>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23" cstate="print">
            <a:extLst>
              <a:ext uri="{BEBA8EAE-BF5A-486C-A8C5-ECC9F3942E4B}">
                <a14:imgProps xmlns:a14="http://schemas.microsoft.com/office/drawing/2010/main">
                  <a14:imgLayer r:embed="rId24">
                    <a14:imgEffect>
                      <a14:sharpenSoften amount="50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646" y="5601225"/>
            <a:ext cx="1196468" cy="1011778"/>
          </a:xfrm>
          <a:prstGeom prst="rect">
            <a:avLst/>
          </a:prstGeom>
          <a:noFill/>
          <a:ln>
            <a:noFill/>
          </a:ln>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25">
            <a:duotone>
              <a:schemeClr val="accent6">
                <a:shade val="45000"/>
                <a:satMod val="135000"/>
              </a:schemeClr>
              <a:prstClr val="white"/>
            </a:duotone>
            <a:extLst>
              <a:ext uri="{BEBA8EAE-BF5A-486C-A8C5-ECC9F3942E4B}">
                <a14:imgProps xmlns:a14="http://schemas.microsoft.com/office/drawing/2010/main">
                  <a14:imgLayer r:embed="rId2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86266" y="2050364"/>
            <a:ext cx="1828801" cy="352697"/>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rotWithShape="1">
          <a:blip r:embed="rId27">
            <a:extLst>
              <a:ext uri="{BEBA8EAE-BF5A-486C-A8C5-ECC9F3942E4B}">
                <a14:imgProps xmlns:a14="http://schemas.microsoft.com/office/drawing/2010/main">
                  <a14:imgLayer r:embed="rId28">
                    <a14:imgEffect>
                      <a14:sharpenSoften amount="50000"/>
                    </a14:imgEffect>
                  </a14:imgLayer>
                </a14:imgProps>
              </a:ext>
              <a:ext uri="{28A0092B-C50C-407E-A947-70E740481C1C}">
                <a14:useLocalDpi xmlns:a14="http://schemas.microsoft.com/office/drawing/2010/main" val="0"/>
              </a:ext>
            </a:extLst>
          </a:blip>
          <a:srcRect l="11308" t="-2578" r="11797" b="-1017"/>
          <a:stretch/>
        </p:blipFill>
        <p:spPr>
          <a:xfrm rot="2876464">
            <a:off x="7532685" y="664553"/>
            <a:ext cx="1261990" cy="368080"/>
          </a:xfrm>
          <a:prstGeom prst="rect">
            <a:avLst/>
          </a:prstGeom>
          <a:effectLst>
            <a:outerShdw blurRad="50800" dist="38100" dir="2700000" algn="tl" rotWithShape="0">
              <a:prstClr val="black">
                <a:alpha val="40000"/>
              </a:prstClr>
            </a:outerShdw>
          </a:effectLst>
        </p:spPr>
      </p:pic>
      <p:sp>
        <p:nvSpPr>
          <p:cNvPr id="28" name="TextBox 27"/>
          <p:cNvSpPr txBox="1"/>
          <p:nvPr/>
        </p:nvSpPr>
        <p:spPr>
          <a:xfrm>
            <a:off x="1135852" y="6020326"/>
            <a:ext cx="1890454" cy="400110"/>
          </a:xfrm>
          <a:prstGeom prst="rect">
            <a:avLst/>
          </a:prstGeom>
          <a:noFill/>
        </p:spPr>
        <p:txBody>
          <a:bodyPr wrap="none" rtlCol="0">
            <a:spAutoFit/>
            <a:scene3d>
              <a:camera prst="orthographicFront"/>
              <a:lightRig rig="threePt" dir="t"/>
            </a:scene3d>
            <a:sp3d extrusionH="57150">
              <a:bevelT w="38100" h="38100"/>
            </a:sp3d>
          </a:bodyPr>
          <a:lstStyle/>
          <a:p>
            <a:pPr fontAlgn="base">
              <a:spcBef>
                <a:spcPct val="0"/>
              </a:spcBef>
              <a:spcAft>
                <a:spcPct val="0"/>
              </a:spcAft>
            </a:pPr>
            <a:r>
              <a:rPr lang="en-AU" sz="2000" dirty="0" err="1" smtClean="0">
                <a:solidFill>
                  <a:prstClr val="black"/>
                </a:solidFill>
                <a:effectLst>
                  <a:outerShdw blurRad="38100" dist="38100" dir="2700000" algn="tl">
                    <a:srgbClr val="000000">
                      <a:alpha val="43137"/>
                    </a:srgbClr>
                  </a:outerShdw>
                </a:effectLst>
                <a:latin typeface="Arial" charset="0"/>
              </a:rPr>
              <a:t>a</a:t>
            </a:r>
            <a:r>
              <a:rPr lang="en-AU" sz="2000" dirty="0" err="1" smtClean="0">
                <a:solidFill>
                  <a:srgbClr val="00B0F0"/>
                </a:solidFill>
                <a:effectLst>
                  <a:outerShdw blurRad="38100" dist="38100" dir="2700000" algn="tl">
                    <a:srgbClr val="000000">
                      <a:alpha val="43137"/>
                    </a:srgbClr>
                  </a:outerShdw>
                </a:effectLst>
                <a:latin typeface="Arial" charset="0"/>
              </a:rPr>
              <a:t>u</a:t>
            </a:r>
            <a:r>
              <a:rPr lang="en-AU" sz="2000" dirty="0" err="1" smtClean="0">
                <a:solidFill>
                  <a:prstClr val="black"/>
                </a:solidFill>
                <a:effectLst>
                  <a:outerShdw blurRad="38100" dist="38100" dir="2700000" algn="tl">
                    <a:srgbClr val="000000">
                      <a:alpha val="43137"/>
                    </a:srgbClr>
                  </a:outerShdw>
                </a:effectLst>
                <a:latin typeface="Arial" charset="0"/>
              </a:rPr>
              <a:t>WebCentres</a:t>
            </a:r>
            <a:endParaRPr lang="en-AU" sz="2000" dirty="0">
              <a:solidFill>
                <a:prstClr val="black"/>
              </a:solidFill>
              <a:effectLst>
                <a:outerShdw blurRad="38100" dist="38100" dir="2700000" algn="tl">
                  <a:srgbClr val="000000">
                    <a:alpha val="43137"/>
                  </a:srgbClr>
                </a:outerShdw>
              </a:effectLst>
              <a:latin typeface="Arial" charset="0"/>
            </a:endParaRPr>
          </a:p>
        </p:txBody>
      </p:sp>
      <p:pic>
        <p:nvPicPr>
          <p:cNvPr id="29" name="Picture 2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6200000">
            <a:off x="-153115" y="5042830"/>
            <a:ext cx="972047" cy="335188"/>
          </a:xfrm>
          <a:prstGeom prst="rect">
            <a:avLst/>
          </a:prstGeom>
          <a:noFill/>
          <a:ln>
            <a:noFill/>
          </a:ln>
        </p:spPr>
      </p:pic>
      <p:sp>
        <p:nvSpPr>
          <p:cNvPr id="32" name="Title 1"/>
          <p:cNvSpPr txBox="1">
            <a:spLocks/>
          </p:cNvSpPr>
          <p:nvPr/>
        </p:nvSpPr>
        <p:spPr bwMode="auto">
          <a:xfrm>
            <a:off x="1356356" y="1191817"/>
            <a:ext cx="632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a:lstStyle>
          <a:p>
            <a:endParaRPr lang="en-AU" dirty="0">
              <a:solidFill>
                <a:schemeClr val="bg1">
                  <a:lumMod val="95000"/>
                  <a:lumOff val="5000"/>
                </a:schemeClr>
              </a:solidFill>
            </a:endParaRPr>
          </a:p>
        </p:txBody>
      </p:sp>
      <p:sp>
        <p:nvSpPr>
          <p:cNvPr id="33" name="Content Placeholder 2"/>
          <p:cNvSpPr>
            <a:spLocks noGrp="1"/>
          </p:cNvSpPr>
          <p:nvPr>
            <p:ph idx="4294967295"/>
          </p:nvPr>
        </p:nvSpPr>
        <p:spPr>
          <a:xfrm>
            <a:off x="2420757" y="1372189"/>
            <a:ext cx="4284843" cy="5015103"/>
          </a:xfrm>
          <a:prstGeom prst="rect">
            <a:avLst/>
          </a:prstGeom>
        </p:spPr>
        <p:txBody>
          <a:bodyPr>
            <a:prstTxWarp prst="textArchUp">
              <a:avLst/>
            </a:prstTxWarp>
            <a:normAutofit/>
            <a:scene3d>
              <a:camera prst="orthographicFront"/>
              <a:lightRig rig="harsh" dir="t"/>
            </a:scene3d>
            <a:sp3d extrusionH="57150" prstMaterial="matte">
              <a:bevelT w="63500" h="12700" prst="angle"/>
              <a:contourClr>
                <a:schemeClr val="bg1">
                  <a:lumMod val="65000"/>
                </a:schemeClr>
              </a:contourClr>
            </a:sp3d>
          </a:bodyPr>
          <a:lstStyle/>
          <a:p>
            <a:pPr marL="36512" indent="0" algn="ctr">
              <a:buNone/>
            </a:pPr>
            <a:r>
              <a:rPr lang="en-AU" sz="4000" b="1" dirty="0" smtClean="0">
                <a:ln/>
                <a:solidFill>
                  <a:schemeClr val="accent3"/>
                </a:solidFill>
              </a:rPr>
              <a:t>ONLINE SHOPPING</a:t>
            </a:r>
            <a:endParaRPr lang="en-AU" sz="4000" b="1" dirty="0">
              <a:ln/>
              <a:solidFill>
                <a:schemeClr val="accent3"/>
              </a:solidFill>
            </a:endParaRPr>
          </a:p>
        </p:txBody>
      </p:sp>
      <p:pic>
        <p:nvPicPr>
          <p:cNvPr id="34" name="Picture 4"/>
          <p:cNvPicPr>
            <a:picLocks noChangeAspect="1"/>
          </p:cNvPicPr>
          <p:nvPr/>
        </p:nvPicPr>
        <p:blipFill>
          <a:blip r:embed="rId30">
            <a:duotone>
              <a:prstClr val="black"/>
              <a:schemeClr val="accent5">
                <a:lumMod val="40000"/>
                <a:lumOff val="60000"/>
                <a:tint val="45000"/>
                <a:satMod val="400000"/>
              </a:schemeClr>
            </a:duotone>
            <a:extLst>
              <a:ext uri="{BEBA8EAE-BF5A-486C-A8C5-ECC9F3942E4B}">
                <a14:imgProps xmlns:a14="http://schemas.microsoft.com/office/drawing/2010/main">
                  <a14:imgLayer r:embed="rId31">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l="2921" t="63986" r="3004" b="8041"/>
          <a:stretch>
            <a:fillRect/>
          </a:stretch>
        </p:blipFill>
        <p:spPr bwMode="auto">
          <a:xfrm>
            <a:off x="1973249" y="4548806"/>
            <a:ext cx="5722951" cy="4803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descr="http://naturalfoodsonline.com.au/wp-content/uploads/2014/01/6a012875b9a320970c0133ec9b4de3970b-800wi1.jpe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586495" y="1440367"/>
            <a:ext cx="3840736" cy="3020460"/>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7140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fade">
                                      <p:cBhvr>
                                        <p:cTn id="10" dur="1000"/>
                                        <p:tgtEl>
                                          <p:spTgt spid="33">
                                            <p:txEl>
                                              <p:pRg st="0" end="0"/>
                                            </p:txEl>
                                          </p:spTgt>
                                        </p:tgtEl>
                                      </p:cBhvr>
                                    </p:animEffect>
                                    <p:anim calcmode="lin" valueType="num">
                                      <p:cBhvr>
                                        <p:cTn id="11"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166139" y="1287368"/>
            <a:ext cx="2379948" cy="3731035"/>
            <a:chOff x="849086" y="1579202"/>
            <a:chExt cx="3124200" cy="4897798"/>
          </a:xfrm>
        </p:grpSpPr>
        <p:pic>
          <p:nvPicPr>
            <p:cNvPr id="10" name="Picture 9" descr="Dirty Tire small.JPG"/>
            <p:cNvPicPr>
              <a:picLocks noChangeAspect="1"/>
            </p:cNvPicPr>
            <p:nvPr/>
          </p:nvPicPr>
          <p:blipFill>
            <a:blip r:embed="rId2" cstate="print"/>
            <a:stretch>
              <a:fillRect/>
            </a:stretch>
          </p:blipFill>
          <p:spPr>
            <a:xfrm>
              <a:off x="849086" y="1579202"/>
              <a:ext cx="3124200" cy="2343150"/>
            </a:xfrm>
            <a:prstGeom prst="rect">
              <a:avLst/>
            </a:prstGeom>
            <a:ln>
              <a:noFill/>
            </a:ln>
            <a:effectLst>
              <a:outerShdw blurRad="292100" dist="139700" dir="2700000" algn="tl" rotWithShape="0">
                <a:srgbClr val="333333">
                  <a:alpha val="65000"/>
                </a:srgbClr>
              </a:outerShdw>
            </a:effectLst>
          </p:spPr>
        </p:pic>
        <p:pic>
          <p:nvPicPr>
            <p:cNvPr id="11" name="Picture 10" descr="Clean Tire 2 small - Snap HDC.JPG"/>
            <p:cNvPicPr>
              <a:picLocks noChangeAspect="1"/>
            </p:cNvPicPr>
            <p:nvPr/>
          </p:nvPicPr>
          <p:blipFill>
            <a:blip r:embed="rId3" cstate="print"/>
            <a:stretch>
              <a:fillRect/>
            </a:stretch>
          </p:blipFill>
          <p:spPr>
            <a:xfrm>
              <a:off x="849086" y="4071657"/>
              <a:ext cx="3113314" cy="2405343"/>
            </a:xfrm>
            <a:prstGeom prst="rect">
              <a:avLst/>
            </a:prstGeom>
            <a:ln>
              <a:noFill/>
            </a:ln>
            <a:effectLst>
              <a:outerShdw blurRad="292100" dist="139700" dir="2700000" algn="tl" rotWithShape="0">
                <a:srgbClr val="333333">
                  <a:alpha val="65000"/>
                </a:srgbClr>
              </a:outerShdw>
            </a:effectLst>
          </p:spPr>
        </p:pic>
      </p:gr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7079" r="25077"/>
          <a:stretch/>
        </p:blipFill>
        <p:spPr>
          <a:xfrm>
            <a:off x="7177288" y="1283018"/>
            <a:ext cx="1905000" cy="3735385"/>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3200400" y="1283020"/>
            <a:ext cx="2540739" cy="3735384"/>
            <a:chOff x="4921737" y="1923940"/>
            <a:chExt cx="3155463" cy="4347228"/>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6113" b="12404"/>
            <a:stretch/>
          </p:blipFill>
          <p:spPr>
            <a:xfrm>
              <a:off x="4921737" y="1923940"/>
              <a:ext cx="3155463" cy="2251538"/>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b="25786"/>
            <a:stretch/>
          </p:blipFill>
          <p:spPr>
            <a:xfrm>
              <a:off x="4921737" y="4229061"/>
              <a:ext cx="3155463" cy="2042107"/>
            </a:xfrm>
            <a:prstGeom prst="rect">
              <a:avLst/>
            </a:prstGeom>
            <a:ln>
              <a:noFill/>
            </a:ln>
            <a:effectLst>
              <a:outerShdw blurRad="292100" dist="139700" dir="2700000" algn="tl" rotWithShape="0">
                <a:srgbClr val="333333">
                  <a:alpha val="65000"/>
                </a:srgbClr>
              </a:outerShdw>
            </a:effectLst>
          </p:spPr>
        </p:pic>
      </p:grpSp>
      <p:sp>
        <p:nvSpPr>
          <p:cNvPr id="2" name="Title 1"/>
          <p:cNvSpPr>
            <a:spLocks noGrp="1"/>
          </p:cNvSpPr>
          <p:nvPr>
            <p:ph type="title"/>
          </p:nvPr>
        </p:nvSpPr>
        <p:spPr>
          <a:xfrm>
            <a:off x="1296819" y="357820"/>
            <a:ext cx="6170781" cy="812797"/>
          </a:xfrm>
        </p:spPr>
        <p:txBody>
          <a:bodyPr>
            <a:prstTxWarp prst="textWave1">
              <a:avLst>
                <a:gd name="adj1" fmla="val 20000"/>
                <a:gd name="adj2" fmla="val 1"/>
              </a:avLst>
            </a:prstTxWarp>
            <a:scene3d>
              <a:camera prst="orthographicFront"/>
              <a:lightRig rig="threePt" dir="t"/>
            </a:scene3d>
            <a:sp3d extrusionH="57150">
              <a:bevelT w="82550" h="38100" prst="coolSlant"/>
            </a:sp3d>
          </a:bodyPr>
          <a:lstStyle/>
          <a:p>
            <a:pPr algn="ctr"/>
            <a:r>
              <a:rPr lang="en-US" sz="4400" dirty="0" smtClean="0"/>
              <a:t>Current Snap™ Range</a:t>
            </a:r>
            <a:endParaRPr lang="en-US" sz="4400" dirty="0"/>
          </a:p>
        </p:txBody>
      </p:sp>
      <p:pic>
        <p:nvPicPr>
          <p:cNvPr id="4" name="Picture 3" descr="USCAN_ENG_snapLogo_1111.png"/>
          <p:cNvPicPr/>
          <p:nvPr/>
        </p:nvPicPr>
        <p:blipFill>
          <a:blip r:embed="rId7" cstate="print"/>
          <a:stretch>
            <a:fillRect/>
          </a:stretch>
        </p:blipFill>
        <p:spPr>
          <a:xfrm>
            <a:off x="7772400" y="5943600"/>
            <a:ext cx="990600" cy="685800"/>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15683" b="91144" l="29167" r="70278">
                        <a14:foregroundMark x1="67222" y1="72878" x2="67222" y2="72878"/>
                        <a14:foregroundMark x1="46667" y1="17159" x2="46667" y2="17159"/>
                        <a14:foregroundMark x1="44722" y1="15683" x2="44722" y2="15683"/>
                        <a14:foregroundMark x1="51111" y1="17159" x2="51111" y2="17159"/>
                        <a14:backgroundMark x1="60556" y1="13284" x2="60556" y2="13284"/>
                      </a14:backgroundRemoval>
                    </a14:imgEffect>
                  </a14:imgLayer>
                </a14:imgProps>
              </a:ext>
              <a:ext uri="{28A0092B-C50C-407E-A947-70E740481C1C}">
                <a14:useLocalDpi xmlns:a14="http://schemas.microsoft.com/office/drawing/2010/main" val="0"/>
              </a:ext>
            </a:extLst>
          </a:blip>
          <a:srcRect l="24444" t="11808" r="24445"/>
          <a:stretch/>
        </p:blipFill>
        <p:spPr>
          <a:xfrm>
            <a:off x="1752600" y="1447800"/>
            <a:ext cx="1752600" cy="4552950"/>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bwMode="auto">
          <a:xfrm>
            <a:off x="3538899" y="5077380"/>
            <a:ext cx="3700101" cy="379256"/>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eaLnBrk="1" hangingPunct="1"/>
            <a:r>
              <a:rPr lang="en-US" sz="1800" dirty="0" smtClean="0">
                <a:solidFill>
                  <a:prstClr val="black"/>
                </a:solidFill>
              </a:rPr>
              <a:t>All-Purpose Natural Concentrate</a:t>
            </a:r>
          </a:p>
        </p:txBody>
      </p:sp>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14207" b="90775" l="30833" r="68333">
                        <a14:foregroundMark x1="43611" y1="15683" x2="43611" y2="15683"/>
                        <a14:foregroundMark x1="45278" y1="14207" x2="45278" y2="14207"/>
                        <a14:backgroundMark x1="58611" y1="13100" x2="58611" y2="13100"/>
                      </a14:backgroundRemoval>
                    </a14:imgEffect>
                  </a14:imgLayer>
                </a14:imgProps>
              </a:ext>
              <a:ext uri="{28A0092B-C50C-407E-A947-70E740481C1C}">
                <a14:useLocalDpi xmlns:a14="http://schemas.microsoft.com/office/drawing/2010/main" val="0"/>
              </a:ext>
            </a:extLst>
          </a:blip>
          <a:srcRect l="26667" t="10030" r="26667" b="-67"/>
          <a:stretch/>
        </p:blipFill>
        <p:spPr>
          <a:xfrm>
            <a:off x="1524000" y="1524000"/>
            <a:ext cx="1600200" cy="4648200"/>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12">
            <a:extLst>
              <a:ext uri="{BEBA8EAE-BF5A-486C-A8C5-ECC9F3942E4B}">
                <a14:imgProps xmlns:a14="http://schemas.microsoft.com/office/drawing/2010/main">
                  <a14:imgLayer r:embed="rId13">
                    <a14:imgEffect>
                      <a14:backgroundRemoval t="13100" b="90775" l="34167" r="71667">
                        <a14:foregroundMark x1="47222" y1="16236" x2="47222" y2="16236"/>
                        <a14:foregroundMark x1="49722" y1="13100" x2="49722" y2="13100"/>
                        <a14:foregroundMark x1="67500" y1="89483" x2="67500" y2="89483"/>
                        <a14:backgroundMark x1="63333" y1="14022" x2="63333" y2="14022"/>
                        <a14:backgroundMark x1="61944" y1="13100" x2="61944" y2="13100"/>
                        <a14:backgroundMark x1="61667" y1="14760" x2="61667" y2="14760"/>
                        <a14:backgroundMark x1="62778" y1="13469" x2="62778" y2="13469"/>
                      </a14:backgroundRemoval>
                    </a14:imgEffect>
                  </a14:imgLayer>
                </a14:imgProps>
              </a:ext>
              <a:ext uri="{28A0092B-C50C-407E-A947-70E740481C1C}">
                <a14:useLocalDpi xmlns:a14="http://schemas.microsoft.com/office/drawing/2010/main" val="0"/>
              </a:ext>
            </a:extLst>
          </a:blip>
          <a:srcRect l="29765" t="10619" r="23569" b="-2131"/>
          <a:stretch/>
        </p:blipFill>
        <p:spPr>
          <a:xfrm>
            <a:off x="1066800" y="1828799"/>
            <a:ext cx="1600200" cy="4724401"/>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47778" y1="16052" x2="47778" y2="16052"/>
                        <a14:foregroundMark x1="43333" y1="58672" x2="43333" y2="58672"/>
                        <a14:foregroundMark x1="54722" y1="54982" x2="54722" y2="54982"/>
                        <a14:foregroundMark x1="59722" y1="55535" x2="59722" y2="55535"/>
                        <a14:foregroundMark x1="52778" y1="17343" x2="52778" y2="17343"/>
                        <a14:backgroundMark x1="62500" y1="13469" x2="62500" y2="13469"/>
                      </a14:backgroundRemoval>
                    </a14:imgEffect>
                  </a14:imgLayer>
                </a14:imgProps>
              </a:ext>
              <a:ext uri="{28A0092B-C50C-407E-A947-70E740481C1C}">
                <a14:useLocalDpi xmlns:a14="http://schemas.microsoft.com/office/drawing/2010/main" val="0"/>
              </a:ext>
            </a:extLst>
          </a:blip>
          <a:srcRect l="29254" t="10163" r="26301" b="8655"/>
          <a:stretch/>
        </p:blipFill>
        <p:spPr>
          <a:xfrm>
            <a:off x="533400" y="2057400"/>
            <a:ext cx="1524000" cy="4191000"/>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16">
            <a:extLst>
              <a:ext uri="{BEBA8EAE-BF5A-486C-A8C5-ECC9F3942E4B}">
                <a14:imgProps xmlns:a14="http://schemas.microsoft.com/office/drawing/2010/main">
                  <a14:imgLayer r:embed="rId17">
                    <a14:imgEffect>
                      <a14:backgroundRemoval t="893" b="100000" l="840" r="98599"/>
                    </a14:imgEffect>
                  </a14:imgLayer>
                </a14:imgProps>
              </a:ext>
              <a:ext uri="{28A0092B-C50C-407E-A947-70E740481C1C}">
                <a14:useLocalDpi xmlns:a14="http://schemas.microsoft.com/office/drawing/2010/main" val="0"/>
              </a:ext>
            </a:extLst>
          </a:blip>
          <a:stretch>
            <a:fillRect/>
          </a:stretch>
        </p:blipFill>
        <p:spPr>
          <a:xfrm>
            <a:off x="-45983" y="3646189"/>
            <a:ext cx="1780787" cy="3352070"/>
          </a:xfrm>
          <a:prstGeom prst="rect">
            <a:avLst/>
          </a:prstGeom>
          <a:ln>
            <a:noFill/>
          </a:ln>
          <a:effectLst>
            <a:outerShdw blurRad="292100" dist="139700" dir="2700000" algn="tl" rotWithShape="0">
              <a:srgbClr val="333333">
                <a:alpha val="65000"/>
              </a:srgbClr>
            </a:outerShdw>
          </a:effectLst>
        </p:spPr>
      </p:pic>
      <p:sp>
        <p:nvSpPr>
          <p:cNvPr id="7" name="Title 3"/>
          <p:cNvSpPr txBox="1">
            <a:spLocks/>
          </p:cNvSpPr>
          <p:nvPr/>
        </p:nvSpPr>
        <p:spPr bwMode="auto">
          <a:xfrm>
            <a:off x="3311188" y="5468119"/>
            <a:ext cx="3623012" cy="309866"/>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sz="1800" dirty="0" smtClean="0">
                <a:solidFill>
                  <a:prstClr val="black"/>
                </a:solidFill>
              </a:rPr>
              <a:t>Heavy-Duty Concentrate</a:t>
            </a:r>
            <a:endParaRPr lang="en-US" sz="1800" dirty="0">
              <a:solidFill>
                <a:prstClr val="black"/>
              </a:solidFill>
            </a:endParaRPr>
          </a:p>
        </p:txBody>
      </p:sp>
      <p:sp>
        <p:nvSpPr>
          <p:cNvPr id="15" name="Title 1"/>
          <p:cNvSpPr txBox="1">
            <a:spLocks/>
          </p:cNvSpPr>
          <p:nvPr/>
        </p:nvSpPr>
        <p:spPr bwMode="auto">
          <a:xfrm>
            <a:off x="2691067" y="5799074"/>
            <a:ext cx="2947733" cy="263193"/>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sz="1800" dirty="0" smtClean="0">
                <a:solidFill>
                  <a:prstClr val="black"/>
                </a:solidFill>
              </a:rPr>
              <a:t>Scouring Deep Cleanser</a:t>
            </a:r>
            <a:endParaRPr lang="en-US" sz="1800" dirty="0">
              <a:solidFill>
                <a:prstClr val="black"/>
              </a:solidFill>
            </a:endParaRPr>
          </a:p>
        </p:txBody>
      </p:sp>
      <p:sp>
        <p:nvSpPr>
          <p:cNvPr id="18" name="Title 1"/>
          <p:cNvSpPr txBox="1">
            <a:spLocks/>
          </p:cNvSpPr>
          <p:nvPr/>
        </p:nvSpPr>
        <p:spPr bwMode="auto">
          <a:xfrm>
            <a:off x="2268205" y="6012233"/>
            <a:ext cx="2303795" cy="335949"/>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sz="1800" dirty="0" smtClean="0">
                <a:solidFill>
                  <a:prstClr val="black"/>
                </a:solidFill>
              </a:rPr>
              <a:t>Dishwashing Liquid</a:t>
            </a:r>
            <a:endParaRPr lang="en-US" sz="1800" dirty="0">
              <a:solidFill>
                <a:prstClr val="black"/>
              </a:solidFill>
            </a:endParaRPr>
          </a:p>
        </p:txBody>
      </p:sp>
      <p:sp>
        <p:nvSpPr>
          <p:cNvPr id="20" name="Title 1"/>
          <p:cNvSpPr txBox="1">
            <a:spLocks/>
          </p:cNvSpPr>
          <p:nvPr/>
        </p:nvSpPr>
        <p:spPr bwMode="auto">
          <a:xfrm>
            <a:off x="1653218" y="6341333"/>
            <a:ext cx="3680782" cy="305008"/>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sz="1800" dirty="0" smtClean="0">
                <a:solidFill>
                  <a:prstClr val="black"/>
                </a:solidFill>
              </a:rPr>
              <a:t>Triple Enzyme 3X Laundry Detergent</a:t>
            </a:r>
            <a:endParaRPr lang="en-US" sz="1800" dirty="0">
              <a:solidFill>
                <a:prstClr val="black"/>
              </a:solidFill>
            </a:endParaRPr>
          </a:p>
        </p:txBody>
      </p:sp>
      <p:pic>
        <p:nvPicPr>
          <p:cNvPr id="22" name="Picture 4" descr="http://blog.silive.com/homegarden_impact_improvement/2009/06/large_Shirt.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9068" l="0" r="100000"/>
                    </a14:imgEffect>
                  </a14:imgLayer>
                </a14:imgProps>
              </a:ext>
            </a:extLst>
          </a:blip>
          <a:srcRect/>
          <a:stretch>
            <a:fillRect/>
          </a:stretch>
        </p:blipFill>
        <p:spPr bwMode="auto">
          <a:xfrm>
            <a:off x="6582441" y="5656234"/>
            <a:ext cx="1268997" cy="1201766"/>
          </a:xfrm>
          <a:prstGeom prst="rect">
            <a:avLst/>
          </a:prstGeom>
          <a:noFill/>
        </p:spPr>
      </p:pic>
      <p:pic>
        <p:nvPicPr>
          <p:cNvPr id="3" name="Picture 2"/>
          <p:cNvPicPr>
            <a:picLocks noChangeAspect="1"/>
          </p:cNvPicPr>
          <p:nvPr/>
        </p:nvPicPr>
        <p:blipFill>
          <a:blip r:embed="rId20">
            <a:extLst>
              <a:ext uri="{BEBA8EAE-BF5A-486C-A8C5-ECC9F3942E4B}">
                <a14:imgProps xmlns:a14="http://schemas.microsoft.com/office/drawing/2010/main">
                  <a14:imgLayer r:embed="rId21">
                    <a14:imgEffect>
                      <a14:backgroundRemoval t="7187" b="92402" l="0" r="100000">
                        <a14:foregroundMark x1="84165" y1="69815" x2="84165" y2="69815"/>
                        <a14:foregroundMark x1="83595" y1="73306" x2="83595" y2="73306"/>
                        <a14:backgroundMark x1="17404" y1="58522" x2="17404" y2="58522"/>
                        <a14:backgroundMark x1="15692" y1="56057" x2="16120" y2="64271"/>
                        <a14:backgroundMark x1="13552" y1="64271" x2="20399" y2="69199"/>
                        <a14:backgroundMark x1="89444" y1="54825" x2="89444" y2="63655"/>
                        <a14:backgroundMark x1="85021" y1="69815" x2="85021" y2="69815"/>
                        <a14:backgroundMark x1="85021" y1="64887" x2="85021" y2="64887"/>
                        <a14:backgroundMark x1="84593" y1="61191" x2="84593" y2="61191"/>
                        <a14:backgroundMark x1="23680" y1="45175" x2="23680" y2="45175"/>
                        <a14:backgroundMark x1="24822" y1="43532" x2="24822" y2="43532"/>
                        <a14:backgroundMark x1="88445" y1="74949" x2="88445" y2="74949"/>
                        <a14:backgroundMark x1="87447" y1="68994" x2="87447" y2="68994"/>
                        <a14:backgroundMark x1="85307" y1="74743" x2="85307" y2="74743"/>
                        <a14:backgroundMark x1="82882" y1="74743" x2="82882" y2="74743"/>
                        <a14:backgroundMark x1="83595" y1="71663" x2="83595" y2="71663"/>
                        <a14:backgroundMark x1="84736" y1="57290" x2="84736" y2="57290"/>
                        <a14:backgroundMark x1="81740" y1="80287" x2="81740" y2="80287"/>
                      </a14:backgroundRemoval>
                    </a14:imgEffect>
                  </a14:imgLayer>
                </a14:imgProps>
              </a:ext>
              <a:ext uri="{28A0092B-C50C-407E-A947-70E740481C1C}">
                <a14:useLocalDpi xmlns:a14="http://schemas.microsoft.com/office/drawing/2010/main" val="0"/>
              </a:ext>
            </a:extLst>
          </a:blip>
          <a:stretch>
            <a:fillRect/>
          </a:stretch>
        </p:blipFill>
        <p:spPr>
          <a:xfrm>
            <a:off x="4716651" y="1843999"/>
            <a:ext cx="3055749" cy="2122896"/>
          </a:xfrm>
          <a:prstGeom prst="rect">
            <a:avLst/>
          </a:prstGeom>
        </p:spPr>
      </p:pic>
      <p:pic>
        <p:nvPicPr>
          <p:cNvPr id="25" name="Picture 24" descr="enzyme pic2.gif"/>
          <p:cNvPicPr>
            <a:picLocks noChangeAspect="1"/>
          </p:cNvPicPr>
          <p:nvPr/>
        </p:nvPicPr>
        <p:blipFill>
          <a:blip r:embed="rId22" cstate="print"/>
          <a:stretch>
            <a:fillRect/>
          </a:stretch>
        </p:blipFill>
        <p:spPr>
          <a:xfrm>
            <a:off x="5014242" y="5944525"/>
            <a:ext cx="1691358" cy="866383"/>
          </a:xfrm>
          <a:prstGeom prst="rect">
            <a:avLst/>
          </a:prstGeom>
        </p:spPr>
      </p:pic>
      <p:sp>
        <p:nvSpPr>
          <p:cNvPr id="23" name="TextBox 22"/>
          <p:cNvSpPr txBox="1"/>
          <p:nvPr/>
        </p:nvSpPr>
        <p:spPr>
          <a:xfrm>
            <a:off x="5989561" y="2403568"/>
            <a:ext cx="813043" cy="814101"/>
          </a:xfrm>
          <a:prstGeom prst="rect">
            <a:avLst/>
          </a:prstGeom>
          <a:noFill/>
        </p:spPr>
        <p:txBody>
          <a:bodyPr wrap="none" rtlCol="0">
            <a:prstTxWarp prst="textArchDown">
              <a:avLst/>
            </a:prstTxWarp>
            <a:spAutoFit/>
          </a:bodyPr>
          <a:lstStyle/>
          <a:p>
            <a:pPr algn="ctr" fontAlgn="base">
              <a:spcBef>
                <a:spcPct val="0"/>
              </a:spcBef>
              <a:spcAft>
                <a:spcPct val="0"/>
              </a:spcAft>
            </a:pPr>
            <a:r>
              <a:rPr lang="en-AU" sz="2200" b="1" dirty="0" smtClean="0">
                <a:solidFill>
                  <a:prstClr val="white"/>
                </a:solidFill>
                <a:latin typeface="Arial" charset="0"/>
              </a:rPr>
              <a:t>gentle</a:t>
            </a:r>
            <a:endParaRPr lang="en-AU" sz="2200" b="1" dirty="0">
              <a:solidFill>
                <a:prstClr val="white"/>
              </a:solidFill>
              <a:latin typeface="Arial" charset="0"/>
            </a:endParaRPr>
          </a:p>
        </p:txBody>
      </p:sp>
    </p:spTree>
    <p:extLst>
      <p:ext uri="{BB962C8B-B14F-4D97-AF65-F5344CB8AC3E}">
        <p14:creationId xmlns:p14="http://schemas.microsoft.com/office/powerpoint/2010/main" val="723763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2"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1+#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childTnLst>
                          </p:cTn>
                        </p:par>
                        <p:par>
                          <p:cTn id="48" fill="hold">
                            <p:stCondLst>
                              <p:cond delay="2500"/>
                            </p:stCondLst>
                            <p:childTnLst>
                              <p:par>
                                <p:cTn id="49" presetID="2" presetClass="entr" presetSubtype="8"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0-#ppt_w/2"/>
                                          </p:val>
                                        </p:tav>
                                        <p:tav tm="100000">
                                          <p:val>
                                            <p:strVal val="#ppt_x"/>
                                          </p:val>
                                        </p:tav>
                                      </p:tavLst>
                                    </p:anim>
                                    <p:anim calcmode="lin" valueType="num">
                                      <p:cBhvr additive="base">
                                        <p:cTn id="52" dur="500" fill="hold"/>
                                        <p:tgtEl>
                                          <p:spTgt spid="21"/>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2"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1+#ppt_w/2"/>
                                          </p:val>
                                        </p:tav>
                                        <p:tav tm="100000">
                                          <p:val>
                                            <p:strVal val="#ppt_x"/>
                                          </p:val>
                                        </p:tav>
                                      </p:tavLst>
                                    </p:anim>
                                    <p:anim calcmode="lin" valueType="num">
                                      <p:cBhvr additive="base">
                                        <p:cTn id="57" dur="500" fill="hold"/>
                                        <p:tgtEl>
                                          <p:spTgt spid="20"/>
                                        </p:tgtEl>
                                        <p:attrNameLst>
                                          <p:attrName>ppt_y</p:attrName>
                                        </p:attrNameLst>
                                      </p:cBhvr>
                                      <p:tavLst>
                                        <p:tav tm="0">
                                          <p:val>
                                            <p:strVal val="#ppt_y"/>
                                          </p:val>
                                        </p:tav>
                                        <p:tav tm="100000">
                                          <p:val>
                                            <p:strVal val="#ppt_y"/>
                                          </p:val>
                                        </p:tav>
                                      </p:tavLst>
                                    </p:anim>
                                  </p:childTnLst>
                                </p:cTn>
                              </p:par>
                            </p:childTnLst>
                          </p:cTn>
                        </p:par>
                        <p:par>
                          <p:cTn id="58" fill="hold">
                            <p:stCondLst>
                              <p:cond delay="3500"/>
                            </p:stCondLst>
                            <p:childTnLst>
                              <p:par>
                                <p:cTn id="59" presetID="22" presetClass="entr" presetSubtype="8"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par>
                                <p:cTn id="62" presetID="42" presetClass="entr" presetSubtype="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anim calcmode="lin" valueType="num">
                                      <p:cBhvr>
                                        <p:cTn id="65" dur="500" fill="hold"/>
                                        <p:tgtEl>
                                          <p:spTgt spid="22"/>
                                        </p:tgtEl>
                                        <p:attrNameLst>
                                          <p:attrName>ppt_x</p:attrName>
                                        </p:attrNameLst>
                                      </p:cBhvr>
                                      <p:tavLst>
                                        <p:tav tm="0">
                                          <p:val>
                                            <p:strVal val="#ppt_x"/>
                                          </p:val>
                                        </p:tav>
                                        <p:tav tm="100000">
                                          <p:val>
                                            <p:strVal val="#ppt_x"/>
                                          </p:val>
                                        </p:tav>
                                      </p:tavLst>
                                    </p:anim>
                                    <p:anim calcmode="lin" valueType="num">
                                      <p:cBhvr>
                                        <p:cTn id="6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1+#ppt_w/2"/>
                                          </p:val>
                                        </p:tav>
                                        <p:tav tm="100000">
                                          <p:val>
                                            <p:strVal val="#ppt_x"/>
                                          </p:val>
                                        </p:tav>
                                      </p:tavLst>
                                    </p:anim>
                                    <p:anim calcmode="lin" valueType="num">
                                      <p:cBhvr additive="base">
                                        <p:cTn id="72" dur="500" fill="hold"/>
                                        <p:tgtEl>
                                          <p:spTgt spid="12"/>
                                        </p:tgtEl>
                                        <p:attrNameLst>
                                          <p:attrName>ppt_y</p:attrName>
                                        </p:attrNameLst>
                                      </p:cBhvr>
                                      <p:tavLst>
                                        <p:tav tm="0">
                                          <p:val>
                                            <p:strVal val="#ppt_y"/>
                                          </p:val>
                                        </p:tav>
                                        <p:tav tm="100000">
                                          <p:val>
                                            <p:strVal val="#ppt_y"/>
                                          </p:val>
                                        </p:tav>
                                      </p:tavLst>
                                    </p:anim>
                                  </p:childTnLst>
                                </p:cTn>
                              </p:par>
                            </p:childTnLst>
                          </p:cTn>
                        </p:par>
                        <p:par>
                          <p:cTn id="73" fill="hold">
                            <p:stCondLst>
                              <p:cond delay="500"/>
                            </p:stCondLst>
                            <p:childTnLst>
                              <p:par>
                                <p:cTn id="74" presetID="2" presetClass="entr" presetSubtype="2" fill="hold" nodeType="afterEffect">
                                  <p:stCondLst>
                                    <p:cond delay="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500" fill="hold"/>
                                        <p:tgtEl>
                                          <p:spTgt spid="9"/>
                                        </p:tgtEl>
                                        <p:attrNameLst>
                                          <p:attrName>ppt_x</p:attrName>
                                        </p:attrNameLst>
                                      </p:cBhvr>
                                      <p:tavLst>
                                        <p:tav tm="0">
                                          <p:val>
                                            <p:strVal val="1+#ppt_w/2"/>
                                          </p:val>
                                        </p:tav>
                                        <p:tav tm="100000">
                                          <p:val>
                                            <p:strVal val="#ppt_x"/>
                                          </p:val>
                                        </p:tav>
                                      </p:tavLst>
                                    </p:anim>
                                    <p:anim calcmode="lin" valueType="num">
                                      <p:cBhvr additive="base">
                                        <p:cTn id="77" dur="500" fill="hold"/>
                                        <p:tgtEl>
                                          <p:spTgt spid="9"/>
                                        </p:tgtEl>
                                        <p:attrNameLst>
                                          <p:attrName>ppt_y</p:attrName>
                                        </p:attrNameLst>
                                      </p:cBhvr>
                                      <p:tavLst>
                                        <p:tav tm="0">
                                          <p:val>
                                            <p:strVal val="#ppt_y"/>
                                          </p:val>
                                        </p:tav>
                                        <p:tav tm="100000">
                                          <p:val>
                                            <p:strVal val="#ppt_y"/>
                                          </p:val>
                                        </p:tav>
                                      </p:tavLst>
                                    </p:anim>
                                  </p:childTnLst>
                                </p:cTn>
                              </p:par>
                            </p:childTnLst>
                          </p:cTn>
                        </p:par>
                        <p:par>
                          <p:cTn id="78" fill="hold">
                            <p:stCondLst>
                              <p:cond delay="1000"/>
                            </p:stCondLst>
                            <p:childTnLst>
                              <p:par>
                                <p:cTn id="79" presetID="2" presetClass="entr" presetSubtype="2" fill="hold" nodeType="after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1+#ppt_w/2"/>
                                          </p:val>
                                        </p:tav>
                                        <p:tav tm="100000">
                                          <p:val>
                                            <p:strVal val="#ppt_x"/>
                                          </p:val>
                                        </p:tav>
                                      </p:tavLst>
                                    </p:anim>
                                    <p:anim calcmode="lin" valueType="num">
                                      <p:cBhvr additive="base">
                                        <p:cTn id="82" dur="500" fill="hold"/>
                                        <p:tgtEl>
                                          <p:spTgt spid="17"/>
                                        </p:tgtEl>
                                        <p:attrNameLst>
                                          <p:attrName>ppt_y</p:attrName>
                                        </p:attrNameLst>
                                      </p:cBhvr>
                                      <p:tavLst>
                                        <p:tav tm="0">
                                          <p:val>
                                            <p:strVal val="#ppt_y"/>
                                          </p:val>
                                        </p:tav>
                                        <p:tav tm="100000">
                                          <p:val>
                                            <p:strVal val="#ppt_y"/>
                                          </p:val>
                                        </p:tav>
                                      </p:tavLst>
                                    </p:anim>
                                  </p:childTnLst>
                                </p:cTn>
                              </p:par>
                            </p:childTnLst>
                          </p:cTn>
                        </p:par>
                        <p:par>
                          <p:cTn id="83" fill="hold">
                            <p:stCondLst>
                              <p:cond delay="1500"/>
                            </p:stCondLst>
                            <p:childTnLst>
                              <p:par>
                                <p:cTn id="84" presetID="16" presetClass="entr" presetSubtype="37" fill="hold" nodeType="afterEffect">
                                  <p:stCondLst>
                                    <p:cond delay="500"/>
                                  </p:stCondLst>
                                  <p:childTnLst>
                                    <p:set>
                                      <p:cBhvr>
                                        <p:cTn id="85" dur="1" fill="hold">
                                          <p:stCondLst>
                                            <p:cond delay="0"/>
                                          </p:stCondLst>
                                        </p:cTn>
                                        <p:tgtEl>
                                          <p:spTgt spid="3"/>
                                        </p:tgtEl>
                                        <p:attrNameLst>
                                          <p:attrName>style.visibility</p:attrName>
                                        </p:attrNameLst>
                                      </p:cBhvr>
                                      <p:to>
                                        <p:strVal val="visible"/>
                                      </p:to>
                                    </p:set>
                                    <p:animEffect transition="in" filter="barn(outVertical)">
                                      <p:cBhvr>
                                        <p:cTn id="86" dur="1250"/>
                                        <p:tgtEl>
                                          <p:spTgt spid="3"/>
                                        </p:tgtEl>
                                      </p:cBhvr>
                                    </p:animEffect>
                                  </p:childTnLst>
                                </p:cTn>
                              </p:par>
                              <p:par>
                                <p:cTn id="87" presetID="47" presetClass="entr" presetSubtype="0"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1000"/>
                                        <p:tgtEl>
                                          <p:spTgt spid="23"/>
                                        </p:tgtEl>
                                      </p:cBhvr>
                                    </p:animEffect>
                                    <p:anim calcmode="lin" valueType="num">
                                      <p:cBhvr>
                                        <p:cTn id="90" dur="1000" fill="hold"/>
                                        <p:tgtEl>
                                          <p:spTgt spid="23"/>
                                        </p:tgtEl>
                                        <p:attrNameLst>
                                          <p:attrName>ppt_x</p:attrName>
                                        </p:attrNameLst>
                                      </p:cBhvr>
                                      <p:tavLst>
                                        <p:tav tm="0">
                                          <p:val>
                                            <p:strVal val="#ppt_x"/>
                                          </p:val>
                                        </p:tav>
                                        <p:tav tm="100000">
                                          <p:val>
                                            <p:strVal val="#ppt_x"/>
                                          </p:val>
                                        </p:tav>
                                      </p:tavLst>
                                    </p:anim>
                                    <p:anim calcmode="lin" valueType="num">
                                      <p:cBhvr>
                                        <p:cTn id="9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5" grpId="0"/>
      <p:bldP spid="18" grpId="0"/>
      <p:bldP spid="20"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CAN_ENG_snapLogo_1111.png"/>
          <p:cNvPicPr/>
          <p:nvPr/>
        </p:nvPicPr>
        <p:blipFill>
          <a:blip r:embed="rId3" cstate="print"/>
          <a:stretch>
            <a:fillRect/>
          </a:stretch>
        </p:blipFill>
        <p:spPr>
          <a:xfrm>
            <a:off x="2267866" y="533400"/>
            <a:ext cx="4953000" cy="3886200"/>
          </a:xfrm>
          <a:prstGeom prst="rect">
            <a:avLst/>
          </a:prstGeom>
        </p:spPr>
      </p:pic>
      <p:grpSp>
        <p:nvGrpSpPr>
          <p:cNvPr id="5" name="Group 4"/>
          <p:cNvGrpSpPr/>
          <p:nvPr/>
        </p:nvGrpSpPr>
        <p:grpSpPr>
          <a:xfrm>
            <a:off x="2920744" y="4145923"/>
            <a:ext cx="3657600" cy="2735580"/>
            <a:chOff x="2920744" y="4145923"/>
            <a:chExt cx="3657600" cy="273558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950" b="89972" l="10000" r="90000">
                          <a14:backgroundMark x1="45208" y1="81894" x2="45208" y2="81894"/>
                        </a14:backgroundRemoval>
                      </a14:imgEffect>
                    </a14:imgLayer>
                  </a14:imgProps>
                </a:ext>
                <a:ext uri="{28A0092B-C50C-407E-A947-70E740481C1C}">
                  <a14:useLocalDpi xmlns:a14="http://schemas.microsoft.com/office/drawing/2010/main" val="0"/>
                </a:ext>
              </a:extLst>
            </a:blip>
            <a:stretch>
              <a:fillRect/>
            </a:stretch>
          </p:blipFill>
          <p:spPr>
            <a:xfrm>
              <a:off x="2920744" y="4145923"/>
              <a:ext cx="3657600" cy="273558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3352800" y="6172200"/>
              <a:ext cx="2783133" cy="523220"/>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fontAlgn="base">
                <a:spcBef>
                  <a:spcPct val="0"/>
                </a:spcBef>
                <a:spcAft>
                  <a:spcPct val="0"/>
                </a:spcAft>
              </a:pPr>
              <a:r>
                <a:rPr lang="en-US" sz="2800" dirty="0" smtClean="0">
                  <a:ln w="0"/>
                  <a:solidFill>
                    <a:srgbClr val="92D050"/>
                  </a:solidFill>
                  <a:effectLst>
                    <a:outerShdw blurRad="38100" dist="38100" dir="2700000" algn="tl">
                      <a:srgbClr val="000000">
                        <a:alpha val="43137"/>
                      </a:srgbClr>
                    </a:outerShdw>
                  </a:effectLst>
                  <a:latin typeface="Arial" charset="0"/>
                </a:rPr>
                <a:t>Home &amp; Garden</a:t>
              </a:r>
              <a:endParaRPr lang="en-US" sz="2800" dirty="0">
                <a:ln w="0"/>
                <a:solidFill>
                  <a:srgbClr val="92D050"/>
                </a:solidFill>
                <a:effectLst>
                  <a:outerShdw blurRad="38100" dist="38100" dir="2700000" algn="tl">
                    <a:srgbClr val="000000">
                      <a:alpha val="43137"/>
                    </a:srgbClr>
                  </a:outerShdw>
                </a:effectLst>
                <a:latin typeface="Arial" charset="0"/>
              </a:endParaRPr>
            </a:p>
          </p:txBody>
        </p:sp>
      </p:grpSp>
      <p:sp>
        <p:nvSpPr>
          <p:cNvPr id="6" name="Title 1"/>
          <p:cNvSpPr txBox="1">
            <a:spLocks/>
          </p:cNvSpPr>
          <p:nvPr/>
        </p:nvSpPr>
        <p:spPr bwMode="auto">
          <a:xfrm rot="20618519">
            <a:off x="1062915" y="3583704"/>
            <a:ext cx="7362902" cy="1124438"/>
          </a:xfrm>
          <a:prstGeom prst="rect">
            <a:avLst/>
          </a:prstGeom>
          <a:noFill/>
          <a:ln w="9525">
            <a:noFill/>
            <a:miter lim="800000"/>
            <a:headEnd/>
            <a:tailEnd/>
          </a:ln>
        </p:spPr>
        <p:txBody>
          <a:bodyPr vert="horz" wrap="square" lIns="0" tIns="0" rIns="18288" bIns="0" numCol="1" anchor="b" anchorCtr="0" compatLnSpc="1">
            <a:prstTxWarp prst="textWave1">
              <a:avLst>
                <a:gd name="adj1" fmla="val 20000"/>
                <a:gd name="adj2" fmla="val -617"/>
              </a:avLst>
            </a:prstTxWarp>
            <a:normAutofit/>
            <a:scene3d>
              <a:camera prst="orthographicFront"/>
              <a:lightRig rig="threePt" dir="t"/>
            </a:scene3d>
            <a:sp3d extrusionH="57150">
              <a:bevelT w="82550" h="38100" prst="coolSlant"/>
            </a:sp3d>
          </a:bodyPr>
          <a:lstStyle>
            <a:lvl1pPr algn="r" rtl="0" eaLnBrk="0" fontAlgn="base" hangingPunct="0">
              <a:spcBef>
                <a:spcPct val="0"/>
              </a:spcBef>
              <a:spcAft>
                <a:spcPct val="0"/>
              </a:spcAft>
              <a:buNone/>
              <a:defRPr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en-US" sz="6000" dirty="0" smtClean="0">
                <a:solidFill>
                  <a:srgbClr val="009DD9">
                    <a:lumMod val="20000"/>
                    <a:lumOff val="80000"/>
                  </a:srgbClr>
                </a:solidFill>
              </a:rPr>
              <a:t>Coming to your Store</a:t>
            </a:r>
            <a:endParaRPr lang="en-US" sz="6000" dirty="0">
              <a:solidFill>
                <a:srgbClr val="009DD9">
                  <a:lumMod val="20000"/>
                  <a:lumOff val="80000"/>
                </a:srgbClr>
              </a:solidFill>
            </a:endParaRPr>
          </a:p>
        </p:txBody>
      </p:sp>
    </p:spTree>
    <p:extLst>
      <p:ext uri="{BB962C8B-B14F-4D97-AF65-F5344CB8AC3E}">
        <p14:creationId xmlns:p14="http://schemas.microsoft.com/office/powerpoint/2010/main" val="7466549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48922"/>
                                  </p:iterate>
                                  <p:childTnLst>
                                    <p:set>
                                      <p:cBhvr>
                                        <p:cTn id="6" dur="1" fill="hold">
                                          <p:stCondLst>
                                            <p:cond delay="0"/>
                                          </p:stCondLst>
                                        </p:cTn>
                                        <p:tgtEl>
                                          <p:spTgt spid="6"/>
                                        </p:tgtEl>
                                        <p:attrNameLst>
                                          <p:attrName>style.visibility</p:attrName>
                                        </p:attrNameLst>
                                      </p:cBhvr>
                                      <p:to>
                                        <p:strVal val="visible"/>
                                      </p:to>
                                    </p:set>
                                    <p:set>
                                      <p:cBhvr>
                                        <p:cTn id="7" dur="112" fill="hold">
                                          <p:stCondLst>
                                            <p:cond delay="0"/>
                                          </p:stCondLst>
                                        </p:cTn>
                                        <p:tgtEl>
                                          <p:spTgt spid="6"/>
                                        </p:tgtEl>
                                        <p:attrNameLst>
                                          <p:attrName>style.rotation</p:attrName>
                                        </p:attrNameLst>
                                      </p:cBhvr>
                                      <p:to>
                                        <p:strVal val="-45.0"/>
                                      </p:to>
                                    </p:set>
                                    <p:anim calcmode="lin" valueType="num">
                                      <p:cBhvr>
                                        <p:cTn id="8" dur="112" fill="hold">
                                          <p:stCondLst>
                                            <p:cond delay="112"/>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112"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112"/>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249"/>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30528" y="2057400"/>
            <a:ext cx="9374528" cy="4991101"/>
            <a:chOff x="-212385" y="1976747"/>
            <a:chExt cx="9374528" cy="4991101"/>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2222" b="100000" l="0" r="100000">
                          <a14:foregroundMark x1="32938" y1="11778" x2="35312" y2="13778"/>
                          <a14:foregroundMark x1="8309" y1="86667" x2="8309" y2="86667"/>
                          <a14:foregroundMark x1="9496" y1="78444" x2="16024" y2="85333"/>
                        </a14:backgroundRemoval>
                      </a14:imgEffect>
                    </a14:imgLayer>
                  </a14:imgProps>
                </a:ext>
              </a:extLst>
            </a:blip>
            <a:stretch>
              <a:fillRect/>
            </a:stretch>
          </p:blipFill>
          <p:spPr>
            <a:xfrm>
              <a:off x="6817854" y="3900789"/>
              <a:ext cx="2344289" cy="3067059"/>
            </a:xfrm>
            <a:prstGeom prst="rect">
              <a:avLst/>
            </a:prstGeom>
            <a:effectLst>
              <a:outerShdw blurRad="1244600" dist="38100" dir="16200000" sx="117000" sy="117000"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12385" y="5042707"/>
              <a:ext cx="8184240" cy="1925141"/>
            </a:xfrm>
            <a:prstGeom prst="rect">
              <a:avLst/>
            </a:prstGeom>
            <a:effectLst>
              <a:outerShdw blurRad="1244600" dist="38100" dir="16200000" sx="117000" sy="117000" rotWithShape="0">
                <a:prstClr val="black">
                  <a:alpha val="40000"/>
                </a:prstClr>
              </a:outerShdw>
            </a:effectLst>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237729" y="1976747"/>
              <a:ext cx="2933697" cy="4417026"/>
            </a:xfrm>
            <a:prstGeom prst="rect">
              <a:avLst/>
            </a:prstGeom>
            <a:ln>
              <a:noFill/>
            </a:ln>
            <a:effectLst>
              <a:outerShdw blurRad="292100" dist="139700" dir="2700000" algn="tl" rotWithShape="0">
                <a:srgbClr val="333333">
                  <a:alpha val="65000"/>
                </a:srgbClr>
              </a:outerShdw>
            </a:effectLst>
          </p:spPr>
        </p:pic>
      </p:grpSp>
      <p:sp>
        <p:nvSpPr>
          <p:cNvPr id="5" name="Title 1"/>
          <p:cNvSpPr>
            <a:spLocks noGrp="1"/>
          </p:cNvSpPr>
          <p:nvPr>
            <p:ph type="title"/>
          </p:nvPr>
        </p:nvSpPr>
        <p:spPr>
          <a:xfrm>
            <a:off x="914400" y="366943"/>
            <a:ext cx="7467600" cy="914401"/>
          </a:xfrm>
        </p:spPr>
        <p:txBody>
          <a:bodyPr>
            <a:prstTxWarp prst="textWave1">
              <a:avLst>
                <a:gd name="adj1" fmla="val 20000"/>
                <a:gd name="adj2" fmla="val 0"/>
              </a:avLst>
            </a:prstTxWarp>
            <a:scene3d>
              <a:camera prst="orthographicFront"/>
              <a:lightRig rig="threePt" dir="t"/>
            </a:scene3d>
            <a:sp3d extrusionH="57150">
              <a:bevelT w="38100" h="38100"/>
            </a:sp3d>
          </a:bodyPr>
          <a:lstStyle/>
          <a:p>
            <a:r>
              <a:rPr lang="en-US" sz="3600" dirty="0" smtClean="0"/>
              <a:t>Snap™ Free &amp; Clear Laundry Detergent</a:t>
            </a:r>
            <a:endParaRPr lang="en-US" sz="3600" dirty="0"/>
          </a:p>
        </p:txBody>
      </p:sp>
      <p:sp>
        <p:nvSpPr>
          <p:cNvPr id="6" name="Content Placeholder 2"/>
          <p:cNvSpPr>
            <a:spLocks noGrp="1"/>
          </p:cNvSpPr>
          <p:nvPr>
            <p:ph idx="1"/>
          </p:nvPr>
        </p:nvSpPr>
        <p:spPr>
          <a:xfrm>
            <a:off x="685800" y="1281344"/>
            <a:ext cx="8229600" cy="4876801"/>
          </a:xfrm>
        </p:spPr>
        <p:txBody>
          <a:bodyPr/>
          <a:lstStyle/>
          <a:p>
            <a:pPr>
              <a:spcBef>
                <a:spcPts val="0"/>
              </a:spcBef>
            </a:pPr>
            <a:r>
              <a:rPr lang="en-US" sz="2400" dirty="0" smtClean="0">
                <a:latin typeface="+mj-lt"/>
              </a:rPr>
              <a:t>Primary Benefits:</a:t>
            </a:r>
          </a:p>
          <a:p>
            <a:pPr lvl="1">
              <a:spcBef>
                <a:spcPts val="0"/>
              </a:spcBef>
            </a:pPr>
            <a:r>
              <a:rPr lang="en-US" sz="2200" dirty="0">
                <a:latin typeface="+mj-lt"/>
              </a:rPr>
              <a:t>For use in front and top-loading washers</a:t>
            </a:r>
          </a:p>
          <a:p>
            <a:pPr lvl="1">
              <a:spcBef>
                <a:spcPts val="0"/>
              </a:spcBef>
            </a:pPr>
            <a:r>
              <a:rPr lang="en-US" sz="2200" dirty="0">
                <a:latin typeface="+mj-lt"/>
              </a:rPr>
              <a:t>Cleans in all water temperatures</a:t>
            </a:r>
          </a:p>
          <a:p>
            <a:pPr lvl="1">
              <a:spcBef>
                <a:spcPts val="0"/>
              </a:spcBef>
            </a:pPr>
            <a:r>
              <a:rPr lang="en-US" sz="2200" dirty="0">
                <a:latin typeface="+mj-lt"/>
              </a:rPr>
              <a:t>Safe for delicates and baby clothes</a:t>
            </a:r>
          </a:p>
          <a:p>
            <a:pPr lvl="1">
              <a:spcBef>
                <a:spcPts val="0"/>
              </a:spcBef>
            </a:pPr>
            <a:r>
              <a:rPr lang="en-US" sz="2200" dirty="0">
                <a:latin typeface="+mj-lt"/>
              </a:rPr>
              <a:t>One bottle does up to 80 loads of laundry </a:t>
            </a:r>
            <a:endParaRPr lang="en-US" sz="2200" dirty="0" smtClean="0">
              <a:latin typeface="+mj-lt"/>
            </a:endParaRPr>
          </a:p>
          <a:p>
            <a:pPr lvl="1">
              <a:spcBef>
                <a:spcPts val="0"/>
              </a:spcBef>
            </a:pPr>
            <a:r>
              <a:rPr lang="en-US" sz="2200" dirty="0" smtClean="0">
                <a:latin typeface="+mj-lt"/>
              </a:rPr>
              <a:t>Hypoallergenic</a:t>
            </a:r>
            <a:endParaRPr lang="en-US" sz="2200" dirty="0">
              <a:latin typeface="+mj-lt"/>
            </a:endParaRPr>
          </a:p>
          <a:p>
            <a:pPr lvl="1">
              <a:spcBef>
                <a:spcPts val="0"/>
              </a:spcBef>
            </a:pPr>
            <a:r>
              <a:rPr lang="en-US" sz="2200" dirty="0">
                <a:latin typeface="+mj-lt"/>
              </a:rPr>
              <a:t>Dye free</a:t>
            </a:r>
          </a:p>
          <a:p>
            <a:pPr lvl="1">
              <a:spcBef>
                <a:spcPts val="0"/>
              </a:spcBef>
            </a:pPr>
            <a:r>
              <a:rPr lang="en-US" sz="2200" dirty="0">
                <a:latin typeface="+mj-lt"/>
              </a:rPr>
              <a:t>Fragrance free</a:t>
            </a:r>
          </a:p>
          <a:p>
            <a:pPr lvl="1">
              <a:spcBef>
                <a:spcPts val="0"/>
              </a:spcBef>
            </a:pPr>
            <a:r>
              <a:rPr lang="en-US" sz="2200" dirty="0">
                <a:latin typeface="+mj-lt"/>
              </a:rPr>
              <a:t>Economical</a:t>
            </a:r>
          </a:p>
          <a:p>
            <a:pPr lvl="1">
              <a:spcBef>
                <a:spcPts val="0"/>
              </a:spcBef>
            </a:pPr>
            <a:r>
              <a:rPr lang="en-US" sz="2200" dirty="0">
                <a:latin typeface="+mj-lt"/>
              </a:rPr>
              <a:t>Highly concentrated</a:t>
            </a:r>
          </a:p>
          <a:p>
            <a:pPr lvl="1">
              <a:spcBef>
                <a:spcPts val="0"/>
              </a:spcBef>
            </a:pPr>
            <a:r>
              <a:rPr lang="en-US" sz="2200" dirty="0">
                <a:latin typeface="+mj-lt"/>
              </a:rPr>
              <a:t>High Efficiency (HE) Friendly</a:t>
            </a:r>
          </a:p>
          <a:p>
            <a:pPr lvl="1">
              <a:spcBef>
                <a:spcPts val="0"/>
              </a:spcBef>
            </a:pPr>
            <a:r>
              <a:rPr lang="en-US" sz="2200" dirty="0" smtClean="0">
                <a:latin typeface="+mj-lt"/>
              </a:rPr>
              <a:t>Environmentally-friendly</a:t>
            </a:r>
            <a:endParaRPr lang="en-US" sz="2200" dirty="0">
              <a:latin typeface="+mj-lt"/>
            </a:endParaRPr>
          </a:p>
          <a:p>
            <a:pPr marL="0" indent="0">
              <a:spcBef>
                <a:spcPts val="0"/>
              </a:spcBef>
              <a:buNone/>
            </a:pPr>
            <a:endParaRPr lang="en-US" dirty="0"/>
          </a:p>
        </p:txBody>
      </p:sp>
    </p:spTree>
    <p:extLst>
      <p:ext uri="{BB962C8B-B14F-4D97-AF65-F5344CB8AC3E}">
        <p14:creationId xmlns:p14="http://schemas.microsoft.com/office/powerpoint/2010/main" val="28358703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25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25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750"/>
                            </p:stCondLst>
                            <p:childTnLst>
                              <p:par>
                                <p:cTn id="26" presetID="2" presetClass="entr" presetSubtype="4" fill="hold" grpId="0"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additive="base">
                                        <p:cTn id="28" dur="25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9" dur="25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 calcmode="lin" valueType="num">
                                      <p:cBhvr additive="base">
                                        <p:cTn id="33" dur="25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4" dur="25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250"/>
                            </p:stCondLst>
                            <p:childTnLst>
                              <p:par>
                                <p:cTn id="36" presetID="2" presetClass="entr" presetSubtype="4" fill="hold" grpId="0" nodeType="after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 calcmode="lin" valueType="num">
                                      <p:cBhvr additive="base">
                                        <p:cTn id="38" dur="25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9" dur="25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4" fill="hold" grpId="0" nodeType="after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 calcmode="lin" valueType="num">
                                      <p:cBhvr additive="base">
                                        <p:cTn id="43" dur="25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4" dur="25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45" fill="hold">
                            <p:stCondLst>
                              <p:cond delay="1750"/>
                            </p:stCondLst>
                            <p:childTnLst>
                              <p:par>
                                <p:cTn id="46" presetID="2" presetClass="entr" presetSubtype="4" fill="hold" grpId="0" nodeType="afterEffect">
                                  <p:stCondLst>
                                    <p:cond delay="0"/>
                                  </p:stCondLst>
                                  <p:childTnLst>
                                    <p:set>
                                      <p:cBhvr>
                                        <p:cTn id="47" dur="1" fill="hold">
                                          <p:stCondLst>
                                            <p:cond delay="0"/>
                                          </p:stCondLst>
                                        </p:cTn>
                                        <p:tgtEl>
                                          <p:spTgt spid="6">
                                            <p:txEl>
                                              <p:pRg st="6" end="6"/>
                                            </p:txEl>
                                          </p:spTgt>
                                        </p:tgtEl>
                                        <p:attrNameLst>
                                          <p:attrName>style.visibility</p:attrName>
                                        </p:attrNameLst>
                                      </p:cBhvr>
                                      <p:to>
                                        <p:strVal val="visible"/>
                                      </p:to>
                                    </p:set>
                                    <p:anim calcmode="lin" valueType="num">
                                      <p:cBhvr additive="base">
                                        <p:cTn id="48" dur="25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9" dur="25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grpId="0" nodeType="after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anim calcmode="lin" valueType="num">
                                      <p:cBhvr additive="base">
                                        <p:cTn id="53" dur="25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4" dur="25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par>
                          <p:cTn id="55" fill="hold">
                            <p:stCondLst>
                              <p:cond delay="2250"/>
                            </p:stCondLst>
                            <p:childTnLst>
                              <p:par>
                                <p:cTn id="56" presetID="2" presetClass="entr" presetSubtype="4" fill="hold" grpId="0" nodeType="afterEffect">
                                  <p:stCondLst>
                                    <p:cond delay="0"/>
                                  </p:stCondLst>
                                  <p:childTnLst>
                                    <p:set>
                                      <p:cBhvr>
                                        <p:cTn id="57" dur="1" fill="hold">
                                          <p:stCondLst>
                                            <p:cond delay="0"/>
                                          </p:stCondLst>
                                        </p:cTn>
                                        <p:tgtEl>
                                          <p:spTgt spid="6">
                                            <p:txEl>
                                              <p:pRg st="8" end="8"/>
                                            </p:txEl>
                                          </p:spTgt>
                                        </p:tgtEl>
                                        <p:attrNameLst>
                                          <p:attrName>style.visibility</p:attrName>
                                        </p:attrNameLst>
                                      </p:cBhvr>
                                      <p:to>
                                        <p:strVal val="visible"/>
                                      </p:to>
                                    </p:set>
                                    <p:anim calcmode="lin" valueType="num">
                                      <p:cBhvr additive="base">
                                        <p:cTn id="58" dur="25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9" dur="25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par>
                          <p:cTn id="60" fill="hold">
                            <p:stCondLst>
                              <p:cond delay="2500"/>
                            </p:stCondLst>
                            <p:childTnLst>
                              <p:par>
                                <p:cTn id="61" presetID="2" presetClass="entr" presetSubtype="4" fill="hold" grpId="0" nodeType="afterEffect">
                                  <p:stCondLst>
                                    <p:cond delay="0"/>
                                  </p:stCondLst>
                                  <p:childTnLst>
                                    <p:set>
                                      <p:cBhvr>
                                        <p:cTn id="62" dur="1" fill="hold">
                                          <p:stCondLst>
                                            <p:cond delay="0"/>
                                          </p:stCondLst>
                                        </p:cTn>
                                        <p:tgtEl>
                                          <p:spTgt spid="6">
                                            <p:txEl>
                                              <p:pRg st="9" end="9"/>
                                            </p:txEl>
                                          </p:spTgt>
                                        </p:tgtEl>
                                        <p:attrNameLst>
                                          <p:attrName>style.visibility</p:attrName>
                                        </p:attrNameLst>
                                      </p:cBhvr>
                                      <p:to>
                                        <p:strVal val="visible"/>
                                      </p:to>
                                    </p:set>
                                    <p:anim calcmode="lin" valueType="num">
                                      <p:cBhvr additive="base">
                                        <p:cTn id="63" dur="25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64" dur="25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par>
                          <p:cTn id="65" fill="hold">
                            <p:stCondLst>
                              <p:cond delay="2750"/>
                            </p:stCondLst>
                            <p:childTnLst>
                              <p:par>
                                <p:cTn id="66" presetID="2" presetClass="entr" presetSubtype="4" fill="hold" grpId="0" nodeType="afterEffect">
                                  <p:stCondLst>
                                    <p:cond delay="0"/>
                                  </p:stCondLst>
                                  <p:childTnLst>
                                    <p:set>
                                      <p:cBhvr>
                                        <p:cTn id="67" dur="1" fill="hold">
                                          <p:stCondLst>
                                            <p:cond delay="0"/>
                                          </p:stCondLst>
                                        </p:cTn>
                                        <p:tgtEl>
                                          <p:spTgt spid="6">
                                            <p:txEl>
                                              <p:pRg st="10" end="10"/>
                                            </p:txEl>
                                          </p:spTgt>
                                        </p:tgtEl>
                                        <p:attrNameLst>
                                          <p:attrName>style.visibility</p:attrName>
                                        </p:attrNameLst>
                                      </p:cBhvr>
                                      <p:to>
                                        <p:strVal val="visible"/>
                                      </p:to>
                                    </p:set>
                                    <p:anim calcmode="lin" valueType="num">
                                      <p:cBhvr additive="base">
                                        <p:cTn id="68" dur="25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69" dur="25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par>
                          <p:cTn id="70" fill="hold">
                            <p:stCondLst>
                              <p:cond delay="3000"/>
                            </p:stCondLst>
                            <p:childTnLst>
                              <p:par>
                                <p:cTn id="71" presetID="2" presetClass="entr" presetSubtype="4" fill="hold" grpId="0" nodeType="afterEffect">
                                  <p:stCondLst>
                                    <p:cond delay="0"/>
                                  </p:stCondLst>
                                  <p:childTnLst>
                                    <p:set>
                                      <p:cBhvr>
                                        <p:cTn id="72" dur="1" fill="hold">
                                          <p:stCondLst>
                                            <p:cond delay="0"/>
                                          </p:stCondLst>
                                        </p:cTn>
                                        <p:tgtEl>
                                          <p:spTgt spid="6">
                                            <p:txEl>
                                              <p:pRg st="11" end="11"/>
                                            </p:txEl>
                                          </p:spTgt>
                                        </p:tgtEl>
                                        <p:attrNameLst>
                                          <p:attrName>style.visibility</p:attrName>
                                        </p:attrNameLst>
                                      </p:cBhvr>
                                      <p:to>
                                        <p:strVal val="visible"/>
                                      </p:to>
                                    </p:set>
                                    <p:anim calcmode="lin" valueType="num">
                                      <p:cBhvr additive="base">
                                        <p:cTn id="73" dur="25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74" dur="25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70" y="1285182"/>
            <a:ext cx="8370231"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609600" y="1219200"/>
            <a:ext cx="4753429" cy="6477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sz="4000" dirty="0" smtClean="0">
                <a:ln w="0"/>
                <a:solidFill>
                  <a:srgbClr val="89DEFF">
                    <a:lumMod val="50000"/>
                  </a:srgbClr>
                </a:solidFill>
                <a:effectLst>
                  <a:outerShdw blurRad="38100" dist="19050" dir="2700000" algn="tl" rotWithShape="0">
                    <a:prstClr val="black">
                      <a:alpha val="40000"/>
                    </a:prstClr>
                  </a:outerShdw>
                </a:effectLst>
              </a:rPr>
              <a:t>Product Comparison</a:t>
            </a:r>
            <a:endParaRPr lang="en-US" sz="4000" dirty="0">
              <a:ln w="0"/>
              <a:solidFill>
                <a:srgbClr val="89DEFF">
                  <a:lumMod val="50000"/>
                </a:srgbClr>
              </a:solidFill>
              <a:effectLst>
                <a:outerShdw blurRad="38100" dist="19050" dir="2700000" algn="tl" rotWithShape="0">
                  <a:prstClr val="black">
                    <a:alpha val="40000"/>
                  </a:prstClr>
                </a:outerShdw>
              </a:effectLst>
            </a:endParaRPr>
          </a:p>
        </p:txBody>
      </p:sp>
      <p:sp>
        <p:nvSpPr>
          <p:cNvPr id="9" name="Title 1"/>
          <p:cNvSpPr txBox="1">
            <a:spLocks/>
          </p:cNvSpPr>
          <p:nvPr/>
        </p:nvSpPr>
        <p:spPr bwMode="auto">
          <a:xfrm>
            <a:off x="914400" y="366943"/>
            <a:ext cx="7467600" cy="914401"/>
          </a:xfrm>
          <a:prstGeom prst="rect">
            <a:avLst/>
          </a:prstGeom>
          <a:noFill/>
          <a:ln w="9525">
            <a:noFill/>
            <a:miter lim="800000"/>
            <a:headEnd/>
            <a:tailEnd/>
          </a:ln>
        </p:spPr>
        <p:txBody>
          <a:bodyPr vert="horz" wrap="square" lIns="0" tIns="45720" rIns="0" bIns="0" numCol="1" anchor="b" anchorCtr="0" compatLnSpc="1">
            <a:prstTxWarp prst="textWave1">
              <a:avLst>
                <a:gd name="adj1" fmla="val 20000"/>
                <a:gd name="adj2" fmla="val 0"/>
              </a:avLst>
            </a:prstTxWarp>
            <a:scene3d>
              <a:camera prst="orthographicFront"/>
              <a:lightRig rig="threePt" dir="t"/>
            </a:scene3d>
            <a:sp3d extrusionH="57150">
              <a:bevelT w="38100" h="38100"/>
            </a:sp3d>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sz="3600" smtClean="0">
                <a:solidFill>
                  <a:srgbClr val="59A9F2"/>
                </a:solidFill>
              </a:rPr>
              <a:t>Snap™ Free &amp; Clear Laundry Detergent</a:t>
            </a:r>
            <a:endParaRPr lang="en-US" sz="3600" dirty="0">
              <a:solidFill>
                <a:srgbClr val="59A9F2"/>
              </a:solidFill>
            </a:endParaRPr>
          </a:p>
        </p:txBody>
      </p:sp>
      <p:grpSp>
        <p:nvGrpSpPr>
          <p:cNvPr id="10" name="Group 9"/>
          <p:cNvGrpSpPr/>
          <p:nvPr/>
        </p:nvGrpSpPr>
        <p:grpSpPr>
          <a:xfrm>
            <a:off x="-136185" y="4648200"/>
            <a:ext cx="9813585" cy="2819400"/>
            <a:chOff x="-212385" y="4770783"/>
            <a:chExt cx="9326568" cy="2819400"/>
          </a:xfrm>
          <a:effectLst>
            <a:outerShdw blurRad="1270000" dir="14220000" sx="119000" sy="119000" rotWithShape="0">
              <a:prstClr val="black">
                <a:alpha val="40000"/>
              </a:prstClr>
            </a:outerShdw>
          </a:effectLst>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2222" b="100000" l="0" r="100000">
                          <a14:foregroundMark x1="32938" y1="11778" x2="35312" y2="13778"/>
                          <a14:foregroundMark x1="8309" y1="86667" x2="8309" y2="86667"/>
                          <a14:foregroundMark x1="9496" y1="78444" x2="16024" y2="85333"/>
                        </a14:backgroundRemoval>
                      </a14:imgEffect>
                    </a14:imgLayer>
                  </a14:imgProps>
                </a:ext>
              </a:extLst>
            </a:blip>
            <a:stretch>
              <a:fillRect/>
            </a:stretch>
          </p:blipFill>
          <p:spPr>
            <a:xfrm>
              <a:off x="6858000" y="4770783"/>
              <a:ext cx="2256183" cy="281940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2385" y="5042707"/>
              <a:ext cx="8184240" cy="1925141"/>
            </a:xfrm>
            <a:prstGeom prst="rect">
              <a:avLst/>
            </a:prstGeom>
            <a:ln>
              <a:noFill/>
            </a:ln>
            <a:effectLst>
              <a:outerShdw blurRad="292100" dist="139700" dir="2700000" algn="tl" rotWithShape="0">
                <a:srgbClr val="333333">
                  <a:alpha val="65000"/>
                </a:srgbClr>
              </a:outerShdw>
            </a:effectLst>
          </p:spPr>
        </p:pic>
      </p:gr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6385874" y="3826029"/>
            <a:ext cx="2157145" cy="32478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30069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wipe(up)">
                                      <p:cBhvr>
                                        <p:cTn id="1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02535" y="2565618"/>
            <a:ext cx="3200400" cy="1815882"/>
          </a:xfrm>
          <a:prstGeom prst="rect">
            <a:avLst/>
          </a:prstGeom>
          <a:noFill/>
        </p:spPr>
        <p:txBody>
          <a:bodyPr wrap="square" rtlCol="0">
            <a:spAutoFit/>
          </a:bodyPr>
          <a:lstStyle/>
          <a:p>
            <a:pPr fontAlgn="base">
              <a:spcBef>
                <a:spcPct val="0"/>
              </a:spcBef>
              <a:spcAft>
                <a:spcPct val="0"/>
              </a:spcAft>
            </a:pPr>
            <a:r>
              <a:rPr lang="en-US" sz="2800" dirty="0" smtClean="0">
                <a:solidFill>
                  <a:prstClr val="black"/>
                </a:solidFill>
                <a:latin typeface="Arial" charset="0"/>
              </a:rPr>
              <a:t>Code: 76228</a:t>
            </a:r>
          </a:p>
          <a:p>
            <a:pPr fontAlgn="base">
              <a:spcBef>
                <a:spcPct val="0"/>
              </a:spcBef>
              <a:spcAft>
                <a:spcPct val="0"/>
              </a:spcAft>
            </a:pPr>
            <a:r>
              <a:rPr lang="en-US" sz="2800" dirty="0" smtClean="0">
                <a:solidFill>
                  <a:prstClr val="black"/>
                </a:solidFill>
                <a:latin typeface="Arial" charset="0"/>
              </a:rPr>
              <a:t>DC: $10.25</a:t>
            </a:r>
          </a:p>
          <a:p>
            <a:pPr fontAlgn="base">
              <a:spcBef>
                <a:spcPct val="0"/>
              </a:spcBef>
              <a:spcAft>
                <a:spcPct val="0"/>
              </a:spcAft>
            </a:pPr>
            <a:r>
              <a:rPr lang="en-US" sz="2800" dirty="0" smtClean="0">
                <a:solidFill>
                  <a:prstClr val="black"/>
                </a:solidFill>
                <a:latin typeface="Arial" charset="0"/>
              </a:rPr>
              <a:t>SR: $14.25</a:t>
            </a:r>
          </a:p>
          <a:p>
            <a:pPr fontAlgn="base">
              <a:spcBef>
                <a:spcPct val="0"/>
              </a:spcBef>
              <a:spcAft>
                <a:spcPct val="0"/>
              </a:spcAft>
            </a:pPr>
            <a:r>
              <a:rPr lang="en-US" sz="2800" dirty="0" smtClean="0">
                <a:solidFill>
                  <a:prstClr val="black"/>
                </a:solidFill>
                <a:latin typeface="Arial" charset="0"/>
              </a:rPr>
              <a:t>BV: 5.25</a:t>
            </a:r>
            <a:endParaRPr lang="en-US" sz="2800" dirty="0">
              <a:solidFill>
                <a:prstClr val="black"/>
              </a:solidFill>
              <a:latin typeface="Arial" charset="0"/>
            </a:endParaRPr>
          </a:p>
        </p:txBody>
      </p:sp>
      <p:pic>
        <p:nvPicPr>
          <p:cNvPr id="7" name="Picture 6" descr="USCAN_ENG_snapLogo_1111.png"/>
          <p:cNvPicPr/>
          <p:nvPr/>
        </p:nvPicPr>
        <p:blipFill>
          <a:blip r:embed="rId2" cstate="print"/>
          <a:stretch>
            <a:fillRect/>
          </a:stretch>
        </p:blipFill>
        <p:spPr>
          <a:xfrm>
            <a:off x="7772400" y="5943600"/>
            <a:ext cx="990600" cy="685800"/>
          </a:xfrm>
          <a:prstGeom prst="rect">
            <a:avLst/>
          </a:prstGeom>
        </p:spPr>
      </p:pic>
      <p:sp>
        <p:nvSpPr>
          <p:cNvPr id="9" name="Title 1"/>
          <p:cNvSpPr>
            <a:spLocks noGrp="1"/>
          </p:cNvSpPr>
          <p:nvPr>
            <p:ph type="title"/>
          </p:nvPr>
        </p:nvSpPr>
        <p:spPr>
          <a:xfrm>
            <a:off x="914400" y="366943"/>
            <a:ext cx="7467600" cy="914401"/>
          </a:xfrm>
        </p:spPr>
        <p:txBody>
          <a:bodyPr>
            <a:prstTxWarp prst="textWave1">
              <a:avLst>
                <a:gd name="adj1" fmla="val 20000"/>
                <a:gd name="adj2" fmla="val 0"/>
              </a:avLst>
            </a:prstTxWarp>
            <a:scene3d>
              <a:camera prst="orthographicFront"/>
              <a:lightRig rig="threePt" dir="t"/>
            </a:scene3d>
            <a:sp3d extrusionH="57150">
              <a:bevelT w="38100" h="38100"/>
            </a:sp3d>
          </a:bodyPr>
          <a:lstStyle/>
          <a:p>
            <a:r>
              <a:rPr lang="en-US" sz="3600" dirty="0" smtClean="0"/>
              <a:t>Snap™ Free &amp; Clear Laundry Detergent</a:t>
            </a:r>
            <a:endParaRPr lang="en-US" sz="3600"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222" b="100000" l="0" r="100000">
                        <a14:foregroundMark x1="32938" y1="11778" x2="35312" y2="13778"/>
                        <a14:foregroundMark x1="8309" y1="86667" x2="8309" y2="86667"/>
                        <a14:foregroundMark x1="9496" y1="78444" x2="16024" y2="85333"/>
                      </a14:backgroundRemoval>
                    </a14:imgEffect>
                  </a14:imgLayer>
                </a14:imgProps>
              </a:ext>
            </a:extLst>
          </a:blip>
          <a:stretch>
            <a:fillRect/>
          </a:stretch>
        </p:blipFill>
        <p:spPr>
          <a:xfrm>
            <a:off x="6817854" y="3900789"/>
            <a:ext cx="2344289" cy="3067059"/>
          </a:xfrm>
          <a:prstGeom prst="rect">
            <a:avLst/>
          </a:prstGeom>
          <a:effectLst>
            <a:outerShdw blurRad="1244600" dist="38100" dir="16200000" sx="117000" sy="117000" rotWithShape="0">
              <a:prstClr val="black">
                <a:alpha val="40000"/>
              </a:prst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2385" y="5042707"/>
            <a:ext cx="8184240" cy="1925141"/>
          </a:xfrm>
          <a:prstGeom prst="rect">
            <a:avLst/>
          </a:prstGeom>
          <a:effectLst>
            <a:outerShdw blurRad="1244600" dist="38100" dir="16200000" sx="117000" sy="117000" rotWithShape="0">
              <a:prstClr val="black">
                <a:alpha val="40000"/>
              </a:prstClr>
            </a:outerShdw>
          </a:effectLst>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800600" y="1828800"/>
            <a:ext cx="3390900" cy="510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13448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artisticLightScreen/>
                    </a14:imgEffect>
                  </a14:imgLayer>
                </a14:imgProps>
              </a:ext>
              <a:ext uri="{28A0092B-C50C-407E-A947-70E740481C1C}">
                <a14:useLocalDpi xmlns:a14="http://schemas.microsoft.com/office/drawing/2010/main" val="0"/>
              </a:ext>
            </a:extLst>
          </a:blip>
          <a:stretch>
            <a:fillRect/>
          </a:stretch>
        </p:blipFill>
        <p:spPr>
          <a:xfrm flipH="1">
            <a:off x="-212385" y="5497443"/>
            <a:ext cx="6251047" cy="1470405"/>
          </a:xfrm>
          <a:prstGeom prst="rect">
            <a:avLst/>
          </a:prstGeom>
          <a:effectLst>
            <a:outerShdw blurRad="1244600" dist="38100" dir="16200000" sx="117000" sy="117000" rotWithShape="0">
              <a:prstClr val="black">
                <a:alpha val="40000"/>
              </a:prstClr>
            </a:outerShdw>
          </a:effectLst>
        </p:spPr>
      </p:pic>
      <p:sp>
        <p:nvSpPr>
          <p:cNvPr id="5" name="Title 1"/>
          <p:cNvSpPr>
            <a:spLocks noGrp="1"/>
          </p:cNvSpPr>
          <p:nvPr>
            <p:ph type="title"/>
          </p:nvPr>
        </p:nvSpPr>
        <p:spPr>
          <a:xfrm>
            <a:off x="990600" y="381001"/>
            <a:ext cx="7467600" cy="990599"/>
          </a:xfrm>
        </p:spPr>
        <p:txBody>
          <a:bodyPr>
            <a:prstTxWarp prst="textWave1">
              <a:avLst>
                <a:gd name="adj1" fmla="val 20000"/>
                <a:gd name="adj2" fmla="val 0"/>
              </a:avLst>
            </a:prstTxWarp>
            <a:scene3d>
              <a:camera prst="orthographicFront"/>
              <a:lightRig rig="threePt" dir="t"/>
            </a:scene3d>
            <a:sp3d extrusionH="57150">
              <a:bevelT w="38100" h="38100"/>
            </a:sp3d>
          </a:bodyPr>
          <a:lstStyle/>
          <a:p>
            <a:r>
              <a:rPr lang="en-US" sz="4000" dirty="0" smtClean="0">
                <a:solidFill>
                  <a:srgbClr val="E739C6"/>
                </a:solidFill>
              </a:rPr>
              <a:t>Snap™ Free &amp; Clear Fabric Softener</a:t>
            </a:r>
            <a:endParaRPr lang="en-US" sz="4000" dirty="0">
              <a:solidFill>
                <a:srgbClr val="E739C6"/>
              </a:solidFill>
            </a:endParaRPr>
          </a:p>
        </p:txBody>
      </p:sp>
      <p:sp>
        <p:nvSpPr>
          <p:cNvPr id="6" name="Content Placeholder 2"/>
          <p:cNvSpPr>
            <a:spLocks noGrp="1"/>
          </p:cNvSpPr>
          <p:nvPr>
            <p:ph idx="1"/>
          </p:nvPr>
        </p:nvSpPr>
        <p:spPr>
          <a:xfrm>
            <a:off x="559418" y="1474764"/>
            <a:ext cx="8229600" cy="4876801"/>
          </a:xfrm>
        </p:spPr>
        <p:txBody>
          <a:bodyPr/>
          <a:lstStyle/>
          <a:p>
            <a:pPr>
              <a:spcBef>
                <a:spcPts val="0"/>
              </a:spcBef>
            </a:pPr>
            <a:r>
              <a:rPr lang="en-US" sz="2400" dirty="0" smtClean="0">
                <a:latin typeface="+mj-lt"/>
              </a:rPr>
              <a:t>Primary Benefits:</a:t>
            </a:r>
          </a:p>
          <a:p>
            <a:pPr lvl="1">
              <a:spcBef>
                <a:spcPts val="0"/>
              </a:spcBef>
            </a:pPr>
            <a:r>
              <a:rPr lang="en-US" sz="2000" dirty="0">
                <a:latin typeface="+mj-lt"/>
              </a:rPr>
              <a:t>For use in front- and top-loading washers </a:t>
            </a:r>
          </a:p>
          <a:p>
            <a:pPr lvl="1">
              <a:spcBef>
                <a:spcPts val="0"/>
              </a:spcBef>
            </a:pPr>
            <a:r>
              <a:rPr lang="en-US" sz="2000" dirty="0">
                <a:latin typeface="+mj-lt"/>
              </a:rPr>
              <a:t>Leaves clothes fresh and soft</a:t>
            </a:r>
          </a:p>
          <a:p>
            <a:pPr lvl="1">
              <a:spcBef>
                <a:spcPts val="0"/>
              </a:spcBef>
            </a:pPr>
            <a:r>
              <a:rPr lang="en-US" sz="2000" dirty="0">
                <a:latin typeface="+mj-lt"/>
              </a:rPr>
              <a:t>Safe for delicates and baby clothes </a:t>
            </a:r>
          </a:p>
          <a:p>
            <a:pPr lvl="1">
              <a:spcBef>
                <a:spcPts val="0"/>
              </a:spcBef>
            </a:pPr>
            <a:r>
              <a:rPr lang="en-US" sz="2000" dirty="0">
                <a:latin typeface="+mj-lt"/>
              </a:rPr>
              <a:t>One bottle </a:t>
            </a:r>
            <a:r>
              <a:rPr lang="en-US" sz="2000" dirty="0" smtClean="0">
                <a:latin typeface="+mj-lt"/>
              </a:rPr>
              <a:t>softens </a:t>
            </a:r>
            <a:r>
              <a:rPr lang="en-US" sz="2000" dirty="0">
                <a:latin typeface="+mj-lt"/>
              </a:rPr>
              <a:t>up to 80 loads of laundry </a:t>
            </a:r>
            <a:endParaRPr lang="en-US" sz="2000" dirty="0" smtClean="0">
              <a:latin typeface="+mj-lt"/>
            </a:endParaRPr>
          </a:p>
          <a:p>
            <a:pPr lvl="1">
              <a:spcBef>
                <a:spcPts val="0"/>
              </a:spcBef>
            </a:pPr>
            <a:r>
              <a:rPr lang="en-US" sz="2000" dirty="0" smtClean="0">
                <a:latin typeface="+mj-lt"/>
              </a:rPr>
              <a:t>Eliminates </a:t>
            </a:r>
            <a:r>
              <a:rPr lang="en-US" sz="2000" dirty="0">
                <a:latin typeface="+mj-lt"/>
              </a:rPr>
              <a:t>static cling</a:t>
            </a:r>
          </a:p>
          <a:p>
            <a:pPr lvl="1">
              <a:spcBef>
                <a:spcPts val="0"/>
              </a:spcBef>
            </a:pPr>
            <a:r>
              <a:rPr lang="en-US" sz="2000" dirty="0">
                <a:latin typeface="+mj-lt"/>
              </a:rPr>
              <a:t>Hypoallergenic </a:t>
            </a:r>
          </a:p>
          <a:p>
            <a:pPr lvl="1">
              <a:spcBef>
                <a:spcPts val="0"/>
              </a:spcBef>
            </a:pPr>
            <a:r>
              <a:rPr lang="en-US" sz="2000" dirty="0">
                <a:latin typeface="+mj-lt"/>
              </a:rPr>
              <a:t>Dye free</a:t>
            </a:r>
          </a:p>
          <a:p>
            <a:pPr lvl="1">
              <a:spcBef>
                <a:spcPts val="0"/>
              </a:spcBef>
            </a:pPr>
            <a:r>
              <a:rPr lang="en-US" sz="2000" dirty="0">
                <a:latin typeface="+mj-lt"/>
              </a:rPr>
              <a:t>Fragrance free</a:t>
            </a:r>
          </a:p>
          <a:p>
            <a:pPr lvl="1">
              <a:spcBef>
                <a:spcPts val="0"/>
              </a:spcBef>
            </a:pPr>
            <a:r>
              <a:rPr lang="en-US" sz="2000" dirty="0">
                <a:latin typeface="+mj-lt"/>
              </a:rPr>
              <a:t>Economical</a:t>
            </a:r>
          </a:p>
          <a:p>
            <a:pPr lvl="1">
              <a:spcBef>
                <a:spcPts val="0"/>
              </a:spcBef>
            </a:pPr>
            <a:r>
              <a:rPr lang="en-US" sz="2000" dirty="0">
                <a:latin typeface="+mj-lt"/>
              </a:rPr>
              <a:t>Highly concentrated</a:t>
            </a:r>
          </a:p>
          <a:p>
            <a:pPr lvl="1">
              <a:spcBef>
                <a:spcPts val="0"/>
              </a:spcBef>
            </a:pPr>
            <a:r>
              <a:rPr lang="en-US" sz="2000" dirty="0">
                <a:latin typeface="+mj-lt"/>
              </a:rPr>
              <a:t>High Efficiency (HE) Friendly</a:t>
            </a:r>
          </a:p>
          <a:p>
            <a:pPr lvl="1">
              <a:spcBef>
                <a:spcPts val="0"/>
              </a:spcBef>
            </a:pPr>
            <a:r>
              <a:rPr lang="en-US" sz="2000" dirty="0">
                <a:latin typeface="+mj-lt"/>
              </a:rPr>
              <a:t>Environmentally-friendly </a:t>
            </a:r>
          </a:p>
          <a:p>
            <a:pPr marL="0" indent="0">
              <a:spcBef>
                <a:spcPts val="0"/>
              </a:spcBef>
              <a:buNone/>
            </a:pPr>
            <a:endParaRPr lang="en-US" dirty="0"/>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222" b="100000" l="0" r="100000">
                        <a14:foregroundMark x1="32938" y1="11778" x2="35312" y2="13778"/>
                        <a14:foregroundMark x1="8309" y1="86667" x2="8309" y2="86667"/>
                        <a14:foregroundMark x1="9496" y1="78444" x2="16024" y2="85333"/>
                      </a14:backgroundRemoval>
                    </a14:imgEffect>
                  </a14:imgLayer>
                </a14:imgProps>
              </a:ext>
            </a:extLst>
          </a:blip>
          <a:stretch>
            <a:fillRect/>
          </a:stretch>
        </p:blipFill>
        <p:spPr>
          <a:xfrm>
            <a:off x="6799710" y="2952741"/>
            <a:ext cx="2344289" cy="3067059"/>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38600" y="5310830"/>
            <a:ext cx="5866447" cy="2004370"/>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5148485" y="2505593"/>
            <a:ext cx="2963736" cy="4462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753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additive="base">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additive="base">
                                        <p:cTn id="3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grpId="0" nodeType="after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2" presetClass="entr" presetSubtype="4" fill="hold" grpId="0" nodeType="after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 calcmode="lin" valueType="num">
                                      <p:cBhvr additive="base">
                                        <p:cTn id="42"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3500"/>
                            </p:stCondLst>
                            <p:childTnLst>
                              <p:par>
                                <p:cTn id="45" presetID="2" presetClass="entr" presetSubtype="4" fill="hold" grpId="0" nodeType="after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 calcmode="lin" valueType="num">
                                      <p:cBhvr additive="base">
                                        <p:cTn id="4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000"/>
                            </p:stCondLst>
                            <p:childTnLst>
                              <p:par>
                                <p:cTn id="50" presetID="2" presetClass="entr" presetSubtype="4" fill="hold" grpId="0" nodeType="after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 calcmode="lin" valueType="num">
                                      <p:cBhvr additive="base">
                                        <p:cTn id="52"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par>
                          <p:cTn id="54" fill="hold">
                            <p:stCondLst>
                              <p:cond delay="4500"/>
                            </p:stCondLst>
                            <p:childTnLst>
                              <p:par>
                                <p:cTn id="55" presetID="2" presetClass="entr" presetSubtype="4" fill="hold" grpId="0" nodeType="after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 calcmode="lin" valueType="num">
                                      <p:cBhvr additive="base">
                                        <p:cTn id="57"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000"/>
                            </p:stCondLst>
                            <p:childTnLst>
                              <p:par>
                                <p:cTn id="60" presetID="2" presetClass="entr" presetSubtype="4" fill="hold" grpId="0" nodeType="afterEffect">
                                  <p:stCondLst>
                                    <p:cond delay="0"/>
                                  </p:stCondLst>
                                  <p:childTnLst>
                                    <p:set>
                                      <p:cBhvr>
                                        <p:cTn id="61" dur="1" fill="hold">
                                          <p:stCondLst>
                                            <p:cond delay="0"/>
                                          </p:stCondLst>
                                        </p:cTn>
                                        <p:tgtEl>
                                          <p:spTgt spid="6">
                                            <p:txEl>
                                              <p:pRg st="10" end="10"/>
                                            </p:txEl>
                                          </p:spTgt>
                                        </p:tgtEl>
                                        <p:attrNameLst>
                                          <p:attrName>style.visibility</p:attrName>
                                        </p:attrNameLst>
                                      </p:cBhvr>
                                      <p:to>
                                        <p:strVal val="visible"/>
                                      </p:to>
                                    </p:set>
                                    <p:anim calcmode="lin" valueType="num">
                                      <p:cBhvr additive="base">
                                        <p:cTn id="62"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par>
                          <p:cTn id="64" fill="hold">
                            <p:stCondLst>
                              <p:cond delay="5500"/>
                            </p:stCondLst>
                            <p:childTnLst>
                              <p:par>
                                <p:cTn id="65" presetID="2" presetClass="entr" presetSubtype="4" fill="hold" grpId="0" nodeType="afterEffect">
                                  <p:stCondLst>
                                    <p:cond delay="0"/>
                                  </p:stCondLst>
                                  <p:childTnLst>
                                    <p:set>
                                      <p:cBhvr>
                                        <p:cTn id="66" dur="1" fill="hold">
                                          <p:stCondLst>
                                            <p:cond delay="0"/>
                                          </p:stCondLst>
                                        </p:cTn>
                                        <p:tgtEl>
                                          <p:spTgt spid="6">
                                            <p:txEl>
                                              <p:pRg st="11" end="11"/>
                                            </p:txEl>
                                          </p:spTgt>
                                        </p:tgtEl>
                                        <p:attrNameLst>
                                          <p:attrName>style.visibility</p:attrName>
                                        </p:attrNameLst>
                                      </p:cBhvr>
                                      <p:to>
                                        <p:strVal val="visible"/>
                                      </p:to>
                                    </p:set>
                                    <p:anim calcmode="lin" valueType="num">
                                      <p:cBhvr additive="base">
                                        <p:cTn id="67"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par>
                          <p:cTn id="69" fill="hold">
                            <p:stCondLst>
                              <p:cond delay="6000"/>
                            </p:stCondLst>
                            <p:childTnLst>
                              <p:par>
                                <p:cTn id="70" presetID="2" presetClass="entr" presetSubtype="4" fill="hold" grpId="0" nodeType="afterEffect">
                                  <p:stCondLst>
                                    <p:cond delay="0"/>
                                  </p:stCondLst>
                                  <p:childTnLst>
                                    <p:set>
                                      <p:cBhvr>
                                        <p:cTn id="71" dur="1" fill="hold">
                                          <p:stCondLst>
                                            <p:cond delay="0"/>
                                          </p:stCondLst>
                                        </p:cTn>
                                        <p:tgtEl>
                                          <p:spTgt spid="6">
                                            <p:txEl>
                                              <p:pRg st="12" end="12"/>
                                            </p:txEl>
                                          </p:spTgt>
                                        </p:tgtEl>
                                        <p:attrNameLst>
                                          <p:attrName>style.visibility</p:attrName>
                                        </p:attrNameLst>
                                      </p:cBhvr>
                                      <p:to>
                                        <p:strVal val="visible"/>
                                      </p:to>
                                    </p:set>
                                    <p:anim calcmode="lin" valueType="num">
                                      <p:cBhvr additive="base">
                                        <p:cTn id="72"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2">
      <a:dk1>
        <a:sysClr val="windowText" lastClr="000000"/>
      </a:dk1>
      <a:lt1>
        <a:sysClr val="window" lastClr="FFFFFF"/>
      </a:lt1>
      <a:dk2>
        <a:srgbClr val="59A9F2"/>
      </a:dk2>
      <a:lt2>
        <a:srgbClr val="DBF5F9"/>
      </a:lt2>
      <a:accent1>
        <a:srgbClr val="0F6FC6"/>
      </a:accent1>
      <a:accent2>
        <a:srgbClr val="009DD9"/>
      </a:accent2>
      <a:accent3>
        <a:srgbClr val="89DEFF"/>
      </a:accent3>
      <a:accent4>
        <a:srgbClr val="7F7F7F"/>
      </a:accent4>
      <a:accent5>
        <a:srgbClr val="93F5F9"/>
      </a:accent5>
      <a:accent6>
        <a:srgbClr val="3ECCB4"/>
      </a:accent6>
      <a:hlink>
        <a:srgbClr val="000000"/>
      </a:hlink>
      <a:folHlink>
        <a:srgbClr val="7F7F7F"/>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ow">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PPT Theme - Blue background with water drops">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DEB094D4-7FD8-4F86-93D5-B0F1341EF586}"/>
    </a:ext>
  </a:extLst>
</a:theme>
</file>

<file path=ppt/theme/theme4.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can frusante COVER SLIDE</Template>
  <TotalTime>6509</TotalTime>
  <Words>1449</Words>
  <Application>Microsoft Macintosh PowerPoint</Application>
  <PresentationFormat>On-screen Show (4:3)</PresentationFormat>
  <Paragraphs>249</Paragraphs>
  <Slides>32</Slides>
  <Notes>14</Notes>
  <HiddenSlides>0</HiddenSlides>
  <MMClips>0</MMClip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Flow</vt:lpstr>
      <vt:lpstr>1_Flow</vt:lpstr>
      <vt:lpstr>PPT Theme - Blue background with water drops</vt:lpstr>
      <vt:lpstr>Technic</vt:lpstr>
      <vt:lpstr>PowerPoint Presentation</vt:lpstr>
      <vt:lpstr>PowerPoint Presentation</vt:lpstr>
      <vt:lpstr>Snap™ Products – The Beginning</vt:lpstr>
      <vt:lpstr>Current Snap™ Range</vt:lpstr>
      <vt:lpstr>PowerPoint Presentation</vt:lpstr>
      <vt:lpstr>Snap™ Free &amp; Clear Laundry Detergent</vt:lpstr>
      <vt:lpstr>PowerPoint Presentation</vt:lpstr>
      <vt:lpstr>Snap™ Free &amp; Clear Laundry Detergent</vt:lpstr>
      <vt:lpstr>Snap™ Free &amp; Clear Fabric Softener</vt:lpstr>
      <vt:lpstr>Snap™ Free &amp; Clear Fabric Softener</vt:lpstr>
      <vt:lpstr>Snap™ Free &amp; Clear Fabric Softener</vt:lpstr>
      <vt:lpstr>Snap™ Crystal Clean Automatic Dishwashing Crystals</vt:lpstr>
      <vt:lpstr>Snap™ Crystal Clean Automatic Dishwashing Crystals</vt:lpstr>
      <vt:lpstr>    Before            After</vt:lpstr>
      <vt:lpstr>PowerPoint Presentation</vt:lpstr>
      <vt:lpstr>Snap™ Product Information Sheets</vt:lpstr>
      <vt:lpstr>PowerPoint Presentation</vt:lpstr>
      <vt:lpstr>PowerPoint Presentation</vt:lpstr>
      <vt:lpstr>   </vt:lpstr>
      <vt:lpstr>PowerPoint Presentation</vt:lpstr>
      <vt:lpstr>Take your Daily Shower</vt:lpstr>
      <vt:lpstr>References</vt:lpstr>
      <vt:lpstr>Install a Shower Filter</vt:lpstr>
      <vt:lpstr>Why PureH2O™ Shower Filter?</vt:lpstr>
      <vt:lpstr>PowerPoint Presentation</vt:lpstr>
      <vt:lpstr> PureH2O™ Shower Filter</vt:lpstr>
      <vt:lpstr>    NEED = OPPORTUNITY</vt:lpstr>
      <vt:lpstr>TECHNOLOGY</vt:lpstr>
      <vt:lpstr>PowerPoint Presentation</vt:lpstr>
      <vt:lpstr>TECHNOLOGY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Cobb</dc:creator>
  <cp:lastModifiedBy>Ryan Stack</cp:lastModifiedBy>
  <cp:revision>234</cp:revision>
  <dcterms:created xsi:type="dcterms:W3CDTF">2013-11-04T19:01:16Z</dcterms:created>
  <dcterms:modified xsi:type="dcterms:W3CDTF">2014-04-10T18:35:59Z</dcterms:modified>
</cp:coreProperties>
</file>